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8" r:id="rId2"/>
    <p:sldId id="256" r:id="rId3"/>
    <p:sldId id="267" r:id="rId4"/>
    <p:sldId id="258" r:id="rId5"/>
    <p:sldId id="260" r:id="rId6"/>
    <p:sldId id="259" r:id="rId7"/>
    <p:sldId id="262" r:id="rId8"/>
    <p:sldId id="263" r:id="rId9"/>
    <p:sldId id="264" r:id="rId10"/>
    <p:sldId id="265" r:id="rId11"/>
    <p:sldId id="266" r:id="rId12"/>
    <p:sldId id="257"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B75E"/>
    <a:srgbClr val="7B9644"/>
    <a:srgbClr val="C3A487"/>
    <a:srgbClr val="291816"/>
    <a:srgbClr val="CCFF33"/>
    <a:srgbClr val="31E335"/>
    <a:srgbClr val="58666E"/>
    <a:srgbClr val="D7A758"/>
    <a:srgbClr val="5F4445"/>
    <a:srgbClr val="455A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6" d="100"/>
          <a:sy n="96" d="100"/>
        </p:scale>
        <p:origin x="3165" y="-98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F4307C-8290-4300-9D2F-6F34DE04254E}" type="datetimeFigureOut">
              <a:rPr lang="zh-CN" altLang="en-US" smtClean="0"/>
              <a:t>2018/4/27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E853B-50FB-47F7-9700-5510B5B1FE67}" type="slidenum">
              <a:rPr lang="zh-CN" altLang="en-US" smtClean="0"/>
              <a:t>‹#›</a:t>
            </a:fld>
            <a:endParaRPr lang="zh-CN" altLang="en-US"/>
          </a:p>
        </p:txBody>
      </p:sp>
    </p:spTree>
    <p:extLst>
      <p:ext uri="{BB962C8B-B14F-4D97-AF65-F5344CB8AC3E}">
        <p14:creationId xmlns:p14="http://schemas.microsoft.com/office/powerpoint/2010/main" val="335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1</a:t>
            </a:fld>
            <a:endParaRPr lang="zh-CN" altLang="en-US"/>
          </a:p>
        </p:txBody>
      </p:sp>
    </p:spTree>
    <p:extLst>
      <p:ext uri="{BB962C8B-B14F-4D97-AF65-F5344CB8AC3E}">
        <p14:creationId xmlns:p14="http://schemas.microsoft.com/office/powerpoint/2010/main" val="2042952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10</a:t>
            </a:fld>
            <a:endParaRPr lang="zh-CN" altLang="en-US"/>
          </a:p>
        </p:txBody>
      </p:sp>
    </p:spTree>
    <p:extLst>
      <p:ext uri="{BB962C8B-B14F-4D97-AF65-F5344CB8AC3E}">
        <p14:creationId xmlns:p14="http://schemas.microsoft.com/office/powerpoint/2010/main" val="50185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11</a:t>
            </a:fld>
            <a:endParaRPr lang="zh-CN" altLang="en-US"/>
          </a:p>
        </p:txBody>
      </p:sp>
    </p:spTree>
    <p:extLst>
      <p:ext uri="{BB962C8B-B14F-4D97-AF65-F5344CB8AC3E}">
        <p14:creationId xmlns:p14="http://schemas.microsoft.com/office/powerpoint/2010/main" val="64559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12</a:t>
            </a:fld>
            <a:endParaRPr lang="zh-CN" altLang="en-US"/>
          </a:p>
        </p:txBody>
      </p:sp>
    </p:spTree>
    <p:extLst>
      <p:ext uri="{BB962C8B-B14F-4D97-AF65-F5344CB8AC3E}">
        <p14:creationId xmlns:p14="http://schemas.microsoft.com/office/powerpoint/2010/main" val="156035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2</a:t>
            </a:fld>
            <a:endParaRPr lang="zh-CN" altLang="en-US"/>
          </a:p>
        </p:txBody>
      </p:sp>
    </p:spTree>
    <p:extLst>
      <p:ext uri="{BB962C8B-B14F-4D97-AF65-F5344CB8AC3E}">
        <p14:creationId xmlns:p14="http://schemas.microsoft.com/office/powerpoint/2010/main" val="1621969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3</a:t>
            </a:fld>
            <a:endParaRPr lang="zh-CN" altLang="en-US"/>
          </a:p>
        </p:txBody>
      </p:sp>
    </p:spTree>
    <p:extLst>
      <p:ext uri="{BB962C8B-B14F-4D97-AF65-F5344CB8AC3E}">
        <p14:creationId xmlns:p14="http://schemas.microsoft.com/office/powerpoint/2010/main" val="393508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4</a:t>
            </a:fld>
            <a:endParaRPr lang="zh-CN" altLang="en-US"/>
          </a:p>
        </p:txBody>
      </p:sp>
    </p:spTree>
    <p:extLst>
      <p:ext uri="{BB962C8B-B14F-4D97-AF65-F5344CB8AC3E}">
        <p14:creationId xmlns:p14="http://schemas.microsoft.com/office/powerpoint/2010/main" val="3019282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5</a:t>
            </a:fld>
            <a:endParaRPr lang="zh-CN" altLang="en-US"/>
          </a:p>
        </p:txBody>
      </p:sp>
    </p:spTree>
    <p:extLst>
      <p:ext uri="{BB962C8B-B14F-4D97-AF65-F5344CB8AC3E}">
        <p14:creationId xmlns:p14="http://schemas.microsoft.com/office/powerpoint/2010/main" val="3260485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6</a:t>
            </a:fld>
            <a:endParaRPr lang="zh-CN" altLang="en-US"/>
          </a:p>
        </p:txBody>
      </p:sp>
    </p:spTree>
    <p:extLst>
      <p:ext uri="{BB962C8B-B14F-4D97-AF65-F5344CB8AC3E}">
        <p14:creationId xmlns:p14="http://schemas.microsoft.com/office/powerpoint/2010/main" val="2791547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7</a:t>
            </a:fld>
            <a:endParaRPr lang="zh-CN" altLang="en-US"/>
          </a:p>
        </p:txBody>
      </p:sp>
    </p:spTree>
    <p:extLst>
      <p:ext uri="{BB962C8B-B14F-4D97-AF65-F5344CB8AC3E}">
        <p14:creationId xmlns:p14="http://schemas.microsoft.com/office/powerpoint/2010/main" val="740809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8</a:t>
            </a:fld>
            <a:endParaRPr lang="zh-CN" altLang="en-US"/>
          </a:p>
        </p:txBody>
      </p:sp>
    </p:spTree>
    <p:extLst>
      <p:ext uri="{BB962C8B-B14F-4D97-AF65-F5344CB8AC3E}">
        <p14:creationId xmlns:p14="http://schemas.microsoft.com/office/powerpoint/2010/main" val="406130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5E853B-50FB-47F7-9700-5510B5B1FE67}" type="slidenum">
              <a:rPr lang="zh-CN" altLang="en-US" smtClean="0"/>
              <a:t>9</a:t>
            </a:fld>
            <a:endParaRPr lang="zh-CN" altLang="en-US"/>
          </a:p>
        </p:txBody>
      </p:sp>
    </p:spTree>
    <p:extLst>
      <p:ext uri="{BB962C8B-B14F-4D97-AF65-F5344CB8AC3E}">
        <p14:creationId xmlns:p14="http://schemas.microsoft.com/office/powerpoint/2010/main" val="165138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244433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649194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1588716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1239407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193378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427648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60409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2075343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A26EF7D-FB8F-470A-9AF2-8C337C2A3B57}"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479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3308787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897D326-135F-4E3F-B606-DB486DCB5170}" type="datetimeFigureOut">
              <a:rPr lang="zh-CN" altLang="en-US" smtClean="0"/>
              <a:t>2018/4/27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2392490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97D326-135F-4E3F-B606-DB486DCB5170}" type="datetimeFigureOut">
              <a:rPr lang="zh-CN" altLang="en-US" smtClean="0"/>
              <a:t>2018/4/27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6EF7D-FB8F-470A-9AF2-8C337C2A3B57}" type="slidenum">
              <a:rPr lang="zh-CN" altLang="en-US" smtClean="0"/>
              <a:t>‹#›</a:t>
            </a:fld>
            <a:endParaRPr lang="zh-CN" altLang="en-US"/>
          </a:p>
        </p:txBody>
      </p:sp>
    </p:spTree>
    <p:extLst>
      <p:ext uri="{BB962C8B-B14F-4D97-AF65-F5344CB8AC3E}">
        <p14:creationId xmlns:p14="http://schemas.microsoft.com/office/powerpoint/2010/main" val="582777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slide" Target="slide3.xml"/><Relationship Id="rId5" Type="http://schemas.openxmlformats.org/officeDocument/2006/relationships/image" Target="../media/image3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slide" Target="slide3.xml"/><Relationship Id="rId5" Type="http://schemas.openxmlformats.org/officeDocument/2006/relationships/image" Target="../media/image34.jpg"/><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jpg"/><Relationship Id="rId18" Type="http://schemas.openxmlformats.org/officeDocument/2006/relationships/slide" Target="slide8.xml"/><Relationship Id="rId26" Type="http://schemas.openxmlformats.org/officeDocument/2006/relationships/image" Target="../media/image12.jpeg"/><Relationship Id="rId3" Type="http://schemas.openxmlformats.org/officeDocument/2006/relationships/notesSlide" Target="../notesSlides/notesSlide12.xml"/><Relationship Id="rId21" Type="http://schemas.openxmlformats.org/officeDocument/2006/relationships/slide" Target="slide10.xml"/><Relationship Id="rId7" Type="http://schemas.openxmlformats.org/officeDocument/2006/relationships/image" Target="../media/image38.png"/><Relationship Id="rId12" Type="http://schemas.openxmlformats.org/officeDocument/2006/relationships/slide" Target="slide6.xml"/><Relationship Id="rId17" Type="http://schemas.openxmlformats.org/officeDocument/2006/relationships/image" Target="../media/image7.jpeg"/><Relationship Id="rId25" Type="http://schemas.openxmlformats.org/officeDocument/2006/relationships/slide" Target="slide4.xml"/><Relationship Id="rId2" Type="http://schemas.openxmlformats.org/officeDocument/2006/relationships/slideLayout" Target="../slideLayouts/slideLayout2.xml"/><Relationship Id="rId16" Type="http://schemas.openxmlformats.org/officeDocument/2006/relationships/slide" Target="slide9.xml"/><Relationship Id="rId20" Type="http://schemas.openxmlformats.org/officeDocument/2006/relationships/image" Target="../media/image9.png"/><Relationship Id="rId1" Type="http://schemas.openxmlformats.org/officeDocument/2006/relationships/tags" Target="../tags/tag13.xml"/><Relationship Id="rId6" Type="http://schemas.openxmlformats.org/officeDocument/2006/relationships/image" Target="../media/image37.png"/><Relationship Id="rId11" Type="http://schemas.openxmlformats.org/officeDocument/2006/relationships/image" Target="../media/image4.jpeg"/><Relationship Id="rId24" Type="http://schemas.openxmlformats.org/officeDocument/2006/relationships/image" Target="../media/image11.jpeg"/><Relationship Id="rId5" Type="http://schemas.openxmlformats.org/officeDocument/2006/relationships/image" Target="../media/image36.emf"/><Relationship Id="rId15" Type="http://schemas.openxmlformats.org/officeDocument/2006/relationships/image" Target="../media/image6.jpeg"/><Relationship Id="rId23" Type="http://schemas.openxmlformats.org/officeDocument/2006/relationships/slide" Target="slide11.xml"/><Relationship Id="rId10" Type="http://schemas.openxmlformats.org/officeDocument/2006/relationships/slide" Target="slide5.xml"/><Relationship Id="rId19" Type="http://schemas.openxmlformats.org/officeDocument/2006/relationships/image" Target="../media/image8.jpeg"/><Relationship Id="rId4" Type="http://schemas.openxmlformats.org/officeDocument/2006/relationships/image" Target="../media/image35.jpeg"/><Relationship Id="rId9" Type="http://schemas.openxmlformats.org/officeDocument/2006/relationships/image" Target="../media/image40.png"/><Relationship Id="rId14" Type="http://schemas.openxmlformats.org/officeDocument/2006/relationships/slide" Target="slide7.xml"/><Relationship Id="rId22" Type="http://schemas.openxmlformats.org/officeDocument/2006/relationships/image" Target="../media/image10.png"/><Relationship Id="rId27"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slide" Target="slide8.xml"/><Relationship Id="rId18" Type="http://schemas.openxmlformats.org/officeDocument/2006/relationships/slide" Target="slide11.xml"/><Relationship Id="rId26" Type="http://schemas.openxmlformats.org/officeDocument/2006/relationships/image" Target="../media/image17.png"/><Relationship Id="rId3" Type="http://schemas.openxmlformats.org/officeDocument/2006/relationships/notesSlide" Target="../notesSlides/notesSlide3.xml"/><Relationship Id="rId21" Type="http://schemas.openxmlformats.org/officeDocument/2006/relationships/image" Target="../media/image12.jpeg"/><Relationship Id="rId7" Type="http://schemas.openxmlformats.org/officeDocument/2006/relationships/slide" Target="slide6.xml"/><Relationship Id="rId12" Type="http://schemas.openxmlformats.org/officeDocument/2006/relationships/image" Target="../media/image7.jpeg"/><Relationship Id="rId17" Type="http://schemas.openxmlformats.org/officeDocument/2006/relationships/image" Target="../media/image10.png"/><Relationship Id="rId25"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slide" Target="slide10.xml"/><Relationship Id="rId20" Type="http://schemas.openxmlformats.org/officeDocument/2006/relationships/slide" Target="slide4.xml"/><Relationship Id="rId29" Type="http://schemas.openxmlformats.org/officeDocument/2006/relationships/image" Target="../media/image20.png"/><Relationship Id="rId1" Type="http://schemas.openxmlformats.org/officeDocument/2006/relationships/tags" Target="../tags/tag4.xml"/><Relationship Id="rId6" Type="http://schemas.openxmlformats.org/officeDocument/2006/relationships/image" Target="../media/image4.jpeg"/><Relationship Id="rId11" Type="http://schemas.openxmlformats.org/officeDocument/2006/relationships/slide" Target="slide9.xml"/><Relationship Id="rId24" Type="http://schemas.openxmlformats.org/officeDocument/2006/relationships/image" Target="../media/image15.png"/><Relationship Id="rId5" Type="http://schemas.openxmlformats.org/officeDocument/2006/relationships/slide" Target="slide5.xml"/><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9.png"/><Relationship Id="rId10" Type="http://schemas.openxmlformats.org/officeDocument/2006/relationships/image" Target="../media/image6.jpeg"/><Relationship Id="rId19" Type="http://schemas.openxmlformats.org/officeDocument/2006/relationships/image" Target="../media/image11.jpeg"/><Relationship Id="rId4" Type="http://schemas.openxmlformats.org/officeDocument/2006/relationships/image" Target="../media/image1.jpg"/><Relationship Id="rId9" Type="http://schemas.openxmlformats.org/officeDocument/2006/relationships/slide" Target="slide7.xml"/><Relationship Id="rId14" Type="http://schemas.openxmlformats.org/officeDocument/2006/relationships/image" Target="../media/image8.jpeg"/><Relationship Id="rId22" Type="http://schemas.openxmlformats.org/officeDocument/2006/relationships/image" Target="../media/image13.jpeg"/><Relationship Id="rId27" Type="http://schemas.openxmlformats.org/officeDocument/2006/relationships/image" Target="../media/image18.png"/><Relationship Id="rId30"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tags" Target="../tags/tag6.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6.png"/><Relationship Id="rId5" Type="http://schemas.openxmlformats.org/officeDocument/2006/relationships/image" Target="../media/image5.jp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slide" Target="slide3.xml"/><Relationship Id="rId5" Type="http://schemas.openxmlformats.org/officeDocument/2006/relationships/image" Target="../media/image27.pn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slide" Target="slide3.xml"/><Relationship Id="rId5" Type="http://schemas.openxmlformats.org/officeDocument/2006/relationships/image" Target="../media/image30.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slide" Target="slide3.xml"/><Relationship Id="rId5" Type="http://schemas.openxmlformats.org/officeDocument/2006/relationships/image" Target="../media/image9.png"/><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94176" y="2203242"/>
            <a:ext cx="8090676" cy="1569660"/>
          </a:xfrm>
          <a:prstGeom prst="rect">
            <a:avLst/>
          </a:prstGeom>
        </p:spPr>
        <p:txBody>
          <a:bodyPr wrap="none">
            <a:spAutoFit/>
          </a:bodyPr>
          <a:lstStyle/>
          <a:p>
            <a:r>
              <a:rPr lang="zh-CN" altLang="en-US" sz="9600" b="1" dirty="0">
                <a:solidFill>
                  <a:schemeClr val="bg1"/>
                </a:solidFill>
                <a:latin typeface="微软雅黑" panose="020B0503020204020204" pitchFamily="34" charset="-122"/>
                <a:ea typeface="微软雅黑" panose="020B0503020204020204" pitchFamily="34" charset="-122"/>
              </a:rPr>
              <a:t>十大濒危动物 </a:t>
            </a:r>
          </a:p>
        </p:txBody>
      </p:sp>
      <p:pic>
        <p:nvPicPr>
          <p:cNvPr id="2" name="Forbidden Love - Abel Korzeniowski">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740348" y="4996069"/>
            <a:ext cx="304800" cy="304800"/>
          </a:xfrm>
          <a:prstGeom prst="rect">
            <a:avLst/>
          </a:prstGeom>
        </p:spPr>
      </p:pic>
    </p:spTree>
    <p:custDataLst>
      <p:tags r:id="rId1"/>
    </p:custDataLst>
    <p:extLst>
      <p:ext uri="{BB962C8B-B14F-4D97-AF65-F5344CB8AC3E}">
        <p14:creationId xmlns:p14="http://schemas.microsoft.com/office/powerpoint/2010/main" val="370233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3" presetClass="entr" presetSubtype="16"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srcRect l="9631" t="8339" r="161"/>
          <a:stretch/>
        </p:blipFill>
        <p:spPr>
          <a:xfrm>
            <a:off x="0" y="-21356"/>
            <a:ext cx="12235543" cy="6941008"/>
          </a:xfrm>
          <a:prstGeom prst="rect">
            <a:avLst/>
          </a:prstGeom>
        </p:spPr>
      </p:pic>
      <p:grpSp>
        <p:nvGrpSpPr>
          <p:cNvPr id="30" name="组合 29"/>
          <p:cNvGrpSpPr/>
          <p:nvPr/>
        </p:nvGrpSpPr>
        <p:grpSpPr>
          <a:xfrm>
            <a:off x="7597412" y="674098"/>
            <a:ext cx="6010546" cy="6010546"/>
            <a:chOff x="7597412" y="674098"/>
            <a:chExt cx="6010546" cy="6010546"/>
          </a:xfrm>
        </p:grpSpPr>
        <p:sp>
          <p:nvSpPr>
            <p:cNvPr id="27" name="任意多边形 26"/>
            <p:cNvSpPr/>
            <p:nvPr/>
          </p:nvSpPr>
          <p:spPr>
            <a:xfrm rot="20480970">
              <a:off x="7597412" y="674098"/>
              <a:ext cx="6010546" cy="6010546"/>
            </a:xfrm>
            <a:custGeom>
              <a:avLst/>
              <a:gdLst>
                <a:gd name="connsiteX0" fmla="*/ 3966082 w 6010546"/>
                <a:gd name="connsiteY0" fmla="*/ 158589 h 6010546"/>
                <a:gd name="connsiteX1" fmla="*/ 5851957 w 6010546"/>
                <a:gd name="connsiteY1" fmla="*/ 3966082 h 6010546"/>
                <a:gd name="connsiteX2" fmla="*/ 2044464 w 6010546"/>
                <a:gd name="connsiteY2" fmla="*/ 5851956 h 6010546"/>
                <a:gd name="connsiteX3" fmla="*/ 616948 w 6010546"/>
                <a:gd name="connsiteY3" fmla="*/ 4828590 h 6010546"/>
                <a:gd name="connsiteX4" fmla="*/ 455557 w 6010546"/>
                <a:gd name="connsiteY4" fmla="*/ 4594300 h 6010546"/>
                <a:gd name="connsiteX5" fmla="*/ 17931 w 6010546"/>
                <a:gd name="connsiteY5" fmla="*/ 4594300 h 6010546"/>
                <a:gd name="connsiteX6" fmla="*/ 249854 w 6010546"/>
                <a:gd name="connsiteY6" fmla="*/ 4194433 h 6010546"/>
                <a:gd name="connsiteX7" fmla="*/ 197470 w 6010546"/>
                <a:gd name="connsiteY7" fmla="*/ 4074621 h 6010546"/>
                <a:gd name="connsiteX8" fmla="*/ 158589 w 6010546"/>
                <a:gd name="connsiteY8" fmla="*/ 2044464 h 6010546"/>
                <a:gd name="connsiteX9" fmla="*/ 3966082 w 6010546"/>
                <a:gd name="connsiteY9" fmla="*/ 158589 h 601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10546" h="6010546">
                  <a:moveTo>
                    <a:pt x="3966082" y="158589"/>
                  </a:moveTo>
                  <a:cubicBezTo>
                    <a:pt x="5538262" y="689229"/>
                    <a:pt x="6382597" y="2393901"/>
                    <a:pt x="5851957" y="3966082"/>
                  </a:cubicBezTo>
                  <a:cubicBezTo>
                    <a:pt x="5321317" y="5538262"/>
                    <a:pt x="3616644" y="6382597"/>
                    <a:pt x="2044464" y="5851956"/>
                  </a:cubicBezTo>
                  <a:cubicBezTo>
                    <a:pt x="1454897" y="5652967"/>
                    <a:pt x="967682" y="5288878"/>
                    <a:pt x="616948" y="4828590"/>
                  </a:cubicBezTo>
                  <a:lnTo>
                    <a:pt x="455557" y="4594300"/>
                  </a:lnTo>
                  <a:lnTo>
                    <a:pt x="17931" y="4594300"/>
                  </a:lnTo>
                  <a:lnTo>
                    <a:pt x="249854" y="4194433"/>
                  </a:lnTo>
                  <a:lnTo>
                    <a:pt x="197470" y="4074621"/>
                  </a:lnTo>
                  <a:cubicBezTo>
                    <a:pt x="-42542" y="3445481"/>
                    <a:pt x="-73566" y="2732292"/>
                    <a:pt x="158589" y="2044464"/>
                  </a:cubicBezTo>
                  <a:cubicBezTo>
                    <a:pt x="689230" y="472283"/>
                    <a:pt x="2393902" y="-372051"/>
                    <a:pt x="3966082" y="158589"/>
                  </a:cubicBezTo>
                  <a:close/>
                </a:path>
              </a:pathLst>
            </a:custGeom>
            <a:solidFill>
              <a:srgbClr val="CCFF33">
                <a:alpha val="88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088084" y="1992408"/>
              <a:ext cx="4073551" cy="646331"/>
            </a:xfrm>
            <a:prstGeom prst="rect">
              <a:avLst/>
            </a:prstGeom>
          </p:spPr>
          <p:txBody>
            <a:bodyPr wrap="none">
              <a:spAutoFit/>
            </a:bodyPr>
            <a:lstStyle/>
            <a:p>
              <a:r>
                <a:rPr lang="zh-CN" altLang="en-US" sz="3600" dirty="0">
                  <a:latin typeface="方正稚艺_GBK" panose="03000509000000000000" pitchFamily="65" charset="-122"/>
                  <a:ea typeface="方正稚艺_GBK" panose="03000509000000000000" pitchFamily="65" charset="-122"/>
                </a:rPr>
                <a:t>高原神鸟：黑颈鹤 </a:t>
              </a:r>
              <a:endParaRPr lang="zh-CN" altLang="en-US" sz="4400" dirty="0"/>
            </a:p>
          </p:txBody>
        </p:sp>
        <p:sp>
          <p:nvSpPr>
            <p:cNvPr id="5" name="矩形 4"/>
            <p:cNvSpPr/>
            <p:nvPr/>
          </p:nvSpPr>
          <p:spPr>
            <a:xfrm>
              <a:off x="8131628" y="2663708"/>
              <a:ext cx="4060372" cy="2031325"/>
            </a:xfrm>
            <a:prstGeom prst="rect">
              <a:avLst/>
            </a:prstGeom>
          </p:spPr>
          <p:txBody>
            <a:bodyPr wrap="square">
              <a:spAutoFit/>
            </a:bodyPr>
            <a:lstStyle/>
            <a:p>
              <a:pPr>
                <a:lnSpc>
                  <a:spcPct val="150000"/>
                </a:lnSpc>
              </a:pPr>
              <a:r>
                <a:rPr lang="zh-CN" altLang="en-US" sz="1400" dirty="0">
                  <a:latin typeface="方正稚艺_GBK" panose="03000509000000000000" pitchFamily="65" charset="-122"/>
                  <a:ea typeface="方正稚艺_GBK" panose="03000509000000000000" pitchFamily="65" charset="-122"/>
                </a:rPr>
                <a:t>黑颈鹤是世界上唯一一种高原鹤类，是藏族人民心目中神圣的大鸟，也是世界十五鹤中被最晚记录到的一种鹤，它是俄国探险家普热尔瓦尔斯基于</a:t>
              </a:r>
              <a:r>
                <a:rPr lang="en-US" altLang="zh-CN" sz="1400" dirty="0">
                  <a:latin typeface="方正稚艺_GBK" panose="03000509000000000000" pitchFamily="65" charset="-122"/>
                  <a:ea typeface="方正稚艺_GBK" panose="03000509000000000000" pitchFamily="65" charset="-122"/>
                </a:rPr>
                <a:t>1876</a:t>
              </a:r>
              <a:r>
                <a:rPr lang="zh-CN" altLang="en-US" sz="1400" dirty="0">
                  <a:latin typeface="方正稚艺_GBK" panose="03000509000000000000" pitchFamily="65" charset="-122"/>
                  <a:ea typeface="方正稚艺_GBK" panose="03000509000000000000" pitchFamily="65" charset="-122"/>
                </a:rPr>
                <a:t>年在中国青海湖发现的。黑颈鹤夏季在西藏繁殖，冬季迁至云贵越冬，少数还飞越喜马拉雅山至不丹越冬。 </a:t>
              </a:r>
            </a:p>
          </p:txBody>
        </p:sp>
      </p:grpSp>
      <p:sp>
        <p:nvSpPr>
          <p:cNvPr id="28" name="圆角矩形 27"/>
          <p:cNvSpPr/>
          <p:nvPr/>
        </p:nvSpPr>
        <p:spPr>
          <a:xfrm>
            <a:off x="2895600" y="-1850571"/>
            <a:ext cx="1023257" cy="1023257"/>
          </a:xfrm>
          <a:prstGeom prst="roundRect">
            <a:avLst>
              <a:gd name="adj" fmla="val 358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472171" y="-951420"/>
            <a:ext cx="18227857" cy="10253170"/>
          </a:xfrm>
          <a:prstGeom prst="rect">
            <a:avLst/>
          </a:prstGeom>
          <a:blipFill dpi="0" rotWithShape="1">
            <a:blip r:embed="rId5">
              <a:alphaModFix amt="6000"/>
            </a:blip>
            <a:srcRect/>
            <a:tile tx="0" ty="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31355" y="230259"/>
            <a:ext cx="1436612" cy="923330"/>
          </a:xfrm>
          <a:prstGeom prst="rect">
            <a:avLst/>
          </a:prstGeom>
          <a:noFill/>
        </p:spPr>
        <p:txBody>
          <a:bodyPr wrap="none" rtlCol="0">
            <a:spAutoFit/>
          </a:bodyPr>
          <a:lstStyle/>
          <a:p>
            <a:r>
              <a:rPr lang="en-US" altLang="zh-CN" sz="5400" dirty="0">
                <a:solidFill>
                  <a:schemeClr val="bg1"/>
                </a:solidFill>
                <a:latin typeface="Impact" panose="020B0806030902050204" pitchFamily="34" charset="0"/>
              </a:rPr>
              <a:t>NO.8</a:t>
            </a:r>
            <a:endParaRPr lang="zh-CN" altLang="en-US" sz="5400" dirty="0">
              <a:solidFill>
                <a:schemeClr val="bg1"/>
              </a:solidFill>
              <a:latin typeface="Impact" panose="020B0806030902050204" pitchFamily="34" charset="0"/>
            </a:endParaRPr>
          </a:p>
        </p:txBody>
      </p:sp>
      <p:cxnSp>
        <p:nvCxnSpPr>
          <p:cNvPr id="32" name="直接连接符 31"/>
          <p:cNvCxnSpPr/>
          <p:nvPr/>
        </p:nvCxnSpPr>
        <p:spPr>
          <a:xfrm>
            <a:off x="346979" y="1078296"/>
            <a:ext cx="1099566"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a:hlinkClick r:id="rId6" action="ppaction://hlinksldjump"/>
          </p:cNvPr>
          <p:cNvSpPr/>
          <p:nvPr/>
        </p:nvSpPr>
        <p:spPr>
          <a:xfrm>
            <a:off x="-1477608" y="-1002248"/>
            <a:ext cx="15556465" cy="985596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33225830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1"/>
          <p:cNvSpPr/>
          <p:nvPr/>
        </p:nvSpPr>
        <p:spPr>
          <a:xfrm>
            <a:off x="3583" y="3484163"/>
            <a:ext cx="6463430" cy="945034"/>
          </a:xfrm>
          <a:custGeom>
            <a:avLst/>
            <a:gdLst>
              <a:gd name="connsiteX0" fmla="*/ 0 w 5679348"/>
              <a:gd name="connsiteY0" fmla="*/ 0 h 851907"/>
              <a:gd name="connsiteX1" fmla="*/ 5679348 w 5679348"/>
              <a:gd name="connsiteY1" fmla="*/ 0 h 851907"/>
              <a:gd name="connsiteX2" fmla="*/ 5679348 w 5679348"/>
              <a:gd name="connsiteY2" fmla="*/ 851907 h 851907"/>
              <a:gd name="connsiteX3" fmla="*/ 0 w 5679348"/>
              <a:gd name="connsiteY3" fmla="*/ 851907 h 851907"/>
              <a:gd name="connsiteX4" fmla="*/ 0 w 5679348"/>
              <a:gd name="connsiteY4" fmla="*/ 0 h 851907"/>
              <a:gd name="connsiteX0" fmla="*/ 0 w 5679348"/>
              <a:gd name="connsiteY0" fmla="*/ 0 h 851907"/>
              <a:gd name="connsiteX1" fmla="*/ 5679348 w 5679348"/>
              <a:gd name="connsiteY1" fmla="*/ 0 h 851907"/>
              <a:gd name="connsiteX2" fmla="*/ 5679348 w 5679348"/>
              <a:gd name="connsiteY2" fmla="*/ 851907 h 851907"/>
              <a:gd name="connsiteX3" fmla="*/ 0 w 5679348"/>
              <a:gd name="connsiteY3" fmla="*/ 851907 h 851907"/>
              <a:gd name="connsiteX4" fmla="*/ 0 w 5679348"/>
              <a:gd name="connsiteY4" fmla="*/ 0 h 851907"/>
              <a:gd name="connsiteX0" fmla="*/ 0 w 5679348"/>
              <a:gd name="connsiteY0" fmla="*/ 0 h 851907"/>
              <a:gd name="connsiteX1" fmla="*/ 5679348 w 5679348"/>
              <a:gd name="connsiteY1" fmla="*/ 0 h 851907"/>
              <a:gd name="connsiteX2" fmla="*/ 5679348 w 5679348"/>
              <a:gd name="connsiteY2" fmla="*/ 851907 h 851907"/>
              <a:gd name="connsiteX3" fmla="*/ 0 w 5679348"/>
              <a:gd name="connsiteY3" fmla="*/ 851907 h 851907"/>
              <a:gd name="connsiteX4" fmla="*/ 0 w 5679348"/>
              <a:gd name="connsiteY4" fmla="*/ 0 h 851907"/>
              <a:gd name="connsiteX0" fmla="*/ 0 w 5679348"/>
              <a:gd name="connsiteY0" fmla="*/ 0 h 851907"/>
              <a:gd name="connsiteX1" fmla="*/ 5679348 w 5679348"/>
              <a:gd name="connsiteY1" fmla="*/ 0 h 851907"/>
              <a:gd name="connsiteX2" fmla="*/ 5679348 w 5679348"/>
              <a:gd name="connsiteY2" fmla="*/ 851907 h 851907"/>
              <a:gd name="connsiteX3" fmla="*/ 0 w 5679348"/>
              <a:gd name="connsiteY3" fmla="*/ 851907 h 851907"/>
              <a:gd name="connsiteX4" fmla="*/ 0 w 5679348"/>
              <a:gd name="connsiteY4" fmla="*/ 0 h 85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348" h="851907">
                <a:moveTo>
                  <a:pt x="0" y="0"/>
                </a:moveTo>
                <a:lnTo>
                  <a:pt x="5679348" y="0"/>
                </a:lnTo>
                <a:lnTo>
                  <a:pt x="5679348" y="851907"/>
                </a:lnTo>
                <a:cubicBezTo>
                  <a:pt x="3773706" y="563808"/>
                  <a:pt x="1893116" y="714121"/>
                  <a:pt x="0" y="851907"/>
                </a:cubicBezTo>
                <a:lnTo>
                  <a:pt x="0" y="0"/>
                </a:lnTo>
                <a:close/>
              </a:path>
            </a:pathLst>
          </a:custGeom>
          <a:solidFill>
            <a:schemeClr val="tx1">
              <a:lumMod val="75000"/>
              <a:lumOff val="25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63223" y="480277"/>
            <a:ext cx="3620022" cy="354202"/>
          </a:xfrm>
          <a:prstGeom prst="rect">
            <a:avLst/>
          </a:prstGeom>
          <a:solidFill>
            <a:srgbClr val="C3A487">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319381" y="2563644"/>
            <a:ext cx="5723190" cy="4513455"/>
            <a:chOff x="6319381" y="2711204"/>
            <a:chExt cx="5723190" cy="4513455"/>
          </a:xfrm>
        </p:grpSpPr>
        <p:sp>
          <p:nvSpPr>
            <p:cNvPr id="12" name="矩形 11"/>
            <p:cNvSpPr/>
            <p:nvPr/>
          </p:nvSpPr>
          <p:spPr>
            <a:xfrm>
              <a:off x="6319381" y="6279625"/>
              <a:ext cx="5679348" cy="945034"/>
            </a:xfrm>
            <a:custGeom>
              <a:avLst/>
              <a:gdLst>
                <a:gd name="connsiteX0" fmla="*/ 0 w 5679348"/>
                <a:gd name="connsiteY0" fmla="*/ 0 h 851907"/>
                <a:gd name="connsiteX1" fmla="*/ 5679348 w 5679348"/>
                <a:gd name="connsiteY1" fmla="*/ 0 h 851907"/>
                <a:gd name="connsiteX2" fmla="*/ 5679348 w 5679348"/>
                <a:gd name="connsiteY2" fmla="*/ 851907 h 851907"/>
                <a:gd name="connsiteX3" fmla="*/ 0 w 5679348"/>
                <a:gd name="connsiteY3" fmla="*/ 851907 h 851907"/>
                <a:gd name="connsiteX4" fmla="*/ 0 w 5679348"/>
                <a:gd name="connsiteY4" fmla="*/ 0 h 851907"/>
                <a:gd name="connsiteX0" fmla="*/ 0 w 5679348"/>
                <a:gd name="connsiteY0" fmla="*/ 0 h 851907"/>
                <a:gd name="connsiteX1" fmla="*/ 5679348 w 5679348"/>
                <a:gd name="connsiteY1" fmla="*/ 0 h 851907"/>
                <a:gd name="connsiteX2" fmla="*/ 5679348 w 5679348"/>
                <a:gd name="connsiteY2" fmla="*/ 851907 h 851907"/>
                <a:gd name="connsiteX3" fmla="*/ 0 w 5679348"/>
                <a:gd name="connsiteY3" fmla="*/ 851907 h 851907"/>
                <a:gd name="connsiteX4" fmla="*/ 0 w 5679348"/>
                <a:gd name="connsiteY4" fmla="*/ 0 h 851907"/>
                <a:gd name="connsiteX0" fmla="*/ 0 w 5679348"/>
                <a:gd name="connsiteY0" fmla="*/ 0 h 851907"/>
                <a:gd name="connsiteX1" fmla="*/ 5679348 w 5679348"/>
                <a:gd name="connsiteY1" fmla="*/ 0 h 851907"/>
                <a:gd name="connsiteX2" fmla="*/ 5679348 w 5679348"/>
                <a:gd name="connsiteY2" fmla="*/ 851907 h 851907"/>
                <a:gd name="connsiteX3" fmla="*/ 0 w 5679348"/>
                <a:gd name="connsiteY3" fmla="*/ 851907 h 851907"/>
                <a:gd name="connsiteX4" fmla="*/ 0 w 5679348"/>
                <a:gd name="connsiteY4" fmla="*/ 0 h 851907"/>
                <a:gd name="connsiteX0" fmla="*/ 0 w 5679348"/>
                <a:gd name="connsiteY0" fmla="*/ 0 h 851907"/>
                <a:gd name="connsiteX1" fmla="*/ 5679348 w 5679348"/>
                <a:gd name="connsiteY1" fmla="*/ 0 h 851907"/>
                <a:gd name="connsiteX2" fmla="*/ 5679348 w 5679348"/>
                <a:gd name="connsiteY2" fmla="*/ 851907 h 851907"/>
                <a:gd name="connsiteX3" fmla="*/ 0 w 5679348"/>
                <a:gd name="connsiteY3" fmla="*/ 851907 h 851907"/>
                <a:gd name="connsiteX4" fmla="*/ 0 w 5679348"/>
                <a:gd name="connsiteY4" fmla="*/ 0 h 85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348" h="851907">
                  <a:moveTo>
                    <a:pt x="0" y="0"/>
                  </a:moveTo>
                  <a:lnTo>
                    <a:pt x="5679348" y="0"/>
                  </a:lnTo>
                  <a:lnTo>
                    <a:pt x="5679348" y="851907"/>
                  </a:lnTo>
                  <a:cubicBezTo>
                    <a:pt x="3773706" y="563808"/>
                    <a:pt x="1893116" y="714121"/>
                    <a:pt x="0" y="851907"/>
                  </a:cubicBezTo>
                  <a:lnTo>
                    <a:pt x="0" y="0"/>
                  </a:lnTo>
                  <a:close/>
                </a:path>
              </a:pathLst>
            </a:custGeom>
            <a:solidFill>
              <a:schemeClr val="tx1">
                <a:lumMod val="75000"/>
                <a:lumOff val="25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223" y="2711204"/>
              <a:ext cx="5679348" cy="4015955"/>
            </a:xfrm>
            <a:prstGeom prst="rect">
              <a:avLst/>
            </a:prstGeom>
          </p:spPr>
        </p:pic>
      </p:grpSp>
      <p:sp>
        <p:nvSpPr>
          <p:cNvPr id="5" name="矩形 4"/>
          <p:cNvSpPr/>
          <p:nvPr/>
        </p:nvSpPr>
        <p:spPr>
          <a:xfrm>
            <a:off x="6275540" y="804649"/>
            <a:ext cx="5767031" cy="1727011"/>
          </a:xfrm>
          <a:prstGeom prst="rect">
            <a:avLst/>
          </a:prstGeom>
        </p:spPr>
        <p:txBody>
          <a:bodyPr wrap="square">
            <a:spAutoFit/>
          </a:bodyPr>
          <a:lstStyle/>
          <a:p>
            <a:pPr algn="just">
              <a:lnSpc>
                <a:spcPct val="150000"/>
              </a:lnSpc>
            </a:pPr>
            <a:r>
              <a:rPr lang="zh-CN" altLang="en-US" sz="1200" dirty="0">
                <a:solidFill>
                  <a:srgbClr val="C3A487"/>
                </a:solidFill>
                <a:latin typeface="方正稚艺_GBK" panose="03000509000000000000" pitchFamily="65" charset="-122"/>
                <a:ea typeface="方正稚艺_GBK" panose="03000509000000000000" pitchFamily="65" charset="-122"/>
              </a:rPr>
              <a:t>藏羚羊，近年极受世人瞩目，主要原因是由于</a:t>
            </a:r>
            <a:r>
              <a:rPr lang="en-US" altLang="zh-CN" sz="1200" dirty="0">
                <a:solidFill>
                  <a:srgbClr val="C3A487"/>
                </a:solidFill>
                <a:latin typeface="方正稚艺_GBK" panose="03000509000000000000" pitchFamily="65" charset="-122"/>
                <a:ea typeface="方正稚艺_GBK" panose="03000509000000000000" pitchFamily="65" charset="-122"/>
              </a:rPr>
              <a:t>1980</a:t>
            </a:r>
            <a:r>
              <a:rPr lang="zh-CN" altLang="en-US" sz="1200" dirty="0">
                <a:solidFill>
                  <a:srgbClr val="C3A487"/>
                </a:solidFill>
                <a:latin typeface="方正稚艺_GBK" panose="03000509000000000000" pitchFamily="65" charset="-122"/>
                <a:ea typeface="方正稚艺_GBK" panose="03000509000000000000" pitchFamily="65" charset="-122"/>
              </a:rPr>
              <a:t>年以来西方时装界对“藏羚绒披肩”即“沙图什”的消费需求而刺激了偷猎者的谋财害命，另外，一些采金者也在对其肆意杀戮，致使生活在生命极限的高寒地区的藏羚羊正以一年近万只的速度减少。为打击盗猎，这几年青海、新疆、西藏的反盗猎力量林业公安一直在为保卫藏羚羊等野生动物而战斗，其中的佼佼者即“野牦牛队”，他们已经有两位英雄为此献身。</a:t>
            </a:r>
          </a:p>
        </p:txBody>
      </p:sp>
      <p:sp>
        <p:nvSpPr>
          <p:cNvPr id="6" name="矩形 5"/>
          <p:cNvSpPr/>
          <p:nvPr/>
        </p:nvSpPr>
        <p:spPr>
          <a:xfrm>
            <a:off x="162216" y="4855522"/>
            <a:ext cx="5967749" cy="1450012"/>
          </a:xfrm>
          <a:prstGeom prst="rect">
            <a:avLst/>
          </a:prstGeom>
        </p:spPr>
        <p:txBody>
          <a:bodyPr wrap="square">
            <a:spAutoFit/>
          </a:bodyPr>
          <a:lstStyle/>
          <a:p>
            <a:pPr algn="just">
              <a:lnSpc>
                <a:spcPct val="150000"/>
              </a:lnSpc>
            </a:pPr>
            <a:r>
              <a:rPr lang="zh-CN" altLang="en-US" sz="1200" dirty="0">
                <a:solidFill>
                  <a:srgbClr val="7B9644"/>
                </a:solidFill>
                <a:latin typeface="方正稚艺_GBK" panose="03000509000000000000" pitchFamily="65" charset="-122"/>
                <a:ea typeface="方正稚艺_GBK" panose="03000509000000000000" pitchFamily="65" charset="-122"/>
              </a:rPr>
              <a:t>“四不象”为麋鹿的俗名，它是做为中国特有的湿地鹿类，曾于</a:t>
            </a:r>
            <a:r>
              <a:rPr lang="en-US" altLang="zh-CN" sz="1200" dirty="0">
                <a:solidFill>
                  <a:srgbClr val="7B9644"/>
                </a:solidFill>
                <a:latin typeface="方正稚艺_GBK" panose="03000509000000000000" pitchFamily="65" charset="-122"/>
                <a:ea typeface="方正稚艺_GBK" panose="03000509000000000000" pitchFamily="65" charset="-122"/>
              </a:rPr>
              <a:t>1900</a:t>
            </a:r>
            <a:r>
              <a:rPr lang="zh-CN" altLang="en-US" sz="1200" dirty="0">
                <a:solidFill>
                  <a:srgbClr val="7B9644"/>
                </a:solidFill>
                <a:latin typeface="方正稚艺_GBK" panose="03000509000000000000" pitchFamily="65" charset="-122"/>
                <a:ea typeface="方正稚艺_GBK" panose="03000509000000000000" pitchFamily="65" charset="-122"/>
              </a:rPr>
              <a:t>年在中国本土灭绝的，幸有少量存于欧洲，经过一个世纪的养护，种群才得以恢复。麋鹿是湿地动物，由于对湿地生境的适应，而形成特殊的形态，即所谓的“四不象”，角似鹿非鹿、脸似马非马、蹄似牛非牛、尾似驴非驴。麋鹿，为国家一级保护动物，国际自然保护联盟</a:t>
            </a:r>
            <a:r>
              <a:rPr lang="en-US" altLang="zh-CN" sz="1200" dirty="0">
                <a:solidFill>
                  <a:srgbClr val="7B9644"/>
                </a:solidFill>
                <a:latin typeface="方正稚艺_GBK" panose="03000509000000000000" pitchFamily="65" charset="-122"/>
                <a:ea typeface="方正稚艺_GBK" panose="03000509000000000000" pitchFamily="65" charset="-122"/>
              </a:rPr>
              <a:t>IUCN</a:t>
            </a:r>
            <a:r>
              <a:rPr lang="zh-CN" altLang="en-US" sz="1200" dirty="0">
                <a:solidFill>
                  <a:srgbClr val="7B9644"/>
                </a:solidFill>
                <a:latin typeface="方正稚艺_GBK" panose="03000509000000000000" pitchFamily="65" charset="-122"/>
                <a:ea typeface="方正稚艺_GBK" panose="03000509000000000000" pitchFamily="65" charset="-122"/>
              </a:rPr>
              <a:t>红皮书极危级。</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056" y="187890"/>
            <a:ext cx="6080484" cy="3799480"/>
          </a:xfrm>
          <a:prstGeom prst="rect">
            <a:avLst/>
          </a:prstGeom>
        </p:spPr>
      </p:pic>
      <p:sp>
        <p:nvSpPr>
          <p:cNvPr id="8" name="矩形 7"/>
          <p:cNvSpPr/>
          <p:nvPr/>
        </p:nvSpPr>
        <p:spPr>
          <a:xfrm>
            <a:off x="6275540" y="187890"/>
            <a:ext cx="3640740" cy="584775"/>
          </a:xfrm>
          <a:prstGeom prst="rect">
            <a:avLst/>
          </a:prstGeom>
        </p:spPr>
        <p:txBody>
          <a:bodyPr wrap="none">
            <a:spAutoFit/>
          </a:bodyPr>
          <a:lstStyle/>
          <a:p>
            <a:r>
              <a:rPr lang="zh-CN" altLang="en-US" sz="3200" dirty="0">
                <a:solidFill>
                  <a:srgbClr val="291816"/>
                </a:solidFill>
                <a:latin typeface="方正稚艺_GBK" panose="03000509000000000000" pitchFamily="65" charset="-122"/>
                <a:ea typeface="方正稚艺_GBK" panose="03000509000000000000" pitchFamily="65" charset="-122"/>
              </a:rPr>
              <a:t>雪域喋血：藏羚羊 </a:t>
            </a:r>
            <a:endParaRPr lang="zh-CN" altLang="en-US" sz="4000" dirty="0">
              <a:solidFill>
                <a:srgbClr val="291816"/>
              </a:solidFill>
            </a:endParaRPr>
          </a:p>
        </p:txBody>
      </p:sp>
      <p:grpSp>
        <p:nvGrpSpPr>
          <p:cNvPr id="15" name="组合 14"/>
          <p:cNvGrpSpPr/>
          <p:nvPr/>
        </p:nvGrpSpPr>
        <p:grpSpPr>
          <a:xfrm>
            <a:off x="87591" y="4270747"/>
            <a:ext cx="3727891" cy="646589"/>
            <a:chOff x="120431" y="4018494"/>
            <a:chExt cx="3727891" cy="646589"/>
          </a:xfrm>
        </p:grpSpPr>
        <p:sp>
          <p:nvSpPr>
            <p:cNvPr id="11" name="矩形 10"/>
            <p:cNvSpPr/>
            <p:nvPr/>
          </p:nvSpPr>
          <p:spPr>
            <a:xfrm>
              <a:off x="228300" y="4310881"/>
              <a:ext cx="3620022" cy="354202"/>
            </a:xfrm>
            <a:prstGeom prst="rect">
              <a:avLst/>
            </a:prstGeom>
            <a:solidFill>
              <a:srgbClr val="99B75E">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0431" y="4018494"/>
              <a:ext cx="3640740" cy="584775"/>
            </a:xfrm>
            <a:prstGeom prst="rect">
              <a:avLst/>
            </a:prstGeom>
          </p:spPr>
          <p:txBody>
            <a:bodyPr wrap="none">
              <a:spAutoFit/>
            </a:bodyPr>
            <a:lstStyle/>
            <a:p>
              <a:r>
                <a:rPr lang="zh-CN" altLang="en-US" sz="3200" dirty="0">
                  <a:solidFill>
                    <a:srgbClr val="7B9644"/>
                  </a:solidFill>
                  <a:latin typeface="方正稚艺_GBK" panose="03000509000000000000" pitchFamily="65" charset="-122"/>
                  <a:ea typeface="方正稚艺_GBK" panose="03000509000000000000" pitchFamily="65" charset="-122"/>
                </a:rPr>
                <a:t>失而复得：四不象 </a:t>
              </a:r>
            </a:p>
          </p:txBody>
        </p:sp>
      </p:grpSp>
      <p:grpSp>
        <p:nvGrpSpPr>
          <p:cNvPr id="29" name="组合 28"/>
          <p:cNvGrpSpPr/>
          <p:nvPr/>
        </p:nvGrpSpPr>
        <p:grpSpPr>
          <a:xfrm>
            <a:off x="313590" y="207709"/>
            <a:ext cx="1114408" cy="707886"/>
            <a:chOff x="195056" y="311000"/>
            <a:chExt cx="1114408" cy="707886"/>
          </a:xfrm>
        </p:grpSpPr>
        <p:sp>
          <p:nvSpPr>
            <p:cNvPr id="24" name="文本框 23"/>
            <p:cNvSpPr txBox="1"/>
            <p:nvPr/>
          </p:nvSpPr>
          <p:spPr>
            <a:xfrm>
              <a:off x="195056" y="311000"/>
              <a:ext cx="1114408" cy="707886"/>
            </a:xfrm>
            <a:prstGeom prst="rect">
              <a:avLst/>
            </a:prstGeom>
            <a:noFill/>
          </p:spPr>
          <p:txBody>
            <a:bodyPr wrap="none" rtlCol="0">
              <a:spAutoFit/>
            </a:bodyPr>
            <a:lstStyle/>
            <a:p>
              <a:r>
                <a:rPr lang="en-US" altLang="zh-CN" sz="4000" dirty="0">
                  <a:solidFill>
                    <a:schemeClr val="bg1"/>
                  </a:solidFill>
                  <a:latin typeface="Impact" panose="020B0806030902050204" pitchFamily="34" charset="0"/>
                </a:rPr>
                <a:t>NO.9</a:t>
              </a:r>
              <a:endParaRPr lang="zh-CN" altLang="en-US" sz="4000" dirty="0">
                <a:solidFill>
                  <a:schemeClr val="bg1"/>
                </a:solidFill>
                <a:latin typeface="Impact" panose="020B0806030902050204" pitchFamily="34" charset="0"/>
              </a:endParaRPr>
            </a:p>
          </p:txBody>
        </p:sp>
        <p:cxnSp>
          <p:nvCxnSpPr>
            <p:cNvPr id="25" name="直接连接符 24"/>
            <p:cNvCxnSpPr/>
            <p:nvPr/>
          </p:nvCxnSpPr>
          <p:spPr>
            <a:xfrm>
              <a:off x="195056" y="1018886"/>
              <a:ext cx="973344"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10690358" y="2653968"/>
            <a:ext cx="1308371" cy="707886"/>
            <a:chOff x="195056" y="311000"/>
            <a:chExt cx="1308371" cy="707886"/>
          </a:xfrm>
        </p:grpSpPr>
        <p:sp>
          <p:nvSpPr>
            <p:cNvPr id="31" name="文本框 30"/>
            <p:cNvSpPr txBox="1"/>
            <p:nvPr/>
          </p:nvSpPr>
          <p:spPr>
            <a:xfrm>
              <a:off x="195056" y="311000"/>
              <a:ext cx="1308371" cy="707886"/>
            </a:xfrm>
            <a:prstGeom prst="rect">
              <a:avLst/>
            </a:prstGeom>
            <a:noFill/>
          </p:spPr>
          <p:txBody>
            <a:bodyPr wrap="none" rtlCol="0">
              <a:spAutoFit/>
            </a:bodyPr>
            <a:lstStyle/>
            <a:p>
              <a:r>
                <a:rPr lang="en-US" altLang="zh-CN" sz="4000" dirty="0">
                  <a:solidFill>
                    <a:schemeClr val="bg1"/>
                  </a:solidFill>
                  <a:latin typeface="Impact" panose="020B0806030902050204" pitchFamily="34" charset="0"/>
                </a:rPr>
                <a:t>NO.10</a:t>
              </a:r>
              <a:endParaRPr lang="zh-CN" altLang="en-US" sz="4000" dirty="0">
                <a:solidFill>
                  <a:schemeClr val="bg1"/>
                </a:solidFill>
                <a:latin typeface="Impact" panose="020B0806030902050204" pitchFamily="34" charset="0"/>
              </a:endParaRPr>
            </a:p>
          </p:txBody>
        </p:sp>
        <p:cxnSp>
          <p:nvCxnSpPr>
            <p:cNvPr id="32" name="直接连接符 31"/>
            <p:cNvCxnSpPr/>
            <p:nvPr/>
          </p:nvCxnSpPr>
          <p:spPr>
            <a:xfrm>
              <a:off x="195056" y="1018886"/>
              <a:ext cx="1308371"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矩形 19">
            <a:hlinkClick r:id="rId6" action="ppaction://hlinksldjump"/>
          </p:cNvPr>
          <p:cNvSpPr/>
          <p:nvPr/>
        </p:nvSpPr>
        <p:spPr>
          <a:xfrm>
            <a:off x="-1477608" y="-1002248"/>
            <a:ext cx="15556465" cy="985596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4878924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3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矩形 2"/>
          <p:cNvSpPr/>
          <p:nvPr/>
        </p:nvSpPr>
        <p:spPr>
          <a:xfrm>
            <a:off x="1402060" y="2154088"/>
            <a:ext cx="9450023" cy="1200329"/>
          </a:xfrm>
          <a:prstGeom prst="rect">
            <a:avLst/>
          </a:prstGeom>
        </p:spPr>
        <p:txBody>
          <a:bodyPr wrap="none">
            <a:spAutoFit/>
          </a:bodyPr>
          <a:lstStyle/>
          <a:p>
            <a:r>
              <a:rPr lang="zh-CN" altLang="en-US" sz="7200" b="1" dirty="0">
                <a:solidFill>
                  <a:schemeClr val="tx1">
                    <a:lumMod val="50000"/>
                    <a:lumOff val="50000"/>
                  </a:schemeClr>
                </a:solidFill>
                <a:latin typeface="方正稚艺_GBK" panose="03000509000000000000" pitchFamily="65" charset="-122"/>
                <a:ea typeface="方正稚艺_GBK" panose="03000509000000000000" pitchFamily="65" charset="-122"/>
              </a:rPr>
              <a:t>不要让一切都成为记忆</a:t>
            </a:r>
            <a:endParaRPr lang="en-US" altLang="zh-CN" sz="7200" b="1" dirty="0">
              <a:solidFill>
                <a:schemeClr val="tx1">
                  <a:lumMod val="50000"/>
                  <a:lumOff val="50000"/>
                </a:schemeClr>
              </a:solidFill>
              <a:latin typeface="方正稚艺_GBK" panose="03000509000000000000" pitchFamily="65" charset="-122"/>
              <a:ea typeface="方正稚艺_GBK" panose="03000509000000000000" pitchFamily="65" charset="-122"/>
            </a:endParaRPr>
          </a:p>
        </p:txBody>
      </p:sp>
      <p:sp>
        <p:nvSpPr>
          <p:cNvPr id="5" name="矩形 4"/>
          <p:cNvSpPr/>
          <p:nvPr/>
        </p:nvSpPr>
        <p:spPr>
          <a:xfrm>
            <a:off x="1402060" y="3256057"/>
            <a:ext cx="9417963" cy="1323439"/>
          </a:xfrm>
          <a:prstGeom prst="rect">
            <a:avLst/>
          </a:prstGeom>
        </p:spPr>
        <p:txBody>
          <a:bodyPr wrap="none">
            <a:spAutoFit/>
          </a:bodyPr>
          <a:lstStyle/>
          <a:p>
            <a:pPr lvl="0"/>
            <a:r>
              <a:rPr lang="zh-CN" altLang="en-US" sz="8000" dirty="0">
                <a:solidFill>
                  <a:srgbClr val="99B75E"/>
                </a:solidFill>
                <a:latin typeface="方正稚艺_GBK" panose="03000509000000000000" pitchFamily="65" charset="-122"/>
                <a:ea typeface="方正稚艺_GBK" panose="03000509000000000000" pitchFamily="65" charset="-122"/>
              </a:rPr>
              <a:t>保护动物与自然和谐</a:t>
            </a:r>
          </a:p>
        </p:txBody>
      </p:sp>
      <p:pic>
        <p:nvPicPr>
          <p:cNvPr id="7" name="Picture 2" descr="图片4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
            <a:ext cx="12192000" cy="1208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3480" y="-1970617"/>
            <a:ext cx="6644217"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未标题-8"/>
          <p:cNvPicPr>
            <a:picLocks noChangeAspect="1" noChangeArrowheads="1"/>
          </p:cNvPicPr>
          <p:nvPr/>
        </p:nvPicPr>
        <p:blipFill>
          <a:blip r:embed="rId6">
            <a:extLst>
              <a:ext uri="{28A0092B-C50C-407E-A947-70E740481C1C}">
                <a14:useLocalDpi xmlns:a14="http://schemas.microsoft.com/office/drawing/2010/main" val="0"/>
              </a:ext>
            </a:extLst>
          </a:blip>
          <a:srcRect l="24028" r="26973" b="15515"/>
          <a:stretch>
            <a:fillRect/>
          </a:stretch>
        </p:blipFill>
        <p:spPr bwMode="auto">
          <a:xfrm>
            <a:off x="-4049713" y="-7938"/>
            <a:ext cx="5933017" cy="334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未标题-6"/>
          <p:cNvPicPr>
            <a:picLocks noChangeAspect="1" noChangeArrowheads="1"/>
          </p:cNvPicPr>
          <p:nvPr/>
        </p:nvPicPr>
        <p:blipFill>
          <a:blip r:embed="rId7">
            <a:extLst>
              <a:ext uri="{28A0092B-C50C-407E-A947-70E740481C1C}">
                <a14:useLocalDpi xmlns:a14="http://schemas.microsoft.com/office/drawing/2010/main" val="0"/>
              </a:ext>
            </a:extLst>
          </a:blip>
          <a:srcRect l="20805" r="34138" b="32858"/>
          <a:stretch>
            <a:fillRect/>
          </a:stretch>
        </p:blipFill>
        <p:spPr bwMode="auto">
          <a:xfrm>
            <a:off x="8372474" y="-7939"/>
            <a:ext cx="5494867" cy="314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未标题-8"/>
          <p:cNvPicPr>
            <a:picLocks noChangeAspect="1" noChangeArrowheads="1"/>
          </p:cNvPicPr>
          <p:nvPr/>
        </p:nvPicPr>
        <p:blipFill>
          <a:blip r:embed="rId8">
            <a:extLst>
              <a:ext uri="{28A0092B-C50C-407E-A947-70E740481C1C}">
                <a14:useLocalDpi xmlns:a14="http://schemas.microsoft.com/office/drawing/2010/main" val="0"/>
              </a:ext>
            </a:extLst>
          </a:blip>
          <a:srcRect l="26973" r="24028" b="15515"/>
          <a:stretch>
            <a:fillRect/>
          </a:stretch>
        </p:blipFill>
        <p:spPr bwMode="auto">
          <a:xfrm>
            <a:off x="8748712" y="-368300"/>
            <a:ext cx="5960533" cy="334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descr="未标题-6"/>
          <p:cNvPicPr>
            <a:picLocks noChangeAspect="1" noChangeArrowheads="1"/>
          </p:cNvPicPr>
          <p:nvPr/>
        </p:nvPicPr>
        <p:blipFill>
          <a:blip r:embed="rId9">
            <a:extLst>
              <a:ext uri="{28A0092B-C50C-407E-A947-70E740481C1C}">
                <a14:useLocalDpi xmlns:a14="http://schemas.microsoft.com/office/drawing/2010/main" val="0"/>
              </a:ext>
            </a:extLst>
          </a:blip>
          <a:srcRect l="34138" r="20805" b="32858"/>
          <a:stretch>
            <a:fillRect/>
          </a:stretch>
        </p:blipFill>
        <p:spPr bwMode="auto">
          <a:xfrm>
            <a:off x="-4049713" y="-7939"/>
            <a:ext cx="5467351" cy="314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2171651" y="1885251"/>
            <a:ext cx="8430513" cy="2554545"/>
          </a:xfrm>
          <a:prstGeom prst="rect">
            <a:avLst/>
          </a:prstGeom>
          <a:noFill/>
        </p:spPr>
        <p:txBody>
          <a:bodyPr wrap="none" rtlCol="0">
            <a:spAutoFit/>
          </a:bodyPr>
          <a:lstStyle/>
          <a:p>
            <a:pPr algn="ctr"/>
            <a:r>
              <a:rPr lang="zh-CN" altLang="en-US" sz="8000" b="1" dirty="0">
                <a:solidFill>
                  <a:schemeClr val="bg1"/>
                </a:solidFill>
                <a:effectLst>
                  <a:outerShdw blurRad="38100" dist="38100" dir="2700000" algn="tl">
                    <a:srgbClr val="000000">
                      <a:alpha val="43137"/>
                    </a:srgbClr>
                  </a:outerShdw>
                </a:effectLst>
                <a:latin typeface="方正稚艺_GBK" panose="03000509000000000000" pitchFamily="65" charset="-122"/>
                <a:ea typeface="方正稚艺_GBK" panose="03000509000000000000" pitchFamily="65" charset="-122"/>
              </a:rPr>
              <a:t>让我们一起来保护</a:t>
            </a:r>
            <a:endParaRPr lang="en-US" altLang="zh-CN" sz="8000" b="1" dirty="0">
              <a:solidFill>
                <a:schemeClr val="bg1"/>
              </a:solidFill>
              <a:effectLst>
                <a:outerShdw blurRad="38100" dist="38100" dir="2700000" algn="tl">
                  <a:srgbClr val="000000">
                    <a:alpha val="43137"/>
                  </a:srgbClr>
                </a:outerShdw>
              </a:effectLst>
              <a:latin typeface="方正稚艺_GBK" panose="03000509000000000000" pitchFamily="65" charset="-122"/>
              <a:ea typeface="方正稚艺_GBK" panose="03000509000000000000" pitchFamily="65" charset="-122"/>
            </a:endParaRPr>
          </a:p>
          <a:p>
            <a:pPr algn="ctr"/>
            <a:r>
              <a:rPr lang="zh-CN" altLang="en-US" sz="8000" b="1" dirty="0">
                <a:solidFill>
                  <a:schemeClr val="bg1"/>
                </a:solidFill>
                <a:effectLst>
                  <a:outerShdw blurRad="38100" dist="38100" dir="2700000" algn="tl">
                    <a:srgbClr val="000000">
                      <a:alpha val="43137"/>
                    </a:srgbClr>
                  </a:outerShdw>
                </a:effectLst>
                <a:latin typeface="方正稚艺_GBK" panose="03000509000000000000" pitchFamily="65" charset="-122"/>
                <a:ea typeface="方正稚艺_GBK" panose="03000509000000000000" pitchFamily="65" charset="-122"/>
              </a:rPr>
              <a:t>动物</a:t>
            </a:r>
          </a:p>
        </p:txBody>
      </p:sp>
      <p:pic>
        <p:nvPicPr>
          <p:cNvPr id="16" name="图片 15">
            <a:hlinkClick r:id="rId10" action="ppaction://hlinksldjump"/>
          </p:cNvPr>
          <p:cNvPicPr>
            <a:picLocks noChangeAspect="1"/>
          </p:cNvPicPr>
          <p:nvPr/>
        </p:nvPicPr>
        <p:blipFill rotWithShape="1">
          <a:blip r:embed="rId11" cstate="print">
            <a:extLst>
              <a:ext uri="{28A0092B-C50C-407E-A947-70E740481C1C}">
                <a14:useLocalDpi xmlns:a14="http://schemas.microsoft.com/office/drawing/2010/main" val="0"/>
              </a:ext>
            </a:extLst>
          </a:blip>
          <a:srcRect l="21862" r="21862" b="21165"/>
          <a:stretch/>
        </p:blipFill>
        <p:spPr>
          <a:xfrm>
            <a:off x="-4928290" y="6665587"/>
            <a:ext cx="3517033" cy="3517033"/>
          </a:xfrm>
          <a:prstGeom prst="ellipse">
            <a:avLst/>
          </a:prstGeom>
          <a:ln w="31750">
            <a:solidFill>
              <a:schemeClr val="bg1"/>
            </a:solidFill>
          </a:ln>
        </p:spPr>
      </p:pic>
      <p:pic>
        <p:nvPicPr>
          <p:cNvPr id="18" name="图片 17">
            <a:hlinkClick r:id="rId12" action="ppaction://hlinksldjump"/>
          </p:cNvPr>
          <p:cNvPicPr>
            <a:picLocks noChangeAspect="1"/>
          </p:cNvPicPr>
          <p:nvPr/>
        </p:nvPicPr>
        <p:blipFill rotWithShape="1">
          <a:blip r:embed="rId13" cstate="print">
            <a:extLst>
              <a:ext uri="{28A0092B-C50C-407E-A947-70E740481C1C}">
                <a14:useLocalDpi xmlns:a14="http://schemas.microsoft.com/office/drawing/2010/main" val="0"/>
              </a:ext>
            </a:extLst>
          </a:blip>
          <a:srcRect l="21637" t="1094" r="32696" b="9771"/>
          <a:stretch/>
        </p:blipFill>
        <p:spPr>
          <a:xfrm>
            <a:off x="13859744" y="6207051"/>
            <a:ext cx="2530055" cy="2530055"/>
          </a:xfrm>
          <a:prstGeom prst="ellipse">
            <a:avLst/>
          </a:prstGeom>
          <a:ln w="31750">
            <a:solidFill>
              <a:schemeClr val="bg1"/>
            </a:solidFill>
          </a:ln>
        </p:spPr>
      </p:pic>
      <p:pic>
        <p:nvPicPr>
          <p:cNvPr id="19" name="图片 18">
            <a:hlinkClick r:id="rId14" action="ppaction://hlinksldjump"/>
          </p:cNvPr>
          <p:cNvPicPr>
            <a:picLocks noChangeAspect="1"/>
          </p:cNvPicPr>
          <p:nvPr/>
        </p:nvPicPr>
        <p:blipFill rotWithShape="1">
          <a:blip r:embed="rId15" cstate="print">
            <a:extLst>
              <a:ext uri="{28A0092B-C50C-407E-A947-70E740481C1C}">
                <a14:useLocalDpi xmlns:a14="http://schemas.microsoft.com/office/drawing/2010/main" val="0"/>
              </a:ext>
            </a:extLst>
          </a:blip>
          <a:srcRect l="16759" r="8241"/>
          <a:stretch/>
        </p:blipFill>
        <p:spPr>
          <a:xfrm>
            <a:off x="12998213" y="-1034333"/>
            <a:ext cx="3088107" cy="3088107"/>
          </a:xfrm>
          <a:prstGeom prst="ellipse">
            <a:avLst/>
          </a:prstGeom>
          <a:ln w="31750">
            <a:solidFill>
              <a:schemeClr val="bg1"/>
            </a:solidFill>
          </a:ln>
        </p:spPr>
      </p:pic>
      <p:pic>
        <p:nvPicPr>
          <p:cNvPr id="20" name="图片 19">
            <a:hlinkClick r:id="rId16" action="ppaction://hlinksldjump"/>
          </p:cNvPr>
          <p:cNvPicPr>
            <a:picLocks noChangeAspect="1"/>
          </p:cNvPicPr>
          <p:nvPr/>
        </p:nvPicPr>
        <p:blipFill rotWithShape="1">
          <a:blip r:embed="rId17" cstate="print">
            <a:extLst>
              <a:ext uri="{28A0092B-C50C-407E-A947-70E740481C1C}">
                <a14:useLocalDpi xmlns:a14="http://schemas.microsoft.com/office/drawing/2010/main" val="0"/>
              </a:ext>
            </a:extLst>
          </a:blip>
          <a:srcRect l="12500" r="12500"/>
          <a:stretch/>
        </p:blipFill>
        <p:spPr>
          <a:xfrm>
            <a:off x="14139490" y="606161"/>
            <a:ext cx="3728352" cy="3728352"/>
          </a:xfrm>
          <a:prstGeom prst="ellipse">
            <a:avLst/>
          </a:prstGeom>
          <a:ln w="31750">
            <a:solidFill>
              <a:schemeClr val="bg1"/>
            </a:solidFill>
          </a:ln>
        </p:spPr>
      </p:pic>
      <p:pic>
        <p:nvPicPr>
          <p:cNvPr id="21" name="图片 20">
            <a:hlinkClick r:id="rId18" action="ppaction://hlinksldjump"/>
          </p:cNvPr>
          <p:cNvPicPr>
            <a:picLocks noChangeAspect="1"/>
          </p:cNvPicPr>
          <p:nvPr/>
        </p:nvPicPr>
        <p:blipFill rotWithShape="1">
          <a:blip r:embed="rId19" cstate="print">
            <a:extLst>
              <a:ext uri="{28A0092B-C50C-407E-A947-70E740481C1C}">
                <a14:useLocalDpi xmlns:a14="http://schemas.microsoft.com/office/drawing/2010/main" val="0"/>
              </a:ext>
            </a:extLst>
          </a:blip>
          <a:srcRect l="16667" r="16667"/>
          <a:stretch/>
        </p:blipFill>
        <p:spPr>
          <a:xfrm>
            <a:off x="12498281" y="9257150"/>
            <a:ext cx="3919621" cy="3919621"/>
          </a:xfrm>
          <a:prstGeom prst="ellipse">
            <a:avLst/>
          </a:prstGeom>
          <a:ln w="31750">
            <a:solidFill>
              <a:schemeClr val="bg1"/>
            </a:solidFill>
          </a:ln>
        </p:spPr>
      </p:pic>
      <p:pic>
        <p:nvPicPr>
          <p:cNvPr id="22" name="图片 21">
            <a:hlinkClick r:id="rId16" action="ppaction://hlinksldjump"/>
          </p:cNvPr>
          <p:cNvPicPr>
            <a:picLocks noChangeAspect="1"/>
          </p:cNvPicPr>
          <p:nvPr/>
        </p:nvPicPr>
        <p:blipFill rotWithShape="1">
          <a:blip r:embed="rId20"/>
          <a:srcRect l="17985" t="12125" r="29158" b="9131"/>
          <a:stretch/>
        </p:blipFill>
        <p:spPr>
          <a:xfrm>
            <a:off x="7187208" y="-4057836"/>
            <a:ext cx="3219292" cy="3219292"/>
          </a:xfrm>
          <a:prstGeom prst="ellipse">
            <a:avLst/>
          </a:prstGeom>
          <a:ln w="31750">
            <a:solidFill>
              <a:schemeClr val="bg1"/>
            </a:solidFill>
          </a:ln>
        </p:spPr>
      </p:pic>
      <p:pic>
        <p:nvPicPr>
          <p:cNvPr id="23" name="图片 22">
            <a:hlinkClick r:id="rId21" action="ppaction://hlinksldjump"/>
          </p:cNvPr>
          <p:cNvPicPr>
            <a:picLocks noChangeAspect="1"/>
          </p:cNvPicPr>
          <p:nvPr/>
        </p:nvPicPr>
        <p:blipFill rotWithShape="1">
          <a:blip r:embed="rId22"/>
          <a:srcRect l="16664" t="2078" r="32162" b="6261"/>
          <a:stretch/>
        </p:blipFill>
        <p:spPr>
          <a:xfrm>
            <a:off x="-2995331" y="4319151"/>
            <a:ext cx="2950444" cy="2950444"/>
          </a:xfrm>
          <a:prstGeom prst="ellipse">
            <a:avLst/>
          </a:prstGeom>
          <a:ln w="31750">
            <a:solidFill>
              <a:schemeClr val="bg1"/>
            </a:solidFill>
          </a:ln>
        </p:spPr>
      </p:pic>
      <p:pic>
        <p:nvPicPr>
          <p:cNvPr id="24" name="图片 23">
            <a:hlinkClick r:id="rId23" action="ppaction://hlinksldjump"/>
          </p:cNvPr>
          <p:cNvPicPr>
            <a:picLocks noChangeAspect="1"/>
          </p:cNvPicPr>
          <p:nvPr/>
        </p:nvPicPr>
        <p:blipFill rotWithShape="1">
          <a:blip r:embed="rId24" cstate="print">
            <a:extLst>
              <a:ext uri="{28A0092B-C50C-407E-A947-70E740481C1C}">
                <a14:useLocalDpi xmlns:a14="http://schemas.microsoft.com/office/drawing/2010/main" val="0"/>
              </a:ext>
            </a:extLst>
          </a:blip>
          <a:srcRect l="18757" r="18757"/>
          <a:stretch/>
        </p:blipFill>
        <p:spPr>
          <a:xfrm>
            <a:off x="2995877" y="-3833458"/>
            <a:ext cx="3167486" cy="3167486"/>
          </a:xfrm>
          <a:prstGeom prst="ellipse">
            <a:avLst/>
          </a:prstGeom>
          <a:ln w="31750">
            <a:solidFill>
              <a:schemeClr val="bg1"/>
            </a:solidFill>
          </a:ln>
        </p:spPr>
      </p:pic>
      <p:pic>
        <p:nvPicPr>
          <p:cNvPr id="25" name="图片 24">
            <a:hlinkClick r:id="rId25" action="ppaction://hlinksldjump"/>
          </p:cNvPr>
          <p:cNvPicPr>
            <a:picLocks noChangeAspect="1"/>
          </p:cNvPicPr>
          <p:nvPr/>
        </p:nvPicPr>
        <p:blipFill rotWithShape="1">
          <a:blip r:embed="rId26" cstate="print">
            <a:extLst>
              <a:ext uri="{28A0092B-C50C-407E-A947-70E740481C1C}">
                <a14:useLocalDpi xmlns:a14="http://schemas.microsoft.com/office/drawing/2010/main" val="0"/>
              </a:ext>
            </a:extLst>
          </a:blip>
          <a:srcRect l="48889" t="11146" r="1688" b="9778"/>
          <a:stretch/>
        </p:blipFill>
        <p:spPr>
          <a:xfrm>
            <a:off x="-5133109" y="3496313"/>
            <a:ext cx="2465168" cy="2465168"/>
          </a:xfrm>
          <a:prstGeom prst="ellipse">
            <a:avLst/>
          </a:prstGeom>
          <a:ln w="31750">
            <a:solidFill>
              <a:schemeClr val="bg1"/>
            </a:solidFill>
          </a:ln>
        </p:spPr>
      </p:pic>
      <p:pic>
        <p:nvPicPr>
          <p:cNvPr id="26" name="图片 25">
            <a:hlinkClick r:id="rId23" action="ppaction://hlinksldjump"/>
          </p:cNvPr>
          <p:cNvPicPr>
            <a:picLocks noChangeAspect="1"/>
          </p:cNvPicPr>
          <p:nvPr/>
        </p:nvPicPr>
        <p:blipFill rotWithShape="1">
          <a:blip r:embed="rId27" cstate="print">
            <a:extLst>
              <a:ext uri="{28A0092B-C50C-407E-A947-70E740481C1C}">
                <a14:useLocalDpi xmlns:a14="http://schemas.microsoft.com/office/drawing/2010/main" val="0"/>
              </a:ext>
            </a:extLst>
          </a:blip>
          <a:srcRect l="14644" r="14644"/>
          <a:stretch/>
        </p:blipFill>
        <p:spPr>
          <a:xfrm>
            <a:off x="-6218940" y="-1434321"/>
            <a:ext cx="4596844" cy="4596844"/>
          </a:xfrm>
          <a:prstGeom prst="ellipse">
            <a:avLst/>
          </a:prstGeom>
          <a:ln w="31750">
            <a:solidFill>
              <a:schemeClr val="bg1"/>
            </a:solidFill>
          </a:ln>
        </p:spPr>
      </p:pic>
      <p:pic>
        <p:nvPicPr>
          <p:cNvPr id="27" name="图片 26">
            <a:hlinkClick r:id="rId12" action="ppaction://hlinksldjump"/>
          </p:cNvPr>
          <p:cNvPicPr>
            <a:picLocks noChangeAspect="1"/>
          </p:cNvPicPr>
          <p:nvPr/>
        </p:nvPicPr>
        <p:blipFill rotWithShape="1">
          <a:blip r:embed="rId13" cstate="print">
            <a:extLst>
              <a:ext uri="{28A0092B-C50C-407E-A947-70E740481C1C}">
                <a14:useLocalDpi xmlns:a14="http://schemas.microsoft.com/office/drawing/2010/main" val="0"/>
              </a:ext>
            </a:extLst>
          </a:blip>
          <a:srcRect l="21637" t="1094" r="32696" b="9771"/>
          <a:stretch/>
        </p:blipFill>
        <p:spPr>
          <a:xfrm>
            <a:off x="7926676" y="10079751"/>
            <a:ext cx="2530055" cy="2530055"/>
          </a:xfrm>
          <a:prstGeom prst="ellipse">
            <a:avLst/>
          </a:prstGeom>
          <a:ln w="31750">
            <a:solidFill>
              <a:schemeClr val="bg1"/>
            </a:solidFill>
          </a:ln>
        </p:spPr>
      </p:pic>
      <p:pic>
        <p:nvPicPr>
          <p:cNvPr id="28" name="图片 27">
            <a:hlinkClick r:id="rId21" action="ppaction://hlinksldjump"/>
          </p:cNvPr>
          <p:cNvPicPr>
            <a:picLocks noChangeAspect="1"/>
          </p:cNvPicPr>
          <p:nvPr/>
        </p:nvPicPr>
        <p:blipFill rotWithShape="1">
          <a:blip r:embed="rId22"/>
          <a:srcRect l="16664" t="2078" r="32162" b="6261"/>
          <a:stretch/>
        </p:blipFill>
        <p:spPr>
          <a:xfrm>
            <a:off x="1136667" y="10186106"/>
            <a:ext cx="3136189" cy="3136189"/>
          </a:xfrm>
          <a:prstGeom prst="ellipse">
            <a:avLst/>
          </a:prstGeom>
          <a:ln w="31750">
            <a:solidFill>
              <a:schemeClr val="bg1"/>
            </a:solidFill>
          </a:ln>
        </p:spPr>
      </p:pic>
      <p:pic>
        <p:nvPicPr>
          <p:cNvPr id="29" name="图片 28">
            <a:hlinkClick r:id="rId23" action="ppaction://hlinksldjump"/>
          </p:cNvPr>
          <p:cNvPicPr>
            <a:picLocks noChangeAspect="1"/>
          </p:cNvPicPr>
          <p:nvPr/>
        </p:nvPicPr>
        <p:blipFill rotWithShape="1">
          <a:blip r:embed="rId24" cstate="print">
            <a:extLst>
              <a:ext uri="{28A0092B-C50C-407E-A947-70E740481C1C}">
                <a14:useLocalDpi xmlns:a14="http://schemas.microsoft.com/office/drawing/2010/main" val="0"/>
              </a:ext>
            </a:extLst>
          </a:blip>
          <a:srcRect l="18757" r="18757"/>
          <a:stretch/>
        </p:blipFill>
        <p:spPr>
          <a:xfrm>
            <a:off x="4579137" y="9966848"/>
            <a:ext cx="4051836" cy="4051836"/>
          </a:xfrm>
          <a:prstGeom prst="ellipse">
            <a:avLst/>
          </a:prstGeom>
          <a:ln w="31750">
            <a:solidFill>
              <a:schemeClr val="bg1"/>
            </a:solidFill>
          </a:ln>
        </p:spPr>
      </p:pic>
      <p:pic>
        <p:nvPicPr>
          <p:cNvPr id="30" name="图片 29">
            <a:hlinkClick r:id="rId23" action="ppaction://hlinksldjump"/>
          </p:cNvPr>
          <p:cNvPicPr>
            <a:picLocks noChangeAspect="1"/>
          </p:cNvPicPr>
          <p:nvPr/>
        </p:nvPicPr>
        <p:blipFill rotWithShape="1">
          <a:blip r:embed="rId27" cstate="print">
            <a:extLst>
              <a:ext uri="{28A0092B-C50C-407E-A947-70E740481C1C}">
                <a14:useLocalDpi xmlns:a14="http://schemas.microsoft.com/office/drawing/2010/main" val="0"/>
              </a:ext>
            </a:extLst>
          </a:blip>
          <a:srcRect l="14644" r="14644"/>
          <a:stretch/>
        </p:blipFill>
        <p:spPr>
          <a:xfrm>
            <a:off x="-1628875" y="9194161"/>
            <a:ext cx="3212864" cy="3212864"/>
          </a:xfrm>
          <a:prstGeom prst="ellipse">
            <a:avLst/>
          </a:prstGeom>
          <a:ln w="31750">
            <a:solidFill>
              <a:schemeClr val="bg1"/>
            </a:solidFill>
          </a:ln>
        </p:spPr>
      </p:pic>
      <p:pic>
        <p:nvPicPr>
          <p:cNvPr id="31" name="图片 30">
            <a:hlinkClick r:id="rId25" action="ppaction://hlinksldjump"/>
          </p:cNvPr>
          <p:cNvPicPr>
            <a:picLocks noChangeAspect="1"/>
          </p:cNvPicPr>
          <p:nvPr/>
        </p:nvPicPr>
        <p:blipFill rotWithShape="1">
          <a:blip r:embed="rId26" cstate="print">
            <a:extLst>
              <a:ext uri="{28A0092B-C50C-407E-A947-70E740481C1C}">
                <a14:useLocalDpi xmlns:a14="http://schemas.microsoft.com/office/drawing/2010/main" val="0"/>
              </a:ext>
            </a:extLst>
          </a:blip>
          <a:srcRect l="48889" t="11146" r="1688" b="9778"/>
          <a:stretch/>
        </p:blipFill>
        <p:spPr>
          <a:xfrm>
            <a:off x="11993429" y="3849651"/>
            <a:ext cx="3570132" cy="3570132"/>
          </a:xfrm>
          <a:prstGeom prst="ellipse">
            <a:avLst/>
          </a:prstGeom>
          <a:ln w="31750">
            <a:solidFill>
              <a:schemeClr val="bg1"/>
            </a:solidFill>
          </a:ln>
        </p:spPr>
      </p:pic>
      <p:pic>
        <p:nvPicPr>
          <p:cNvPr id="32" name="图片 31">
            <a:hlinkClick r:id="rId25" action="ppaction://hlinksldjump"/>
          </p:cNvPr>
          <p:cNvPicPr>
            <a:picLocks noChangeAspect="1"/>
          </p:cNvPicPr>
          <p:nvPr/>
        </p:nvPicPr>
        <p:blipFill rotWithShape="1">
          <a:blip r:embed="rId26" cstate="print">
            <a:extLst>
              <a:ext uri="{28A0092B-C50C-407E-A947-70E740481C1C}">
                <a14:useLocalDpi xmlns:a14="http://schemas.microsoft.com/office/drawing/2010/main" val="0"/>
              </a:ext>
            </a:extLst>
          </a:blip>
          <a:srcRect l="48889" t="11146" r="1688" b="9778"/>
          <a:stretch/>
        </p:blipFill>
        <p:spPr>
          <a:xfrm>
            <a:off x="-3280133" y="1684995"/>
            <a:ext cx="2811423" cy="2811423"/>
          </a:xfrm>
          <a:prstGeom prst="ellipse">
            <a:avLst/>
          </a:prstGeom>
          <a:ln w="31750">
            <a:solidFill>
              <a:schemeClr val="bg1"/>
            </a:solidFill>
          </a:ln>
        </p:spPr>
      </p:pic>
      <p:pic>
        <p:nvPicPr>
          <p:cNvPr id="33" name="图片 32">
            <a:hlinkClick r:id="rId21" action="ppaction://hlinksldjump"/>
          </p:cNvPr>
          <p:cNvPicPr>
            <a:picLocks noChangeAspect="1"/>
          </p:cNvPicPr>
          <p:nvPr/>
        </p:nvPicPr>
        <p:blipFill rotWithShape="1">
          <a:blip r:embed="rId22"/>
          <a:srcRect l="16664" t="2078" r="32162" b="6261"/>
          <a:stretch/>
        </p:blipFill>
        <p:spPr>
          <a:xfrm>
            <a:off x="-1622095" y="-3015253"/>
            <a:ext cx="2863630" cy="2863630"/>
          </a:xfrm>
          <a:prstGeom prst="ellipse">
            <a:avLst/>
          </a:prstGeom>
          <a:ln w="31750">
            <a:solidFill>
              <a:schemeClr val="bg1"/>
            </a:solidFill>
          </a:ln>
        </p:spPr>
      </p:pic>
      <p:pic>
        <p:nvPicPr>
          <p:cNvPr id="34" name="图片 33">
            <a:hlinkClick r:id="rId25" action="ppaction://hlinksldjump"/>
          </p:cNvPr>
          <p:cNvPicPr>
            <a:picLocks noChangeAspect="1"/>
          </p:cNvPicPr>
          <p:nvPr/>
        </p:nvPicPr>
        <p:blipFill rotWithShape="1">
          <a:blip r:embed="rId26" cstate="print">
            <a:extLst>
              <a:ext uri="{28A0092B-C50C-407E-A947-70E740481C1C}">
                <a14:useLocalDpi xmlns:a14="http://schemas.microsoft.com/office/drawing/2010/main" val="0"/>
              </a:ext>
            </a:extLst>
          </a:blip>
          <a:srcRect l="48889" t="11146" r="1688" b="9778"/>
          <a:stretch/>
        </p:blipFill>
        <p:spPr>
          <a:xfrm>
            <a:off x="10990494" y="-4283766"/>
            <a:ext cx="4237619" cy="4237619"/>
          </a:xfrm>
          <a:prstGeom prst="ellipse">
            <a:avLst/>
          </a:prstGeom>
          <a:ln w="31750">
            <a:solidFill>
              <a:schemeClr val="bg1"/>
            </a:solidFill>
          </a:ln>
        </p:spPr>
      </p:pic>
      <p:pic>
        <p:nvPicPr>
          <p:cNvPr id="35" name="图片 34">
            <a:hlinkClick r:id="rId16" action="ppaction://hlinksldjump"/>
          </p:cNvPr>
          <p:cNvPicPr>
            <a:picLocks noChangeAspect="1"/>
          </p:cNvPicPr>
          <p:nvPr/>
        </p:nvPicPr>
        <p:blipFill rotWithShape="1">
          <a:blip r:embed="rId17" cstate="print">
            <a:extLst>
              <a:ext uri="{28A0092B-C50C-407E-A947-70E740481C1C}">
                <a14:useLocalDpi xmlns:a14="http://schemas.microsoft.com/office/drawing/2010/main" val="0"/>
              </a:ext>
            </a:extLst>
          </a:blip>
          <a:srcRect l="12500" r="12500"/>
          <a:stretch/>
        </p:blipFill>
        <p:spPr>
          <a:xfrm>
            <a:off x="-6800853" y="5176234"/>
            <a:ext cx="4080916" cy="4080916"/>
          </a:xfrm>
          <a:prstGeom prst="ellipse">
            <a:avLst/>
          </a:prstGeom>
          <a:ln w="31750">
            <a:solidFill>
              <a:schemeClr val="bg1"/>
            </a:solidFill>
          </a:ln>
        </p:spPr>
      </p:pic>
      <p:pic>
        <p:nvPicPr>
          <p:cNvPr id="36" name="图片 35">
            <a:hlinkClick r:id="rId25" action="ppaction://hlinksldjump"/>
          </p:cNvPr>
          <p:cNvPicPr>
            <a:picLocks noChangeAspect="1"/>
          </p:cNvPicPr>
          <p:nvPr/>
        </p:nvPicPr>
        <p:blipFill rotWithShape="1">
          <a:blip r:embed="rId26" cstate="print">
            <a:extLst>
              <a:ext uri="{28A0092B-C50C-407E-A947-70E740481C1C}">
                <a14:useLocalDpi xmlns:a14="http://schemas.microsoft.com/office/drawing/2010/main" val="0"/>
              </a:ext>
            </a:extLst>
          </a:blip>
          <a:srcRect l="48889" t="11146" r="1688" b="9778"/>
          <a:stretch/>
        </p:blipFill>
        <p:spPr>
          <a:xfrm>
            <a:off x="-20505975" y="5321212"/>
            <a:ext cx="1676400" cy="1676400"/>
          </a:xfrm>
          <a:prstGeom prst="ellipse">
            <a:avLst/>
          </a:prstGeom>
          <a:ln w="31750">
            <a:solidFill>
              <a:schemeClr val="bg1"/>
            </a:solidFill>
          </a:ln>
        </p:spPr>
      </p:pic>
      <p:pic>
        <p:nvPicPr>
          <p:cNvPr id="37" name="图片 36">
            <a:hlinkClick r:id="rId12" action="ppaction://hlinksldjump"/>
          </p:cNvPr>
          <p:cNvPicPr>
            <a:picLocks noChangeAspect="1"/>
          </p:cNvPicPr>
          <p:nvPr/>
        </p:nvPicPr>
        <p:blipFill rotWithShape="1">
          <a:blip r:embed="rId13" cstate="print">
            <a:extLst>
              <a:ext uri="{28A0092B-C50C-407E-A947-70E740481C1C}">
                <a14:useLocalDpi xmlns:a14="http://schemas.microsoft.com/office/drawing/2010/main" val="0"/>
              </a:ext>
            </a:extLst>
          </a:blip>
          <a:srcRect l="21637" t="1094" r="32696" b="9771"/>
          <a:stretch/>
        </p:blipFill>
        <p:spPr>
          <a:xfrm>
            <a:off x="-3373515" y="9936966"/>
            <a:ext cx="2530055" cy="2530055"/>
          </a:xfrm>
          <a:prstGeom prst="ellipse">
            <a:avLst/>
          </a:prstGeom>
          <a:ln w="31750">
            <a:solidFill>
              <a:schemeClr val="bg1"/>
            </a:solidFill>
          </a:ln>
        </p:spPr>
      </p:pic>
      <p:pic>
        <p:nvPicPr>
          <p:cNvPr id="38" name="图片 37">
            <a:hlinkClick r:id="rId16" action="ppaction://hlinksldjump"/>
          </p:cNvPr>
          <p:cNvPicPr>
            <a:picLocks noChangeAspect="1"/>
          </p:cNvPicPr>
          <p:nvPr/>
        </p:nvPicPr>
        <p:blipFill rotWithShape="1">
          <a:blip r:embed="rId17" cstate="print">
            <a:extLst>
              <a:ext uri="{28A0092B-C50C-407E-A947-70E740481C1C}">
                <a14:useLocalDpi xmlns:a14="http://schemas.microsoft.com/office/drawing/2010/main" val="0"/>
              </a:ext>
            </a:extLst>
          </a:blip>
          <a:srcRect l="12500" r="12500"/>
          <a:stretch/>
        </p:blipFill>
        <p:spPr>
          <a:xfrm>
            <a:off x="-22267094" y="7419214"/>
            <a:ext cx="2061634" cy="2061634"/>
          </a:xfrm>
          <a:prstGeom prst="ellipse">
            <a:avLst/>
          </a:prstGeom>
          <a:ln w="31750">
            <a:solidFill>
              <a:schemeClr val="bg1"/>
            </a:solidFill>
          </a:ln>
        </p:spPr>
      </p:pic>
      <p:pic>
        <p:nvPicPr>
          <p:cNvPr id="39" name="图片 38">
            <a:hlinkClick r:id="rId25" action="ppaction://hlinksldjump"/>
          </p:cNvPr>
          <p:cNvPicPr>
            <a:picLocks noChangeAspect="1"/>
          </p:cNvPicPr>
          <p:nvPr/>
        </p:nvPicPr>
        <p:blipFill rotWithShape="1">
          <a:blip r:embed="rId26" cstate="print">
            <a:extLst>
              <a:ext uri="{28A0092B-C50C-407E-A947-70E740481C1C}">
                <a14:useLocalDpi xmlns:a14="http://schemas.microsoft.com/office/drawing/2010/main" val="0"/>
              </a:ext>
            </a:extLst>
          </a:blip>
          <a:srcRect l="48889" t="11146" r="1688" b="9778"/>
          <a:stretch/>
        </p:blipFill>
        <p:spPr>
          <a:xfrm>
            <a:off x="-37991498" y="7564192"/>
            <a:ext cx="1676400" cy="1676400"/>
          </a:xfrm>
          <a:prstGeom prst="ellipse">
            <a:avLst/>
          </a:prstGeom>
          <a:ln w="31750">
            <a:solidFill>
              <a:schemeClr val="bg1"/>
            </a:solidFill>
          </a:ln>
        </p:spPr>
      </p:pic>
    </p:spTree>
    <p:custDataLst>
      <p:tags r:id="rId1"/>
    </p:custDataLst>
    <p:extLst>
      <p:ext uri="{BB962C8B-B14F-4D97-AF65-F5344CB8AC3E}">
        <p14:creationId xmlns:p14="http://schemas.microsoft.com/office/powerpoint/2010/main" val="3926524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0"/>
                                        <p:tgtEl>
                                          <p:spTgt spid="10"/>
                                        </p:tgtEl>
                                      </p:cBhvr>
                                    </p:animEffect>
                                  </p:childTnLst>
                                </p:cTn>
                              </p:par>
                              <p:par>
                                <p:cTn id="8" presetID="8" presetClass="emph" presetSubtype="0" repeatCount="indefinite" fill="hold" nodeType="withEffect">
                                  <p:stCondLst>
                                    <p:cond delay="3000"/>
                                  </p:stCondLst>
                                  <p:childTnLst>
                                    <p:animRot by="21600000">
                                      <p:cBhvr>
                                        <p:cTn id="9" dur="3000" fill="hold"/>
                                        <p:tgtEl>
                                          <p:spTgt spid="10"/>
                                        </p:tgtEl>
                                        <p:attrNameLst>
                                          <p:attrName>r</p:attrName>
                                        </p:attrNameLst>
                                      </p:cBhvr>
                                    </p:animRot>
                                  </p:childTnLst>
                                </p:cTn>
                              </p:par>
                              <p:par>
                                <p:cTn id="10" presetID="64" presetClass="path" presetSubtype="0" fill="hold" nodeType="withEffect">
                                  <p:stCondLst>
                                    <p:cond delay="0"/>
                                  </p:stCondLst>
                                  <p:childTnLst>
                                    <p:animMotion origin="layout" path="M 0 -7.40741E-7 L -0.00013 -0.23819 " pathEditMode="relative" rAng="0" ptsTypes="AA">
                                      <p:cBhvr>
                                        <p:cTn id="11" dur="8000" fill="hold"/>
                                        <p:tgtEl>
                                          <p:spTgt spid="7"/>
                                        </p:tgtEl>
                                        <p:attrNameLst>
                                          <p:attrName>ppt_x,ppt_y</p:attrName>
                                        </p:attrNameLst>
                                      </p:cBhvr>
                                      <p:rCtr x="-13" y="-11921"/>
                                    </p:animMotion>
                                  </p:childTnLst>
                                </p:cTn>
                              </p:par>
                              <p:par>
                                <p:cTn id="12" presetID="2" presetClass="entr" presetSubtype="2" repeatCount="indefinite" fill="hold" nodeType="withEffect">
                                  <p:stCondLst>
                                    <p:cond delay="2500"/>
                                  </p:stCondLst>
                                  <p:endCondLst>
                                    <p:cond evt="onNext" delay="0">
                                      <p:tgtEl>
                                        <p:sldTgt/>
                                      </p:tgtEl>
                                    </p:cond>
                                  </p:end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8000" fill="hold"/>
                                        <p:tgtEl>
                                          <p:spTgt spid="11"/>
                                        </p:tgtEl>
                                        <p:attrNameLst>
                                          <p:attrName>ppt_x</p:attrName>
                                        </p:attrNameLst>
                                      </p:cBhvr>
                                      <p:tavLst>
                                        <p:tav tm="0">
                                          <p:val>
                                            <p:strVal val="1+#ppt_w/2"/>
                                          </p:val>
                                        </p:tav>
                                        <p:tav tm="100000">
                                          <p:val>
                                            <p:strVal val="#ppt_x"/>
                                          </p:val>
                                        </p:tav>
                                      </p:tavLst>
                                    </p:anim>
                                    <p:anim calcmode="lin" valueType="num">
                                      <p:cBhvr additive="base">
                                        <p:cTn id="15" dur="80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repeatCount="indefinite" fill="hold" nodeType="withEffect">
                                  <p:stCondLst>
                                    <p:cond delay="25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7000" fill="hold"/>
                                        <p:tgtEl>
                                          <p:spTgt spid="12"/>
                                        </p:tgtEl>
                                        <p:attrNameLst>
                                          <p:attrName>ppt_x</p:attrName>
                                        </p:attrNameLst>
                                      </p:cBhvr>
                                      <p:tavLst>
                                        <p:tav tm="0">
                                          <p:val>
                                            <p:strVal val="0-#ppt_w/2"/>
                                          </p:val>
                                        </p:tav>
                                        <p:tav tm="100000">
                                          <p:val>
                                            <p:strVal val="#ppt_x"/>
                                          </p:val>
                                        </p:tav>
                                      </p:tavLst>
                                    </p:anim>
                                    <p:anim calcmode="lin" valueType="num">
                                      <p:cBhvr additive="base">
                                        <p:cTn id="19" dur="70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repeatCount="indefinite" fill="hold" nodeType="withEffect">
                                  <p:stCondLst>
                                    <p:cond delay="2500"/>
                                  </p:stCondLst>
                                  <p:endCondLst>
                                    <p:cond evt="onNext" delay="0">
                                      <p:tgtEl>
                                        <p:sldTgt/>
                                      </p:tgtEl>
                                    </p:cond>
                                  </p:end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7500" fill="hold"/>
                                        <p:tgtEl>
                                          <p:spTgt spid="13"/>
                                        </p:tgtEl>
                                        <p:attrNameLst>
                                          <p:attrName>ppt_x</p:attrName>
                                        </p:attrNameLst>
                                      </p:cBhvr>
                                      <p:tavLst>
                                        <p:tav tm="0">
                                          <p:val>
                                            <p:strVal val="0-#ppt_w/2"/>
                                          </p:val>
                                        </p:tav>
                                        <p:tav tm="100000">
                                          <p:val>
                                            <p:strVal val="#ppt_x"/>
                                          </p:val>
                                        </p:tav>
                                      </p:tavLst>
                                    </p:anim>
                                    <p:anim calcmode="lin" valueType="num">
                                      <p:cBhvr additive="base">
                                        <p:cTn id="23" dur="7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repeatCount="indefinite" fill="hold" nodeType="withEffect">
                                  <p:stCondLst>
                                    <p:cond delay="25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10000" fill="hold"/>
                                        <p:tgtEl>
                                          <p:spTgt spid="14"/>
                                        </p:tgtEl>
                                        <p:attrNameLst>
                                          <p:attrName>ppt_x</p:attrName>
                                        </p:attrNameLst>
                                      </p:cBhvr>
                                      <p:tavLst>
                                        <p:tav tm="0">
                                          <p:val>
                                            <p:strVal val="1+#ppt_w/2"/>
                                          </p:val>
                                        </p:tav>
                                        <p:tav tm="100000">
                                          <p:val>
                                            <p:strVal val="#ppt_x"/>
                                          </p:val>
                                        </p:tav>
                                      </p:tavLst>
                                    </p:anim>
                                    <p:anim calcmode="lin" valueType="num">
                                      <p:cBhvr additive="base">
                                        <p:cTn id="27" dur="10000" fill="hold"/>
                                        <p:tgtEl>
                                          <p:spTgt spid="14"/>
                                        </p:tgtEl>
                                        <p:attrNameLst>
                                          <p:attrName>ppt_y</p:attrName>
                                        </p:attrNameLst>
                                      </p:cBhvr>
                                      <p:tavLst>
                                        <p:tav tm="0">
                                          <p:val>
                                            <p:strVal val="#ppt_y"/>
                                          </p:val>
                                        </p:tav>
                                        <p:tav tm="100000">
                                          <p:val>
                                            <p:strVal val="#ppt_y"/>
                                          </p:val>
                                        </p:tav>
                                      </p:tavLst>
                                    </p:anim>
                                  </p:childTnLst>
                                </p:cTn>
                              </p:par>
                              <p:par>
                                <p:cTn id="28" presetID="42" presetClass="entr" presetSubtype="0" fill="hold" grpId="0" nodeType="withEffect">
                                  <p:stCondLst>
                                    <p:cond delay="51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23" presetClass="entr" presetSubtype="528" repeatCount="indefinite" fill="hold" nodeType="withEffect">
                                  <p:stCondLst>
                                    <p:cond delay="45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6250" fill="hold"/>
                                        <p:tgtEl>
                                          <p:spTgt spid="25"/>
                                        </p:tgtEl>
                                        <p:attrNameLst>
                                          <p:attrName>ppt_w</p:attrName>
                                        </p:attrNameLst>
                                      </p:cBhvr>
                                      <p:tavLst>
                                        <p:tav tm="0">
                                          <p:val>
                                            <p:fltVal val="0"/>
                                          </p:val>
                                        </p:tav>
                                        <p:tav tm="100000">
                                          <p:val>
                                            <p:strVal val="#ppt_w"/>
                                          </p:val>
                                        </p:tav>
                                      </p:tavLst>
                                    </p:anim>
                                    <p:anim calcmode="lin" valueType="num">
                                      <p:cBhvr>
                                        <p:cTn id="36" dur="6250" fill="hold"/>
                                        <p:tgtEl>
                                          <p:spTgt spid="25"/>
                                        </p:tgtEl>
                                        <p:attrNameLst>
                                          <p:attrName>ppt_h</p:attrName>
                                        </p:attrNameLst>
                                      </p:cBhvr>
                                      <p:tavLst>
                                        <p:tav tm="0">
                                          <p:val>
                                            <p:fltVal val="0"/>
                                          </p:val>
                                        </p:tav>
                                        <p:tav tm="100000">
                                          <p:val>
                                            <p:strVal val="#ppt_h"/>
                                          </p:val>
                                        </p:tav>
                                      </p:tavLst>
                                    </p:anim>
                                    <p:anim calcmode="lin" valueType="num">
                                      <p:cBhvr>
                                        <p:cTn id="37" dur="6250" fill="hold"/>
                                        <p:tgtEl>
                                          <p:spTgt spid="25"/>
                                        </p:tgtEl>
                                        <p:attrNameLst>
                                          <p:attrName>ppt_x</p:attrName>
                                        </p:attrNameLst>
                                      </p:cBhvr>
                                      <p:tavLst>
                                        <p:tav tm="0">
                                          <p:val>
                                            <p:fltVal val="0.5"/>
                                          </p:val>
                                        </p:tav>
                                        <p:tav tm="100000">
                                          <p:val>
                                            <p:strVal val="#ppt_x"/>
                                          </p:val>
                                        </p:tav>
                                      </p:tavLst>
                                    </p:anim>
                                    <p:anim calcmode="lin" valueType="num">
                                      <p:cBhvr>
                                        <p:cTn id="38" dur="6250" fill="hold"/>
                                        <p:tgtEl>
                                          <p:spTgt spid="25"/>
                                        </p:tgtEl>
                                        <p:attrNameLst>
                                          <p:attrName>ppt_y</p:attrName>
                                        </p:attrNameLst>
                                      </p:cBhvr>
                                      <p:tavLst>
                                        <p:tav tm="0">
                                          <p:val>
                                            <p:fltVal val="0.5"/>
                                          </p:val>
                                        </p:tav>
                                        <p:tav tm="100000">
                                          <p:val>
                                            <p:strVal val="#ppt_y"/>
                                          </p:val>
                                        </p:tav>
                                      </p:tavLst>
                                    </p:anim>
                                  </p:childTnLst>
                                </p:cTn>
                              </p:par>
                              <p:par>
                                <p:cTn id="39" presetID="23" presetClass="entr" presetSubtype="528" repeatCount="indefinite" fill="hold" nodeType="withEffect">
                                  <p:stCondLst>
                                    <p:cond delay="5900"/>
                                  </p:stCondLst>
                                  <p:childTnLst>
                                    <p:set>
                                      <p:cBhvr>
                                        <p:cTn id="40" dur="1" fill="hold">
                                          <p:stCondLst>
                                            <p:cond delay="0"/>
                                          </p:stCondLst>
                                        </p:cTn>
                                        <p:tgtEl>
                                          <p:spTgt spid="23"/>
                                        </p:tgtEl>
                                        <p:attrNameLst>
                                          <p:attrName>style.visibility</p:attrName>
                                        </p:attrNameLst>
                                      </p:cBhvr>
                                      <p:to>
                                        <p:strVal val="visible"/>
                                      </p:to>
                                    </p:set>
                                    <p:anim calcmode="lin" valueType="num">
                                      <p:cBhvr>
                                        <p:cTn id="41" dur="6250" fill="hold"/>
                                        <p:tgtEl>
                                          <p:spTgt spid="23"/>
                                        </p:tgtEl>
                                        <p:attrNameLst>
                                          <p:attrName>ppt_w</p:attrName>
                                        </p:attrNameLst>
                                      </p:cBhvr>
                                      <p:tavLst>
                                        <p:tav tm="0">
                                          <p:val>
                                            <p:fltVal val="0"/>
                                          </p:val>
                                        </p:tav>
                                        <p:tav tm="100000">
                                          <p:val>
                                            <p:strVal val="#ppt_w"/>
                                          </p:val>
                                        </p:tav>
                                      </p:tavLst>
                                    </p:anim>
                                    <p:anim calcmode="lin" valueType="num">
                                      <p:cBhvr>
                                        <p:cTn id="42" dur="6250" fill="hold"/>
                                        <p:tgtEl>
                                          <p:spTgt spid="23"/>
                                        </p:tgtEl>
                                        <p:attrNameLst>
                                          <p:attrName>ppt_h</p:attrName>
                                        </p:attrNameLst>
                                      </p:cBhvr>
                                      <p:tavLst>
                                        <p:tav tm="0">
                                          <p:val>
                                            <p:fltVal val="0"/>
                                          </p:val>
                                        </p:tav>
                                        <p:tav tm="100000">
                                          <p:val>
                                            <p:strVal val="#ppt_h"/>
                                          </p:val>
                                        </p:tav>
                                      </p:tavLst>
                                    </p:anim>
                                    <p:anim calcmode="lin" valueType="num">
                                      <p:cBhvr>
                                        <p:cTn id="43" dur="6250" fill="hold"/>
                                        <p:tgtEl>
                                          <p:spTgt spid="23"/>
                                        </p:tgtEl>
                                        <p:attrNameLst>
                                          <p:attrName>ppt_x</p:attrName>
                                        </p:attrNameLst>
                                      </p:cBhvr>
                                      <p:tavLst>
                                        <p:tav tm="0">
                                          <p:val>
                                            <p:fltVal val="0.5"/>
                                          </p:val>
                                        </p:tav>
                                        <p:tav tm="100000">
                                          <p:val>
                                            <p:strVal val="#ppt_x"/>
                                          </p:val>
                                        </p:tav>
                                      </p:tavLst>
                                    </p:anim>
                                    <p:anim calcmode="lin" valueType="num">
                                      <p:cBhvr>
                                        <p:cTn id="44" dur="6250" fill="hold"/>
                                        <p:tgtEl>
                                          <p:spTgt spid="23"/>
                                        </p:tgtEl>
                                        <p:attrNameLst>
                                          <p:attrName>ppt_y</p:attrName>
                                        </p:attrNameLst>
                                      </p:cBhvr>
                                      <p:tavLst>
                                        <p:tav tm="0">
                                          <p:val>
                                            <p:fltVal val="0.5"/>
                                          </p:val>
                                        </p:tav>
                                        <p:tav tm="100000">
                                          <p:val>
                                            <p:strVal val="#ppt_y"/>
                                          </p:val>
                                        </p:tav>
                                      </p:tavLst>
                                    </p:anim>
                                  </p:childTnLst>
                                </p:cTn>
                              </p:par>
                              <p:par>
                                <p:cTn id="45" presetID="23" presetClass="entr" presetSubtype="528" repeatCount="indefinite" fill="hold" nodeType="withEffect">
                                  <p:stCondLst>
                                    <p:cond delay="68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6250" fill="hold"/>
                                        <p:tgtEl>
                                          <p:spTgt spid="16"/>
                                        </p:tgtEl>
                                        <p:attrNameLst>
                                          <p:attrName>ppt_w</p:attrName>
                                        </p:attrNameLst>
                                      </p:cBhvr>
                                      <p:tavLst>
                                        <p:tav tm="0">
                                          <p:val>
                                            <p:fltVal val="0"/>
                                          </p:val>
                                        </p:tav>
                                        <p:tav tm="100000">
                                          <p:val>
                                            <p:strVal val="#ppt_w"/>
                                          </p:val>
                                        </p:tav>
                                      </p:tavLst>
                                    </p:anim>
                                    <p:anim calcmode="lin" valueType="num">
                                      <p:cBhvr>
                                        <p:cTn id="48" dur="6250" fill="hold"/>
                                        <p:tgtEl>
                                          <p:spTgt spid="16"/>
                                        </p:tgtEl>
                                        <p:attrNameLst>
                                          <p:attrName>ppt_h</p:attrName>
                                        </p:attrNameLst>
                                      </p:cBhvr>
                                      <p:tavLst>
                                        <p:tav tm="0">
                                          <p:val>
                                            <p:fltVal val="0"/>
                                          </p:val>
                                        </p:tav>
                                        <p:tav tm="100000">
                                          <p:val>
                                            <p:strVal val="#ppt_h"/>
                                          </p:val>
                                        </p:tav>
                                      </p:tavLst>
                                    </p:anim>
                                    <p:anim calcmode="lin" valueType="num">
                                      <p:cBhvr>
                                        <p:cTn id="49" dur="6250" fill="hold"/>
                                        <p:tgtEl>
                                          <p:spTgt spid="16"/>
                                        </p:tgtEl>
                                        <p:attrNameLst>
                                          <p:attrName>ppt_x</p:attrName>
                                        </p:attrNameLst>
                                      </p:cBhvr>
                                      <p:tavLst>
                                        <p:tav tm="0">
                                          <p:val>
                                            <p:fltVal val="0.5"/>
                                          </p:val>
                                        </p:tav>
                                        <p:tav tm="100000">
                                          <p:val>
                                            <p:strVal val="#ppt_x"/>
                                          </p:val>
                                        </p:tav>
                                      </p:tavLst>
                                    </p:anim>
                                    <p:anim calcmode="lin" valueType="num">
                                      <p:cBhvr>
                                        <p:cTn id="50" dur="6250" fill="hold"/>
                                        <p:tgtEl>
                                          <p:spTgt spid="16"/>
                                        </p:tgtEl>
                                        <p:attrNameLst>
                                          <p:attrName>ppt_y</p:attrName>
                                        </p:attrNameLst>
                                      </p:cBhvr>
                                      <p:tavLst>
                                        <p:tav tm="0">
                                          <p:val>
                                            <p:fltVal val="0.5"/>
                                          </p:val>
                                        </p:tav>
                                        <p:tav tm="100000">
                                          <p:val>
                                            <p:strVal val="#ppt_y"/>
                                          </p:val>
                                        </p:tav>
                                      </p:tavLst>
                                    </p:anim>
                                  </p:childTnLst>
                                </p:cTn>
                              </p:par>
                              <p:par>
                                <p:cTn id="51" presetID="23" presetClass="entr" presetSubtype="528" repeatCount="indefinite" fill="hold" nodeType="withEffect">
                                  <p:stCondLst>
                                    <p:cond delay="5000"/>
                                  </p:stCondLst>
                                  <p:childTnLst>
                                    <p:set>
                                      <p:cBhvr>
                                        <p:cTn id="52" dur="1" fill="hold">
                                          <p:stCondLst>
                                            <p:cond delay="0"/>
                                          </p:stCondLst>
                                        </p:cTn>
                                        <p:tgtEl>
                                          <p:spTgt spid="26"/>
                                        </p:tgtEl>
                                        <p:attrNameLst>
                                          <p:attrName>style.visibility</p:attrName>
                                        </p:attrNameLst>
                                      </p:cBhvr>
                                      <p:to>
                                        <p:strVal val="visible"/>
                                      </p:to>
                                    </p:set>
                                    <p:anim calcmode="lin" valueType="num">
                                      <p:cBhvr>
                                        <p:cTn id="53" dur="6250" fill="hold"/>
                                        <p:tgtEl>
                                          <p:spTgt spid="26"/>
                                        </p:tgtEl>
                                        <p:attrNameLst>
                                          <p:attrName>ppt_w</p:attrName>
                                        </p:attrNameLst>
                                      </p:cBhvr>
                                      <p:tavLst>
                                        <p:tav tm="0">
                                          <p:val>
                                            <p:fltVal val="0"/>
                                          </p:val>
                                        </p:tav>
                                        <p:tav tm="100000">
                                          <p:val>
                                            <p:strVal val="#ppt_w"/>
                                          </p:val>
                                        </p:tav>
                                      </p:tavLst>
                                    </p:anim>
                                    <p:anim calcmode="lin" valueType="num">
                                      <p:cBhvr>
                                        <p:cTn id="54" dur="6250" fill="hold"/>
                                        <p:tgtEl>
                                          <p:spTgt spid="26"/>
                                        </p:tgtEl>
                                        <p:attrNameLst>
                                          <p:attrName>ppt_h</p:attrName>
                                        </p:attrNameLst>
                                      </p:cBhvr>
                                      <p:tavLst>
                                        <p:tav tm="0">
                                          <p:val>
                                            <p:fltVal val="0"/>
                                          </p:val>
                                        </p:tav>
                                        <p:tav tm="100000">
                                          <p:val>
                                            <p:strVal val="#ppt_h"/>
                                          </p:val>
                                        </p:tav>
                                      </p:tavLst>
                                    </p:anim>
                                    <p:anim calcmode="lin" valueType="num">
                                      <p:cBhvr>
                                        <p:cTn id="55" dur="6250" fill="hold"/>
                                        <p:tgtEl>
                                          <p:spTgt spid="26"/>
                                        </p:tgtEl>
                                        <p:attrNameLst>
                                          <p:attrName>ppt_x</p:attrName>
                                        </p:attrNameLst>
                                      </p:cBhvr>
                                      <p:tavLst>
                                        <p:tav tm="0">
                                          <p:val>
                                            <p:fltVal val="0.5"/>
                                          </p:val>
                                        </p:tav>
                                        <p:tav tm="100000">
                                          <p:val>
                                            <p:strVal val="#ppt_x"/>
                                          </p:val>
                                        </p:tav>
                                      </p:tavLst>
                                    </p:anim>
                                    <p:anim calcmode="lin" valueType="num">
                                      <p:cBhvr>
                                        <p:cTn id="56" dur="6250" fill="hold"/>
                                        <p:tgtEl>
                                          <p:spTgt spid="26"/>
                                        </p:tgtEl>
                                        <p:attrNameLst>
                                          <p:attrName>ppt_y</p:attrName>
                                        </p:attrNameLst>
                                      </p:cBhvr>
                                      <p:tavLst>
                                        <p:tav tm="0">
                                          <p:val>
                                            <p:fltVal val="0.5"/>
                                          </p:val>
                                        </p:tav>
                                        <p:tav tm="100000">
                                          <p:val>
                                            <p:strVal val="#ppt_y"/>
                                          </p:val>
                                        </p:tav>
                                      </p:tavLst>
                                    </p:anim>
                                  </p:childTnLst>
                                </p:cTn>
                              </p:par>
                              <p:par>
                                <p:cTn id="57" presetID="23" presetClass="entr" presetSubtype="528" repeatCount="indefinite" fill="hold" nodeType="withEffect">
                                  <p:stCondLst>
                                    <p:cond delay="6000"/>
                                  </p:stCondLst>
                                  <p:childTnLst>
                                    <p:set>
                                      <p:cBhvr>
                                        <p:cTn id="58" dur="1" fill="hold">
                                          <p:stCondLst>
                                            <p:cond delay="0"/>
                                          </p:stCondLst>
                                        </p:cTn>
                                        <p:tgtEl>
                                          <p:spTgt spid="24"/>
                                        </p:tgtEl>
                                        <p:attrNameLst>
                                          <p:attrName>style.visibility</p:attrName>
                                        </p:attrNameLst>
                                      </p:cBhvr>
                                      <p:to>
                                        <p:strVal val="visible"/>
                                      </p:to>
                                    </p:set>
                                    <p:anim calcmode="lin" valueType="num">
                                      <p:cBhvr>
                                        <p:cTn id="59" dur="6250" fill="hold"/>
                                        <p:tgtEl>
                                          <p:spTgt spid="24"/>
                                        </p:tgtEl>
                                        <p:attrNameLst>
                                          <p:attrName>ppt_w</p:attrName>
                                        </p:attrNameLst>
                                      </p:cBhvr>
                                      <p:tavLst>
                                        <p:tav tm="0">
                                          <p:val>
                                            <p:fltVal val="0"/>
                                          </p:val>
                                        </p:tav>
                                        <p:tav tm="100000">
                                          <p:val>
                                            <p:strVal val="#ppt_w"/>
                                          </p:val>
                                        </p:tav>
                                      </p:tavLst>
                                    </p:anim>
                                    <p:anim calcmode="lin" valueType="num">
                                      <p:cBhvr>
                                        <p:cTn id="60" dur="6250" fill="hold"/>
                                        <p:tgtEl>
                                          <p:spTgt spid="24"/>
                                        </p:tgtEl>
                                        <p:attrNameLst>
                                          <p:attrName>ppt_h</p:attrName>
                                        </p:attrNameLst>
                                      </p:cBhvr>
                                      <p:tavLst>
                                        <p:tav tm="0">
                                          <p:val>
                                            <p:fltVal val="0"/>
                                          </p:val>
                                        </p:tav>
                                        <p:tav tm="100000">
                                          <p:val>
                                            <p:strVal val="#ppt_h"/>
                                          </p:val>
                                        </p:tav>
                                      </p:tavLst>
                                    </p:anim>
                                    <p:anim calcmode="lin" valueType="num">
                                      <p:cBhvr>
                                        <p:cTn id="61" dur="6250" fill="hold"/>
                                        <p:tgtEl>
                                          <p:spTgt spid="24"/>
                                        </p:tgtEl>
                                        <p:attrNameLst>
                                          <p:attrName>ppt_x</p:attrName>
                                        </p:attrNameLst>
                                      </p:cBhvr>
                                      <p:tavLst>
                                        <p:tav tm="0">
                                          <p:val>
                                            <p:fltVal val="0.5"/>
                                          </p:val>
                                        </p:tav>
                                        <p:tav tm="100000">
                                          <p:val>
                                            <p:strVal val="#ppt_x"/>
                                          </p:val>
                                        </p:tav>
                                      </p:tavLst>
                                    </p:anim>
                                    <p:anim calcmode="lin" valueType="num">
                                      <p:cBhvr>
                                        <p:cTn id="62" dur="6250" fill="hold"/>
                                        <p:tgtEl>
                                          <p:spTgt spid="24"/>
                                        </p:tgtEl>
                                        <p:attrNameLst>
                                          <p:attrName>ppt_y</p:attrName>
                                        </p:attrNameLst>
                                      </p:cBhvr>
                                      <p:tavLst>
                                        <p:tav tm="0">
                                          <p:val>
                                            <p:fltVal val="0.5"/>
                                          </p:val>
                                        </p:tav>
                                        <p:tav tm="100000">
                                          <p:val>
                                            <p:strVal val="#ppt_y"/>
                                          </p:val>
                                        </p:tav>
                                      </p:tavLst>
                                    </p:anim>
                                  </p:childTnLst>
                                </p:cTn>
                              </p:par>
                              <p:par>
                                <p:cTn id="63" presetID="23" presetClass="entr" presetSubtype="528" repeatCount="indefinite" fill="hold" nodeType="withEffect">
                                  <p:stCondLst>
                                    <p:cond delay="5200"/>
                                  </p:stCondLst>
                                  <p:childTnLst>
                                    <p:set>
                                      <p:cBhvr>
                                        <p:cTn id="64" dur="1" fill="hold">
                                          <p:stCondLst>
                                            <p:cond delay="0"/>
                                          </p:stCondLst>
                                        </p:cTn>
                                        <p:tgtEl>
                                          <p:spTgt spid="22"/>
                                        </p:tgtEl>
                                        <p:attrNameLst>
                                          <p:attrName>style.visibility</p:attrName>
                                        </p:attrNameLst>
                                      </p:cBhvr>
                                      <p:to>
                                        <p:strVal val="visible"/>
                                      </p:to>
                                    </p:set>
                                    <p:anim calcmode="lin" valueType="num">
                                      <p:cBhvr>
                                        <p:cTn id="65" dur="6250" fill="hold"/>
                                        <p:tgtEl>
                                          <p:spTgt spid="22"/>
                                        </p:tgtEl>
                                        <p:attrNameLst>
                                          <p:attrName>ppt_w</p:attrName>
                                        </p:attrNameLst>
                                      </p:cBhvr>
                                      <p:tavLst>
                                        <p:tav tm="0">
                                          <p:val>
                                            <p:fltVal val="0"/>
                                          </p:val>
                                        </p:tav>
                                        <p:tav tm="100000">
                                          <p:val>
                                            <p:strVal val="#ppt_w"/>
                                          </p:val>
                                        </p:tav>
                                      </p:tavLst>
                                    </p:anim>
                                    <p:anim calcmode="lin" valueType="num">
                                      <p:cBhvr>
                                        <p:cTn id="66" dur="6250" fill="hold"/>
                                        <p:tgtEl>
                                          <p:spTgt spid="22"/>
                                        </p:tgtEl>
                                        <p:attrNameLst>
                                          <p:attrName>ppt_h</p:attrName>
                                        </p:attrNameLst>
                                      </p:cBhvr>
                                      <p:tavLst>
                                        <p:tav tm="0">
                                          <p:val>
                                            <p:fltVal val="0"/>
                                          </p:val>
                                        </p:tav>
                                        <p:tav tm="100000">
                                          <p:val>
                                            <p:strVal val="#ppt_h"/>
                                          </p:val>
                                        </p:tav>
                                      </p:tavLst>
                                    </p:anim>
                                    <p:anim calcmode="lin" valueType="num">
                                      <p:cBhvr>
                                        <p:cTn id="67" dur="6250" fill="hold"/>
                                        <p:tgtEl>
                                          <p:spTgt spid="22"/>
                                        </p:tgtEl>
                                        <p:attrNameLst>
                                          <p:attrName>ppt_x</p:attrName>
                                        </p:attrNameLst>
                                      </p:cBhvr>
                                      <p:tavLst>
                                        <p:tav tm="0">
                                          <p:val>
                                            <p:fltVal val="0.5"/>
                                          </p:val>
                                        </p:tav>
                                        <p:tav tm="100000">
                                          <p:val>
                                            <p:strVal val="#ppt_x"/>
                                          </p:val>
                                        </p:tav>
                                      </p:tavLst>
                                    </p:anim>
                                    <p:anim calcmode="lin" valueType="num">
                                      <p:cBhvr>
                                        <p:cTn id="68" dur="6250" fill="hold"/>
                                        <p:tgtEl>
                                          <p:spTgt spid="22"/>
                                        </p:tgtEl>
                                        <p:attrNameLst>
                                          <p:attrName>ppt_y</p:attrName>
                                        </p:attrNameLst>
                                      </p:cBhvr>
                                      <p:tavLst>
                                        <p:tav tm="0">
                                          <p:val>
                                            <p:fltVal val="0.5"/>
                                          </p:val>
                                        </p:tav>
                                        <p:tav tm="100000">
                                          <p:val>
                                            <p:strVal val="#ppt_y"/>
                                          </p:val>
                                        </p:tav>
                                      </p:tavLst>
                                    </p:anim>
                                  </p:childTnLst>
                                </p:cTn>
                              </p:par>
                              <p:par>
                                <p:cTn id="69" presetID="23" presetClass="entr" presetSubtype="528" repeatCount="indefinite" fill="hold" nodeType="withEffect">
                                  <p:stCondLst>
                                    <p:cond delay="5800"/>
                                  </p:stCondLst>
                                  <p:childTnLst>
                                    <p:set>
                                      <p:cBhvr>
                                        <p:cTn id="70" dur="1" fill="hold">
                                          <p:stCondLst>
                                            <p:cond delay="0"/>
                                          </p:stCondLst>
                                        </p:cTn>
                                        <p:tgtEl>
                                          <p:spTgt spid="19"/>
                                        </p:tgtEl>
                                        <p:attrNameLst>
                                          <p:attrName>style.visibility</p:attrName>
                                        </p:attrNameLst>
                                      </p:cBhvr>
                                      <p:to>
                                        <p:strVal val="visible"/>
                                      </p:to>
                                    </p:set>
                                    <p:anim calcmode="lin" valueType="num">
                                      <p:cBhvr>
                                        <p:cTn id="71" dur="6250" fill="hold"/>
                                        <p:tgtEl>
                                          <p:spTgt spid="19"/>
                                        </p:tgtEl>
                                        <p:attrNameLst>
                                          <p:attrName>ppt_w</p:attrName>
                                        </p:attrNameLst>
                                      </p:cBhvr>
                                      <p:tavLst>
                                        <p:tav tm="0">
                                          <p:val>
                                            <p:fltVal val="0"/>
                                          </p:val>
                                        </p:tav>
                                        <p:tav tm="100000">
                                          <p:val>
                                            <p:strVal val="#ppt_w"/>
                                          </p:val>
                                        </p:tav>
                                      </p:tavLst>
                                    </p:anim>
                                    <p:anim calcmode="lin" valueType="num">
                                      <p:cBhvr>
                                        <p:cTn id="72" dur="6250" fill="hold"/>
                                        <p:tgtEl>
                                          <p:spTgt spid="19"/>
                                        </p:tgtEl>
                                        <p:attrNameLst>
                                          <p:attrName>ppt_h</p:attrName>
                                        </p:attrNameLst>
                                      </p:cBhvr>
                                      <p:tavLst>
                                        <p:tav tm="0">
                                          <p:val>
                                            <p:fltVal val="0"/>
                                          </p:val>
                                        </p:tav>
                                        <p:tav tm="100000">
                                          <p:val>
                                            <p:strVal val="#ppt_h"/>
                                          </p:val>
                                        </p:tav>
                                      </p:tavLst>
                                    </p:anim>
                                    <p:anim calcmode="lin" valueType="num">
                                      <p:cBhvr>
                                        <p:cTn id="73" dur="6250" fill="hold"/>
                                        <p:tgtEl>
                                          <p:spTgt spid="19"/>
                                        </p:tgtEl>
                                        <p:attrNameLst>
                                          <p:attrName>ppt_x</p:attrName>
                                        </p:attrNameLst>
                                      </p:cBhvr>
                                      <p:tavLst>
                                        <p:tav tm="0">
                                          <p:val>
                                            <p:fltVal val="0.5"/>
                                          </p:val>
                                        </p:tav>
                                        <p:tav tm="100000">
                                          <p:val>
                                            <p:strVal val="#ppt_x"/>
                                          </p:val>
                                        </p:tav>
                                      </p:tavLst>
                                    </p:anim>
                                    <p:anim calcmode="lin" valueType="num">
                                      <p:cBhvr>
                                        <p:cTn id="74" dur="6250" fill="hold"/>
                                        <p:tgtEl>
                                          <p:spTgt spid="19"/>
                                        </p:tgtEl>
                                        <p:attrNameLst>
                                          <p:attrName>ppt_y</p:attrName>
                                        </p:attrNameLst>
                                      </p:cBhvr>
                                      <p:tavLst>
                                        <p:tav tm="0">
                                          <p:val>
                                            <p:fltVal val="0.5"/>
                                          </p:val>
                                        </p:tav>
                                        <p:tav tm="100000">
                                          <p:val>
                                            <p:strVal val="#ppt_y"/>
                                          </p:val>
                                        </p:tav>
                                      </p:tavLst>
                                    </p:anim>
                                  </p:childTnLst>
                                </p:cTn>
                              </p:par>
                              <p:par>
                                <p:cTn id="75" presetID="23" presetClass="entr" presetSubtype="528" repeatCount="indefinite" fill="hold" nodeType="withEffect">
                                  <p:stCondLst>
                                    <p:cond delay="8600"/>
                                  </p:stCondLst>
                                  <p:childTnLst>
                                    <p:set>
                                      <p:cBhvr>
                                        <p:cTn id="76" dur="1" fill="hold">
                                          <p:stCondLst>
                                            <p:cond delay="0"/>
                                          </p:stCondLst>
                                        </p:cTn>
                                        <p:tgtEl>
                                          <p:spTgt spid="20"/>
                                        </p:tgtEl>
                                        <p:attrNameLst>
                                          <p:attrName>style.visibility</p:attrName>
                                        </p:attrNameLst>
                                      </p:cBhvr>
                                      <p:to>
                                        <p:strVal val="visible"/>
                                      </p:to>
                                    </p:set>
                                    <p:anim calcmode="lin" valueType="num">
                                      <p:cBhvr>
                                        <p:cTn id="77" dur="6250" fill="hold"/>
                                        <p:tgtEl>
                                          <p:spTgt spid="20"/>
                                        </p:tgtEl>
                                        <p:attrNameLst>
                                          <p:attrName>ppt_w</p:attrName>
                                        </p:attrNameLst>
                                      </p:cBhvr>
                                      <p:tavLst>
                                        <p:tav tm="0">
                                          <p:val>
                                            <p:fltVal val="0"/>
                                          </p:val>
                                        </p:tav>
                                        <p:tav tm="100000">
                                          <p:val>
                                            <p:strVal val="#ppt_w"/>
                                          </p:val>
                                        </p:tav>
                                      </p:tavLst>
                                    </p:anim>
                                    <p:anim calcmode="lin" valueType="num">
                                      <p:cBhvr>
                                        <p:cTn id="78" dur="6250" fill="hold"/>
                                        <p:tgtEl>
                                          <p:spTgt spid="20"/>
                                        </p:tgtEl>
                                        <p:attrNameLst>
                                          <p:attrName>ppt_h</p:attrName>
                                        </p:attrNameLst>
                                      </p:cBhvr>
                                      <p:tavLst>
                                        <p:tav tm="0">
                                          <p:val>
                                            <p:fltVal val="0"/>
                                          </p:val>
                                        </p:tav>
                                        <p:tav tm="100000">
                                          <p:val>
                                            <p:strVal val="#ppt_h"/>
                                          </p:val>
                                        </p:tav>
                                      </p:tavLst>
                                    </p:anim>
                                    <p:anim calcmode="lin" valueType="num">
                                      <p:cBhvr>
                                        <p:cTn id="79" dur="6250" fill="hold"/>
                                        <p:tgtEl>
                                          <p:spTgt spid="20"/>
                                        </p:tgtEl>
                                        <p:attrNameLst>
                                          <p:attrName>ppt_x</p:attrName>
                                        </p:attrNameLst>
                                      </p:cBhvr>
                                      <p:tavLst>
                                        <p:tav tm="0">
                                          <p:val>
                                            <p:fltVal val="0.5"/>
                                          </p:val>
                                        </p:tav>
                                        <p:tav tm="100000">
                                          <p:val>
                                            <p:strVal val="#ppt_x"/>
                                          </p:val>
                                        </p:tav>
                                      </p:tavLst>
                                    </p:anim>
                                    <p:anim calcmode="lin" valueType="num">
                                      <p:cBhvr>
                                        <p:cTn id="80" dur="6250" fill="hold"/>
                                        <p:tgtEl>
                                          <p:spTgt spid="20"/>
                                        </p:tgtEl>
                                        <p:attrNameLst>
                                          <p:attrName>ppt_y</p:attrName>
                                        </p:attrNameLst>
                                      </p:cBhvr>
                                      <p:tavLst>
                                        <p:tav tm="0">
                                          <p:val>
                                            <p:fltVal val="0.5"/>
                                          </p:val>
                                        </p:tav>
                                        <p:tav tm="100000">
                                          <p:val>
                                            <p:strVal val="#ppt_y"/>
                                          </p:val>
                                        </p:tav>
                                      </p:tavLst>
                                    </p:anim>
                                  </p:childTnLst>
                                </p:cTn>
                              </p:par>
                              <p:par>
                                <p:cTn id="81" presetID="23" presetClass="entr" presetSubtype="528" repeatCount="indefinite" fill="hold" nodeType="withEffect">
                                  <p:stCondLst>
                                    <p:cond delay="6200"/>
                                  </p:stCondLst>
                                  <p:childTnLst>
                                    <p:set>
                                      <p:cBhvr>
                                        <p:cTn id="82" dur="1" fill="hold">
                                          <p:stCondLst>
                                            <p:cond delay="0"/>
                                          </p:stCondLst>
                                        </p:cTn>
                                        <p:tgtEl>
                                          <p:spTgt spid="21"/>
                                        </p:tgtEl>
                                        <p:attrNameLst>
                                          <p:attrName>style.visibility</p:attrName>
                                        </p:attrNameLst>
                                      </p:cBhvr>
                                      <p:to>
                                        <p:strVal val="visible"/>
                                      </p:to>
                                    </p:set>
                                    <p:anim calcmode="lin" valueType="num">
                                      <p:cBhvr>
                                        <p:cTn id="83" dur="6250" fill="hold"/>
                                        <p:tgtEl>
                                          <p:spTgt spid="21"/>
                                        </p:tgtEl>
                                        <p:attrNameLst>
                                          <p:attrName>ppt_w</p:attrName>
                                        </p:attrNameLst>
                                      </p:cBhvr>
                                      <p:tavLst>
                                        <p:tav tm="0">
                                          <p:val>
                                            <p:fltVal val="0"/>
                                          </p:val>
                                        </p:tav>
                                        <p:tav tm="100000">
                                          <p:val>
                                            <p:strVal val="#ppt_w"/>
                                          </p:val>
                                        </p:tav>
                                      </p:tavLst>
                                    </p:anim>
                                    <p:anim calcmode="lin" valueType="num">
                                      <p:cBhvr>
                                        <p:cTn id="84" dur="6250" fill="hold"/>
                                        <p:tgtEl>
                                          <p:spTgt spid="21"/>
                                        </p:tgtEl>
                                        <p:attrNameLst>
                                          <p:attrName>ppt_h</p:attrName>
                                        </p:attrNameLst>
                                      </p:cBhvr>
                                      <p:tavLst>
                                        <p:tav tm="0">
                                          <p:val>
                                            <p:fltVal val="0"/>
                                          </p:val>
                                        </p:tav>
                                        <p:tav tm="100000">
                                          <p:val>
                                            <p:strVal val="#ppt_h"/>
                                          </p:val>
                                        </p:tav>
                                      </p:tavLst>
                                    </p:anim>
                                    <p:anim calcmode="lin" valueType="num">
                                      <p:cBhvr>
                                        <p:cTn id="85" dur="6250" fill="hold"/>
                                        <p:tgtEl>
                                          <p:spTgt spid="21"/>
                                        </p:tgtEl>
                                        <p:attrNameLst>
                                          <p:attrName>ppt_x</p:attrName>
                                        </p:attrNameLst>
                                      </p:cBhvr>
                                      <p:tavLst>
                                        <p:tav tm="0">
                                          <p:val>
                                            <p:fltVal val="0.5"/>
                                          </p:val>
                                        </p:tav>
                                        <p:tav tm="100000">
                                          <p:val>
                                            <p:strVal val="#ppt_x"/>
                                          </p:val>
                                        </p:tav>
                                      </p:tavLst>
                                    </p:anim>
                                    <p:anim calcmode="lin" valueType="num">
                                      <p:cBhvr>
                                        <p:cTn id="86" dur="6250" fill="hold"/>
                                        <p:tgtEl>
                                          <p:spTgt spid="21"/>
                                        </p:tgtEl>
                                        <p:attrNameLst>
                                          <p:attrName>ppt_y</p:attrName>
                                        </p:attrNameLst>
                                      </p:cBhvr>
                                      <p:tavLst>
                                        <p:tav tm="0">
                                          <p:val>
                                            <p:fltVal val="0.5"/>
                                          </p:val>
                                        </p:tav>
                                        <p:tav tm="100000">
                                          <p:val>
                                            <p:strVal val="#ppt_y"/>
                                          </p:val>
                                        </p:tav>
                                      </p:tavLst>
                                    </p:anim>
                                  </p:childTnLst>
                                </p:cTn>
                              </p:par>
                              <p:par>
                                <p:cTn id="87" presetID="23" presetClass="entr" presetSubtype="528" repeatCount="indefinite" fill="hold" nodeType="withEffect">
                                  <p:stCondLst>
                                    <p:cond delay="6700"/>
                                  </p:stCondLst>
                                  <p:childTnLst>
                                    <p:set>
                                      <p:cBhvr>
                                        <p:cTn id="88" dur="1" fill="hold">
                                          <p:stCondLst>
                                            <p:cond delay="0"/>
                                          </p:stCondLst>
                                        </p:cTn>
                                        <p:tgtEl>
                                          <p:spTgt spid="18"/>
                                        </p:tgtEl>
                                        <p:attrNameLst>
                                          <p:attrName>style.visibility</p:attrName>
                                        </p:attrNameLst>
                                      </p:cBhvr>
                                      <p:to>
                                        <p:strVal val="visible"/>
                                      </p:to>
                                    </p:set>
                                    <p:anim calcmode="lin" valueType="num">
                                      <p:cBhvr>
                                        <p:cTn id="89" dur="6250" fill="hold"/>
                                        <p:tgtEl>
                                          <p:spTgt spid="18"/>
                                        </p:tgtEl>
                                        <p:attrNameLst>
                                          <p:attrName>ppt_w</p:attrName>
                                        </p:attrNameLst>
                                      </p:cBhvr>
                                      <p:tavLst>
                                        <p:tav tm="0">
                                          <p:val>
                                            <p:fltVal val="0"/>
                                          </p:val>
                                        </p:tav>
                                        <p:tav tm="100000">
                                          <p:val>
                                            <p:strVal val="#ppt_w"/>
                                          </p:val>
                                        </p:tav>
                                      </p:tavLst>
                                    </p:anim>
                                    <p:anim calcmode="lin" valueType="num">
                                      <p:cBhvr>
                                        <p:cTn id="90" dur="6250" fill="hold"/>
                                        <p:tgtEl>
                                          <p:spTgt spid="18"/>
                                        </p:tgtEl>
                                        <p:attrNameLst>
                                          <p:attrName>ppt_h</p:attrName>
                                        </p:attrNameLst>
                                      </p:cBhvr>
                                      <p:tavLst>
                                        <p:tav tm="0">
                                          <p:val>
                                            <p:fltVal val="0"/>
                                          </p:val>
                                        </p:tav>
                                        <p:tav tm="100000">
                                          <p:val>
                                            <p:strVal val="#ppt_h"/>
                                          </p:val>
                                        </p:tav>
                                      </p:tavLst>
                                    </p:anim>
                                    <p:anim calcmode="lin" valueType="num">
                                      <p:cBhvr>
                                        <p:cTn id="91" dur="6250" fill="hold"/>
                                        <p:tgtEl>
                                          <p:spTgt spid="18"/>
                                        </p:tgtEl>
                                        <p:attrNameLst>
                                          <p:attrName>ppt_x</p:attrName>
                                        </p:attrNameLst>
                                      </p:cBhvr>
                                      <p:tavLst>
                                        <p:tav tm="0">
                                          <p:val>
                                            <p:fltVal val="0.5"/>
                                          </p:val>
                                        </p:tav>
                                        <p:tav tm="100000">
                                          <p:val>
                                            <p:strVal val="#ppt_x"/>
                                          </p:val>
                                        </p:tav>
                                      </p:tavLst>
                                    </p:anim>
                                    <p:anim calcmode="lin" valueType="num">
                                      <p:cBhvr>
                                        <p:cTn id="92" dur="6250" fill="hold"/>
                                        <p:tgtEl>
                                          <p:spTgt spid="18"/>
                                        </p:tgtEl>
                                        <p:attrNameLst>
                                          <p:attrName>ppt_y</p:attrName>
                                        </p:attrNameLst>
                                      </p:cBhvr>
                                      <p:tavLst>
                                        <p:tav tm="0">
                                          <p:val>
                                            <p:fltVal val="0.5"/>
                                          </p:val>
                                        </p:tav>
                                        <p:tav tm="100000">
                                          <p:val>
                                            <p:strVal val="#ppt_y"/>
                                          </p:val>
                                        </p:tav>
                                      </p:tavLst>
                                    </p:anim>
                                  </p:childTnLst>
                                </p:cTn>
                              </p:par>
                              <p:par>
                                <p:cTn id="93" presetID="23" presetClass="entr" presetSubtype="528" repeatCount="indefinite" fill="hold" nodeType="withEffect">
                                  <p:stCondLst>
                                    <p:cond delay="8000"/>
                                  </p:stCondLst>
                                  <p:childTnLst>
                                    <p:set>
                                      <p:cBhvr>
                                        <p:cTn id="94" dur="1" fill="hold">
                                          <p:stCondLst>
                                            <p:cond delay="0"/>
                                          </p:stCondLst>
                                        </p:cTn>
                                        <p:tgtEl>
                                          <p:spTgt spid="27"/>
                                        </p:tgtEl>
                                        <p:attrNameLst>
                                          <p:attrName>style.visibility</p:attrName>
                                        </p:attrNameLst>
                                      </p:cBhvr>
                                      <p:to>
                                        <p:strVal val="visible"/>
                                      </p:to>
                                    </p:set>
                                    <p:anim calcmode="lin" valueType="num">
                                      <p:cBhvr>
                                        <p:cTn id="95" dur="6250" fill="hold"/>
                                        <p:tgtEl>
                                          <p:spTgt spid="27"/>
                                        </p:tgtEl>
                                        <p:attrNameLst>
                                          <p:attrName>ppt_w</p:attrName>
                                        </p:attrNameLst>
                                      </p:cBhvr>
                                      <p:tavLst>
                                        <p:tav tm="0">
                                          <p:val>
                                            <p:fltVal val="0"/>
                                          </p:val>
                                        </p:tav>
                                        <p:tav tm="100000">
                                          <p:val>
                                            <p:strVal val="#ppt_w"/>
                                          </p:val>
                                        </p:tav>
                                      </p:tavLst>
                                    </p:anim>
                                    <p:anim calcmode="lin" valueType="num">
                                      <p:cBhvr>
                                        <p:cTn id="96" dur="6250" fill="hold"/>
                                        <p:tgtEl>
                                          <p:spTgt spid="27"/>
                                        </p:tgtEl>
                                        <p:attrNameLst>
                                          <p:attrName>ppt_h</p:attrName>
                                        </p:attrNameLst>
                                      </p:cBhvr>
                                      <p:tavLst>
                                        <p:tav tm="0">
                                          <p:val>
                                            <p:fltVal val="0"/>
                                          </p:val>
                                        </p:tav>
                                        <p:tav tm="100000">
                                          <p:val>
                                            <p:strVal val="#ppt_h"/>
                                          </p:val>
                                        </p:tav>
                                      </p:tavLst>
                                    </p:anim>
                                    <p:anim calcmode="lin" valueType="num">
                                      <p:cBhvr>
                                        <p:cTn id="97" dur="6250" fill="hold"/>
                                        <p:tgtEl>
                                          <p:spTgt spid="27"/>
                                        </p:tgtEl>
                                        <p:attrNameLst>
                                          <p:attrName>ppt_x</p:attrName>
                                        </p:attrNameLst>
                                      </p:cBhvr>
                                      <p:tavLst>
                                        <p:tav tm="0">
                                          <p:val>
                                            <p:fltVal val="0.5"/>
                                          </p:val>
                                        </p:tav>
                                        <p:tav tm="100000">
                                          <p:val>
                                            <p:strVal val="#ppt_x"/>
                                          </p:val>
                                        </p:tav>
                                      </p:tavLst>
                                    </p:anim>
                                    <p:anim calcmode="lin" valueType="num">
                                      <p:cBhvr>
                                        <p:cTn id="98" dur="6250" fill="hold"/>
                                        <p:tgtEl>
                                          <p:spTgt spid="27"/>
                                        </p:tgtEl>
                                        <p:attrNameLst>
                                          <p:attrName>ppt_y</p:attrName>
                                        </p:attrNameLst>
                                      </p:cBhvr>
                                      <p:tavLst>
                                        <p:tav tm="0">
                                          <p:val>
                                            <p:fltVal val="0.5"/>
                                          </p:val>
                                        </p:tav>
                                        <p:tav tm="100000">
                                          <p:val>
                                            <p:strVal val="#ppt_y"/>
                                          </p:val>
                                        </p:tav>
                                      </p:tavLst>
                                    </p:anim>
                                  </p:childTnLst>
                                </p:cTn>
                              </p:par>
                              <p:par>
                                <p:cTn id="99" presetID="23" presetClass="entr" presetSubtype="528" repeatCount="indefinite" fill="hold" nodeType="withEffect">
                                  <p:stCondLst>
                                    <p:cond delay="5500"/>
                                  </p:stCondLst>
                                  <p:childTnLst>
                                    <p:set>
                                      <p:cBhvr>
                                        <p:cTn id="100" dur="1" fill="hold">
                                          <p:stCondLst>
                                            <p:cond delay="0"/>
                                          </p:stCondLst>
                                        </p:cTn>
                                        <p:tgtEl>
                                          <p:spTgt spid="28"/>
                                        </p:tgtEl>
                                        <p:attrNameLst>
                                          <p:attrName>style.visibility</p:attrName>
                                        </p:attrNameLst>
                                      </p:cBhvr>
                                      <p:to>
                                        <p:strVal val="visible"/>
                                      </p:to>
                                    </p:set>
                                    <p:anim calcmode="lin" valueType="num">
                                      <p:cBhvr>
                                        <p:cTn id="101" dur="6250" fill="hold"/>
                                        <p:tgtEl>
                                          <p:spTgt spid="28"/>
                                        </p:tgtEl>
                                        <p:attrNameLst>
                                          <p:attrName>ppt_w</p:attrName>
                                        </p:attrNameLst>
                                      </p:cBhvr>
                                      <p:tavLst>
                                        <p:tav tm="0">
                                          <p:val>
                                            <p:fltVal val="0"/>
                                          </p:val>
                                        </p:tav>
                                        <p:tav tm="100000">
                                          <p:val>
                                            <p:strVal val="#ppt_w"/>
                                          </p:val>
                                        </p:tav>
                                      </p:tavLst>
                                    </p:anim>
                                    <p:anim calcmode="lin" valueType="num">
                                      <p:cBhvr>
                                        <p:cTn id="102" dur="6250" fill="hold"/>
                                        <p:tgtEl>
                                          <p:spTgt spid="28"/>
                                        </p:tgtEl>
                                        <p:attrNameLst>
                                          <p:attrName>ppt_h</p:attrName>
                                        </p:attrNameLst>
                                      </p:cBhvr>
                                      <p:tavLst>
                                        <p:tav tm="0">
                                          <p:val>
                                            <p:fltVal val="0"/>
                                          </p:val>
                                        </p:tav>
                                        <p:tav tm="100000">
                                          <p:val>
                                            <p:strVal val="#ppt_h"/>
                                          </p:val>
                                        </p:tav>
                                      </p:tavLst>
                                    </p:anim>
                                    <p:anim calcmode="lin" valueType="num">
                                      <p:cBhvr>
                                        <p:cTn id="103" dur="6250" fill="hold"/>
                                        <p:tgtEl>
                                          <p:spTgt spid="28"/>
                                        </p:tgtEl>
                                        <p:attrNameLst>
                                          <p:attrName>ppt_x</p:attrName>
                                        </p:attrNameLst>
                                      </p:cBhvr>
                                      <p:tavLst>
                                        <p:tav tm="0">
                                          <p:val>
                                            <p:fltVal val="0.5"/>
                                          </p:val>
                                        </p:tav>
                                        <p:tav tm="100000">
                                          <p:val>
                                            <p:strVal val="#ppt_x"/>
                                          </p:val>
                                        </p:tav>
                                      </p:tavLst>
                                    </p:anim>
                                    <p:anim calcmode="lin" valueType="num">
                                      <p:cBhvr>
                                        <p:cTn id="104" dur="6250" fill="hold"/>
                                        <p:tgtEl>
                                          <p:spTgt spid="28"/>
                                        </p:tgtEl>
                                        <p:attrNameLst>
                                          <p:attrName>ppt_y</p:attrName>
                                        </p:attrNameLst>
                                      </p:cBhvr>
                                      <p:tavLst>
                                        <p:tav tm="0">
                                          <p:val>
                                            <p:fltVal val="0.5"/>
                                          </p:val>
                                        </p:tav>
                                        <p:tav tm="100000">
                                          <p:val>
                                            <p:strVal val="#ppt_y"/>
                                          </p:val>
                                        </p:tav>
                                      </p:tavLst>
                                    </p:anim>
                                  </p:childTnLst>
                                </p:cTn>
                              </p:par>
                              <p:par>
                                <p:cTn id="105" presetID="23" presetClass="entr" presetSubtype="528" repeatCount="indefinite" fill="hold" nodeType="withEffect">
                                  <p:stCondLst>
                                    <p:cond delay="7800"/>
                                  </p:stCondLst>
                                  <p:childTnLst>
                                    <p:set>
                                      <p:cBhvr>
                                        <p:cTn id="106" dur="1" fill="hold">
                                          <p:stCondLst>
                                            <p:cond delay="0"/>
                                          </p:stCondLst>
                                        </p:cTn>
                                        <p:tgtEl>
                                          <p:spTgt spid="29"/>
                                        </p:tgtEl>
                                        <p:attrNameLst>
                                          <p:attrName>style.visibility</p:attrName>
                                        </p:attrNameLst>
                                      </p:cBhvr>
                                      <p:to>
                                        <p:strVal val="visible"/>
                                      </p:to>
                                    </p:set>
                                    <p:anim calcmode="lin" valueType="num">
                                      <p:cBhvr>
                                        <p:cTn id="107" dur="6250" fill="hold"/>
                                        <p:tgtEl>
                                          <p:spTgt spid="29"/>
                                        </p:tgtEl>
                                        <p:attrNameLst>
                                          <p:attrName>ppt_w</p:attrName>
                                        </p:attrNameLst>
                                      </p:cBhvr>
                                      <p:tavLst>
                                        <p:tav tm="0">
                                          <p:val>
                                            <p:fltVal val="0"/>
                                          </p:val>
                                        </p:tav>
                                        <p:tav tm="100000">
                                          <p:val>
                                            <p:strVal val="#ppt_w"/>
                                          </p:val>
                                        </p:tav>
                                      </p:tavLst>
                                    </p:anim>
                                    <p:anim calcmode="lin" valueType="num">
                                      <p:cBhvr>
                                        <p:cTn id="108" dur="6250" fill="hold"/>
                                        <p:tgtEl>
                                          <p:spTgt spid="29"/>
                                        </p:tgtEl>
                                        <p:attrNameLst>
                                          <p:attrName>ppt_h</p:attrName>
                                        </p:attrNameLst>
                                      </p:cBhvr>
                                      <p:tavLst>
                                        <p:tav tm="0">
                                          <p:val>
                                            <p:fltVal val="0"/>
                                          </p:val>
                                        </p:tav>
                                        <p:tav tm="100000">
                                          <p:val>
                                            <p:strVal val="#ppt_h"/>
                                          </p:val>
                                        </p:tav>
                                      </p:tavLst>
                                    </p:anim>
                                    <p:anim calcmode="lin" valueType="num">
                                      <p:cBhvr>
                                        <p:cTn id="109" dur="6250" fill="hold"/>
                                        <p:tgtEl>
                                          <p:spTgt spid="29"/>
                                        </p:tgtEl>
                                        <p:attrNameLst>
                                          <p:attrName>ppt_x</p:attrName>
                                        </p:attrNameLst>
                                      </p:cBhvr>
                                      <p:tavLst>
                                        <p:tav tm="0">
                                          <p:val>
                                            <p:fltVal val="0.5"/>
                                          </p:val>
                                        </p:tav>
                                        <p:tav tm="100000">
                                          <p:val>
                                            <p:strVal val="#ppt_x"/>
                                          </p:val>
                                        </p:tav>
                                      </p:tavLst>
                                    </p:anim>
                                    <p:anim calcmode="lin" valueType="num">
                                      <p:cBhvr>
                                        <p:cTn id="110" dur="6250" fill="hold"/>
                                        <p:tgtEl>
                                          <p:spTgt spid="29"/>
                                        </p:tgtEl>
                                        <p:attrNameLst>
                                          <p:attrName>ppt_y</p:attrName>
                                        </p:attrNameLst>
                                      </p:cBhvr>
                                      <p:tavLst>
                                        <p:tav tm="0">
                                          <p:val>
                                            <p:fltVal val="0.5"/>
                                          </p:val>
                                        </p:tav>
                                        <p:tav tm="100000">
                                          <p:val>
                                            <p:strVal val="#ppt_y"/>
                                          </p:val>
                                        </p:tav>
                                      </p:tavLst>
                                    </p:anim>
                                  </p:childTnLst>
                                </p:cTn>
                              </p:par>
                              <p:par>
                                <p:cTn id="111" presetID="23" presetClass="entr" presetSubtype="528" repeatCount="indefinite" fill="hold" nodeType="withEffect">
                                  <p:stCondLst>
                                    <p:cond delay="550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6250" fill="hold"/>
                                        <p:tgtEl>
                                          <p:spTgt spid="30"/>
                                        </p:tgtEl>
                                        <p:attrNameLst>
                                          <p:attrName>ppt_w</p:attrName>
                                        </p:attrNameLst>
                                      </p:cBhvr>
                                      <p:tavLst>
                                        <p:tav tm="0">
                                          <p:val>
                                            <p:fltVal val="0"/>
                                          </p:val>
                                        </p:tav>
                                        <p:tav tm="100000">
                                          <p:val>
                                            <p:strVal val="#ppt_w"/>
                                          </p:val>
                                        </p:tav>
                                      </p:tavLst>
                                    </p:anim>
                                    <p:anim calcmode="lin" valueType="num">
                                      <p:cBhvr>
                                        <p:cTn id="114" dur="6250" fill="hold"/>
                                        <p:tgtEl>
                                          <p:spTgt spid="30"/>
                                        </p:tgtEl>
                                        <p:attrNameLst>
                                          <p:attrName>ppt_h</p:attrName>
                                        </p:attrNameLst>
                                      </p:cBhvr>
                                      <p:tavLst>
                                        <p:tav tm="0">
                                          <p:val>
                                            <p:fltVal val="0"/>
                                          </p:val>
                                        </p:tav>
                                        <p:tav tm="100000">
                                          <p:val>
                                            <p:strVal val="#ppt_h"/>
                                          </p:val>
                                        </p:tav>
                                      </p:tavLst>
                                    </p:anim>
                                    <p:anim calcmode="lin" valueType="num">
                                      <p:cBhvr>
                                        <p:cTn id="115" dur="6250" fill="hold"/>
                                        <p:tgtEl>
                                          <p:spTgt spid="30"/>
                                        </p:tgtEl>
                                        <p:attrNameLst>
                                          <p:attrName>ppt_x</p:attrName>
                                        </p:attrNameLst>
                                      </p:cBhvr>
                                      <p:tavLst>
                                        <p:tav tm="0">
                                          <p:val>
                                            <p:fltVal val="0.5"/>
                                          </p:val>
                                        </p:tav>
                                        <p:tav tm="100000">
                                          <p:val>
                                            <p:strVal val="#ppt_x"/>
                                          </p:val>
                                        </p:tav>
                                      </p:tavLst>
                                    </p:anim>
                                    <p:anim calcmode="lin" valueType="num">
                                      <p:cBhvr>
                                        <p:cTn id="116" dur="6250" fill="hold"/>
                                        <p:tgtEl>
                                          <p:spTgt spid="30"/>
                                        </p:tgtEl>
                                        <p:attrNameLst>
                                          <p:attrName>ppt_y</p:attrName>
                                        </p:attrNameLst>
                                      </p:cBhvr>
                                      <p:tavLst>
                                        <p:tav tm="0">
                                          <p:val>
                                            <p:fltVal val="0.5"/>
                                          </p:val>
                                        </p:tav>
                                        <p:tav tm="100000">
                                          <p:val>
                                            <p:strVal val="#ppt_y"/>
                                          </p:val>
                                        </p:tav>
                                      </p:tavLst>
                                    </p:anim>
                                  </p:childTnLst>
                                </p:cTn>
                              </p:par>
                              <p:par>
                                <p:cTn id="117" presetID="23" presetClass="entr" presetSubtype="528" repeatCount="indefinite" fill="hold" nodeType="withEffect">
                                  <p:stCondLst>
                                    <p:cond delay="7600"/>
                                  </p:stCondLst>
                                  <p:childTnLst>
                                    <p:set>
                                      <p:cBhvr>
                                        <p:cTn id="118" dur="1" fill="hold">
                                          <p:stCondLst>
                                            <p:cond delay="0"/>
                                          </p:stCondLst>
                                        </p:cTn>
                                        <p:tgtEl>
                                          <p:spTgt spid="31"/>
                                        </p:tgtEl>
                                        <p:attrNameLst>
                                          <p:attrName>style.visibility</p:attrName>
                                        </p:attrNameLst>
                                      </p:cBhvr>
                                      <p:to>
                                        <p:strVal val="visible"/>
                                      </p:to>
                                    </p:set>
                                    <p:anim calcmode="lin" valueType="num">
                                      <p:cBhvr>
                                        <p:cTn id="119" dur="6250" fill="hold"/>
                                        <p:tgtEl>
                                          <p:spTgt spid="31"/>
                                        </p:tgtEl>
                                        <p:attrNameLst>
                                          <p:attrName>ppt_w</p:attrName>
                                        </p:attrNameLst>
                                      </p:cBhvr>
                                      <p:tavLst>
                                        <p:tav tm="0">
                                          <p:val>
                                            <p:fltVal val="0"/>
                                          </p:val>
                                        </p:tav>
                                        <p:tav tm="100000">
                                          <p:val>
                                            <p:strVal val="#ppt_w"/>
                                          </p:val>
                                        </p:tav>
                                      </p:tavLst>
                                    </p:anim>
                                    <p:anim calcmode="lin" valueType="num">
                                      <p:cBhvr>
                                        <p:cTn id="120" dur="6250" fill="hold"/>
                                        <p:tgtEl>
                                          <p:spTgt spid="31"/>
                                        </p:tgtEl>
                                        <p:attrNameLst>
                                          <p:attrName>ppt_h</p:attrName>
                                        </p:attrNameLst>
                                      </p:cBhvr>
                                      <p:tavLst>
                                        <p:tav tm="0">
                                          <p:val>
                                            <p:fltVal val="0"/>
                                          </p:val>
                                        </p:tav>
                                        <p:tav tm="100000">
                                          <p:val>
                                            <p:strVal val="#ppt_h"/>
                                          </p:val>
                                        </p:tav>
                                      </p:tavLst>
                                    </p:anim>
                                    <p:anim calcmode="lin" valueType="num">
                                      <p:cBhvr>
                                        <p:cTn id="121" dur="6250" fill="hold"/>
                                        <p:tgtEl>
                                          <p:spTgt spid="31"/>
                                        </p:tgtEl>
                                        <p:attrNameLst>
                                          <p:attrName>ppt_x</p:attrName>
                                        </p:attrNameLst>
                                      </p:cBhvr>
                                      <p:tavLst>
                                        <p:tav tm="0">
                                          <p:val>
                                            <p:fltVal val="0.5"/>
                                          </p:val>
                                        </p:tav>
                                        <p:tav tm="100000">
                                          <p:val>
                                            <p:strVal val="#ppt_x"/>
                                          </p:val>
                                        </p:tav>
                                      </p:tavLst>
                                    </p:anim>
                                    <p:anim calcmode="lin" valueType="num">
                                      <p:cBhvr>
                                        <p:cTn id="122" dur="6250" fill="hold"/>
                                        <p:tgtEl>
                                          <p:spTgt spid="31"/>
                                        </p:tgtEl>
                                        <p:attrNameLst>
                                          <p:attrName>ppt_y</p:attrName>
                                        </p:attrNameLst>
                                      </p:cBhvr>
                                      <p:tavLst>
                                        <p:tav tm="0">
                                          <p:val>
                                            <p:fltVal val="0.5"/>
                                          </p:val>
                                        </p:tav>
                                        <p:tav tm="100000">
                                          <p:val>
                                            <p:strVal val="#ppt_y"/>
                                          </p:val>
                                        </p:tav>
                                      </p:tavLst>
                                    </p:anim>
                                  </p:childTnLst>
                                </p:cTn>
                              </p:par>
                              <p:par>
                                <p:cTn id="123" presetID="23" presetClass="entr" presetSubtype="528" repeatCount="indefinite" fill="hold" nodeType="withEffect">
                                  <p:stCondLst>
                                    <p:cond delay="5500"/>
                                  </p:stCondLst>
                                  <p:childTnLst>
                                    <p:set>
                                      <p:cBhvr>
                                        <p:cTn id="124" dur="1" fill="hold">
                                          <p:stCondLst>
                                            <p:cond delay="0"/>
                                          </p:stCondLst>
                                        </p:cTn>
                                        <p:tgtEl>
                                          <p:spTgt spid="32"/>
                                        </p:tgtEl>
                                        <p:attrNameLst>
                                          <p:attrName>style.visibility</p:attrName>
                                        </p:attrNameLst>
                                      </p:cBhvr>
                                      <p:to>
                                        <p:strVal val="visible"/>
                                      </p:to>
                                    </p:set>
                                    <p:anim calcmode="lin" valueType="num">
                                      <p:cBhvr>
                                        <p:cTn id="125" dur="6250" fill="hold"/>
                                        <p:tgtEl>
                                          <p:spTgt spid="32"/>
                                        </p:tgtEl>
                                        <p:attrNameLst>
                                          <p:attrName>ppt_w</p:attrName>
                                        </p:attrNameLst>
                                      </p:cBhvr>
                                      <p:tavLst>
                                        <p:tav tm="0">
                                          <p:val>
                                            <p:fltVal val="0"/>
                                          </p:val>
                                        </p:tav>
                                        <p:tav tm="100000">
                                          <p:val>
                                            <p:strVal val="#ppt_w"/>
                                          </p:val>
                                        </p:tav>
                                      </p:tavLst>
                                    </p:anim>
                                    <p:anim calcmode="lin" valueType="num">
                                      <p:cBhvr>
                                        <p:cTn id="126" dur="6250" fill="hold"/>
                                        <p:tgtEl>
                                          <p:spTgt spid="32"/>
                                        </p:tgtEl>
                                        <p:attrNameLst>
                                          <p:attrName>ppt_h</p:attrName>
                                        </p:attrNameLst>
                                      </p:cBhvr>
                                      <p:tavLst>
                                        <p:tav tm="0">
                                          <p:val>
                                            <p:fltVal val="0"/>
                                          </p:val>
                                        </p:tav>
                                        <p:tav tm="100000">
                                          <p:val>
                                            <p:strVal val="#ppt_h"/>
                                          </p:val>
                                        </p:tav>
                                      </p:tavLst>
                                    </p:anim>
                                    <p:anim calcmode="lin" valueType="num">
                                      <p:cBhvr>
                                        <p:cTn id="127" dur="6250" fill="hold"/>
                                        <p:tgtEl>
                                          <p:spTgt spid="32"/>
                                        </p:tgtEl>
                                        <p:attrNameLst>
                                          <p:attrName>ppt_x</p:attrName>
                                        </p:attrNameLst>
                                      </p:cBhvr>
                                      <p:tavLst>
                                        <p:tav tm="0">
                                          <p:val>
                                            <p:fltVal val="0.5"/>
                                          </p:val>
                                        </p:tav>
                                        <p:tav tm="100000">
                                          <p:val>
                                            <p:strVal val="#ppt_x"/>
                                          </p:val>
                                        </p:tav>
                                      </p:tavLst>
                                    </p:anim>
                                    <p:anim calcmode="lin" valueType="num">
                                      <p:cBhvr>
                                        <p:cTn id="128" dur="6250" fill="hold"/>
                                        <p:tgtEl>
                                          <p:spTgt spid="32"/>
                                        </p:tgtEl>
                                        <p:attrNameLst>
                                          <p:attrName>ppt_y</p:attrName>
                                        </p:attrNameLst>
                                      </p:cBhvr>
                                      <p:tavLst>
                                        <p:tav tm="0">
                                          <p:val>
                                            <p:fltVal val="0.5"/>
                                          </p:val>
                                        </p:tav>
                                        <p:tav tm="100000">
                                          <p:val>
                                            <p:strVal val="#ppt_y"/>
                                          </p:val>
                                        </p:tav>
                                      </p:tavLst>
                                    </p:anim>
                                  </p:childTnLst>
                                </p:cTn>
                              </p:par>
                              <p:par>
                                <p:cTn id="129" presetID="23" presetClass="entr" presetSubtype="528" repeatCount="indefinite" fill="hold" nodeType="withEffect">
                                  <p:stCondLst>
                                    <p:cond delay="7200"/>
                                  </p:stCondLst>
                                  <p:childTnLst>
                                    <p:set>
                                      <p:cBhvr>
                                        <p:cTn id="130" dur="1" fill="hold">
                                          <p:stCondLst>
                                            <p:cond delay="0"/>
                                          </p:stCondLst>
                                        </p:cTn>
                                        <p:tgtEl>
                                          <p:spTgt spid="33"/>
                                        </p:tgtEl>
                                        <p:attrNameLst>
                                          <p:attrName>style.visibility</p:attrName>
                                        </p:attrNameLst>
                                      </p:cBhvr>
                                      <p:to>
                                        <p:strVal val="visible"/>
                                      </p:to>
                                    </p:set>
                                    <p:anim calcmode="lin" valueType="num">
                                      <p:cBhvr>
                                        <p:cTn id="131" dur="6250" fill="hold"/>
                                        <p:tgtEl>
                                          <p:spTgt spid="33"/>
                                        </p:tgtEl>
                                        <p:attrNameLst>
                                          <p:attrName>ppt_w</p:attrName>
                                        </p:attrNameLst>
                                      </p:cBhvr>
                                      <p:tavLst>
                                        <p:tav tm="0">
                                          <p:val>
                                            <p:fltVal val="0"/>
                                          </p:val>
                                        </p:tav>
                                        <p:tav tm="100000">
                                          <p:val>
                                            <p:strVal val="#ppt_w"/>
                                          </p:val>
                                        </p:tav>
                                      </p:tavLst>
                                    </p:anim>
                                    <p:anim calcmode="lin" valueType="num">
                                      <p:cBhvr>
                                        <p:cTn id="132" dur="6250" fill="hold"/>
                                        <p:tgtEl>
                                          <p:spTgt spid="33"/>
                                        </p:tgtEl>
                                        <p:attrNameLst>
                                          <p:attrName>ppt_h</p:attrName>
                                        </p:attrNameLst>
                                      </p:cBhvr>
                                      <p:tavLst>
                                        <p:tav tm="0">
                                          <p:val>
                                            <p:fltVal val="0"/>
                                          </p:val>
                                        </p:tav>
                                        <p:tav tm="100000">
                                          <p:val>
                                            <p:strVal val="#ppt_h"/>
                                          </p:val>
                                        </p:tav>
                                      </p:tavLst>
                                    </p:anim>
                                    <p:anim calcmode="lin" valueType="num">
                                      <p:cBhvr>
                                        <p:cTn id="133" dur="6250" fill="hold"/>
                                        <p:tgtEl>
                                          <p:spTgt spid="33"/>
                                        </p:tgtEl>
                                        <p:attrNameLst>
                                          <p:attrName>ppt_x</p:attrName>
                                        </p:attrNameLst>
                                      </p:cBhvr>
                                      <p:tavLst>
                                        <p:tav tm="0">
                                          <p:val>
                                            <p:fltVal val="0.5"/>
                                          </p:val>
                                        </p:tav>
                                        <p:tav tm="100000">
                                          <p:val>
                                            <p:strVal val="#ppt_x"/>
                                          </p:val>
                                        </p:tav>
                                      </p:tavLst>
                                    </p:anim>
                                    <p:anim calcmode="lin" valueType="num">
                                      <p:cBhvr>
                                        <p:cTn id="134" dur="6250" fill="hold"/>
                                        <p:tgtEl>
                                          <p:spTgt spid="33"/>
                                        </p:tgtEl>
                                        <p:attrNameLst>
                                          <p:attrName>ppt_y</p:attrName>
                                        </p:attrNameLst>
                                      </p:cBhvr>
                                      <p:tavLst>
                                        <p:tav tm="0">
                                          <p:val>
                                            <p:fltVal val="0.5"/>
                                          </p:val>
                                        </p:tav>
                                        <p:tav tm="100000">
                                          <p:val>
                                            <p:strVal val="#ppt_y"/>
                                          </p:val>
                                        </p:tav>
                                      </p:tavLst>
                                    </p:anim>
                                  </p:childTnLst>
                                </p:cTn>
                              </p:par>
                              <p:par>
                                <p:cTn id="135" presetID="23" presetClass="entr" presetSubtype="528" repeatCount="indefinite" fill="hold" nodeType="withEffect">
                                  <p:stCondLst>
                                    <p:cond delay="6700"/>
                                  </p:stCondLst>
                                  <p:childTnLst>
                                    <p:set>
                                      <p:cBhvr>
                                        <p:cTn id="136" dur="1" fill="hold">
                                          <p:stCondLst>
                                            <p:cond delay="0"/>
                                          </p:stCondLst>
                                        </p:cTn>
                                        <p:tgtEl>
                                          <p:spTgt spid="34"/>
                                        </p:tgtEl>
                                        <p:attrNameLst>
                                          <p:attrName>style.visibility</p:attrName>
                                        </p:attrNameLst>
                                      </p:cBhvr>
                                      <p:to>
                                        <p:strVal val="visible"/>
                                      </p:to>
                                    </p:set>
                                    <p:anim calcmode="lin" valueType="num">
                                      <p:cBhvr>
                                        <p:cTn id="137" dur="6250" fill="hold"/>
                                        <p:tgtEl>
                                          <p:spTgt spid="34"/>
                                        </p:tgtEl>
                                        <p:attrNameLst>
                                          <p:attrName>ppt_w</p:attrName>
                                        </p:attrNameLst>
                                      </p:cBhvr>
                                      <p:tavLst>
                                        <p:tav tm="0">
                                          <p:val>
                                            <p:fltVal val="0"/>
                                          </p:val>
                                        </p:tav>
                                        <p:tav tm="100000">
                                          <p:val>
                                            <p:strVal val="#ppt_w"/>
                                          </p:val>
                                        </p:tav>
                                      </p:tavLst>
                                    </p:anim>
                                    <p:anim calcmode="lin" valueType="num">
                                      <p:cBhvr>
                                        <p:cTn id="138" dur="6250" fill="hold"/>
                                        <p:tgtEl>
                                          <p:spTgt spid="34"/>
                                        </p:tgtEl>
                                        <p:attrNameLst>
                                          <p:attrName>ppt_h</p:attrName>
                                        </p:attrNameLst>
                                      </p:cBhvr>
                                      <p:tavLst>
                                        <p:tav tm="0">
                                          <p:val>
                                            <p:fltVal val="0"/>
                                          </p:val>
                                        </p:tav>
                                        <p:tav tm="100000">
                                          <p:val>
                                            <p:strVal val="#ppt_h"/>
                                          </p:val>
                                        </p:tav>
                                      </p:tavLst>
                                    </p:anim>
                                    <p:anim calcmode="lin" valueType="num">
                                      <p:cBhvr>
                                        <p:cTn id="139" dur="6250" fill="hold"/>
                                        <p:tgtEl>
                                          <p:spTgt spid="34"/>
                                        </p:tgtEl>
                                        <p:attrNameLst>
                                          <p:attrName>ppt_x</p:attrName>
                                        </p:attrNameLst>
                                      </p:cBhvr>
                                      <p:tavLst>
                                        <p:tav tm="0">
                                          <p:val>
                                            <p:fltVal val="0.5"/>
                                          </p:val>
                                        </p:tav>
                                        <p:tav tm="100000">
                                          <p:val>
                                            <p:strVal val="#ppt_x"/>
                                          </p:val>
                                        </p:tav>
                                      </p:tavLst>
                                    </p:anim>
                                    <p:anim calcmode="lin" valueType="num">
                                      <p:cBhvr>
                                        <p:cTn id="140" dur="6250" fill="hold"/>
                                        <p:tgtEl>
                                          <p:spTgt spid="34"/>
                                        </p:tgtEl>
                                        <p:attrNameLst>
                                          <p:attrName>ppt_y</p:attrName>
                                        </p:attrNameLst>
                                      </p:cBhvr>
                                      <p:tavLst>
                                        <p:tav tm="0">
                                          <p:val>
                                            <p:fltVal val="0.5"/>
                                          </p:val>
                                        </p:tav>
                                        <p:tav tm="100000">
                                          <p:val>
                                            <p:strVal val="#ppt_y"/>
                                          </p:val>
                                        </p:tav>
                                      </p:tavLst>
                                    </p:anim>
                                  </p:childTnLst>
                                </p:cTn>
                              </p:par>
                              <p:par>
                                <p:cTn id="141" presetID="23" presetClass="entr" presetSubtype="528" repeatCount="indefinite" fill="hold" nodeType="withEffect">
                                  <p:stCondLst>
                                    <p:cond delay="8900"/>
                                  </p:stCondLst>
                                  <p:childTnLst>
                                    <p:set>
                                      <p:cBhvr>
                                        <p:cTn id="142" dur="1" fill="hold">
                                          <p:stCondLst>
                                            <p:cond delay="0"/>
                                          </p:stCondLst>
                                        </p:cTn>
                                        <p:tgtEl>
                                          <p:spTgt spid="35"/>
                                        </p:tgtEl>
                                        <p:attrNameLst>
                                          <p:attrName>style.visibility</p:attrName>
                                        </p:attrNameLst>
                                      </p:cBhvr>
                                      <p:to>
                                        <p:strVal val="visible"/>
                                      </p:to>
                                    </p:set>
                                    <p:anim calcmode="lin" valueType="num">
                                      <p:cBhvr>
                                        <p:cTn id="143" dur="6250" fill="hold"/>
                                        <p:tgtEl>
                                          <p:spTgt spid="35"/>
                                        </p:tgtEl>
                                        <p:attrNameLst>
                                          <p:attrName>ppt_w</p:attrName>
                                        </p:attrNameLst>
                                      </p:cBhvr>
                                      <p:tavLst>
                                        <p:tav tm="0">
                                          <p:val>
                                            <p:fltVal val="0"/>
                                          </p:val>
                                        </p:tav>
                                        <p:tav tm="100000">
                                          <p:val>
                                            <p:strVal val="#ppt_w"/>
                                          </p:val>
                                        </p:tav>
                                      </p:tavLst>
                                    </p:anim>
                                    <p:anim calcmode="lin" valueType="num">
                                      <p:cBhvr>
                                        <p:cTn id="144" dur="6250" fill="hold"/>
                                        <p:tgtEl>
                                          <p:spTgt spid="35"/>
                                        </p:tgtEl>
                                        <p:attrNameLst>
                                          <p:attrName>ppt_h</p:attrName>
                                        </p:attrNameLst>
                                      </p:cBhvr>
                                      <p:tavLst>
                                        <p:tav tm="0">
                                          <p:val>
                                            <p:fltVal val="0"/>
                                          </p:val>
                                        </p:tav>
                                        <p:tav tm="100000">
                                          <p:val>
                                            <p:strVal val="#ppt_h"/>
                                          </p:val>
                                        </p:tav>
                                      </p:tavLst>
                                    </p:anim>
                                    <p:anim calcmode="lin" valueType="num">
                                      <p:cBhvr>
                                        <p:cTn id="145" dur="6250" fill="hold"/>
                                        <p:tgtEl>
                                          <p:spTgt spid="35"/>
                                        </p:tgtEl>
                                        <p:attrNameLst>
                                          <p:attrName>ppt_x</p:attrName>
                                        </p:attrNameLst>
                                      </p:cBhvr>
                                      <p:tavLst>
                                        <p:tav tm="0">
                                          <p:val>
                                            <p:fltVal val="0.5"/>
                                          </p:val>
                                        </p:tav>
                                        <p:tav tm="100000">
                                          <p:val>
                                            <p:strVal val="#ppt_x"/>
                                          </p:val>
                                        </p:tav>
                                      </p:tavLst>
                                    </p:anim>
                                    <p:anim calcmode="lin" valueType="num">
                                      <p:cBhvr>
                                        <p:cTn id="146" dur="6250" fill="hold"/>
                                        <p:tgtEl>
                                          <p:spTgt spid="35"/>
                                        </p:tgtEl>
                                        <p:attrNameLst>
                                          <p:attrName>ppt_y</p:attrName>
                                        </p:attrNameLst>
                                      </p:cBhvr>
                                      <p:tavLst>
                                        <p:tav tm="0">
                                          <p:val>
                                            <p:fltVal val="0.5"/>
                                          </p:val>
                                        </p:tav>
                                        <p:tav tm="100000">
                                          <p:val>
                                            <p:strVal val="#ppt_y"/>
                                          </p:val>
                                        </p:tav>
                                      </p:tavLst>
                                    </p:anim>
                                  </p:childTnLst>
                                </p:cTn>
                              </p:par>
                              <p:par>
                                <p:cTn id="147" presetID="23" presetClass="entr" presetSubtype="528" repeatCount="indefinite" fill="hold" nodeType="withEffect">
                                  <p:stCondLst>
                                    <p:cond delay="4800"/>
                                  </p:stCondLst>
                                  <p:childTnLst>
                                    <p:set>
                                      <p:cBhvr>
                                        <p:cTn id="148" dur="1" fill="hold">
                                          <p:stCondLst>
                                            <p:cond delay="0"/>
                                          </p:stCondLst>
                                        </p:cTn>
                                        <p:tgtEl>
                                          <p:spTgt spid="36"/>
                                        </p:tgtEl>
                                        <p:attrNameLst>
                                          <p:attrName>style.visibility</p:attrName>
                                        </p:attrNameLst>
                                      </p:cBhvr>
                                      <p:to>
                                        <p:strVal val="visible"/>
                                      </p:to>
                                    </p:set>
                                    <p:anim calcmode="lin" valueType="num">
                                      <p:cBhvr>
                                        <p:cTn id="149" dur="6250" fill="hold"/>
                                        <p:tgtEl>
                                          <p:spTgt spid="36"/>
                                        </p:tgtEl>
                                        <p:attrNameLst>
                                          <p:attrName>ppt_w</p:attrName>
                                        </p:attrNameLst>
                                      </p:cBhvr>
                                      <p:tavLst>
                                        <p:tav tm="0">
                                          <p:val>
                                            <p:fltVal val="0"/>
                                          </p:val>
                                        </p:tav>
                                        <p:tav tm="100000">
                                          <p:val>
                                            <p:strVal val="#ppt_w"/>
                                          </p:val>
                                        </p:tav>
                                      </p:tavLst>
                                    </p:anim>
                                    <p:anim calcmode="lin" valueType="num">
                                      <p:cBhvr>
                                        <p:cTn id="150" dur="6250" fill="hold"/>
                                        <p:tgtEl>
                                          <p:spTgt spid="36"/>
                                        </p:tgtEl>
                                        <p:attrNameLst>
                                          <p:attrName>ppt_h</p:attrName>
                                        </p:attrNameLst>
                                      </p:cBhvr>
                                      <p:tavLst>
                                        <p:tav tm="0">
                                          <p:val>
                                            <p:fltVal val="0"/>
                                          </p:val>
                                        </p:tav>
                                        <p:tav tm="100000">
                                          <p:val>
                                            <p:strVal val="#ppt_h"/>
                                          </p:val>
                                        </p:tav>
                                      </p:tavLst>
                                    </p:anim>
                                    <p:anim calcmode="lin" valueType="num">
                                      <p:cBhvr>
                                        <p:cTn id="151" dur="6250" fill="hold"/>
                                        <p:tgtEl>
                                          <p:spTgt spid="36"/>
                                        </p:tgtEl>
                                        <p:attrNameLst>
                                          <p:attrName>ppt_x</p:attrName>
                                        </p:attrNameLst>
                                      </p:cBhvr>
                                      <p:tavLst>
                                        <p:tav tm="0">
                                          <p:val>
                                            <p:fltVal val="0.5"/>
                                          </p:val>
                                        </p:tav>
                                        <p:tav tm="100000">
                                          <p:val>
                                            <p:strVal val="#ppt_x"/>
                                          </p:val>
                                        </p:tav>
                                      </p:tavLst>
                                    </p:anim>
                                    <p:anim calcmode="lin" valueType="num">
                                      <p:cBhvr>
                                        <p:cTn id="152" dur="6250" fill="hold"/>
                                        <p:tgtEl>
                                          <p:spTgt spid="36"/>
                                        </p:tgtEl>
                                        <p:attrNameLst>
                                          <p:attrName>ppt_y</p:attrName>
                                        </p:attrNameLst>
                                      </p:cBhvr>
                                      <p:tavLst>
                                        <p:tav tm="0">
                                          <p:val>
                                            <p:fltVal val="0.5"/>
                                          </p:val>
                                        </p:tav>
                                        <p:tav tm="100000">
                                          <p:val>
                                            <p:strVal val="#ppt_y"/>
                                          </p:val>
                                        </p:tav>
                                      </p:tavLst>
                                    </p:anim>
                                  </p:childTnLst>
                                </p:cTn>
                              </p:par>
                              <p:par>
                                <p:cTn id="153" presetID="23" presetClass="entr" presetSubtype="528" repeatCount="indefinite" fill="hold" nodeType="withEffect">
                                  <p:stCondLst>
                                    <p:cond delay="5800"/>
                                  </p:stCondLst>
                                  <p:childTnLst>
                                    <p:set>
                                      <p:cBhvr>
                                        <p:cTn id="154" dur="1" fill="hold">
                                          <p:stCondLst>
                                            <p:cond delay="0"/>
                                          </p:stCondLst>
                                        </p:cTn>
                                        <p:tgtEl>
                                          <p:spTgt spid="37"/>
                                        </p:tgtEl>
                                        <p:attrNameLst>
                                          <p:attrName>style.visibility</p:attrName>
                                        </p:attrNameLst>
                                      </p:cBhvr>
                                      <p:to>
                                        <p:strVal val="visible"/>
                                      </p:to>
                                    </p:set>
                                    <p:anim calcmode="lin" valueType="num">
                                      <p:cBhvr>
                                        <p:cTn id="155" dur="6250" fill="hold"/>
                                        <p:tgtEl>
                                          <p:spTgt spid="37"/>
                                        </p:tgtEl>
                                        <p:attrNameLst>
                                          <p:attrName>ppt_w</p:attrName>
                                        </p:attrNameLst>
                                      </p:cBhvr>
                                      <p:tavLst>
                                        <p:tav tm="0">
                                          <p:val>
                                            <p:fltVal val="0"/>
                                          </p:val>
                                        </p:tav>
                                        <p:tav tm="100000">
                                          <p:val>
                                            <p:strVal val="#ppt_w"/>
                                          </p:val>
                                        </p:tav>
                                      </p:tavLst>
                                    </p:anim>
                                    <p:anim calcmode="lin" valueType="num">
                                      <p:cBhvr>
                                        <p:cTn id="156" dur="6250" fill="hold"/>
                                        <p:tgtEl>
                                          <p:spTgt spid="37"/>
                                        </p:tgtEl>
                                        <p:attrNameLst>
                                          <p:attrName>ppt_h</p:attrName>
                                        </p:attrNameLst>
                                      </p:cBhvr>
                                      <p:tavLst>
                                        <p:tav tm="0">
                                          <p:val>
                                            <p:fltVal val="0"/>
                                          </p:val>
                                        </p:tav>
                                        <p:tav tm="100000">
                                          <p:val>
                                            <p:strVal val="#ppt_h"/>
                                          </p:val>
                                        </p:tav>
                                      </p:tavLst>
                                    </p:anim>
                                    <p:anim calcmode="lin" valueType="num">
                                      <p:cBhvr>
                                        <p:cTn id="157" dur="6250" fill="hold"/>
                                        <p:tgtEl>
                                          <p:spTgt spid="37"/>
                                        </p:tgtEl>
                                        <p:attrNameLst>
                                          <p:attrName>ppt_x</p:attrName>
                                        </p:attrNameLst>
                                      </p:cBhvr>
                                      <p:tavLst>
                                        <p:tav tm="0">
                                          <p:val>
                                            <p:fltVal val="0.5"/>
                                          </p:val>
                                        </p:tav>
                                        <p:tav tm="100000">
                                          <p:val>
                                            <p:strVal val="#ppt_x"/>
                                          </p:val>
                                        </p:tav>
                                      </p:tavLst>
                                    </p:anim>
                                    <p:anim calcmode="lin" valueType="num">
                                      <p:cBhvr>
                                        <p:cTn id="158" dur="6250" fill="hold"/>
                                        <p:tgtEl>
                                          <p:spTgt spid="37"/>
                                        </p:tgtEl>
                                        <p:attrNameLst>
                                          <p:attrName>ppt_y</p:attrName>
                                        </p:attrNameLst>
                                      </p:cBhvr>
                                      <p:tavLst>
                                        <p:tav tm="0">
                                          <p:val>
                                            <p:fltVal val="0.5"/>
                                          </p:val>
                                        </p:tav>
                                        <p:tav tm="100000">
                                          <p:val>
                                            <p:strVal val="#ppt_y"/>
                                          </p:val>
                                        </p:tav>
                                      </p:tavLst>
                                    </p:anim>
                                  </p:childTnLst>
                                </p:cTn>
                              </p:par>
                              <p:par>
                                <p:cTn id="159" presetID="23" presetClass="entr" presetSubtype="528" repeatCount="indefinite" fill="hold" nodeType="withEffect">
                                  <p:stCondLst>
                                    <p:cond delay="4900"/>
                                  </p:stCondLst>
                                  <p:childTnLst>
                                    <p:set>
                                      <p:cBhvr>
                                        <p:cTn id="160" dur="1" fill="hold">
                                          <p:stCondLst>
                                            <p:cond delay="0"/>
                                          </p:stCondLst>
                                        </p:cTn>
                                        <p:tgtEl>
                                          <p:spTgt spid="38"/>
                                        </p:tgtEl>
                                        <p:attrNameLst>
                                          <p:attrName>style.visibility</p:attrName>
                                        </p:attrNameLst>
                                      </p:cBhvr>
                                      <p:to>
                                        <p:strVal val="visible"/>
                                      </p:to>
                                    </p:set>
                                    <p:anim calcmode="lin" valueType="num">
                                      <p:cBhvr>
                                        <p:cTn id="161" dur="6250" fill="hold"/>
                                        <p:tgtEl>
                                          <p:spTgt spid="38"/>
                                        </p:tgtEl>
                                        <p:attrNameLst>
                                          <p:attrName>ppt_w</p:attrName>
                                        </p:attrNameLst>
                                      </p:cBhvr>
                                      <p:tavLst>
                                        <p:tav tm="0">
                                          <p:val>
                                            <p:fltVal val="0"/>
                                          </p:val>
                                        </p:tav>
                                        <p:tav tm="100000">
                                          <p:val>
                                            <p:strVal val="#ppt_w"/>
                                          </p:val>
                                        </p:tav>
                                      </p:tavLst>
                                    </p:anim>
                                    <p:anim calcmode="lin" valueType="num">
                                      <p:cBhvr>
                                        <p:cTn id="162" dur="6250" fill="hold"/>
                                        <p:tgtEl>
                                          <p:spTgt spid="38"/>
                                        </p:tgtEl>
                                        <p:attrNameLst>
                                          <p:attrName>ppt_h</p:attrName>
                                        </p:attrNameLst>
                                      </p:cBhvr>
                                      <p:tavLst>
                                        <p:tav tm="0">
                                          <p:val>
                                            <p:fltVal val="0"/>
                                          </p:val>
                                        </p:tav>
                                        <p:tav tm="100000">
                                          <p:val>
                                            <p:strVal val="#ppt_h"/>
                                          </p:val>
                                        </p:tav>
                                      </p:tavLst>
                                    </p:anim>
                                    <p:anim calcmode="lin" valueType="num">
                                      <p:cBhvr>
                                        <p:cTn id="163" dur="6250" fill="hold"/>
                                        <p:tgtEl>
                                          <p:spTgt spid="38"/>
                                        </p:tgtEl>
                                        <p:attrNameLst>
                                          <p:attrName>ppt_x</p:attrName>
                                        </p:attrNameLst>
                                      </p:cBhvr>
                                      <p:tavLst>
                                        <p:tav tm="0">
                                          <p:val>
                                            <p:fltVal val="0.5"/>
                                          </p:val>
                                        </p:tav>
                                        <p:tav tm="100000">
                                          <p:val>
                                            <p:strVal val="#ppt_x"/>
                                          </p:val>
                                        </p:tav>
                                      </p:tavLst>
                                    </p:anim>
                                    <p:anim calcmode="lin" valueType="num">
                                      <p:cBhvr>
                                        <p:cTn id="164" dur="6250" fill="hold"/>
                                        <p:tgtEl>
                                          <p:spTgt spid="38"/>
                                        </p:tgtEl>
                                        <p:attrNameLst>
                                          <p:attrName>ppt_y</p:attrName>
                                        </p:attrNameLst>
                                      </p:cBhvr>
                                      <p:tavLst>
                                        <p:tav tm="0">
                                          <p:val>
                                            <p:fltVal val="0.5"/>
                                          </p:val>
                                        </p:tav>
                                        <p:tav tm="100000">
                                          <p:val>
                                            <p:strVal val="#ppt_y"/>
                                          </p:val>
                                        </p:tav>
                                      </p:tavLst>
                                    </p:anim>
                                  </p:childTnLst>
                                </p:cTn>
                              </p:par>
                              <p:par>
                                <p:cTn id="165" presetID="23" presetClass="entr" presetSubtype="528" repeatCount="indefinite" fill="hold" nodeType="withEffect">
                                  <p:stCondLst>
                                    <p:cond delay="4500"/>
                                  </p:stCondLst>
                                  <p:childTnLst>
                                    <p:set>
                                      <p:cBhvr>
                                        <p:cTn id="166" dur="1" fill="hold">
                                          <p:stCondLst>
                                            <p:cond delay="0"/>
                                          </p:stCondLst>
                                        </p:cTn>
                                        <p:tgtEl>
                                          <p:spTgt spid="39"/>
                                        </p:tgtEl>
                                        <p:attrNameLst>
                                          <p:attrName>style.visibility</p:attrName>
                                        </p:attrNameLst>
                                      </p:cBhvr>
                                      <p:to>
                                        <p:strVal val="visible"/>
                                      </p:to>
                                    </p:set>
                                    <p:anim calcmode="lin" valueType="num">
                                      <p:cBhvr>
                                        <p:cTn id="167" dur="6250" fill="hold"/>
                                        <p:tgtEl>
                                          <p:spTgt spid="39"/>
                                        </p:tgtEl>
                                        <p:attrNameLst>
                                          <p:attrName>ppt_w</p:attrName>
                                        </p:attrNameLst>
                                      </p:cBhvr>
                                      <p:tavLst>
                                        <p:tav tm="0">
                                          <p:val>
                                            <p:fltVal val="0"/>
                                          </p:val>
                                        </p:tav>
                                        <p:tav tm="100000">
                                          <p:val>
                                            <p:strVal val="#ppt_w"/>
                                          </p:val>
                                        </p:tav>
                                      </p:tavLst>
                                    </p:anim>
                                    <p:anim calcmode="lin" valueType="num">
                                      <p:cBhvr>
                                        <p:cTn id="168" dur="6250" fill="hold"/>
                                        <p:tgtEl>
                                          <p:spTgt spid="39"/>
                                        </p:tgtEl>
                                        <p:attrNameLst>
                                          <p:attrName>ppt_h</p:attrName>
                                        </p:attrNameLst>
                                      </p:cBhvr>
                                      <p:tavLst>
                                        <p:tav tm="0">
                                          <p:val>
                                            <p:fltVal val="0"/>
                                          </p:val>
                                        </p:tav>
                                        <p:tav tm="100000">
                                          <p:val>
                                            <p:strVal val="#ppt_h"/>
                                          </p:val>
                                        </p:tav>
                                      </p:tavLst>
                                    </p:anim>
                                    <p:anim calcmode="lin" valueType="num">
                                      <p:cBhvr>
                                        <p:cTn id="169" dur="6250" fill="hold"/>
                                        <p:tgtEl>
                                          <p:spTgt spid="39"/>
                                        </p:tgtEl>
                                        <p:attrNameLst>
                                          <p:attrName>ppt_x</p:attrName>
                                        </p:attrNameLst>
                                      </p:cBhvr>
                                      <p:tavLst>
                                        <p:tav tm="0">
                                          <p:val>
                                            <p:fltVal val="0.5"/>
                                          </p:val>
                                        </p:tav>
                                        <p:tav tm="100000">
                                          <p:val>
                                            <p:strVal val="#ppt_x"/>
                                          </p:val>
                                        </p:tav>
                                      </p:tavLst>
                                    </p:anim>
                                    <p:anim calcmode="lin" valueType="num">
                                      <p:cBhvr>
                                        <p:cTn id="170" dur="6250" fill="hold"/>
                                        <p:tgtEl>
                                          <p:spTgt spid="3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5400000" scaled="1"/>
        </a:gradFill>
        <a:effectLst/>
      </p:bgPr>
    </p:bg>
    <p:spTree>
      <p:nvGrpSpPr>
        <p:cNvPr id="1" name=""/>
        <p:cNvGrpSpPr/>
        <p:nvPr/>
      </p:nvGrpSpPr>
      <p:grpSpPr>
        <a:xfrm>
          <a:off x="0" y="0"/>
          <a:ext cx="0" cy="0"/>
          <a:chOff x="0" y="0"/>
          <a:chExt cx="0" cy="0"/>
        </a:xfrm>
      </p:grpSpPr>
      <p:sp>
        <p:nvSpPr>
          <p:cNvPr id="4" name="Rectangle 2" hidden="1"/>
          <p:cNvSpPr>
            <a:spLocks noChangeArrowheads="1"/>
          </p:cNvSpPr>
          <p:nvPr/>
        </p:nvSpPr>
        <p:spPr bwMode="auto">
          <a:xfrm>
            <a:off x="-2063020" y="-1127856"/>
            <a:ext cx="16163926" cy="9877426"/>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31" name="图片 430"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6" y="1111"/>
            <a:ext cx="12192000" cy="6858000"/>
          </a:xfrm>
          <a:prstGeom prst="rect">
            <a:avLst/>
          </a:prstGeom>
        </p:spPr>
      </p:pic>
      <p:sp>
        <p:nvSpPr>
          <p:cNvPr id="566" name="Rectangle 2"/>
          <p:cNvSpPr>
            <a:spLocks noChangeArrowheads="1"/>
          </p:cNvSpPr>
          <p:nvPr/>
        </p:nvSpPr>
        <p:spPr bwMode="auto">
          <a:xfrm>
            <a:off x="-1919442" y="-1552808"/>
            <a:ext cx="16163926" cy="9877426"/>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nvGrpSpPr>
          <p:cNvPr id="567" name="Group 598"/>
          <p:cNvGrpSpPr>
            <a:grpSpLocks/>
          </p:cNvGrpSpPr>
          <p:nvPr/>
        </p:nvGrpSpPr>
        <p:grpSpPr bwMode="auto">
          <a:xfrm>
            <a:off x="3705071" y="839555"/>
            <a:ext cx="4619625" cy="4537075"/>
            <a:chOff x="864" y="0"/>
            <a:chExt cx="2902" cy="2858"/>
          </a:xfrm>
        </p:grpSpPr>
        <p:sp>
          <p:nvSpPr>
            <p:cNvPr id="568" name="Oval 599"/>
            <p:cNvSpPr>
              <a:spLocks noChangeArrowheads="1"/>
            </p:cNvSpPr>
            <p:nvPr/>
          </p:nvSpPr>
          <p:spPr bwMode="auto">
            <a:xfrm>
              <a:off x="1008" y="0"/>
              <a:ext cx="2747" cy="2747"/>
            </a:xfrm>
            <a:prstGeom prst="ellipse">
              <a:avLst/>
            </a:prstGeom>
            <a:gradFill rotWithShape="1">
              <a:gsLst>
                <a:gs pos="0">
                  <a:srgbClr val="FFFFFF">
                    <a:alpha val="33000"/>
                  </a:srgbClr>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569" name="Group 600"/>
            <p:cNvGrpSpPr>
              <a:grpSpLocks/>
            </p:cNvGrpSpPr>
            <p:nvPr/>
          </p:nvGrpSpPr>
          <p:grpSpPr bwMode="auto">
            <a:xfrm rot="6414665">
              <a:off x="886" y="-22"/>
              <a:ext cx="2858" cy="2902"/>
              <a:chOff x="917" y="-90"/>
              <a:chExt cx="2858" cy="2902"/>
            </a:xfrm>
          </p:grpSpPr>
          <p:grpSp>
            <p:nvGrpSpPr>
              <p:cNvPr id="571" name="Group 601"/>
              <p:cNvGrpSpPr>
                <a:grpSpLocks/>
              </p:cNvGrpSpPr>
              <p:nvPr/>
            </p:nvGrpSpPr>
            <p:grpSpPr bwMode="auto">
              <a:xfrm>
                <a:off x="917" y="-90"/>
                <a:ext cx="2858" cy="2902"/>
                <a:chOff x="917" y="-90"/>
                <a:chExt cx="2858" cy="2902"/>
              </a:xfrm>
            </p:grpSpPr>
            <p:sp>
              <p:nvSpPr>
                <p:cNvPr id="578" name="AutoShape 602"/>
                <p:cNvSpPr>
                  <a:spLocks noChangeArrowheads="1"/>
                </p:cNvSpPr>
                <p:nvPr/>
              </p:nvSpPr>
              <p:spPr bwMode="auto">
                <a:xfrm rot="1280733">
                  <a:off x="2539" y="-90"/>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9" name="AutoShape 603"/>
                <p:cNvSpPr>
                  <a:spLocks noChangeArrowheads="1"/>
                </p:cNvSpPr>
                <p:nvPr/>
              </p:nvSpPr>
              <p:spPr bwMode="auto">
                <a:xfrm rot="5580000">
                  <a:off x="3015" y="657"/>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0" name="AutoShape 604"/>
                <p:cNvSpPr>
                  <a:spLocks noChangeArrowheads="1"/>
                </p:cNvSpPr>
                <p:nvPr/>
              </p:nvSpPr>
              <p:spPr bwMode="auto">
                <a:xfrm rot="9900000">
                  <a:off x="2448" y="1337"/>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1" name="AutoShape 605"/>
                <p:cNvSpPr>
                  <a:spLocks noChangeArrowheads="1"/>
                </p:cNvSpPr>
                <p:nvPr/>
              </p:nvSpPr>
              <p:spPr bwMode="auto">
                <a:xfrm rot="14220000">
                  <a:off x="1632" y="1020"/>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2" name="AutoShape 606"/>
                <p:cNvSpPr>
                  <a:spLocks noChangeArrowheads="1"/>
                </p:cNvSpPr>
                <p:nvPr/>
              </p:nvSpPr>
              <p:spPr bwMode="auto">
                <a:xfrm rot="18540000">
                  <a:off x="1677" y="136"/>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572" name="Group 607"/>
              <p:cNvGrpSpPr>
                <a:grpSpLocks noChangeAspect="1"/>
              </p:cNvGrpSpPr>
              <p:nvPr/>
            </p:nvGrpSpPr>
            <p:grpSpPr bwMode="auto">
              <a:xfrm rot="-2153459">
                <a:off x="1596" y="614"/>
                <a:ext cx="1428" cy="1450"/>
                <a:chOff x="917" y="-90"/>
                <a:chExt cx="2858" cy="2902"/>
              </a:xfrm>
            </p:grpSpPr>
            <p:sp>
              <p:nvSpPr>
                <p:cNvPr id="573" name="AutoShape 608"/>
                <p:cNvSpPr>
                  <a:spLocks noChangeAspect="1" noChangeArrowheads="1"/>
                </p:cNvSpPr>
                <p:nvPr/>
              </p:nvSpPr>
              <p:spPr bwMode="auto">
                <a:xfrm rot="1280733">
                  <a:off x="2539" y="-90"/>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4" name="AutoShape 609"/>
                <p:cNvSpPr>
                  <a:spLocks noChangeAspect="1" noChangeArrowheads="1"/>
                </p:cNvSpPr>
                <p:nvPr/>
              </p:nvSpPr>
              <p:spPr bwMode="auto">
                <a:xfrm rot="5580000">
                  <a:off x="3015" y="657"/>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5" name="AutoShape 610"/>
                <p:cNvSpPr>
                  <a:spLocks noChangeAspect="1" noChangeArrowheads="1"/>
                </p:cNvSpPr>
                <p:nvPr/>
              </p:nvSpPr>
              <p:spPr bwMode="auto">
                <a:xfrm rot="9900000">
                  <a:off x="2448" y="1337"/>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6" name="AutoShape 611"/>
                <p:cNvSpPr>
                  <a:spLocks noChangeAspect="1" noChangeArrowheads="1"/>
                </p:cNvSpPr>
                <p:nvPr/>
              </p:nvSpPr>
              <p:spPr bwMode="auto">
                <a:xfrm rot="14220000">
                  <a:off x="1632" y="1020"/>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7" name="AutoShape 612"/>
                <p:cNvSpPr>
                  <a:spLocks noChangeAspect="1" noChangeArrowheads="1"/>
                </p:cNvSpPr>
                <p:nvPr/>
              </p:nvSpPr>
              <p:spPr bwMode="auto">
                <a:xfrm rot="18540000">
                  <a:off x="1677" y="136"/>
                  <a:ext cx="45" cy="1475"/>
                </a:xfrm>
                <a:prstGeom prst="triangle">
                  <a:avLst>
                    <a:gd name="adj" fmla="val 50000"/>
                  </a:avLst>
                </a:prstGeom>
                <a:solidFill>
                  <a:srgbClr val="FFFFFF">
                    <a:alpha val="19000"/>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570" name="Oval 613"/>
            <p:cNvSpPr>
              <a:spLocks noChangeArrowheads="1"/>
            </p:cNvSpPr>
            <p:nvPr/>
          </p:nvSpPr>
          <p:spPr bwMode="auto">
            <a:xfrm>
              <a:off x="1680" y="720"/>
              <a:ext cx="1307" cy="1307"/>
            </a:xfrm>
            <a:prstGeom prst="ellipse">
              <a:avLst/>
            </a:prstGeom>
            <a:gradFill rotWithShape="1">
              <a:gsLst>
                <a:gs pos="0">
                  <a:srgbClr val="FFFFFF"/>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583" name="Group 3"/>
          <p:cNvGrpSpPr>
            <a:grpSpLocks/>
          </p:cNvGrpSpPr>
          <p:nvPr/>
        </p:nvGrpSpPr>
        <p:grpSpPr bwMode="auto">
          <a:xfrm>
            <a:off x="-1046316" y="-4176945"/>
            <a:ext cx="14273212" cy="14235113"/>
            <a:chOff x="1182" y="-793"/>
            <a:chExt cx="6382" cy="6382"/>
          </a:xfrm>
        </p:grpSpPr>
        <p:grpSp>
          <p:nvGrpSpPr>
            <p:cNvPr id="584" name="Group 4"/>
            <p:cNvGrpSpPr>
              <a:grpSpLocks/>
            </p:cNvGrpSpPr>
            <p:nvPr/>
          </p:nvGrpSpPr>
          <p:grpSpPr bwMode="auto">
            <a:xfrm>
              <a:off x="1182" y="-793"/>
              <a:ext cx="6382" cy="6382"/>
              <a:chOff x="1021" y="-962"/>
              <a:chExt cx="6382" cy="6382"/>
            </a:xfrm>
          </p:grpSpPr>
          <p:sp>
            <p:nvSpPr>
              <p:cNvPr id="586" name="Oval 5"/>
              <p:cNvSpPr>
                <a:spLocks noChangeArrowheads="1"/>
              </p:cNvSpPr>
              <p:nvPr/>
            </p:nvSpPr>
            <p:spPr bwMode="auto">
              <a:xfrm>
                <a:off x="1021" y="-962"/>
                <a:ext cx="6382" cy="6382"/>
              </a:xfrm>
              <a:prstGeom prst="ellipse">
                <a:avLst/>
              </a:prstGeom>
              <a:gradFill rotWithShape="1">
                <a:gsLst>
                  <a:gs pos="0">
                    <a:srgbClr val="FFFFFF">
                      <a:alpha val="91000"/>
                    </a:srgbClr>
                  </a:gs>
                  <a:gs pos="100000">
                    <a:srgbClr val="FFFFFF">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7" name="Oval 6"/>
              <p:cNvSpPr>
                <a:spLocks noChangeArrowheads="1"/>
              </p:cNvSpPr>
              <p:nvPr/>
            </p:nvSpPr>
            <p:spPr bwMode="auto">
              <a:xfrm>
                <a:off x="2850" y="868"/>
                <a:ext cx="2723" cy="2723"/>
              </a:xfrm>
              <a:prstGeom prst="ellipse">
                <a:avLst/>
              </a:prstGeom>
              <a:gradFill rotWithShape="1">
                <a:gsLst>
                  <a:gs pos="0">
                    <a:srgbClr val="E7FFFF">
                      <a:alpha val="67000"/>
                    </a:srgbClr>
                  </a:gs>
                  <a:gs pos="100000">
                    <a:srgbClr val="00CCFF">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585" name="Oval 7"/>
            <p:cNvSpPr>
              <a:spLocks noChangeArrowheads="1"/>
            </p:cNvSpPr>
            <p:nvPr/>
          </p:nvSpPr>
          <p:spPr bwMode="auto">
            <a:xfrm>
              <a:off x="3876" y="1901"/>
              <a:ext cx="994" cy="994"/>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588" name="Group 9"/>
          <p:cNvGrpSpPr>
            <a:grpSpLocks/>
          </p:cNvGrpSpPr>
          <p:nvPr/>
        </p:nvGrpSpPr>
        <p:grpSpPr bwMode="auto">
          <a:xfrm>
            <a:off x="852334" y="-197082"/>
            <a:ext cx="2998787" cy="3021012"/>
            <a:chOff x="7270" y="5511"/>
            <a:chExt cx="3101" cy="3129"/>
          </a:xfrm>
        </p:grpSpPr>
        <p:sp useBgFill="1">
          <p:nvSpPr>
            <p:cNvPr id="589" name="Freeform 10"/>
            <p:cNvSpPr>
              <a:spLocks/>
            </p:cNvSpPr>
            <p:nvPr/>
          </p:nvSpPr>
          <p:spPr bwMode="auto">
            <a:xfrm>
              <a:off x="8041" y="7279"/>
              <a:ext cx="998" cy="1361"/>
            </a:xfrm>
            <a:custGeom>
              <a:avLst/>
              <a:gdLst>
                <a:gd name="T0" fmla="*/ 19 w 972"/>
                <a:gd name="T1" fmla="*/ 1361 h 1366"/>
                <a:gd name="T2" fmla="*/ 157 w 972"/>
                <a:gd name="T3" fmla="*/ 1366 h 1366"/>
                <a:gd name="T4" fmla="*/ 177 w 972"/>
                <a:gd name="T5" fmla="*/ 1270 h 1366"/>
                <a:gd name="T6" fmla="*/ 205 w 972"/>
                <a:gd name="T7" fmla="*/ 1242 h 1366"/>
                <a:gd name="T8" fmla="*/ 289 w 972"/>
                <a:gd name="T9" fmla="*/ 1150 h 1366"/>
                <a:gd name="T10" fmla="*/ 289 w 972"/>
                <a:gd name="T11" fmla="*/ 1114 h 1366"/>
                <a:gd name="T12" fmla="*/ 431 w 972"/>
                <a:gd name="T13" fmla="*/ 914 h 1366"/>
                <a:gd name="T14" fmla="*/ 557 w 972"/>
                <a:gd name="T15" fmla="*/ 742 h 1366"/>
                <a:gd name="T16" fmla="*/ 597 w 972"/>
                <a:gd name="T17" fmla="*/ 642 h 1366"/>
                <a:gd name="T18" fmla="*/ 613 w 972"/>
                <a:gd name="T19" fmla="*/ 550 h 1366"/>
                <a:gd name="T20" fmla="*/ 653 w 972"/>
                <a:gd name="T21" fmla="*/ 438 h 1366"/>
                <a:gd name="T22" fmla="*/ 821 w 972"/>
                <a:gd name="T23" fmla="*/ 222 h 1366"/>
                <a:gd name="T24" fmla="*/ 937 w 972"/>
                <a:gd name="T25" fmla="*/ 6 h 1366"/>
                <a:gd name="T26" fmla="*/ 609 w 972"/>
                <a:gd name="T27" fmla="*/ 0 h 1366"/>
                <a:gd name="T28" fmla="*/ 617 w 972"/>
                <a:gd name="T29" fmla="*/ 182 h 1366"/>
                <a:gd name="T30" fmla="*/ 605 w 972"/>
                <a:gd name="T31" fmla="*/ 346 h 1366"/>
                <a:gd name="T32" fmla="*/ 573 w 972"/>
                <a:gd name="T33" fmla="*/ 442 h 1366"/>
                <a:gd name="T34" fmla="*/ 518 w 972"/>
                <a:gd name="T35" fmla="*/ 544 h 1366"/>
                <a:gd name="T36" fmla="*/ 457 w 972"/>
                <a:gd name="T37" fmla="*/ 646 h 1366"/>
                <a:gd name="T38" fmla="*/ 453 w 972"/>
                <a:gd name="T39" fmla="*/ 682 h 1366"/>
                <a:gd name="T40" fmla="*/ 361 w 972"/>
                <a:gd name="T41" fmla="*/ 902 h 1366"/>
                <a:gd name="T42" fmla="*/ 185 w 972"/>
                <a:gd name="T43" fmla="*/ 1142 h 1366"/>
                <a:gd name="T44" fmla="*/ 133 w 972"/>
                <a:gd name="T45" fmla="*/ 1222 h 1366"/>
                <a:gd name="T46" fmla="*/ 19 w 972"/>
                <a:gd name="T47" fmla="*/ 1315 h 1366"/>
                <a:gd name="T48" fmla="*/ 19 w 972"/>
                <a:gd name="T49" fmla="*/ 1361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2" h="1366">
                  <a:moveTo>
                    <a:pt x="19" y="1361"/>
                  </a:moveTo>
                  <a:lnTo>
                    <a:pt x="157" y="1366"/>
                  </a:lnTo>
                  <a:lnTo>
                    <a:pt x="177" y="1270"/>
                  </a:lnTo>
                  <a:lnTo>
                    <a:pt x="205" y="1242"/>
                  </a:lnTo>
                  <a:cubicBezTo>
                    <a:pt x="224" y="1222"/>
                    <a:pt x="275" y="1171"/>
                    <a:pt x="289" y="1150"/>
                  </a:cubicBezTo>
                  <a:lnTo>
                    <a:pt x="289" y="1114"/>
                  </a:lnTo>
                  <a:cubicBezTo>
                    <a:pt x="313" y="1075"/>
                    <a:pt x="386" y="976"/>
                    <a:pt x="431" y="914"/>
                  </a:cubicBezTo>
                  <a:cubicBezTo>
                    <a:pt x="476" y="852"/>
                    <a:pt x="529" y="787"/>
                    <a:pt x="557" y="742"/>
                  </a:cubicBezTo>
                  <a:cubicBezTo>
                    <a:pt x="585" y="697"/>
                    <a:pt x="588" y="674"/>
                    <a:pt x="597" y="642"/>
                  </a:cubicBezTo>
                  <a:cubicBezTo>
                    <a:pt x="606" y="610"/>
                    <a:pt x="604" y="584"/>
                    <a:pt x="613" y="550"/>
                  </a:cubicBezTo>
                  <a:cubicBezTo>
                    <a:pt x="622" y="516"/>
                    <a:pt x="618" y="493"/>
                    <a:pt x="653" y="438"/>
                  </a:cubicBezTo>
                  <a:cubicBezTo>
                    <a:pt x="688" y="383"/>
                    <a:pt x="774" y="294"/>
                    <a:pt x="821" y="222"/>
                  </a:cubicBezTo>
                  <a:cubicBezTo>
                    <a:pt x="868" y="150"/>
                    <a:pt x="972" y="43"/>
                    <a:pt x="937" y="6"/>
                  </a:cubicBezTo>
                  <a:lnTo>
                    <a:pt x="609" y="0"/>
                  </a:lnTo>
                  <a:lnTo>
                    <a:pt x="617" y="182"/>
                  </a:lnTo>
                  <a:cubicBezTo>
                    <a:pt x="616" y="240"/>
                    <a:pt x="612" y="303"/>
                    <a:pt x="605" y="346"/>
                  </a:cubicBezTo>
                  <a:lnTo>
                    <a:pt x="573" y="442"/>
                  </a:lnTo>
                  <a:cubicBezTo>
                    <a:pt x="559" y="475"/>
                    <a:pt x="537" y="510"/>
                    <a:pt x="518" y="544"/>
                  </a:cubicBezTo>
                  <a:cubicBezTo>
                    <a:pt x="499" y="578"/>
                    <a:pt x="468" y="623"/>
                    <a:pt x="457" y="646"/>
                  </a:cubicBezTo>
                  <a:lnTo>
                    <a:pt x="453" y="682"/>
                  </a:lnTo>
                  <a:lnTo>
                    <a:pt x="361" y="902"/>
                  </a:lnTo>
                  <a:lnTo>
                    <a:pt x="185" y="1142"/>
                  </a:lnTo>
                  <a:lnTo>
                    <a:pt x="133" y="1222"/>
                  </a:lnTo>
                  <a:lnTo>
                    <a:pt x="19" y="1315"/>
                  </a:lnTo>
                  <a:cubicBezTo>
                    <a:pt x="0" y="1338"/>
                    <a:pt x="19" y="1352"/>
                    <a:pt x="19" y="1361"/>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590" name="Freeform 11"/>
            <p:cNvSpPr>
              <a:spLocks/>
            </p:cNvSpPr>
            <p:nvPr/>
          </p:nvSpPr>
          <p:spPr bwMode="auto">
            <a:xfrm>
              <a:off x="7270" y="7234"/>
              <a:ext cx="1357" cy="1036"/>
            </a:xfrm>
            <a:custGeom>
              <a:avLst/>
              <a:gdLst>
                <a:gd name="T0" fmla="*/ 1 w 1357"/>
                <a:gd name="T1" fmla="*/ 1008 h 1036"/>
                <a:gd name="T2" fmla="*/ 137 w 1357"/>
                <a:gd name="T3" fmla="*/ 1036 h 1036"/>
                <a:gd name="T4" fmla="*/ 180 w 1357"/>
                <a:gd name="T5" fmla="*/ 986 h 1036"/>
                <a:gd name="T6" fmla="*/ 241 w 1357"/>
                <a:gd name="T7" fmla="*/ 944 h 1036"/>
                <a:gd name="T8" fmla="*/ 321 w 1357"/>
                <a:gd name="T9" fmla="*/ 936 h 1036"/>
                <a:gd name="T10" fmla="*/ 369 w 1357"/>
                <a:gd name="T11" fmla="*/ 884 h 1036"/>
                <a:gd name="T12" fmla="*/ 610 w 1357"/>
                <a:gd name="T13" fmla="*/ 688 h 1036"/>
                <a:gd name="T14" fmla="*/ 706 w 1357"/>
                <a:gd name="T15" fmla="*/ 616 h 1036"/>
                <a:gd name="T16" fmla="*/ 805 w 1357"/>
                <a:gd name="T17" fmla="*/ 536 h 1036"/>
                <a:gd name="T18" fmla="*/ 869 w 1357"/>
                <a:gd name="T19" fmla="*/ 484 h 1036"/>
                <a:gd name="T20" fmla="*/ 929 w 1357"/>
                <a:gd name="T21" fmla="*/ 392 h 1036"/>
                <a:gd name="T22" fmla="*/ 1049 w 1357"/>
                <a:gd name="T23" fmla="*/ 300 h 1036"/>
                <a:gd name="T24" fmla="*/ 1161 w 1357"/>
                <a:gd name="T25" fmla="*/ 240 h 1036"/>
                <a:gd name="T26" fmla="*/ 1352 w 1357"/>
                <a:gd name="T27" fmla="*/ 92 h 1036"/>
                <a:gd name="T28" fmla="*/ 1129 w 1357"/>
                <a:gd name="T29" fmla="*/ 0 h 1036"/>
                <a:gd name="T30" fmla="*/ 990 w 1357"/>
                <a:gd name="T31" fmla="*/ 137 h 1036"/>
                <a:gd name="T32" fmla="*/ 881 w 1357"/>
                <a:gd name="T33" fmla="*/ 284 h 1036"/>
                <a:gd name="T34" fmla="*/ 789 w 1357"/>
                <a:gd name="T35" fmla="*/ 356 h 1036"/>
                <a:gd name="T36" fmla="*/ 745 w 1357"/>
                <a:gd name="T37" fmla="*/ 392 h 1036"/>
                <a:gd name="T38" fmla="*/ 677 w 1357"/>
                <a:gd name="T39" fmla="*/ 496 h 1036"/>
                <a:gd name="T40" fmla="*/ 653 w 1357"/>
                <a:gd name="T41" fmla="*/ 541 h 1036"/>
                <a:gd name="T42" fmla="*/ 545 w 1357"/>
                <a:gd name="T43" fmla="*/ 632 h 1036"/>
                <a:gd name="T44" fmla="*/ 465 w 1357"/>
                <a:gd name="T45" fmla="*/ 680 h 1036"/>
                <a:gd name="T46" fmla="*/ 353 w 1357"/>
                <a:gd name="T47" fmla="*/ 792 h 1036"/>
                <a:gd name="T48" fmla="*/ 201 w 1357"/>
                <a:gd name="T49" fmla="*/ 908 h 1036"/>
                <a:gd name="T50" fmla="*/ 157 w 1357"/>
                <a:gd name="T51" fmla="*/ 925 h 1036"/>
                <a:gd name="T52" fmla="*/ 97 w 1357"/>
                <a:gd name="T53" fmla="*/ 932 h 1036"/>
                <a:gd name="T54" fmla="*/ 16 w 1357"/>
                <a:gd name="T55" fmla="*/ 970 h 1036"/>
                <a:gd name="T56" fmla="*/ 1 w 1357"/>
                <a:gd name="T57" fmla="*/ 1008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1036">
                  <a:moveTo>
                    <a:pt x="1" y="1008"/>
                  </a:moveTo>
                  <a:lnTo>
                    <a:pt x="137" y="1036"/>
                  </a:lnTo>
                  <a:lnTo>
                    <a:pt x="180" y="986"/>
                  </a:lnTo>
                  <a:lnTo>
                    <a:pt x="241" y="944"/>
                  </a:lnTo>
                  <a:cubicBezTo>
                    <a:pt x="264" y="936"/>
                    <a:pt x="300" y="946"/>
                    <a:pt x="321" y="936"/>
                  </a:cubicBezTo>
                  <a:lnTo>
                    <a:pt x="369" y="884"/>
                  </a:lnTo>
                  <a:cubicBezTo>
                    <a:pt x="417" y="843"/>
                    <a:pt x="554" y="733"/>
                    <a:pt x="610" y="688"/>
                  </a:cubicBezTo>
                  <a:cubicBezTo>
                    <a:pt x="666" y="643"/>
                    <a:pt x="674" y="641"/>
                    <a:pt x="706" y="616"/>
                  </a:cubicBezTo>
                  <a:cubicBezTo>
                    <a:pt x="738" y="591"/>
                    <a:pt x="778" y="558"/>
                    <a:pt x="805" y="536"/>
                  </a:cubicBezTo>
                  <a:cubicBezTo>
                    <a:pt x="832" y="514"/>
                    <a:pt x="848" y="508"/>
                    <a:pt x="869" y="484"/>
                  </a:cubicBezTo>
                  <a:cubicBezTo>
                    <a:pt x="890" y="460"/>
                    <a:pt x="899" y="423"/>
                    <a:pt x="929" y="392"/>
                  </a:cubicBezTo>
                  <a:cubicBezTo>
                    <a:pt x="959" y="361"/>
                    <a:pt x="1010" y="325"/>
                    <a:pt x="1049" y="300"/>
                  </a:cubicBezTo>
                  <a:cubicBezTo>
                    <a:pt x="1088" y="275"/>
                    <a:pt x="1111" y="275"/>
                    <a:pt x="1161" y="240"/>
                  </a:cubicBezTo>
                  <a:cubicBezTo>
                    <a:pt x="1211" y="205"/>
                    <a:pt x="1357" y="132"/>
                    <a:pt x="1352" y="92"/>
                  </a:cubicBezTo>
                  <a:lnTo>
                    <a:pt x="1129" y="0"/>
                  </a:lnTo>
                  <a:lnTo>
                    <a:pt x="990" y="137"/>
                  </a:lnTo>
                  <a:cubicBezTo>
                    <a:pt x="949" y="184"/>
                    <a:pt x="914" y="248"/>
                    <a:pt x="881" y="284"/>
                  </a:cubicBezTo>
                  <a:lnTo>
                    <a:pt x="789" y="356"/>
                  </a:lnTo>
                  <a:cubicBezTo>
                    <a:pt x="767" y="374"/>
                    <a:pt x="764" y="369"/>
                    <a:pt x="745" y="392"/>
                  </a:cubicBezTo>
                  <a:cubicBezTo>
                    <a:pt x="726" y="415"/>
                    <a:pt x="692" y="471"/>
                    <a:pt x="677" y="496"/>
                  </a:cubicBezTo>
                  <a:lnTo>
                    <a:pt x="653" y="541"/>
                  </a:lnTo>
                  <a:lnTo>
                    <a:pt x="545" y="632"/>
                  </a:lnTo>
                  <a:lnTo>
                    <a:pt x="465" y="680"/>
                  </a:lnTo>
                  <a:lnTo>
                    <a:pt x="353" y="792"/>
                  </a:lnTo>
                  <a:lnTo>
                    <a:pt x="201" y="908"/>
                  </a:lnTo>
                  <a:lnTo>
                    <a:pt x="157" y="925"/>
                  </a:lnTo>
                  <a:lnTo>
                    <a:pt x="97" y="932"/>
                  </a:lnTo>
                  <a:lnTo>
                    <a:pt x="16" y="970"/>
                  </a:lnTo>
                  <a:cubicBezTo>
                    <a:pt x="0" y="983"/>
                    <a:pt x="1" y="1008"/>
                    <a:pt x="1" y="1008"/>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591" name="Freeform 12"/>
            <p:cNvSpPr>
              <a:spLocks/>
            </p:cNvSpPr>
            <p:nvPr/>
          </p:nvSpPr>
          <p:spPr bwMode="auto">
            <a:xfrm>
              <a:off x="9266" y="6871"/>
              <a:ext cx="700" cy="1340"/>
            </a:xfrm>
            <a:custGeom>
              <a:avLst/>
              <a:gdLst>
                <a:gd name="T0" fmla="*/ 281 w 700"/>
                <a:gd name="T1" fmla="*/ 136 h 1340"/>
                <a:gd name="T2" fmla="*/ 212 w 700"/>
                <a:gd name="T3" fmla="*/ 296 h 1340"/>
                <a:gd name="T4" fmla="*/ 228 w 700"/>
                <a:gd name="T5" fmla="*/ 448 h 1340"/>
                <a:gd name="T6" fmla="*/ 326 w 700"/>
                <a:gd name="T7" fmla="*/ 544 h 1340"/>
                <a:gd name="T8" fmla="*/ 507 w 700"/>
                <a:gd name="T9" fmla="*/ 590 h 1340"/>
                <a:gd name="T10" fmla="*/ 216 w 700"/>
                <a:gd name="T11" fmla="*/ 912 h 1340"/>
                <a:gd name="T12" fmla="*/ 136 w 700"/>
                <a:gd name="T13" fmla="*/ 976 h 1340"/>
                <a:gd name="T14" fmla="*/ 116 w 700"/>
                <a:gd name="T15" fmla="*/ 1048 h 1340"/>
                <a:gd name="T16" fmla="*/ 99 w 700"/>
                <a:gd name="T17" fmla="*/ 1089 h 1340"/>
                <a:gd name="T18" fmla="*/ 36 w 700"/>
                <a:gd name="T19" fmla="*/ 1168 h 1340"/>
                <a:gd name="T20" fmla="*/ 0 w 700"/>
                <a:gd name="T21" fmla="*/ 1264 h 1340"/>
                <a:gd name="T22" fmla="*/ 8 w 700"/>
                <a:gd name="T23" fmla="*/ 1340 h 1340"/>
                <a:gd name="T24" fmla="*/ 60 w 700"/>
                <a:gd name="T25" fmla="*/ 1332 h 1340"/>
                <a:gd name="T26" fmla="*/ 136 w 700"/>
                <a:gd name="T27" fmla="*/ 1264 h 1340"/>
                <a:gd name="T28" fmla="*/ 136 w 700"/>
                <a:gd name="T29" fmla="*/ 1176 h 1340"/>
                <a:gd name="T30" fmla="*/ 140 w 700"/>
                <a:gd name="T31" fmla="*/ 1112 h 1340"/>
                <a:gd name="T32" fmla="*/ 190 w 700"/>
                <a:gd name="T33" fmla="*/ 1043 h 1340"/>
                <a:gd name="T34" fmla="*/ 244 w 700"/>
                <a:gd name="T35" fmla="*/ 1020 h 1340"/>
                <a:gd name="T36" fmla="*/ 264 w 700"/>
                <a:gd name="T37" fmla="*/ 960 h 1340"/>
                <a:gd name="T38" fmla="*/ 326 w 700"/>
                <a:gd name="T39" fmla="*/ 862 h 1340"/>
                <a:gd name="T40" fmla="*/ 552 w 700"/>
                <a:gd name="T41" fmla="*/ 664 h 1340"/>
                <a:gd name="T42" fmla="*/ 644 w 700"/>
                <a:gd name="T43" fmla="*/ 624 h 1340"/>
                <a:gd name="T44" fmla="*/ 700 w 700"/>
                <a:gd name="T45" fmla="*/ 556 h 1340"/>
                <a:gd name="T46" fmla="*/ 672 w 700"/>
                <a:gd name="T47" fmla="*/ 516 h 1340"/>
                <a:gd name="T48" fmla="*/ 620 w 700"/>
                <a:gd name="T49" fmla="*/ 492 h 1340"/>
                <a:gd name="T50" fmla="*/ 553 w 700"/>
                <a:gd name="T51" fmla="*/ 408 h 1340"/>
                <a:gd name="T52" fmla="*/ 689 w 700"/>
                <a:gd name="T53" fmla="*/ 136 h 1340"/>
                <a:gd name="T54" fmla="*/ 684 w 700"/>
                <a:gd name="T55" fmla="*/ 8 h 1340"/>
                <a:gd name="T56" fmla="*/ 281 w 700"/>
                <a:gd name="T57" fmla="*/ 0 h 1340"/>
                <a:gd name="T58" fmla="*/ 281 w 700"/>
                <a:gd name="T59" fmla="*/ 136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0" h="1340">
                  <a:moveTo>
                    <a:pt x="281" y="136"/>
                  </a:moveTo>
                  <a:lnTo>
                    <a:pt x="212" y="296"/>
                  </a:lnTo>
                  <a:cubicBezTo>
                    <a:pt x="203" y="348"/>
                    <a:pt x="209" y="407"/>
                    <a:pt x="228" y="448"/>
                  </a:cubicBezTo>
                  <a:cubicBezTo>
                    <a:pt x="247" y="489"/>
                    <a:pt x="280" y="520"/>
                    <a:pt x="326" y="544"/>
                  </a:cubicBezTo>
                  <a:lnTo>
                    <a:pt x="507" y="590"/>
                  </a:lnTo>
                  <a:lnTo>
                    <a:pt x="216" y="912"/>
                  </a:lnTo>
                  <a:lnTo>
                    <a:pt x="136" y="976"/>
                  </a:lnTo>
                  <a:cubicBezTo>
                    <a:pt x="119" y="999"/>
                    <a:pt x="122" y="1029"/>
                    <a:pt x="116" y="1048"/>
                  </a:cubicBezTo>
                  <a:lnTo>
                    <a:pt x="99" y="1089"/>
                  </a:lnTo>
                  <a:lnTo>
                    <a:pt x="36" y="1168"/>
                  </a:lnTo>
                  <a:lnTo>
                    <a:pt x="0" y="1264"/>
                  </a:lnTo>
                  <a:lnTo>
                    <a:pt x="8" y="1340"/>
                  </a:lnTo>
                  <a:lnTo>
                    <a:pt x="60" y="1332"/>
                  </a:lnTo>
                  <a:lnTo>
                    <a:pt x="136" y="1264"/>
                  </a:lnTo>
                  <a:lnTo>
                    <a:pt x="136" y="1176"/>
                  </a:lnTo>
                  <a:lnTo>
                    <a:pt x="140" y="1112"/>
                  </a:lnTo>
                  <a:lnTo>
                    <a:pt x="190" y="1043"/>
                  </a:lnTo>
                  <a:lnTo>
                    <a:pt x="244" y="1020"/>
                  </a:lnTo>
                  <a:lnTo>
                    <a:pt x="264" y="960"/>
                  </a:lnTo>
                  <a:cubicBezTo>
                    <a:pt x="278" y="934"/>
                    <a:pt x="278" y="911"/>
                    <a:pt x="326" y="862"/>
                  </a:cubicBezTo>
                  <a:cubicBezTo>
                    <a:pt x="374" y="813"/>
                    <a:pt x="499" y="704"/>
                    <a:pt x="552" y="664"/>
                  </a:cubicBezTo>
                  <a:lnTo>
                    <a:pt x="644" y="624"/>
                  </a:lnTo>
                  <a:lnTo>
                    <a:pt x="700" y="556"/>
                  </a:lnTo>
                  <a:lnTo>
                    <a:pt x="672" y="516"/>
                  </a:lnTo>
                  <a:lnTo>
                    <a:pt x="620" y="492"/>
                  </a:lnTo>
                  <a:cubicBezTo>
                    <a:pt x="600" y="474"/>
                    <a:pt x="542" y="467"/>
                    <a:pt x="553" y="408"/>
                  </a:cubicBezTo>
                  <a:cubicBezTo>
                    <a:pt x="564" y="349"/>
                    <a:pt x="667" y="203"/>
                    <a:pt x="689" y="136"/>
                  </a:cubicBezTo>
                  <a:lnTo>
                    <a:pt x="684" y="8"/>
                  </a:lnTo>
                  <a:lnTo>
                    <a:pt x="281" y="0"/>
                  </a:lnTo>
                  <a:lnTo>
                    <a:pt x="281" y="136"/>
                  </a:ln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592" name="Freeform 13"/>
            <p:cNvSpPr>
              <a:spLocks/>
            </p:cNvSpPr>
            <p:nvPr/>
          </p:nvSpPr>
          <p:spPr bwMode="auto">
            <a:xfrm>
              <a:off x="9629" y="7234"/>
              <a:ext cx="742" cy="900"/>
            </a:xfrm>
            <a:custGeom>
              <a:avLst/>
              <a:gdLst>
                <a:gd name="T0" fmla="*/ 227 w 742"/>
                <a:gd name="T1" fmla="*/ 0 h 900"/>
                <a:gd name="T2" fmla="*/ 326 w 742"/>
                <a:gd name="T3" fmla="*/ 21 h 900"/>
                <a:gd name="T4" fmla="*/ 363 w 742"/>
                <a:gd name="T5" fmla="*/ 0 h 900"/>
                <a:gd name="T6" fmla="*/ 408 w 742"/>
                <a:gd name="T7" fmla="*/ 0 h 900"/>
                <a:gd name="T8" fmla="*/ 408 w 742"/>
                <a:gd name="T9" fmla="*/ 45 h 900"/>
                <a:gd name="T10" fmla="*/ 386 w 742"/>
                <a:gd name="T11" fmla="*/ 229 h 900"/>
                <a:gd name="T12" fmla="*/ 390 w 742"/>
                <a:gd name="T13" fmla="*/ 485 h 900"/>
                <a:gd name="T14" fmla="*/ 499 w 742"/>
                <a:gd name="T15" fmla="*/ 635 h 900"/>
                <a:gd name="T16" fmla="*/ 562 w 742"/>
                <a:gd name="T17" fmla="*/ 661 h 900"/>
                <a:gd name="T18" fmla="*/ 590 w 742"/>
                <a:gd name="T19" fmla="*/ 726 h 900"/>
                <a:gd name="T20" fmla="*/ 630 w 742"/>
                <a:gd name="T21" fmla="*/ 749 h 900"/>
                <a:gd name="T22" fmla="*/ 690 w 742"/>
                <a:gd name="T23" fmla="*/ 749 h 900"/>
                <a:gd name="T24" fmla="*/ 742 w 742"/>
                <a:gd name="T25" fmla="*/ 881 h 900"/>
                <a:gd name="T26" fmla="*/ 635 w 742"/>
                <a:gd name="T27" fmla="*/ 862 h 900"/>
                <a:gd name="T28" fmla="*/ 590 w 742"/>
                <a:gd name="T29" fmla="*/ 816 h 900"/>
                <a:gd name="T30" fmla="*/ 542 w 742"/>
                <a:gd name="T31" fmla="*/ 777 h 900"/>
                <a:gd name="T32" fmla="*/ 446 w 742"/>
                <a:gd name="T33" fmla="*/ 721 h 900"/>
                <a:gd name="T34" fmla="*/ 382 w 742"/>
                <a:gd name="T35" fmla="*/ 609 h 900"/>
                <a:gd name="T36" fmla="*/ 317 w 742"/>
                <a:gd name="T37" fmla="*/ 454 h 900"/>
                <a:gd name="T38" fmla="*/ 272 w 742"/>
                <a:gd name="T39" fmla="*/ 272 h 900"/>
                <a:gd name="T40" fmla="*/ 0 w 742"/>
                <a:gd name="T41" fmla="*/ 0 h 900"/>
                <a:gd name="T42" fmla="*/ 272 w 742"/>
                <a:gd name="T43"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900">
                  <a:moveTo>
                    <a:pt x="227" y="0"/>
                  </a:moveTo>
                  <a:lnTo>
                    <a:pt x="326" y="21"/>
                  </a:lnTo>
                  <a:lnTo>
                    <a:pt x="363" y="0"/>
                  </a:lnTo>
                  <a:lnTo>
                    <a:pt x="408" y="0"/>
                  </a:lnTo>
                  <a:lnTo>
                    <a:pt x="408" y="45"/>
                  </a:lnTo>
                  <a:lnTo>
                    <a:pt x="386" y="229"/>
                  </a:lnTo>
                  <a:cubicBezTo>
                    <a:pt x="383" y="302"/>
                    <a:pt x="371" y="417"/>
                    <a:pt x="390" y="485"/>
                  </a:cubicBezTo>
                  <a:cubicBezTo>
                    <a:pt x="409" y="553"/>
                    <a:pt x="470" y="606"/>
                    <a:pt x="499" y="635"/>
                  </a:cubicBezTo>
                  <a:lnTo>
                    <a:pt x="562" y="661"/>
                  </a:lnTo>
                  <a:lnTo>
                    <a:pt x="590" y="726"/>
                  </a:lnTo>
                  <a:lnTo>
                    <a:pt x="630" y="749"/>
                  </a:lnTo>
                  <a:lnTo>
                    <a:pt x="690" y="749"/>
                  </a:lnTo>
                  <a:lnTo>
                    <a:pt x="742" y="881"/>
                  </a:lnTo>
                  <a:cubicBezTo>
                    <a:pt x="733" y="900"/>
                    <a:pt x="660" y="873"/>
                    <a:pt x="635" y="862"/>
                  </a:cubicBezTo>
                  <a:cubicBezTo>
                    <a:pt x="610" y="851"/>
                    <a:pt x="605" y="830"/>
                    <a:pt x="590" y="816"/>
                  </a:cubicBezTo>
                  <a:lnTo>
                    <a:pt x="542" y="777"/>
                  </a:lnTo>
                  <a:cubicBezTo>
                    <a:pt x="518" y="761"/>
                    <a:pt x="473" y="749"/>
                    <a:pt x="446" y="721"/>
                  </a:cubicBezTo>
                  <a:cubicBezTo>
                    <a:pt x="419" y="693"/>
                    <a:pt x="403" y="653"/>
                    <a:pt x="382" y="609"/>
                  </a:cubicBezTo>
                  <a:cubicBezTo>
                    <a:pt x="361" y="565"/>
                    <a:pt x="335" y="510"/>
                    <a:pt x="317" y="454"/>
                  </a:cubicBezTo>
                  <a:cubicBezTo>
                    <a:pt x="299" y="398"/>
                    <a:pt x="325" y="348"/>
                    <a:pt x="272" y="272"/>
                  </a:cubicBezTo>
                  <a:lnTo>
                    <a:pt x="0" y="0"/>
                  </a:lnTo>
                  <a:lnTo>
                    <a:pt x="272" y="0"/>
                  </a:lnTo>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593" name="Freeform 14"/>
            <p:cNvSpPr>
              <a:spLocks/>
            </p:cNvSpPr>
            <p:nvPr/>
          </p:nvSpPr>
          <p:spPr bwMode="auto">
            <a:xfrm>
              <a:off x="7507" y="5511"/>
              <a:ext cx="2712" cy="1972"/>
            </a:xfrm>
            <a:custGeom>
              <a:avLst/>
              <a:gdLst>
                <a:gd name="T0" fmla="*/ 34 w 2712"/>
                <a:gd name="T1" fmla="*/ 1000 h 1972"/>
                <a:gd name="T2" fmla="*/ 398 w 2712"/>
                <a:gd name="T3" fmla="*/ 680 h 1972"/>
                <a:gd name="T4" fmla="*/ 486 w 2712"/>
                <a:gd name="T5" fmla="*/ 532 h 1972"/>
                <a:gd name="T6" fmla="*/ 534 w 2712"/>
                <a:gd name="T7" fmla="*/ 248 h 1972"/>
                <a:gd name="T8" fmla="*/ 716 w 2712"/>
                <a:gd name="T9" fmla="*/ 45 h 1972"/>
                <a:gd name="T10" fmla="*/ 578 w 2712"/>
                <a:gd name="T11" fmla="*/ 360 h 1972"/>
                <a:gd name="T12" fmla="*/ 642 w 2712"/>
                <a:gd name="T13" fmla="*/ 356 h 1972"/>
                <a:gd name="T14" fmla="*/ 582 w 2712"/>
                <a:gd name="T15" fmla="*/ 476 h 1972"/>
                <a:gd name="T16" fmla="*/ 602 w 2712"/>
                <a:gd name="T17" fmla="*/ 508 h 1972"/>
                <a:gd name="T18" fmla="*/ 594 w 2712"/>
                <a:gd name="T19" fmla="*/ 620 h 1972"/>
                <a:gd name="T20" fmla="*/ 726 w 2712"/>
                <a:gd name="T21" fmla="*/ 376 h 1972"/>
                <a:gd name="T22" fmla="*/ 718 w 2712"/>
                <a:gd name="T23" fmla="*/ 460 h 1972"/>
                <a:gd name="T24" fmla="*/ 918 w 2712"/>
                <a:gd name="T25" fmla="*/ 300 h 1972"/>
                <a:gd name="T26" fmla="*/ 1122 w 2712"/>
                <a:gd name="T27" fmla="*/ 52 h 1972"/>
                <a:gd name="T28" fmla="*/ 1090 w 2712"/>
                <a:gd name="T29" fmla="*/ 140 h 1972"/>
                <a:gd name="T30" fmla="*/ 754 w 2712"/>
                <a:gd name="T31" fmla="*/ 572 h 1972"/>
                <a:gd name="T32" fmla="*/ 658 w 2712"/>
                <a:gd name="T33" fmla="*/ 688 h 1972"/>
                <a:gd name="T34" fmla="*/ 852 w 2712"/>
                <a:gd name="T35" fmla="*/ 589 h 1972"/>
                <a:gd name="T36" fmla="*/ 914 w 2712"/>
                <a:gd name="T37" fmla="*/ 692 h 1972"/>
                <a:gd name="T38" fmla="*/ 830 w 2712"/>
                <a:gd name="T39" fmla="*/ 820 h 1972"/>
                <a:gd name="T40" fmla="*/ 1033 w 2712"/>
                <a:gd name="T41" fmla="*/ 1179 h 1972"/>
                <a:gd name="T42" fmla="*/ 1282 w 2712"/>
                <a:gd name="T43" fmla="*/ 1356 h 1972"/>
                <a:gd name="T44" fmla="*/ 2167 w 2712"/>
                <a:gd name="T45" fmla="*/ 1179 h 1972"/>
                <a:gd name="T46" fmla="*/ 2586 w 2712"/>
                <a:gd name="T47" fmla="*/ 1144 h 1972"/>
                <a:gd name="T48" fmla="*/ 2662 w 2712"/>
                <a:gd name="T49" fmla="*/ 1160 h 1972"/>
                <a:gd name="T50" fmla="*/ 2686 w 2712"/>
                <a:gd name="T51" fmla="*/ 1256 h 1972"/>
                <a:gd name="T52" fmla="*/ 2706 w 2712"/>
                <a:gd name="T53" fmla="*/ 1348 h 1972"/>
                <a:gd name="T54" fmla="*/ 2570 w 2712"/>
                <a:gd name="T55" fmla="*/ 1420 h 1972"/>
                <a:gd name="T56" fmla="*/ 1850 w 2712"/>
                <a:gd name="T57" fmla="*/ 1814 h 1972"/>
                <a:gd name="T58" fmla="*/ 1114 w 2712"/>
                <a:gd name="T59" fmla="*/ 1972 h 1972"/>
                <a:gd name="T60" fmla="*/ 674 w 2712"/>
                <a:gd name="T61" fmla="*/ 1396 h 1972"/>
                <a:gd name="T62" fmla="*/ 444 w 2712"/>
                <a:gd name="T63" fmla="*/ 1088 h 1972"/>
                <a:gd name="T64" fmla="*/ 202 w 2712"/>
                <a:gd name="T65" fmla="*/ 1112 h 1972"/>
                <a:gd name="T66" fmla="*/ 62 w 2712"/>
                <a:gd name="T67" fmla="*/ 1084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2" h="1972">
                  <a:moveTo>
                    <a:pt x="10" y="1040"/>
                  </a:moveTo>
                  <a:cubicBezTo>
                    <a:pt x="5" y="1026"/>
                    <a:pt x="0" y="1022"/>
                    <a:pt x="34" y="1000"/>
                  </a:cubicBezTo>
                  <a:cubicBezTo>
                    <a:pt x="68" y="978"/>
                    <a:pt x="156" y="959"/>
                    <a:pt x="217" y="906"/>
                  </a:cubicBezTo>
                  <a:lnTo>
                    <a:pt x="398" y="680"/>
                  </a:lnTo>
                  <a:lnTo>
                    <a:pt x="454" y="576"/>
                  </a:lnTo>
                  <a:lnTo>
                    <a:pt x="486" y="532"/>
                  </a:lnTo>
                  <a:lnTo>
                    <a:pt x="502" y="368"/>
                  </a:lnTo>
                  <a:lnTo>
                    <a:pt x="534" y="248"/>
                  </a:lnTo>
                  <a:cubicBezTo>
                    <a:pt x="563" y="187"/>
                    <a:pt x="648" y="34"/>
                    <a:pt x="678" y="0"/>
                  </a:cubicBezTo>
                  <a:lnTo>
                    <a:pt x="716" y="45"/>
                  </a:lnTo>
                  <a:lnTo>
                    <a:pt x="598" y="244"/>
                  </a:lnTo>
                  <a:cubicBezTo>
                    <a:pt x="575" y="296"/>
                    <a:pt x="576" y="335"/>
                    <a:pt x="578" y="360"/>
                  </a:cubicBezTo>
                  <a:lnTo>
                    <a:pt x="610" y="392"/>
                  </a:lnTo>
                  <a:lnTo>
                    <a:pt x="642" y="356"/>
                  </a:lnTo>
                  <a:lnTo>
                    <a:pt x="654" y="408"/>
                  </a:lnTo>
                  <a:lnTo>
                    <a:pt x="582" y="476"/>
                  </a:lnTo>
                  <a:lnTo>
                    <a:pt x="578" y="504"/>
                  </a:lnTo>
                  <a:lnTo>
                    <a:pt x="602" y="508"/>
                  </a:lnTo>
                  <a:lnTo>
                    <a:pt x="582" y="556"/>
                  </a:lnTo>
                  <a:lnTo>
                    <a:pt x="594" y="620"/>
                  </a:lnTo>
                  <a:lnTo>
                    <a:pt x="690" y="412"/>
                  </a:lnTo>
                  <a:lnTo>
                    <a:pt x="726" y="376"/>
                  </a:lnTo>
                  <a:lnTo>
                    <a:pt x="758" y="380"/>
                  </a:lnTo>
                  <a:lnTo>
                    <a:pt x="718" y="460"/>
                  </a:lnTo>
                  <a:lnTo>
                    <a:pt x="750" y="484"/>
                  </a:lnTo>
                  <a:lnTo>
                    <a:pt x="918" y="300"/>
                  </a:lnTo>
                  <a:lnTo>
                    <a:pt x="1033" y="135"/>
                  </a:lnTo>
                  <a:lnTo>
                    <a:pt x="1122" y="52"/>
                  </a:lnTo>
                  <a:lnTo>
                    <a:pt x="1158" y="48"/>
                  </a:lnTo>
                  <a:lnTo>
                    <a:pt x="1090" y="140"/>
                  </a:lnTo>
                  <a:lnTo>
                    <a:pt x="922" y="440"/>
                  </a:lnTo>
                  <a:cubicBezTo>
                    <a:pt x="866" y="512"/>
                    <a:pt x="796" y="540"/>
                    <a:pt x="754" y="572"/>
                  </a:cubicBezTo>
                  <a:cubicBezTo>
                    <a:pt x="712" y="604"/>
                    <a:pt x="686" y="615"/>
                    <a:pt x="670" y="634"/>
                  </a:cubicBezTo>
                  <a:lnTo>
                    <a:pt x="658" y="688"/>
                  </a:lnTo>
                  <a:lnTo>
                    <a:pt x="682" y="712"/>
                  </a:lnTo>
                  <a:cubicBezTo>
                    <a:pt x="714" y="696"/>
                    <a:pt x="813" y="617"/>
                    <a:pt x="852" y="589"/>
                  </a:cubicBezTo>
                  <a:cubicBezTo>
                    <a:pt x="891" y="561"/>
                    <a:pt x="904" y="527"/>
                    <a:pt x="914" y="544"/>
                  </a:cubicBezTo>
                  <a:cubicBezTo>
                    <a:pt x="924" y="561"/>
                    <a:pt x="923" y="651"/>
                    <a:pt x="914" y="692"/>
                  </a:cubicBezTo>
                  <a:lnTo>
                    <a:pt x="862" y="788"/>
                  </a:lnTo>
                  <a:lnTo>
                    <a:pt x="830" y="820"/>
                  </a:lnTo>
                  <a:lnTo>
                    <a:pt x="754" y="832"/>
                  </a:lnTo>
                  <a:lnTo>
                    <a:pt x="1033" y="1179"/>
                  </a:lnTo>
                  <a:lnTo>
                    <a:pt x="1106" y="1268"/>
                  </a:lnTo>
                  <a:cubicBezTo>
                    <a:pt x="1147" y="1297"/>
                    <a:pt x="1177" y="1365"/>
                    <a:pt x="1282" y="1356"/>
                  </a:cubicBezTo>
                  <a:cubicBezTo>
                    <a:pt x="1387" y="1347"/>
                    <a:pt x="1591" y="1241"/>
                    <a:pt x="1738" y="1212"/>
                  </a:cubicBezTo>
                  <a:cubicBezTo>
                    <a:pt x="1885" y="1183"/>
                    <a:pt x="2046" y="1164"/>
                    <a:pt x="2167" y="1179"/>
                  </a:cubicBezTo>
                  <a:cubicBezTo>
                    <a:pt x="2288" y="1194"/>
                    <a:pt x="2396" y="1310"/>
                    <a:pt x="2466" y="1304"/>
                  </a:cubicBezTo>
                  <a:cubicBezTo>
                    <a:pt x="2536" y="1298"/>
                    <a:pt x="2557" y="1180"/>
                    <a:pt x="2586" y="1144"/>
                  </a:cubicBezTo>
                  <a:cubicBezTo>
                    <a:pt x="2615" y="1108"/>
                    <a:pt x="2629" y="1085"/>
                    <a:pt x="2642" y="1088"/>
                  </a:cubicBezTo>
                  <a:lnTo>
                    <a:pt x="2662" y="1160"/>
                  </a:lnTo>
                  <a:lnTo>
                    <a:pt x="2694" y="1212"/>
                  </a:lnTo>
                  <a:lnTo>
                    <a:pt x="2686" y="1256"/>
                  </a:lnTo>
                  <a:lnTo>
                    <a:pt x="2712" y="1269"/>
                  </a:lnTo>
                  <a:lnTo>
                    <a:pt x="2706" y="1348"/>
                  </a:lnTo>
                  <a:cubicBezTo>
                    <a:pt x="2698" y="1369"/>
                    <a:pt x="2684" y="1384"/>
                    <a:pt x="2662" y="1396"/>
                  </a:cubicBezTo>
                  <a:cubicBezTo>
                    <a:pt x="2640" y="1408"/>
                    <a:pt x="2607" y="1419"/>
                    <a:pt x="2570" y="1420"/>
                  </a:cubicBezTo>
                  <a:lnTo>
                    <a:pt x="2439" y="1405"/>
                  </a:lnTo>
                  <a:lnTo>
                    <a:pt x="1850" y="1814"/>
                  </a:lnTo>
                  <a:cubicBezTo>
                    <a:pt x="1684" y="1907"/>
                    <a:pt x="1568" y="1938"/>
                    <a:pt x="1446" y="1964"/>
                  </a:cubicBezTo>
                  <a:lnTo>
                    <a:pt x="1114" y="1972"/>
                  </a:lnTo>
                  <a:cubicBezTo>
                    <a:pt x="1008" y="1932"/>
                    <a:pt x="880" y="1819"/>
                    <a:pt x="807" y="1723"/>
                  </a:cubicBezTo>
                  <a:lnTo>
                    <a:pt x="674" y="1396"/>
                  </a:lnTo>
                  <a:lnTo>
                    <a:pt x="498" y="1132"/>
                  </a:lnTo>
                  <a:lnTo>
                    <a:pt x="444" y="1088"/>
                  </a:lnTo>
                  <a:cubicBezTo>
                    <a:pt x="415" y="1076"/>
                    <a:pt x="366" y="1056"/>
                    <a:pt x="326" y="1060"/>
                  </a:cubicBezTo>
                  <a:lnTo>
                    <a:pt x="202" y="1112"/>
                  </a:lnTo>
                  <a:lnTo>
                    <a:pt x="102" y="1108"/>
                  </a:lnTo>
                  <a:lnTo>
                    <a:pt x="62" y="1084"/>
                  </a:lnTo>
                  <a:cubicBezTo>
                    <a:pt x="47" y="1073"/>
                    <a:pt x="15" y="1054"/>
                    <a:pt x="10" y="1040"/>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594" name="Group 15"/>
          <p:cNvGrpSpPr>
            <a:grpSpLocks/>
          </p:cNvGrpSpPr>
          <p:nvPr/>
        </p:nvGrpSpPr>
        <p:grpSpPr bwMode="auto">
          <a:xfrm>
            <a:off x="-1954367" y="-1560745"/>
            <a:ext cx="3675063" cy="4197350"/>
            <a:chOff x="877" y="-1021"/>
            <a:chExt cx="2970" cy="3400"/>
          </a:xfrm>
        </p:grpSpPr>
        <p:sp useBgFill="1">
          <p:nvSpPr>
            <p:cNvPr id="595" name="Freeform 16"/>
            <p:cNvSpPr>
              <a:spLocks/>
            </p:cNvSpPr>
            <p:nvPr/>
          </p:nvSpPr>
          <p:spPr bwMode="auto">
            <a:xfrm>
              <a:off x="2991" y="692"/>
              <a:ext cx="856" cy="1654"/>
            </a:xfrm>
            <a:custGeom>
              <a:avLst/>
              <a:gdLst>
                <a:gd name="T0" fmla="*/ 748 w 856"/>
                <a:gd name="T1" fmla="*/ 1654 h 1654"/>
                <a:gd name="T2" fmla="*/ 856 w 856"/>
                <a:gd name="T3" fmla="*/ 1636 h 1654"/>
                <a:gd name="T4" fmla="*/ 826 w 856"/>
                <a:gd name="T5" fmla="*/ 1474 h 1654"/>
                <a:gd name="T6" fmla="*/ 850 w 856"/>
                <a:gd name="T7" fmla="*/ 1354 h 1654"/>
                <a:gd name="T8" fmla="*/ 818 w 856"/>
                <a:gd name="T9" fmla="*/ 1333 h 1654"/>
                <a:gd name="T10" fmla="*/ 790 w 856"/>
                <a:gd name="T11" fmla="*/ 1268 h 1654"/>
                <a:gd name="T12" fmla="*/ 714 w 856"/>
                <a:gd name="T13" fmla="*/ 967 h 1654"/>
                <a:gd name="T14" fmla="*/ 730 w 856"/>
                <a:gd name="T15" fmla="*/ 856 h 1654"/>
                <a:gd name="T16" fmla="*/ 718 w 856"/>
                <a:gd name="T17" fmla="*/ 790 h 1654"/>
                <a:gd name="T18" fmla="*/ 658 w 856"/>
                <a:gd name="T19" fmla="*/ 726 h 1654"/>
                <a:gd name="T20" fmla="*/ 604 w 856"/>
                <a:gd name="T21" fmla="*/ 694 h 1654"/>
                <a:gd name="T22" fmla="*/ 526 w 856"/>
                <a:gd name="T23" fmla="*/ 610 h 1654"/>
                <a:gd name="T24" fmla="*/ 424 w 856"/>
                <a:gd name="T25" fmla="*/ 442 h 1654"/>
                <a:gd name="T26" fmla="*/ 334 w 856"/>
                <a:gd name="T27" fmla="*/ 208 h 1654"/>
                <a:gd name="T28" fmla="*/ 226 w 856"/>
                <a:gd name="T29" fmla="*/ 46 h 1654"/>
                <a:gd name="T30" fmla="*/ 130 w 856"/>
                <a:gd name="T31" fmla="*/ 10 h 1654"/>
                <a:gd name="T32" fmla="*/ 52 w 856"/>
                <a:gd name="T33" fmla="*/ 106 h 1654"/>
                <a:gd name="T34" fmla="*/ 4 w 856"/>
                <a:gd name="T35" fmla="*/ 256 h 1654"/>
                <a:gd name="T36" fmla="*/ 76 w 856"/>
                <a:gd name="T37" fmla="*/ 418 h 1654"/>
                <a:gd name="T38" fmla="*/ 274 w 856"/>
                <a:gd name="T39" fmla="*/ 622 h 1654"/>
                <a:gd name="T40" fmla="*/ 430 w 856"/>
                <a:gd name="T41" fmla="*/ 706 h 1654"/>
                <a:gd name="T42" fmla="*/ 568 w 856"/>
                <a:gd name="T43" fmla="*/ 825 h 1654"/>
                <a:gd name="T44" fmla="*/ 598 w 856"/>
                <a:gd name="T45" fmla="*/ 866 h 1654"/>
                <a:gd name="T46" fmla="*/ 636 w 856"/>
                <a:gd name="T47" fmla="*/ 1002 h 1654"/>
                <a:gd name="T48" fmla="*/ 676 w 856"/>
                <a:gd name="T49" fmla="*/ 1066 h 1654"/>
                <a:gd name="T50" fmla="*/ 730 w 856"/>
                <a:gd name="T51" fmla="*/ 1240 h 1654"/>
                <a:gd name="T52" fmla="*/ 742 w 856"/>
                <a:gd name="T53" fmla="*/ 1430 h 1654"/>
                <a:gd name="T54" fmla="*/ 760 w 856"/>
                <a:gd name="T55" fmla="*/ 1468 h 1654"/>
                <a:gd name="T56" fmla="*/ 748 w 856"/>
                <a:gd name="T57" fmla="*/ 1516 h 1654"/>
                <a:gd name="T58" fmla="*/ 720 w 856"/>
                <a:gd name="T59" fmla="*/ 1624 h 1654"/>
                <a:gd name="T60" fmla="*/ 748 w 856"/>
                <a:gd name="T61" fmla="*/ 1654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6" h="1654">
                  <a:moveTo>
                    <a:pt x="748" y="1654"/>
                  </a:moveTo>
                  <a:lnTo>
                    <a:pt x="856" y="1636"/>
                  </a:lnTo>
                  <a:lnTo>
                    <a:pt x="826" y="1474"/>
                  </a:lnTo>
                  <a:lnTo>
                    <a:pt x="850" y="1354"/>
                  </a:lnTo>
                  <a:cubicBezTo>
                    <a:pt x="849" y="1331"/>
                    <a:pt x="828" y="1347"/>
                    <a:pt x="818" y="1333"/>
                  </a:cubicBezTo>
                  <a:lnTo>
                    <a:pt x="790" y="1268"/>
                  </a:lnTo>
                  <a:cubicBezTo>
                    <a:pt x="773" y="1207"/>
                    <a:pt x="724" y="1036"/>
                    <a:pt x="714" y="967"/>
                  </a:cubicBezTo>
                  <a:cubicBezTo>
                    <a:pt x="704" y="898"/>
                    <a:pt x="729" y="885"/>
                    <a:pt x="730" y="856"/>
                  </a:cubicBezTo>
                  <a:cubicBezTo>
                    <a:pt x="731" y="827"/>
                    <a:pt x="730" y="812"/>
                    <a:pt x="718" y="790"/>
                  </a:cubicBezTo>
                  <a:cubicBezTo>
                    <a:pt x="706" y="768"/>
                    <a:pt x="677" y="742"/>
                    <a:pt x="658" y="726"/>
                  </a:cubicBezTo>
                  <a:cubicBezTo>
                    <a:pt x="639" y="710"/>
                    <a:pt x="626" y="713"/>
                    <a:pt x="604" y="694"/>
                  </a:cubicBezTo>
                  <a:cubicBezTo>
                    <a:pt x="582" y="675"/>
                    <a:pt x="556" y="652"/>
                    <a:pt x="526" y="610"/>
                  </a:cubicBezTo>
                  <a:cubicBezTo>
                    <a:pt x="496" y="568"/>
                    <a:pt x="456" y="509"/>
                    <a:pt x="424" y="442"/>
                  </a:cubicBezTo>
                  <a:cubicBezTo>
                    <a:pt x="392" y="375"/>
                    <a:pt x="367" y="274"/>
                    <a:pt x="334" y="208"/>
                  </a:cubicBezTo>
                  <a:cubicBezTo>
                    <a:pt x="301" y="142"/>
                    <a:pt x="260" y="79"/>
                    <a:pt x="226" y="46"/>
                  </a:cubicBezTo>
                  <a:cubicBezTo>
                    <a:pt x="192" y="13"/>
                    <a:pt x="159" y="0"/>
                    <a:pt x="130" y="10"/>
                  </a:cubicBezTo>
                  <a:lnTo>
                    <a:pt x="52" y="106"/>
                  </a:lnTo>
                  <a:cubicBezTo>
                    <a:pt x="31" y="147"/>
                    <a:pt x="0" y="204"/>
                    <a:pt x="4" y="256"/>
                  </a:cubicBezTo>
                  <a:lnTo>
                    <a:pt x="76" y="418"/>
                  </a:lnTo>
                  <a:cubicBezTo>
                    <a:pt x="121" y="479"/>
                    <a:pt x="215" y="574"/>
                    <a:pt x="274" y="622"/>
                  </a:cubicBezTo>
                  <a:cubicBezTo>
                    <a:pt x="333" y="670"/>
                    <a:pt x="381" y="672"/>
                    <a:pt x="430" y="706"/>
                  </a:cubicBezTo>
                  <a:cubicBezTo>
                    <a:pt x="479" y="740"/>
                    <a:pt x="540" y="798"/>
                    <a:pt x="568" y="825"/>
                  </a:cubicBezTo>
                  <a:lnTo>
                    <a:pt x="598" y="866"/>
                  </a:lnTo>
                  <a:lnTo>
                    <a:pt x="636" y="1002"/>
                  </a:lnTo>
                  <a:lnTo>
                    <a:pt x="676" y="1066"/>
                  </a:lnTo>
                  <a:lnTo>
                    <a:pt x="730" y="1240"/>
                  </a:lnTo>
                  <a:lnTo>
                    <a:pt x="742" y="1430"/>
                  </a:lnTo>
                  <a:lnTo>
                    <a:pt x="760" y="1468"/>
                  </a:lnTo>
                  <a:lnTo>
                    <a:pt x="748" y="1516"/>
                  </a:lnTo>
                  <a:lnTo>
                    <a:pt x="720" y="1624"/>
                  </a:lnTo>
                  <a:cubicBezTo>
                    <a:pt x="720" y="1647"/>
                    <a:pt x="748" y="1654"/>
                    <a:pt x="748" y="1654"/>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596" name="Freeform 17"/>
            <p:cNvSpPr>
              <a:spLocks/>
            </p:cNvSpPr>
            <p:nvPr/>
          </p:nvSpPr>
          <p:spPr bwMode="auto">
            <a:xfrm>
              <a:off x="1549" y="972"/>
              <a:ext cx="799" cy="735"/>
            </a:xfrm>
            <a:custGeom>
              <a:avLst/>
              <a:gdLst>
                <a:gd name="T0" fmla="*/ 0 w 799"/>
                <a:gd name="T1" fmla="*/ 338 h 735"/>
                <a:gd name="T2" fmla="*/ 96 w 799"/>
                <a:gd name="T3" fmla="*/ 186 h 735"/>
                <a:gd name="T4" fmla="*/ 120 w 799"/>
                <a:gd name="T5" fmla="*/ 2 h 735"/>
                <a:gd name="T6" fmla="*/ 288 w 799"/>
                <a:gd name="T7" fmla="*/ 0 h 735"/>
                <a:gd name="T8" fmla="*/ 180 w 799"/>
                <a:gd name="T9" fmla="*/ 222 h 735"/>
                <a:gd name="T10" fmla="*/ 131 w 799"/>
                <a:gd name="T11" fmla="*/ 351 h 735"/>
                <a:gd name="T12" fmla="*/ 280 w 799"/>
                <a:gd name="T13" fmla="*/ 559 h 735"/>
                <a:gd name="T14" fmla="*/ 455 w 799"/>
                <a:gd name="T15" fmla="*/ 620 h 735"/>
                <a:gd name="T16" fmla="*/ 468 w 799"/>
                <a:gd name="T17" fmla="*/ 588 h 735"/>
                <a:gd name="T18" fmla="*/ 522 w 799"/>
                <a:gd name="T19" fmla="*/ 606 h 735"/>
                <a:gd name="T20" fmla="*/ 582 w 799"/>
                <a:gd name="T21" fmla="*/ 643 h 735"/>
                <a:gd name="T22" fmla="*/ 628 w 799"/>
                <a:gd name="T23" fmla="*/ 639 h 735"/>
                <a:gd name="T24" fmla="*/ 677 w 799"/>
                <a:gd name="T25" fmla="*/ 605 h 735"/>
                <a:gd name="T26" fmla="*/ 795 w 799"/>
                <a:gd name="T27" fmla="*/ 684 h 735"/>
                <a:gd name="T28" fmla="*/ 696 w 799"/>
                <a:gd name="T29" fmla="*/ 729 h 735"/>
                <a:gd name="T30" fmla="*/ 633 w 799"/>
                <a:gd name="T31" fmla="*/ 717 h 735"/>
                <a:gd name="T32" fmla="*/ 571 w 799"/>
                <a:gd name="T33" fmla="*/ 713 h 735"/>
                <a:gd name="T34" fmla="*/ 461 w 799"/>
                <a:gd name="T35" fmla="*/ 721 h 735"/>
                <a:gd name="T36" fmla="*/ 360 w 799"/>
                <a:gd name="T37" fmla="*/ 672 h 735"/>
                <a:gd name="T38" fmla="*/ 336 w 799"/>
                <a:gd name="T39" fmla="*/ 612 h 735"/>
                <a:gd name="T40" fmla="*/ 204 w 799"/>
                <a:gd name="T41" fmla="*/ 546 h 735"/>
                <a:gd name="T42" fmla="*/ 30 w 799"/>
                <a:gd name="T43" fmla="*/ 408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735">
                  <a:moveTo>
                    <a:pt x="0" y="338"/>
                  </a:moveTo>
                  <a:lnTo>
                    <a:pt x="96" y="186"/>
                  </a:lnTo>
                  <a:lnTo>
                    <a:pt x="120" y="2"/>
                  </a:lnTo>
                  <a:lnTo>
                    <a:pt x="288" y="0"/>
                  </a:lnTo>
                  <a:lnTo>
                    <a:pt x="180" y="222"/>
                  </a:lnTo>
                  <a:lnTo>
                    <a:pt x="131" y="351"/>
                  </a:lnTo>
                  <a:cubicBezTo>
                    <a:pt x="148" y="407"/>
                    <a:pt x="226" y="514"/>
                    <a:pt x="280" y="559"/>
                  </a:cubicBezTo>
                  <a:cubicBezTo>
                    <a:pt x="334" y="604"/>
                    <a:pt x="424" y="615"/>
                    <a:pt x="455" y="620"/>
                  </a:cubicBezTo>
                  <a:lnTo>
                    <a:pt x="468" y="588"/>
                  </a:lnTo>
                  <a:lnTo>
                    <a:pt x="522" y="606"/>
                  </a:lnTo>
                  <a:lnTo>
                    <a:pt x="582" y="643"/>
                  </a:lnTo>
                  <a:lnTo>
                    <a:pt x="628" y="639"/>
                  </a:lnTo>
                  <a:lnTo>
                    <a:pt x="677" y="605"/>
                  </a:lnTo>
                  <a:lnTo>
                    <a:pt x="795" y="684"/>
                  </a:lnTo>
                  <a:cubicBezTo>
                    <a:pt x="799" y="705"/>
                    <a:pt x="723" y="724"/>
                    <a:pt x="696" y="729"/>
                  </a:cubicBezTo>
                  <a:cubicBezTo>
                    <a:pt x="670" y="735"/>
                    <a:pt x="653" y="720"/>
                    <a:pt x="633" y="717"/>
                  </a:cubicBezTo>
                  <a:lnTo>
                    <a:pt x="571" y="713"/>
                  </a:lnTo>
                  <a:cubicBezTo>
                    <a:pt x="543" y="713"/>
                    <a:pt x="496" y="728"/>
                    <a:pt x="461" y="721"/>
                  </a:cubicBezTo>
                  <a:cubicBezTo>
                    <a:pt x="426" y="714"/>
                    <a:pt x="381" y="690"/>
                    <a:pt x="360" y="672"/>
                  </a:cubicBezTo>
                  <a:cubicBezTo>
                    <a:pt x="339" y="654"/>
                    <a:pt x="362" y="633"/>
                    <a:pt x="336" y="612"/>
                  </a:cubicBezTo>
                  <a:cubicBezTo>
                    <a:pt x="310" y="591"/>
                    <a:pt x="255" y="580"/>
                    <a:pt x="204" y="546"/>
                  </a:cubicBezTo>
                  <a:cubicBezTo>
                    <a:pt x="153" y="512"/>
                    <a:pt x="66" y="437"/>
                    <a:pt x="30" y="408"/>
                  </a:cubicBezTo>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597" name="Freeform 18"/>
            <p:cNvSpPr>
              <a:spLocks/>
            </p:cNvSpPr>
            <p:nvPr/>
          </p:nvSpPr>
          <p:spPr bwMode="auto">
            <a:xfrm>
              <a:off x="877" y="-1021"/>
              <a:ext cx="2694" cy="2623"/>
            </a:xfrm>
            <a:custGeom>
              <a:avLst/>
              <a:gdLst>
                <a:gd name="T0" fmla="*/ 38 w 2694"/>
                <a:gd name="T1" fmla="*/ 798 h 2623"/>
                <a:gd name="T2" fmla="*/ 473 w 2694"/>
                <a:gd name="T3" fmla="*/ 584 h 2623"/>
                <a:gd name="T4" fmla="*/ 597 w 2694"/>
                <a:gd name="T5" fmla="*/ 464 h 2623"/>
                <a:gd name="T6" fmla="*/ 717 w 2694"/>
                <a:gd name="T7" fmla="*/ 202 h 2623"/>
                <a:gd name="T8" fmla="*/ 946 w 2694"/>
                <a:gd name="T9" fmla="*/ 53 h 2623"/>
                <a:gd name="T10" fmla="*/ 730 w 2694"/>
                <a:gd name="T11" fmla="*/ 321 h 2623"/>
                <a:gd name="T12" fmla="*/ 793 w 2694"/>
                <a:gd name="T13" fmla="*/ 334 h 2623"/>
                <a:gd name="T14" fmla="*/ 704 w 2694"/>
                <a:gd name="T15" fmla="*/ 435 h 2623"/>
                <a:gd name="T16" fmla="*/ 715 w 2694"/>
                <a:gd name="T17" fmla="*/ 471 h 2623"/>
                <a:gd name="T18" fmla="*/ 678 w 2694"/>
                <a:gd name="T19" fmla="*/ 577 h 2623"/>
                <a:gd name="T20" fmla="*/ 869 w 2694"/>
                <a:gd name="T21" fmla="*/ 375 h 2623"/>
                <a:gd name="T22" fmla="*/ 840 w 2694"/>
                <a:gd name="T23" fmla="*/ 454 h 2623"/>
                <a:gd name="T24" fmla="*/ 1074 w 2694"/>
                <a:gd name="T25" fmla="*/ 352 h 2623"/>
                <a:gd name="T26" fmla="*/ 1336 w 2694"/>
                <a:gd name="T27" fmla="*/ 166 h 2623"/>
                <a:gd name="T28" fmla="*/ 1282 w 2694"/>
                <a:gd name="T29" fmla="*/ 242 h 2623"/>
                <a:gd name="T30" fmla="*/ 845 w 2694"/>
                <a:gd name="T31" fmla="*/ 572 h 2623"/>
                <a:gd name="T32" fmla="*/ 722 w 2694"/>
                <a:gd name="T33" fmla="*/ 659 h 2623"/>
                <a:gd name="T34" fmla="*/ 935 w 2694"/>
                <a:gd name="T35" fmla="*/ 614 h 2623"/>
                <a:gd name="T36" fmla="*/ 968 w 2694"/>
                <a:gd name="T37" fmla="*/ 730 h 2623"/>
                <a:gd name="T38" fmla="*/ 854 w 2694"/>
                <a:gd name="T39" fmla="*/ 831 h 2623"/>
                <a:gd name="T40" fmla="*/ 1014 w 2694"/>
                <a:gd name="T41" fmla="*/ 1227 h 2623"/>
                <a:gd name="T42" fmla="*/ 1310 w 2694"/>
                <a:gd name="T43" fmla="*/ 1467 h 2623"/>
                <a:gd name="T44" fmla="*/ 2051 w 2694"/>
                <a:gd name="T45" fmla="*/ 1526 h 2623"/>
                <a:gd name="T46" fmla="*/ 2532 w 2694"/>
                <a:gd name="T47" fmla="*/ 1736 h 2623"/>
                <a:gd name="T48" fmla="*/ 2662 w 2694"/>
                <a:gd name="T49" fmla="*/ 1803 h 2623"/>
                <a:gd name="T50" fmla="*/ 2438 w 2694"/>
                <a:gd name="T51" fmla="*/ 1899 h 2623"/>
                <a:gd name="T52" fmla="*/ 1622 w 2694"/>
                <a:gd name="T53" fmla="*/ 2027 h 2623"/>
                <a:gd name="T54" fmla="*/ 798 w 2694"/>
                <a:gd name="T55" fmla="*/ 2035 h 2623"/>
                <a:gd name="T56" fmla="*/ 630 w 2694"/>
                <a:gd name="T57" fmla="*/ 2179 h 2623"/>
                <a:gd name="T58" fmla="*/ 902 w 2694"/>
                <a:gd name="T59" fmla="*/ 2499 h 2623"/>
                <a:gd name="T60" fmla="*/ 1094 w 2694"/>
                <a:gd name="T61" fmla="*/ 2603 h 2623"/>
                <a:gd name="T62" fmla="*/ 830 w 2694"/>
                <a:gd name="T63" fmla="*/ 2531 h 2623"/>
                <a:gd name="T64" fmla="*/ 598 w 2694"/>
                <a:gd name="T65" fmla="*/ 2235 h 2623"/>
                <a:gd name="T66" fmla="*/ 366 w 2694"/>
                <a:gd name="T67" fmla="*/ 1915 h 2623"/>
                <a:gd name="T68" fmla="*/ 732 w 2694"/>
                <a:gd name="T69" fmla="*/ 1855 h 2623"/>
                <a:gd name="T70" fmla="*/ 614 w 2694"/>
                <a:gd name="T71" fmla="*/ 1283 h 2623"/>
                <a:gd name="T72" fmla="*/ 478 w 2694"/>
                <a:gd name="T73" fmla="*/ 1011 h 2623"/>
                <a:gd name="T74" fmla="*/ 305 w 2694"/>
                <a:gd name="T75" fmla="*/ 932 h 2623"/>
                <a:gd name="T76" fmla="*/ 76 w 2694"/>
                <a:gd name="T77" fmla="*/ 920 h 2623"/>
                <a:gd name="T78" fmla="*/ 5 w 2694"/>
                <a:gd name="T79" fmla="*/ 830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94" h="2623">
                  <a:moveTo>
                    <a:pt x="5" y="830"/>
                  </a:moveTo>
                  <a:cubicBezTo>
                    <a:pt x="4" y="815"/>
                    <a:pt x="0" y="810"/>
                    <a:pt x="38" y="798"/>
                  </a:cubicBezTo>
                  <a:cubicBezTo>
                    <a:pt x="77" y="785"/>
                    <a:pt x="167" y="790"/>
                    <a:pt x="240" y="755"/>
                  </a:cubicBezTo>
                  <a:lnTo>
                    <a:pt x="473" y="584"/>
                  </a:lnTo>
                  <a:lnTo>
                    <a:pt x="554" y="498"/>
                  </a:lnTo>
                  <a:lnTo>
                    <a:pt x="597" y="464"/>
                  </a:lnTo>
                  <a:lnTo>
                    <a:pt x="655" y="309"/>
                  </a:lnTo>
                  <a:lnTo>
                    <a:pt x="717" y="202"/>
                  </a:lnTo>
                  <a:cubicBezTo>
                    <a:pt x="761" y="151"/>
                    <a:pt x="883" y="25"/>
                    <a:pt x="921" y="0"/>
                  </a:cubicBezTo>
                  <a:lnTo>
                    <a:pt x="946" y="53"/>
                  </a:lnTo>
                  <a:lnTo>
                    <a:pt x="780" y="215"/>
                  </a:lnTo>
                  <a:cubicBezTo>
                    <a:pt x="744" y="259"/>
                    <a:pt x="735" y="297"/>
                    <a:pt x="730" y="321"/>
                  </a:cubicBezTo>
                  <a:lnTo>
                    <a:pt x="753" y="361"/>
                  </a:lnTo>
                  <a:lnTo>
                    <a:pt x="793" y="334"/>
                  </a:lnTo>
                  <a:lnTo>
                    <a:pt x="791" y="388"/>
                  </a:lnTo>
                  <a:lnTo>
                    <a:pt x="704" y="435"/>
                  </a:lnTo>
                  <a:lnTo>
                    <a:pt x="693" y="460"/>
                  </a:lnTo>
                  <a:lnTo>
                    <a:pt x="715" y="471"/>
                  </a:lnTo>
                  <a:lnTo>
                    <a:pt x="683" y="512"/>
                  </a:lnTo>
                  <a:lnTo>
                    <a:pt x="678" y="577"/>
                  </a:lnTo>
                  <a:lnTo>
                    <a:pt x="825" y="401"/>
                  </a:lnTo>
                  <a:lnTo>
                    <a:pt x="869" y="375"/>
                  </a:lnTo>
                  <a:lnTo>
                    <a:pt x="899" y="388"/>
                  </a:lnTo>
                  <a:lnTo>
                    <a:pt x="840" y="454"/>
                  </a:lnTo>
                  <a:lnTo>
                    <a:pt x="864" y="486"/>
                  </a:lnTo>
                  <a:lnTo>
                    <a:pt x="1074" y="352"/>
                  </a:lnTo>
                  <a:lnTo>
                    <a:pt x="1228" y="223"/>
                  </a:lnTo>
                  <a:lnTo>
                    <a:pt x="1336" y="166"/>
                  </a:lnTo>
                  <a:lnTo>
                    <a:pt x="1372" y="171"/>
                  </a:lnTo>
                  <a:lnTo>
                    <a:pt x="1282" y="242"/>
                  </a:lnTo>
                  <a:lnTo>
                    <a:pt x="1042" y="488"/>
                  </a:lnTo>
                  <a:cubicBezTo>
                    <a:pt x="969" y="543"/>
                    <a:pt x="894" y="552"/>
                    <a:pt x="845" y="572"/>
                  </a:cubicBezTo>
                  <a:cubicBezTo>
                    <a:pt x="796" y="592"/>
                    <a:pt x="768" y="596"/>
                    <a:pt x="748" y="610"/>
                  </a:cubicBezTo>
                  <a:lnTo>
                    <a:pt x="722" y="659"/>
                  </a:lnTo>
                  <a:lnTo>
                    <a:pt x="739" y="688"/>
                  </a:lnTo>
                  <a:cubicBezTo>
                    <a:pt x="774" y="681"/>
                    <a:pt x="890" y="631"/>
                    <a:pt x="935" y="614"/>
                  </a:cubicBezTo>
                  <a:cubicBezTo>
                    <a:pt x="980" y="597"/>
                    <a:pt x="1002" y="568"/>
                    <a:pt x="1007" y="587"/>
                  </a:cubicBezTo>
                  <a:cubicBezTo>
                    <a:pt x="1012" y="606"/>
                    <a:pt x="988" y="692"/>
                    <a:pt x="968" y="730"/>
                  </a:cubicBezTo>
                  <a:lnTo>
                    <a:pt x="893" y="809"/>
                  </a:lnTo>
                  <a:lnTo>
                    <a:pt x="854" y="831"/>
                  </a:lnTo>
                  <a:lnTo>
                    <a:pt x="854" y="843"/>
                  </a:lnTo>
                  <a:lnTo>
                    <a:pt x="1014" y="1227"/>
                  </a:lnTo>
                  <a:lnTo>
                    <a:pt x="1094" y="1371"/>
                  </a:lnTo>
                  <a:cubicBezTo>
                    <a:pt x="1143" y="1411"/>
                    <a:pt x="1221" y="1455"/>
                    <a:pt x="1310" y="1467"/>
                  </a:cubicBezTo>
                  <a:cubicBezTo>
                    <a:pt x="1399" y="1479"/>
                    <a:pt x="1505" y="1436"/>
                    <a:pt x="1628" y="1446"/>
                  </a:cubicBezTo>
                  <a:cubicBezTo>
                    <a:pt x="1751" y="1456"/>
                    <a:pt x="1939" y="1485"/>
                    <a:pt x="2051" y="1526"/>
                  </a:cubicBezTo>
                  <a:cubicBezTo>
                    <a:pt x="2163" y="1567"/>
                    <a:pt x="2222" y="1656"/>
                    <a:pt x="2302" y="1691"/>
                  </a:cubicBezTo>
                  <a:cubicBezTo>
                    <a:pt x="2382" y="1726"/>
                    <a:pt x="2467" y="1729"/>
                    <a:pt x="2532" y="1736"/>
                  </a:cubicBezTo>
                  <a:lnTo>
                    <a:pt x="2694" y="1731"/>
                  </a:lnTo>
                  <a:lnTo>
                    <a:pt x="2662" y="1803"/>
                  </a:lnTo>
                  <a:cubicBezTo>
                    <a:pt x="2637" y="1827"/>
                    <a:pt x="2579" y="1859"/>
                    <a:pt x="2542" y="1875"/>
                  </a:cubicBezTo>
                  <a:cubicBezTo>
                    <a:pt x="2505" y="1891"/>
                    <a:pt x="2541" y="1874"/>
                    <a:pt x="2438" y="1899"/>
                  </a:cubicBezTo>
                  <a:lnTo>
                    <a:pt x="1926" y="2027"/>
                  </a:lnTo>
                  <a:cubicBezTo>
                    <a:pt x="1790" y="2048"/>
                    <a:pt x="1735" y="2020"/>
                    <a:pt x="1622" y="2027"/>
                  </a:cubicBezTo>
                  <a:cubicBezTo>
                    <a:pt x="1509" y="2034"/>
                    <a:pt x="1383" y="2066"/>
                    <a:pt x="1246" y="2067"/>
                  </a:cubicBezTo>
                  <a:lnTo>
                    <a:pt x="798" y="2035"/>
                  </a:lnTo>
                  <a:cubicBezTo>
                    <a:pt x="677" y="2022"/>
                    <a:pt x="546" y="1963"/>
                    <a:pt x="518" y="1987"/>
                  </a:cubicBezTo>
                  <a:cubicBezTo>
                    <a:pt x="490" y="2011"/>
                    <a:pt x="585" y="2111"/>
                    <a:pt x="630" y="2179"/>
                  </a:cubicBezTo>
                  <a:cubicBezTo>
                    <a:pt x="675" y="2247"/>
                    <a:pt x="745" y="2342"/>
                    <a:pt x="790" y="2395"/>
                  </a:cubicBezTo>
                  <a:cubicBezTo>
                    <a:pt x="835" y="2448"/>
                    <a:pt x="866" y="2484"/>
                    <a:pt x="902" y="2499"/>
                  </a:cubicBezTo>
                  <a:cubicBezTo>
                    <a:pt x="938" y="2514"/>
                    <a:pt x="974" y="2466"/>
                    <a:pt x="1006" y="2483"/>
                  </a:cubicBezTo>
                  <a:cubicBezTo>
                    <a:pt x="1038" y="2500"/>
                    <a:pt x="1091" y="2583"/>
                    <a:pt x="1094" y="2603"/>
                  </a:cubicBezTo>
                  <a:cubicBezTo>
                    <a:pt x="1097" y="2623"/>
                    <a:pt x="1066" y="2615"/>
                    <a:pt x="1022" y="2603"/>
                  </a:cubicBezTo>
                  <a:cubicBezTo>
                    <a:pt x="978" y="2591"/>
                    <a:pt x="886" y="2560"/>
                    <a:pt x="830" y="2531"/>
                  </a:cubicBezTo>
                  <a:cubicBezTo>
                    <a:pt x="774" y="2502"/>
                    <a:pt x="725" y="2476"/>
                    <a:pt x="686" y="2427"/>
                  </a:cubicBezTo>
                  <a:cubicBezTo>
                    <a:pt x="647" y="2378"/>
                    <a:pt x="642" y="2304"/>
                    <a:pt x="598" y="2235"/>
                  </a:cubicBezTo>
                  <a:cubicBezTo>
                    <a:pt x="554" y="2166"/>
                    <a:pt x="461" y="2064"/>
                    <a:pt x="422" y="2011"/>
                  </a:cubicBezTo>
                  <a:cubicBezTo>
                    <a:pt x="383" y="1958"/>
                    <a:pt x="371" y="1940"/>
                    <a:pt x="366" y="1915"/>
                  </a:cubicBezTo>
                  <a:cubicBezTo>
                    <a:pt x="361" y="1890"/>
                    <a:pt x="329" y="1869"/>
                    <a:pt x="390" y="1859"/>
                  </a:cubicBezTo>
                  <a:cubicBezTo>
                    <a:pt x="451" y="1849"/>
                    <a:pt x="689" y="1884"/>
                    <a:pt x="732" y="1855"/>
                  </a:cubicBezTo>
                  <a:cubicBezTo>
                    <a:pt x="775" y="1826"/>
                    <a:pt x="666" y="1778"/>
                    <a:pt x="646" y="1683"/>
                  </a:cubicBezTo>
                  <a:lnTo>
                    <a:pt x="614" y="1283"/>
                  </a:lnTo>
                  <a:lnTo>
                    <a:pt x="558" y="1011"/>
                  </a:lnTo>
                  <a:lnTo>
                    <a:pt x="478" y="1011"/>
                  </a:lnTo>
                  <a:lnTo>
                    <a:pt x="411" y="989"/>
                  </a:lnTo>
                  <a:cubicBezTo>
                    <a:pt x="382" y="976"/>
                    <a:pt x="344" y="938"/>
                    <a:pt x="305" y="932"/>
                  </a:cubicBezTo>
                  <a:lnTo>
                    <a:pt x="172" y="950"/>
                  </a:lnTo>
                  <a:lnTo>
                    <a:pt x="76" y="920"/>
                  </a:lnTo>
                  <a:lnTo>
                    <a:pt x="44" y="886"/>
                  </a:lnTo>
                  <a:cubicBezTo>
                    <a:pt x="32" y="872"/>
                    <a:pt x="6" y="845"/>
                    <a:pt x="5" y="830"/>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598" name="Freeform 19"/>
            <p:cNvSpPr>
              <a:spLocks/>
            </p:cNvSpPr>
            <p:nvPr/>
          </p:nvSpPr>
          <p:spPr bwMode="auto">
            <a:xfrm>
              <a:off x="2763" y="675"/>
              <a:ext cx="619" cy="1704"/>
            </a:xfrm>
            <a:custGeom>
              <a:avLst/>
              <a:gdLst>
                <a:gd name="T0" fmla="*/ 412 w 619"/>
                <a:gd name="T1" fmla="*/ 1695 h 1704"/>
                <a:gd name="T2" fmla="*/ 478 w 619"/>
                <a:gd name="T3" fmla="*/ 1617 h 1704"/>
                <a:gd name="T4" fmla="*/ 496 w 619"/>
                <a:gd name="T5" fmla="*/ 1599 h 1704"/>
                <a:gd name="T6" fmla="*/ 508 w 619"/>
                <a:gd name="T7" fmla="*/ 1515 h 1704"/>
                <a:gd name="T8" fmla="*/ 574 w 619"/>
                <a:gd name="T9" fmla="*/ 1413 h 1704"/>
                <a:gd name="T10" fmla="*/ 599 w 619"/>
                <a:gd name="T11" fmla="*/ 1358 h 1704"/>
                <a:gd name="T12" fmla="*/ 574 w 619"/>
                <a:gd name="T13" fmla="*/ 1179 h 1704"/>
                <a:gd name="T14" fmla="*/ 576 w 619"/>
                <a:gd name="T15" fmla="*/ 1049 h 1704"/>
                <a:gd name="T16" fmla="*/ 611 w 619"/>
                <a:gd name="T17" fmla="*/ 942 h 1704"/>
                <a:gd name="T18" fmla="*/ 611 w 619"/>
                <a:gd name="T19" fmla="*/ 875 h 1704"/>
                <a:gd name="T20" fmla="*/ 562 w 619"/>
                <a:gd name="T21" fmla="*/ 802 h 1704"/>
                <a:gd name="T22" fmla="*/ 515 w 619"/>
                <a:gd name="T23" fmla="*/ 761 h 1704"/>
                <a:gd name="T24" fmla="*/ 453 w 619"/>
                <a:gd name="T25" fmla="*/ 665 h 1704"/>
                <a:gd name="T26" fmla="*/ 381 w 619"/>
                <a:gd name="T27" fmla="*/ 482 h 1704"/>
                <a:gd name="T28" fmla="*/ 333 w 619"/>
                <a:gd name="T29" fmla="*/ 236 h 1704"/>
                <a:gd name="T30" fmla="*/ 255 w 619"/>
                <a:gd name="T31" fmla="*/ 57 h 1704"/>
                <a:gd name="T32" fmla="*/ 166 w 619"/>
                <a:gd name="T33" fmla="*/ 5 h 1704"/>
                <a:gd name="T34" fmla="*/ 73 w 619"/>
                <a:gd name="T35" fmla="*/ 86 h 1704"/>
                <a:gd name="T36" fmla="*/ 0 w 619"/>
                <a:gd name="T37" fmla="*/ 226 h 1704"/>
                <a:gd name="T38" fmla="*/ 42 w 619"/>
                <a:gd name="T39" fmla="*/ 398 h 1704"/>
                <a:gd name="T40" fmla="*/ 202 w 619"/>
                <a:gd name="T41" fmla="*/ 633 h 1704"/>
                <a:gd name="T42" fmla="*/ 322 w 619"/>
                <a:gd name="T43" fmla="*/ 759 h 1704"/>
                <a:gd name="T44" fmla="*/ 457 w 619"/>
                <a:gd name="T45" fmla="*/ 884 h 1704"/>
                <a:gd name="T46" fmla="*/ 479 w 619"/>
                <a:gd name="T47" fmla="*/ 929 h 1704"/>
                <a:gd name="T48" fmla="*/ 520 w 619"/>
                <a:gd name="T49" fmla="*/ 1077 h 1704"/>
                <a:gd name="T50" fmla="*/ 521 w 619"/>
                <a:gd name="T51" fmla="*/ 1140 h 1704"/>
                <a:gd name="T52" fmla="*/ 496 w 619"/>
                <a:gd name="T53" fmla="*/ 1305 h 1704"/>
                <a:gd name="T54" fmla="*/ 478 w 619"/>
                <a:gd name="T55" fmla="*/ 1401 h 1704"/>
                <a:gd name="T56" fmla="*/ 466 w 619"/>
                <a:gd name="T57" fmla="*/ 1479 h 1704"/>
                <a:gd name="T58" fmla="*/ 370 w 619"/>
                <a:gd name="T59" fmla="*/ 1587 h 1704"/>
                <a:gd name="T60" fmla="*/ 328 w 619"/>
                <a:gd name="T61" fmla="*/ 1671 h 1704"/>
                <a:gd name="T62" fmla="*/ 412 w 619"/>
                <a:gd name="T63" fmla="*/ 1695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1704">
                  <a:moveTo>
                    <a:pt x="412" y="1695"/>
                  </a:moveTo>
                  <a:cubicBezTo>
                    <a:pt x="437" y="1686"/>
                    <a:pt x="464" y="1633"/>
                    <a:pt x="478" y="1617"/>
                  </a:cubicBezTo>
                  <a:lnTo>
                    <a:pt x="496" y="1599"/>
                  </a:lnTo>
                  <a:lnTo>
                    <a:pt x="508" y="1515"/>
                  </a:lnTo>
                  <a:cubicBezTo>
                    <a:pt x="521" y="1484"/>
                    <a:pt x="559" y="1439"/>
                    <a:pt x="574" y="1413"/>
                  </a:cubicBezTo>
                  <a:lnTo>
                    <a:pt x="599" y="1358"/>
                  </a:lnTo>
                  <a:cubicBezTo>
                    <a:pt x="599" y="1319"/>
                    <a:pt x="578" y="1231"/>
                    <a:pt x="574" y="1179"/>
                  </a:cubicBezTo>
                  <a:cubicBezTo>
                    <a:pt x="570" y="1127"/>
                    <a:pt x="570" y="1088"/>
                    <a:pt x="576" y="1049"/>
                  </a:cubicBezTo>
                  <a:cubicBezTo>
                    <a:pt x="582" y="1010"/>
                    <a:pt x="605" y="971"/>
                    <a:pt x="611" y="942"/>
                  </a:cubicBezTo>
                  <a:cubicBezTo>
                    <a:pt x="617" y="914"/>
                    <a:pt x="619" y="899"/>
                    <a:pt x="611" y="875"/>
                  </a:cubicBezTo>
                  <a:cubicBezTo>
                    <a:pt x="603" y="851"/>
                    <a:pt x="578" y="821"/>
                    <a:pt x="562" y="802"/>
                  </a:cubicBezTo>
                  <a:cubicBezTo>
                    <a:pt x="547" y="783"/>
                    <a:pt x="533" y="783"/>
                    <a:pt x="515" y="761"/>
                  </a:cubicBezTo>
                  <a:cubicBezTo>
                    <a:pt x="496" y="738"/>
                    <a:pt x="475" y="711"/>
                    <a:pt x="453" y="665"/>
                  </a:cubicBezTo>
                  <a:cubicBezTo>
                    <a:pt x="430" y="618"/>
                    <a:pt x="401" y="553"/>
                    <a:pt x="381" y="482"/>
                  </a:cubicBezTo>
                  <a:cubicBezTo>
                    <a:pt x="361" y="410"/>
                    <a:pt x="354" y="306"/>
                    <a:pt x="333" y="236"/>
                  </a:cubicBezTo>
                  <a:cubicBezTo>
                    <a:pt x="312" y="165"/>
                    <a:pt x="282" y="96"/>
                    <a:pt x="255" y="57"/>
                  </a:cubicBezTo>
                  <a:cubicBezTo>
                    <a:pt x="227" y="19"/>
                    <a:pt x="196" y="0"/>
                    <a:pt x="166" y="5"/>
                  </a:cubicBezTo>
                  <a:lnTo>
                    <a:pt x="73" y="86"/>
                  </a:lnTo>
                  <a:cubicBezTo>
                    <a:pt x="45" y="123"/>
                    <a:pt x="5" y="174"/>
                    <a:pt x="0" y="226"/>
                  </a:cubicBezTo>
                  <a:lnTo>
                    <a:pt x="42" y="398"/>
                  </a:lnTo>
                  <a:cubicBezTo>
                    <a:pt x="76" y="466"/>
                    <a:pt x="155" y="573"/>
                    <a:pt x="202" y="633"/>
                  </a:cubicBezTo>
                  <a:cubicBezTo>
                    <a:pt x="249" y="693"/>
                    <a:pt x="280" y="717"/>
                    <a:pt x="322" y="759"/>
                  </a:cubicBezTo>
                  <a:cubicBezTo>
                    <a:pt x="364" y="801"/>
                    <a:pt x="431" y="856"/>
                    <a:pt x="457" y="884"/>
                  </a:cubicBezTo>
                  <a:lnTo>
                    <a:pt x="479" y="929"/>
                  </a:lnTo>
                  <a:lnTo>
                    <a:pt x="520" y="1077"/>
                  </a:lnTo>
                  <a:lnTo>
                    <a:pt x="521" y="1140"/>
                  </a:lnTo>
                  <a:lnTo>
                    <a:pt x="496" y="1305"/>
                  </a:lnTo>
                  <a:lnTo>
                    <a:pt x="478" y="1401"/>
                  </a:lnTo>
                  <a:lnTo>
                    <a:pt x="466" y="1479"/>
                  </a:lnTo>
                  <a:cubicBezTo>
                    <a:pt x="448" y="1510"/>
                    <a:pt x="393" y="1555"/>
                    <a:pt x="370" y="1587"/>
                  </a:cubicBezTo>
                  <a:lnTo>
                    <a:pt x="328" y="1671"/>
                  </a:lnTo>
                  <a:cubicBezTo>
                    <a:pt x="335" y="1689"/>
                    <a:pt x="387" y="1704"/>
                    <a:pt x="412" y="1695"/>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599" name="Group 20"/>
          <p:cNvGrpSpPr>
            <a:grpSpLocks/>
          </p:cNvGrpSpPr>
          <p:nvPr/>
        </p:nvGrpSpPr>
        <p:grpSpPr bwMode="auto">
          <a:xfrm>
            <a:off x="-333529" y="-482832"/>
            <a:ext cx="3071813" cy="3449637"/>
            <a:chOff x="8233" y="1971"/>
            <a:chExt cx="3061" cy="3442"/>
          </a:xfrm>
        </p:grpSpPr>
        <p:sp useBgFill="1">
          <p:nvSpPr>
            <p:cNvPr id="600" name="Freeform 21"/>
            <p:cNvSpPr>
              <a:spLocks/>
            </p:cNvSpPr>
            <p:nvPr/>
          </p:nvSpPr>
          <p:spPr bwMode="auto">
            <a:xfrm>
              <a:off x="9455" y="3839"/>
              <a:ext cx="1436" cy="1574"/>
            </a:xfrm>
            <a:custGeom>
              <a:avLst/>
              <a:gdLst>
                <a:gd name="T0" fmla="*/ 1433 w 1436"/>
                <a:gd name="T1" fmla="*/ 1228 h 1574"/>
                <a:gd name="T2" fmla="*/ 1424 w 1436"/>
                <a:gd name="T3" fmla="*/ 1321 h 1574"/>
                <a:gd name="T4" fmla="*/ 1237 w 1436"/>
                <a:gd name="T5" fmla="*/ 1238 h 1574"/>
                <a:gd name="T6" fmla="*/ 1142 w 1436"/>
                <a:gd name="T7" fmla="*/ 1219 h 1574"/>
                <a:gd name="T8" fmla="*/ 1108 w 1436"/>
                <a:gd name="T9" fmla="*/ 1181 h 1574"/>
                <a:gd name="T10" fmla="*/ 962 w 1436"/>
                <a:gd name="T11" fmla="*/ 1093 h 1574"/>
                <a:gd name="T12" fmla="*/ 1076 w 1436"/>
                <a:gd name="T13" fmla="*/ 1261 h 1574"/>
                <a:gd name="T14" fmla="*/ 1088 w 1436"/>
                <a:gd name="T15" fmla="*/ 1333 h 1574"/>
                <a:gd name="T16" fmla="*/ 1178 w 1436"/>
                <a:gd name="T17" fmla="*/ 1495 h 1574"/>
                <a:gd name="T18" fmla="*/ 1118 w 1436"/>
                <a:gd name="T19" fmla="*/ 1573 h 1574"/>
                <a:gd name="T20" fmla="*/ 1058 w 1436"/>
                <a:gd name="T21" fmla="*/ 1489 h 1574"/>
                <a:gd name="T22" fmla="*/ 1052 w 1436"/>
                <a:gd name="T23" fmla="*/ 1399 h 1574"/>
                <a:gd name="T24" fmla="*/ 986 w 1436"/>
                <a:gd name="T25" fmla="*/ 1339 h 1574"/>
                <a:gd name="T26" fmla="*/ 932 w 1436"/>
                <a:gd name="T27" fmla="*/ 1225 h 1574"/>
                <a:gd name="T28" fmla="*/ 692 w 1436"/>
                <a:gd name="T29" fmla="*/ 930 h 1574"/>
                <a:gd name="T30" fmla="*/ 635 w 1436"/>
                <a:gd name="T31" fmla="*/ 896 h 1574"/>
                <a:gd name="T32" fmla="*/ 596 w 1436"/>
                <a:gd name="T33" fmla="*/ 817 h 1574"/>
                <a:gd name="T34" fmla="*/ 530 w 1436"/>
                <a:gd name="T35" fmla="*/ 757 h 1574"/>
                <a:gd name="T36" fmla="*/ 488 w 1436"/>
                <a:gd name="T37" fmla="*/ 763 h 1574"/>
                <a:gd name="T38" fmla="*/ 410 w 1436"/>
                <a:gd name="T39" fmla="*/ 685 h 1574"/>
                <a:gd name="T40" fmla="*/ 188 w 1436"/>
                <a:gd name="T41" fmla="*/ 415 h 1574"/>
                <a:gd name="T42" fmla="*/ 26 w 1436"/>
                <a:gd name="T43" fmla="*/ 259 h 1574"/>
                <a:gd name="T44" fmla="*/ 32 w 1436"/>
                <a:gd name="T45" fmla="*/ 121 h 1574"/>
                <a:gd name="T46" fmla="*/ 112 w 1436"/>
                <a:gd name="T47" fmla="*/ 71 h 1574"/>
                <a:gd name="T48" fmla="*/ 229 w 1436"/>
                <a:gd name="T49" fmla="*/ 32 h 1574"/>
                <a:gd name="T50" fmla="*/ 387 w 1436"/>
                <a:gd name="T51" fmla="*/ 39 h 1574"/>
                <a:gd name="T52" fmla="*/ 446 w 1436"/>
                <a:gd name="T53" fmla="*/ 265 h 1574"/>
                <a:gd name="T54" fmla="*/ 470 w 1436"/>
                <a:gd name="T55" fmla="*/ 367 h 1574"/>
                <a:gd name="T56" fmla="*/ 608 w 1436"/>
                <a:gd name="T57" fmla="*/ 583 h 1574"/>
                <a:gd name="T58" fmla="*/ 720 w 1436"/>
                <a:gd name="T59" fmla="*/ 768 h 1574"/>
                <a:gd name="T60" fmla="*/ 748 w 1436"/>
                <a:gd name="T61" fmla="*/ 810 h 1574"/>
                <a:gd name="T62" fmla="*/ 854 w 1436"/>
                <a:gd name="T63" fmla="*/ 913 h 1574"/>
                <a:gd name="T64" fmla="*/ 920 w 1436"/>
                <a:gd name="T65" fmla="*/ 985 h 1574"/>
                <a:gd name="T66" fmla="*/ 1052 w 1436"/>
                <a:gd name="T67" fmla="*/ 1066 h 1574"/>
                <a:gd name="T68" fmla="*/ 1178 w 1436"/>
                <a:gd name="T69" fmla="*/ 1087 h 1574"/>
                <a:gd name="T70" fmla="*/ 1254 w 1436"/>
                <a:gd name="T71" fmla="*/ 1174 h 1574"/>
                <a:gd name="T72" fmla="*/ 1304 w 1436"/>
                <a:gd name="T73" fmla="*/ 1180 h 1574"/>
                <a:gd name="T74" fmla="*/ 1414 w 1436"/>
                <a:gd name="T75" fmla="*/ 1192 h 1574"/>
                <a:gd name="T76" fmla="*/ 1433 w 1436"/>
                <a:gd name="T77" fmla="*/ 1228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6" h="1574">
                  <a:moveTo>
                    <a:pt x="1433" y="1228"/>
                  </a:moveTo>
                  <a:lnTo>
                    <a:pt x="1424" y="1321"/>
                  </a:lnTo>
                  <a:lnTo>
                    <a:pt x="1237" y="1238"/>
                  </a:lnTo>
                  <a:lnTo>
                    <a:pt x="1142" y="1219"/>
                  </a:lnTo>
                  <a:cubicBezTo>
                    <a:pt x="1121" y="1210"/>
                    <a:pt x="1138" y="1202"/>
                    <a:pt x="1108" y="1181"/>
                  </a:cubicBezTo>
                  <a:lnTo>
                    <a:pt x="962" y="1093"/>
                  </a:lnTo>
                  <a:cubicBezTo>
                    <a:pt x="957" y="1106"/>
                    <a:pt x="1055" y="1221"/>
                    <a:pt x="1076" y="1261"/>
                  </a:cubicBezTo>
                  <a:cubicBezTo>
                    <a:pt x="1097" y="1301"/>
                    <a:pt x="1071" y="1294"/>
                    <a:pt x="1088" y="1333"/>
                  </a:cubicBezTo>
                  <a:cubicBezTo>
                    <a:pt x="1105" y="1372"/>
                    <a:pt x="1173" y="1455"/>
                    <a:pt x="1178" y="1495"/>
                  </a:cubicBezTo>
                  <a:cubicBezTo>
                    <a:pt x="1183" y="1535"/>
                    <a:pt x="1138" y="1574"/>
                    <a:pt x="1118" y="1573"/>
                  </a:cubicBezTo>
                  <a:cubicBezTo>
                    <a:pt x="1098" y="1572"/>
                    <a:pt x="1069" y="1518"/>
                    <a:pt x="1058" y="1489"/>
                  </a:cubicBezTo>
                  <a:cubicBezTo>
                    <a:pt x="1047" y="1460"/>
                    <a:pt x="1064" y="1424"/>
                    <a:pt x="1052" y="1399"/>
                  </a:cubicBezTo>
                  <a:cubicBezTo>
                    <a:pt x="1040" y="1374"/>
                    <a:pt x="1006" y="1368"/>
                    <a:pt x="986" y="1339"/>
                  </a:cubicBezTo>
                  <a:cubicBezTo>
                    <a:pt x="966" y="1310"/>
                    <a:pt x="981" y="1293"/>
                    <a:pt x="932" y="1225"/>
                  </a:cubicBezTo>
                  <a:cubicBezTo>
                    <a:pt x="883" y="1157"/>
                    <a:pt x="741" y="985"/>
                    <a:pt x="692" y="930"/>
                  </a:cubicBezTo>
                  <a:cubicBezTo>
                    <a:pt x="643" y="875"/>
                    <a:pt x="651" y="915"/>
                    <a:pt x="635" y="896"/>
                  </a:cubicBezTo>
                  <a:cubicBezTo>
                    <a:pt x="618" y="877"/>
                    <a:pt x="613" y="840"/>
                    <a:pt x="596" y="817"/>
                  </a:cubicBezTo>
                  <a:cubicBezTo>
                    <a:pt x="579" y="794"/>
                    <a:pt x="548" y="766"/>
                    <a:pt x="530" y="757"/>
                  </a:cubicBezTo>
                  <a:cubicBezTo>
                    <a:pt x="512" y="748"/>
                    <a:pt x="508" y="775"/>
                    <a:pt x="488" y="763"/>
                  </a:cubicBezTo>
                  <a:cubicBezTo>
                    <a:pt x="468" y="751"/>
                    <a:pt x="460" y="743"/>
                    <a:pt x="410" y="685"/>
                  </a:cubicBezTo>
                  <a:cubicBezTo>
                    <a:pt x="360" y="627"/>
                    <a:pt x="252" y="486"/>
                    <a:pt x="188" y="415"/>
                  </a:cubicBezTo>
                  <a:cubicBezTo>
                    <a:pt x="124" y="344"/>
                    <a:pt x="52" y="308"/>
                    <a:pt x="26" y="259"/>
                  </a:cubicBezTo>
                  <a:cubicBezTo>
                    <a:pt x="0" y="210"/>
                    <a:pt x="18" y="152"/>
                    <a:pt x="32" y="121"/>
                  </a:cubicBezTo>
                  <a:cubicBezTo>
                    <a:pt x="46" y="90"/>
                    <a:pt x="79" y="86"/>
                    <a:pt x="112" y="71"/>
                  </a:cubicBezTo>
                  <a:lnTo>
                    <a:pt x="229" y="32"/>
                  </a:lnTo>
                  <a:cubicBezTo>
                    <a:pt x="275" y="26"/>
                    <a:pt x="351" y="0"/>
                    <a:pt x="387" y="39"/>
                  </a:cubicBezTo>
                  <a:lnTo>
                    <a:pt x="446" y="265"/>
                  </a:lnTo>
                  <a:cubicBezTo>
                    <a:pt x="460" y="320"/>
                    <a:pt x="443" y="314"/>
                    <a:pt x="470" y="367"/>
                  </a:cubicBezTo>
                  <a:cubicBezTo>
                    <a:pt x="497" y="420"/>
                    <a:pt x="566" y="516"/>
                    <a:pt x="608" y="583"/>
                  </a:cubicBezTo>
                  <a:cubicBezTo>
                    <a:pt x="650" y="650"/>
                    <a:pt x="697" y="730"/>
                    <a:pt x="720" y="768"/>
                  </a:cubicBezTo>
                  <a:lnTo>
                    <a:pt x="748" y="810"/>
                  </a:lnTo>
                  <a:lnTo>
                    <a:pt x="854" y="913"/>
                  </a:lnTo>
                  <a:lnTo>
                    <a:pt x="920" y="985"/>
                  </a:lnTo>
                  <a:lnTo>
                    <a:pt x="1052" y="1066"/>
                  </a:lnTo>
                  <a:lnTo>
                    <a:pt x="1178" y="1087"/>
                  </a:lnTo>
                  <a:lnTo>
                    <a:pt x="1254" y="1174"/>
                  </a:lnTo>
                  <a:lnTo>
                    <a:pt x="1304" y="1180"/>
                  </a:lnTo>
                  <a:lnTo>
                    <a:pt x="1414" y="1192"/>
                  </a:lnTo>
                  <a:cubicBezTo>
                    <a:pt x="1436" y="1200"/>
                    <a:pt x="1433" y="1228"/>
                    <a:pt x="1433" y="1228"/>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01" name="Freeform 22"/>
            <p:cNvSpPr>
              <a:spLocks/>
            </p:cNvSpPr>
            <p:nvPr/>
          </p:nvSpPr>
          <p:spPr bwMode="auto">
            <a:xfrm>
              <a:off x="8233" y="1971"/>
              <a:ext cx="3061" cy="2207"/>
            </a:xfrm>
            <a:custGeom>
              <a:avLst/>
              <a:gdLst>
                <a:gd name="T0" fmla="*/ 70 w 3061"/>
                <a:gd name="T1" fmla="*/ 900 h 2207"/>
                <a:gd name="T2" fmla="*/ 537 w 3061"/>
                <a:gd name="T3" fmla="*/ 666 h 2207"/>
                <a:gd name="T4" fmla="*/ 593 w 3061"/>
                <a:gd name="T5" fmla="*/ 585 h 2207"/>
                <a:gd name="T6" fmla="*/ 700 w 3061"/>
                <a:gd name="T7" fmla="*/ 387 h 2207"/>
                <a:gd name="T8" fmla="*/ 990 w 3061"/>
                <a:gd name="T9" fmla="*/ 33 h 2207"/>
                <a:gd name="T10" fmla="*/ 840 w 3061"/>
                <a:gd name="T11" fmla="*/ 285 h 2207"/>
                <a:gd name="T12" fmla="*/ 822 w 3061"/>
                <a:gd name="T13" fmla="*/ 393 h 2207"/>
                <a:gd name="T14" fmla="*/ 885 w 3061"/>
                <a:gd name="T15" fmla="*/ 402 h 2207"/>
                <a:gd name="T16" fmla="*/ 790 w 3061"/>
                <a:gd name="T17" fmla="*/ 507 h 2207"/>
                <a:gd name="T18" fmla="*/ 702 w 3061"/>
                <a:gd name="T19" fmla="*/ 585 h 2207"/>
                <a:gd name="T20" fmla="*/ 729 w 3061"/>
                <a:gd name="T21" fmla="*/ 675 h 2207"/>
                <a:gd name="T22" fmla="*/ 789 w 3061"/>
                <a:gd name="T23" fmla="*/ 519 h 2207"/>
                <a:gd name="T24" fmla="*/ 868 w 3061"/>
                <a:gd name="T25" fmla="*/ 512 h 2207"/>
                <a:gd name="T26" fmla="*/ 918 w 3061"/>
                <a:gd name="T27" fmla="*/ 435 h 2207"/>
                <a:gd name="T28" fmla="*/ 936 w 3061"/>
                <a:gd name="T29" fmla="*/ 525 h 2207"/>
                <a:gd name="T30" fmla="*/ 1221 w 3061"/>
                <a:gd name="T31" fmla="*/ 384 h 2207"/>
                <a:gd name="T32" fmla="*/ 1506 w 3061"/>
                <a:gd name="T33" fmla="*/ 168 h 2207"/>
                <a:gd name="T34" fmla="*/ 1452 w 3061"/>
                <a:gd name="T35" fmla="*/ 270 h 2207"/>
                <a:gd name="T36" fmla="*/ 932 w 3061"/>
                <a:gd name="T37" fmla="*/ 640 h 2207"/>
                <a:gd name="T38" fmla="*/ 831 w 3061"/>
                <a:gd name="T39" fmla="*/ 723 h 2207"/>
                <a:gd name="T40" fmla="*/ 1078 w 3061"/>
                <a:gd name="T41" fmla="*/ 695 h 2207"/>
                <a:gd name="T42" fmla="*/ 1095 w 3061"/>
                <a:gd name="T43" fmla="*/ 837 h 2207"/>
                <a:gd name="T44" fmla="*/ 1005 w 3061"/>
                <a:gd name="T45" fmla="*/ 924 h 2207"/>
                <a:gd name="T46" fmla="*/ 1234 w 3061"/>
                <a:gd name="T47" fmla="*/ 1254 h 2207"/>
                <a:gd name="T48" fmla="*/ 1720 w 3061"/>
                <a:gd name="T49" fmla="*/ 1344 h 2207"/>
                <a:gd name="T50" fmla="*/ 2404 w 3061"/>
                <a:gd name="T51" fmla="*/ 1225 h 2207"/>
                <a:gd name="T52" fmla="*/ 2687 w 3061"/>
                <a:gd name="T53" fmla="*/ 1381 h 2207"/>
                <a:gd name="T54" fmla="*/ 3035 w 3061"/>
                <a:gd name="T55" fmla="*/ 1244 h 2207"/>
                <a:gd name="T56" fmla="*/ 3023 w 3061"/>
                <a:gd name="T57" fmla="*/ 1455 h 2207"/>
                <a:gd name="T58" fmla="*/ 2769 w 3061"/>
                <a:gd name="T59" fmla="*/ 1518 h 2207"/>
                <a:gd name="T60" fmla="*/ 2148 w 3061"/>
                <a:gd name="T61" fmla="*/ 2012 h 2207"/>
                <a:gd name="T62" fmla="*/ 1709 w 3061"/>
                <a:gd name="T63" fmla="*/ 2140 h 2207"/>
                <a:gd name="T64" fmla="*/ 1215 w 3061"/>
                <a:gd name="T65" fmla="*/ 2149 h 2207"/>
                <a:gd name="T66" fmla="*/ 759 w 3061"/>
                <a:gd name="T67" fmla="*/ 1416 h 2207"/>
                <a:gd name="T68" fmla="*/ 516 w 3061"/>
                <a:gd name="T69" fmla="*/ 1128 h 2207"/>
                <a:gd name="T70" fmla="*/ 330 w 3061"/>
                <a:gd name="T71" fmla="*/ 1062 h 2207"/>
                <a:gd name="T72" fmla="*/ 141 w 3061"/>
                <a:gd name="T73" fmla="*/ 1071 h 2207"/>
                <a:gd name="T74" fmla="*/ 36 w 3061"/>
                <a:gd name="T75" fmla="*/ 996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1" h="2207">
                  <a:moveTo>
                    <a:pt x="6" y="942"/>
                  </a:moveTo>
                  <a:cubicBezTo>
                    <a:pt x="12" y="926"/>
                    <a:pt x="26" y="916"/>
                    <a:pt x="70" y="900"/>
                  </a:cubicBezTo>
                  <a:cubicBezTo>
                    <a:pt x="114" y="884"/>
                    <a:pt x="192" y="887"/>
                    <a:pt x="270" y="848"/>
                  </a:cubicBezTo>
                  <a:lnTo>
                    <a:pt x="537" y="666"/>
                  </a:lnTo>
                  <a:lnTo>
                    <a:pt x="564" y="615"/>
                  </a:lnTo>
                  <a:lnTo>
                    <a:pt x="593" y="585"/>
                  </a:lnTo>
                  <a:lnTo>
                    <a:pt x="614" y="541"/>
                  </a:lnTo>
                  <a:lnTo>
                    <a:pt x="700" y="387"/>
                  </a:lnTo>
                  <a:lnTo>
                    <a:pt x="738" y="276"/>
                  </a:lnTo>
                  <a:cubicBezTo>
                    <a:pt x="786" y="217"/>
                    <a:pt x="944" y="66"/>
                    <a:pt x="990" y="33"/>
                  </a:cubicBezTo>
                  <a:cubicBezTo>
                    <a:pt x="1036" y="0"/>
                    <a:pt x="1039" y="33"/>
                    <a:pt x="1014" y="75"/>
                  </a:cubicBezTo>
                  <a:lnTo>
                    <a:pt x="840" y="285"/>
                  </a:lnTo>
                  <a:cubicBezTo>
                    <a:pt x="809" y="336"/>
                    <a:pt x="832" y="366"/>
                    <a:pt x="829" y="384"/>
                  </a:cubicBezTo>
                  <a:cubicBezTo>
                    <a:pt x="826" y="402"/>
                    <a:pt x="815" y="395"/>
                    <a:pt x="822" y="393"/>
                  </a:cubicBezTo>
                  <a:lnTo>
                    <a:pt x="874" y="372"/>
                  </a:lnTo>
                  <a:lnTo>
                    <a:pt x="885" y="402"/>
                  </a:lnTo>
                  <a:lnTo>
                    <a:pt x="795" y="498"/>
                  </a:lnTo>
                  <a:lnTo>
                    <a:pt x="790" y="507"/>
                  </a:lnTo>
                  <a:lnTo>
                    <a:pt x="732" y="542"/>
                  </a:lnTo>
                  <a:lnTo>
                    <a:pt x="702" y="585"/>
                  </a:lnTo>
                  <a:lnTo>
                    <a:pt x="700" y="650"/>
                  </a:lnTo>
                  <a:lnTo>
                    <a:pt x="729" y="675"/>
                  </a:lnTo>
                  <a:lnTo>
                    <a:pt x="759" y="594"/>
                  </a:lnTo>
                  <a:lnTo>
                    <a:pt x="789" y="519"/>
                  </a:lnTo>
                  <a:lnTo>
                    <a:pt x="879" y="402"/>
                  </a:lnTo>
                  <a:lnTo>
                    <a:pt x="868" y="512"/>
                  </a:lnTo>
                  <a:lnTo>
                    <a:pt x="856" y="520"/>
                  </a:lnTo>
                  <a:lnTo>
                    <a:pt x="918" y="435"/>
                  </a:lnTo>
                  <a:lnTo>
                    <a:pt x="990" y="444"/>
                  </a:lnTo>
                  <a:lnTo>
                    <a:pt x="936" y="525"/>
                  </a:lnTo>
                  <a:lnTo>
                    <a:pt x="990" y="537"/>
                  </a:lnTo>
                  <a:lnTo>
                    <a:pt x="1221" y="384"/>
                  </a:lnTo>
                  <a:lnTo>
                    <a:pt x="1380" y="247"/>
                  </a:lnTo>
                  <a:lnTo>
                    <a:pt x="1506" y="168"/>
                  </a:lnTo>
                  <a:lnTo>
                    <a:pt x="1533" y="183"/>
                  </a:lnTo>
                  <a:lnTo>
                    <a:pt x="1452" y="270"/>
                  </a:lnTo>
                  <a:lnTo>
                    <a:pt x="1151" y="558"/>
                  </a:lnTo>
                  <a:cubicBezTo>
                    <a:pt x="1064" y="620"/>
                    <a:pt x="975" y="620"/>
                    <a:pt x="932" y="640"/>
                  </a:cubicBezTo>
                  <a:cubicBezTo>
                    <a:pt x="889" y="660"/>
                    <a:pt x="912" y="663"/>
                    <a:pt x="895" y="677"/>
                  </a:cubicBezTo>
                  <a:cubicBezTo>
                    <a:pt x="878" y="691"/>
                    <a:pt x="823" y="717"/>
                    <a:pt x="831" y="723"/>
                  </a:cubicBezTo>
                  <a:lnTo>
                    <a:pt x="941" y="713"/>
                  </a:lnTo>
                  <a:cubicBezTo>
                    <a:pt x="982" y="708"/>
                    <a:pt x="1038" y="698"/>
                    <a:pt x="1078" y="695"/>
                  </a:cubicBezTo>
                  <a:cubicBezTo>
                    <a:pt x="1118" y="692"/>
                    <a:pt x="1176" y="671"/>
                    <a:pt x="1179" y="695"/>
                  </a:cubicBezTo>
                  <a:cubicBezTo>
                    <a:pt x="1182" y="719"/>
                    <a:pt x="1122" y="802"/>
                    <a:pt x="1095" y="837"/>
                  </a:cubicBezTo>
                  <a:lnTo>
                    <a:pt x="1014" y="905"/>
                  </a:lnTo>
                  <a:lnTo>
                    <a:pt x="1005" y="924"/>
                  </a:lnTo>
                  <a:lnTo>
                    <a:pt x="987" y="924"/>
                  </a:lnTo>
                  <a:lnTo>
                    <a:pt x="1234" y="1254"/>
                  </a:lnTo>
                  <a:lnTo>
                    <a:pt x="1435" y="1454"/>
                  </a:lnTo>
                  <a:cubicBezTo>
                    <a:pt x="1516" y="1469"/>
                    <a:pt x="1619" y="1383"/>
                    <a:pt x="1720" y="1344"/>
                  </a:cubicBezTo>
                  <a:cubicBezTo>
                    <a:pt x="1821" y="1305"/>
                    <a:pt x="1930" y="1238"/>
                    <a:pt x="2044" y="1218"/>
                  </a:cubicBezTo>
                  <a:cubicBezTo>
                    <a:pt x="2158" y="1198"/>
                    <a:pt x="2317" y="1210"/>
                    <a:pt x="2404" y="1225"/>
                  </a:cubicBezTo>
                  <a:cubicBezTo>
                    <a:pt x="2491" y="1240"/>
                    <a:pt x="2521" y="1282"/>
                    <a:pt x="2568" y="1308"/>
                  </a:cubicBezTo>
                  <a:cubicBezTo>
                    <a:pt x="2615" y="1334"/>
                    <a:pt x="2628" y="1382"/>
                    <a:pt x="2687" y="1381"/>
                  </a:cubicBezTo>
                  <a:cubicBezTo>
                    <a:pt x="2746" y="1380"/>
                    <a:pt x="2867" y="1322"/>
                    <a:pt x="2925" y="1299"/>
                  </a:cubicBezTo>
                  <a:lnTo>
                    <a:pt x="3035" y="1244"/>
                  </a:lnTo>
                  <a:cubicBezTo>
                    <a:pt x="3057" y="1257"/>
                    <a:pt x="3061" y="1342"/>
                    <a:pt x="3059" y="1377"/>
                  </a:cubicBezTo>
                  <a:cubicBezTo>
                    <a:pt x="3057" y="1412"/>
                    <a:pt x="3050" y="1431"/>
                    <a:pt x="3023" y="1455"/>
                  </a:cubicBezTo>
                  <a:cubicBezTo>
                    <a:pt x="2996" y="1479"/>
                    <a:pt x="2939" y="1511"/>
                    <a:pt x="2897" y="1521"/>
                  </a:cubicBezTo>
                  <a:lnTo>
                    <a:pt x="2769" y="1518"/>
                  </a:lnTo>
                  <a:lnTo>
                    <a:pt x="2504" y="2003"/>
                  </a:lnTo>
                  <a:cubicBezTo>
                    <a:pt x="2400" y="2085"/>
                    <a:pt x="2242" y="2000"/>
                    <a:pt x="2148" y="2012"/>
                  </a:cubicBezTo>
                  <a:cubicBezTo>
                    <a:pt x="2054" y="2024"/>
                    <a:pt x="2010" y="2055"/>
                    <a:pt x="1937" y="2076"/>
                  </a:cubicBezTo>
                  <a:cubicBezTo>
                    <a:pt x="1864" y="2097"/>
                    <a:pt x="1797" y="2125"/>
                    <a:pt x="1709" y="2140"/>
                  </a:cubicBezTo>
                  <a:lnTo>
                    <a:pt x="1407" y="2167"/>
                  </a:lnTo>
                  <a:cubicBezTo>
                    <a:pt x="1325" y="2168"/>
                    <a:pt x="1297" y="2207"/>
                    <a:pt x="1215" y="2149"/>
                  </a:cubicBezTo>
                  <a:cubicBezTo>
                    <a:pt x="1133" y="2091"/>
                    <a:pt x="989" y="1942"/>
                    <a:pt x="913" y="1820"/>
                  </a:cubicBezTo>
                  <a:cubicBezTo>
                    <a:pt x="837" y="1698"/>
                    <a:pt x="811" y="1532"/>
                    <a:pt x="759" y="1416"/>
                  </a:cubicBezTo>
                  <a:lnTo>
                    <a:pt x="600" y="1125"/>
                  </a:lnTo>
                  <a:lnTo>
                    <a:pt x="516" y="1128"/>
                  </a:lnTo>
                  <a:lnTo>
                    <a:pt x="450" y="1092"/>
                  </a:lnTo>
                  <a:cubicBezTo>
                    <a:pt x="419" y="1081"/>
                    <a:pt x="365" y="1066"/>
                    <a:pt x="330" y="1062"/>
                  </a:cubicBezTo>
                  <a:lnTo>
                    <a:pt x="240" y="1065"/>
                  </a:lnTo>
                  <a:lnTo>
                    <a:pt x="141" y="1071"/>
                  </a:lnTo>
                  <a:lnTo>
                    <a:pt x="51" y="1032"/>
                  </a:lnTo>
                  <a:lnTo>
                    <a:pt x="36" y="996"/>
                  </a:lnTo>
                  <a:cubicBezTo>
                    <a:pt x="29" y="981"/>
                    <a:pt x="0" y="958"/>
                    <a:pt x="6" y="942"/>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02" name="Freeform 23"/>
            <p:cNvSpPr>
              <a:spLocks/>
            </p:cNvSpPr>
            <p:nvPr/>
          </p:nvSpPr>
          <p:spPr bwMode="auto">
            <a:xfrm>
              <a:off x="9673" y="3552"/>
              <a:ext cx="1194" cy="1603"/>
            </a:xfrm>
            <a:custGeom>
              <a:avLst/>
              <a:gdLst>
                <a:gd name="T0" fmla="*/ 0 w 1194"/>
                <a:gd name="T1" fmla="*/ 1572 h 1603"/>
                <a:gd name="T2" fmla="*/ 120 w 1194"/>
                <a:gd name="T3" fmla="*/ 1584 h 1603"/>
                <a:gd name="T4" fmla="*/ 192 w 1194"/>
                <a:gd name="T5" fmla="*/ 1530 h 1603"/>
                <a:gd name="T6" fmla="*/ 198 w 1194"/>
                <a:gd name="T7" fmla="*/ 1416 h 1603"/>
                <a:gd name="T8" fmla="*/ 258 w 1194"/>
                <a:gd name="T9" fmla="*/ 1338 h 1603"/>
                <a:gd name="T10" fmla="*/ 336 w 1194"/>
                <a:gd name="T11" fmla="*/ 1326 h 1603"/>
                <a:gd name="T12" fmla="*/ 402 w 1194"/>
                <a:gd name="T13" fmla="*/ 1212 h 1603"/>
                <a:gd name="T14" fmla="*/ 528 w 1194"/>
                <a:gd name="T15" fmla="*/ 1092 h 1603"/>
                <a:gd name="T16" fmla="*/ 726 w 1194"/>
                <a:gd name="T17" fmla="*/ 960 h 1603"/>
                <a:gd name="T18" fmla="*/ 864 w 1194"/>
                <a:gd name="T19" fmla="*/ 882 h 1603"/>
                <a:gd name="T20" fmla="*/ 912 w 1194"/>
                <a:gd name="T21" fmla="*/ 816 h 1603"/>
                <a:gd name="T22" fmla="*/ 996 w 1194"/>
                <a:gd name="T23" fmla="*/ 780 h 1603"/>
                <a:gd name="T24" fmla="*/ 1020 w 1194"/>
                <a:gd name="T25" fmla="*/ 720 h 1603"/>
                <a:gd name="T26" fmla="*/ 960 w 1194"/>
                <a:gd name="T27" fmla="*/ 690 h 1603"/>
                <a:gd name="T28" fmla="*/ 912 w 1194"/>
                <a:gd name="T29" fmla="*/ 618 h 1603"/>
                <a:gd name="T30" fmla="*/ 981 w 1194"/>
                <a:gd name="T31" fmla="*/ 498 h 1603"/>
                <a:gd name="T32" fmla="*/ 1118 w 1194"/>
                <a:gd name="T33" fmla="*/ 289 h 1603"/>
                <a:gd name="T34" fmla="*/ 1187 w 1194"/>
                <a:gd name="T35" fmla="*/ 106 h 1603"/>
                <a:gd name="T36" fmla="*/ 1160 w 1194"/>
                <a:gd name="T37" fmla="*/ 7 h 1603"/>
                <a:gd name="T38" fmla="*/ 1037 w 1194"/>
                <a:gd name="T39" fmla="*/ 0 h 1603"/>
                <a:gd name="T40" fmla="*/ 887 w 1194"/>
                <a:gd name="T41" fmla="*/ 49 h 1603"/>
                <a:gd name="T42" fmla="*/ 797 w 1194"/>
                <a:gd name="T43" fmla="*/ 201 h 1603"/>
                <a:gd name="T44" fmla="*/ 606 w 1194"/>
                <a:gd name="T45" fmla="*/ 450 h 1603"/>
                <a:gd name="T46" fmla="*/ 612 w 1194"/>
                <a:gd name="T47" fmla="*/ 576 h 1603"/>
                <a:gd name="T48" fmla="*/ 654 w 1194"/>
                <a:gd name="T49" fmla="*/ 678 h 1603"/>
                <a:gd name="T50" fmla="*/ 732 w 1194"/>
                <a:gd name="T51" fmla="*/ 762 h 1603"/>
                <a:gd name="T52" fmla="*/ 678 w 1194"/>
                <a:gd name="T53" fmla="*/ 846 h 1603"/>
                <a:gd name="T54" fmla="*/ 492 w 1194"/>
                <a:gd name="T55" fmla="*/ 966 h 1603"/>
                <a:gd name="T56" fmla="*/ 456 w 1194"/>
                <a:gd name="T57" fmla="*/ 990 h 1603"/>
                <a:gd name="T58" fmla="*/ 258 w 1194"/>
                <a:gd name="T59" fmla="*/ 1128 h 1603"/>
                <a:gd name="T60" fmla="*/ 198 w 1194"/>
                <a:gd name="T61" fmla="*/ 1152 h 1603"/>
                <a:gd name="T62" fmla="*/ 132 w 1194"/>
                <a:gd name="T63" fmla="*/ 1218 h 1603"/>
                <a:gd name="T64" fmla="*/ 90 w 1194"/>
                <a:gd name="T65" fmla="*/ 1284 h 1603"/>
                <a:gd name="T66" fmla="*/ 78 w 1194"/>
                <a:gd name="T67" fmla="*/ 1392 h 1603"/>
                <a:gd name="T68" fmla="*/ 0 w 1194"/>
                <a:gd name="T69" fmla="*/ 157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4" h="1603">
                  <a:moveTo>
                    <a:pt x="0" y="1572"/>
                  </a:moveTo>
                  <a:cubicBezTo>
                    <a:pt x="9" y="1603"/>
                    <a:pt x="88" y="1591"/>
                    <a:pt x="120" y="1584"/>
                  </a:cubicBezTo>
                  <a:lnTo>
                    <a:pt x="192" y="1530"/>
                  </a:lnTo>
                  <a:lnTo>
                    <a:pt x="198" y="1416"/>
                  </a:lnTo>
                  <a:lnTo>
                    <a:pt x="258" y="1338"/>
                  </a:lnTo>
                  <a:lnTo>
                    <a:pt x="336" y="1326"/>
                  </a:lnTo>
                  <a:cubicBezTo>
                    <a:pt x="360" y="1305"/>
                    <a:pt x="370" y="1251"/>
                    <a:pt x="402" y="1212"/>
                  </a:cubicBezTo>
                  <a:cubicBezTo>
                    <a:pt x="434" y="1173"/>
                    <a:pt x="474" y="1134"/>
                    <a:pt x="528" y="1092"/>
                  </a:cubicBezTo>
                  <a:cubicBezTo>
                    <a:pt x="582" y="1050"/>
                    <a:pt x="670" y="995"/>
                    <a:pt x="726" y="960"/>
                  </a:cubicBezTo>
                  <a:cubicBezTo>
                    <a:pt x="782" y="925"/>
                    <a:pt x="833" y="906"/>
                    <a:pt x="864" y="882"/>
                  </a:cubicBezTo>
                  <a:cubicBezTo>
                    <a:pt x="895" y="858"/>
                    <a:pt x="890" y="833"/>
                    <a:pt x="912" y="816"/>
                  </a:cubicBezTo>
                  <a:cubicBezTo>
                    <a:pt x="934" y="799"/>
                    <a:pt x="978" y="796"/>
                    <a:pt x="996" y="780"/>
                  </a:cubicBezTo>
                  <a:cubicBezTo>
                    <a:pt x="1014" y="764"/>
                    <a:pt x="1026" y="735"/>
                    <a:pt x="1020" y="720"/>
                  </a:cubicBezTo>
                  <a:cubicBezTo>
                    <a:pt x="1014" y="705"/>
                    <a:pt x="978" y="707"/>
                    <a:pt x="960" y="690"/>
                  </a:cubicBezTo>
                  <a:cubicBezTo>
                    <a:pt x="942" y="673"/>
                    <a:pt x="909" y="650"/>
                    <a:pt x="912" y="618"/>
                  </a:cubicBezTo>
                  <a:cubicBezTo>
                    <a:pt x="915" y="586"/>
                    <a:pt x="947" y="553"/>
                    <a:pt x="981" y="498"/>
                  </a:cubicBezTo>
                  <a:cubicBezTo>
                    <a:pt x="1015" y="443"/>
                    <a:pt x="1084" y="354"/>
                    <a:pt x="1118" y="289"/>
                  </a:cubicBezTo>
                  <a:cubicBezTo>
                    <a:pt x="1153" y="223"/>
                    <a:pt x="1180" y="153"/>
                    <a:pt x="1187" y="106"/>
                  </a:cubicBezTo>
                  <a:cubicBezTo>
                    <a:pt x="1194" y="59"/>
                    <a:pt x="1185" y="24"/>
                    <a:pt x="1160" y="7"/>
                  </a:cubicBezTo>
                  <a:lnTo>
                    <a:pt x="1037" y="0"/>
                  </a:lnTo>
                  <a:cubicBezTo>
                    <a:pt x="991" y="7"/>
                    <a:pt x="927" y="15"/>
                    <a:pt x="887" y="49"/>
                  </a:cubicBezTo>
                  <a:lnTo>
                    <a:pt x="797" y="201"/>
                  </a:lnTo>
                  <a:cubicBezTo>
                    <a:pt x="750" y="268"/>
                    <a:pt x="637" y="387"/>
                    <a:pt x="606" y="450"/>
                  </a:cubicBezTo>
                  <a:cubicBezTo>
                    <a:pt x="575" y="513"/>
                    <a:pt x="604" y="538"/>
                    <a:pt x="612" y="576"/>
                  </a:cubicBezTo>
                  <a:cubicBezTo>
                    <a:pt x="620" y="614"/>
                    <a:pt x="634" y="647"/>
                    <a:pt x="654" y="678"/>
                  </a:cubicBezTo>
                  <a:cubicBezTo>
                    <a:pt x="674" y="709"/>
                    <a:pt x="728" y="734"/>
                    <a:pt x="732" y="762"/>
                  </a:cubicBezTo>
                  <a:lnTo>
                    <a:pt x="678" y="846"/>
                  </a:lnTo>
                  <a:lnTo>
                    <a:pt x="492" y="966"/>
                  </a:lnTo>
                  <a:lnTo>
                    <a:pt x="456" y="990"/>
                  </a:lnTo>
                  <a:lnTo>
                    <a:pt x="258" y="1128"/>
                  </a:lnTo>
                  <a:lnTo>
                    <a:pt x="198" y="1152"/>
                  </a:lnTo>
                  <a:cubicBezTo>
                    <a:pt x="177" y="1167"/>
                    <a:pt x="150" y="1196"/>
                    <a:pt x="132" y="1218"/>
                  </a:cubicBezTo>
                  <a:lnTo>
                    <a:pt x="90" y="1284"/>
                  </a:lnTo>
                  <a:cubicBezTo>
                    <a:pt x="81" y="1313"/>
                    <a:pt x="93" y="1344"/>
                    <a:pt x="78" y="1392"/>
                  </a:cubicBezTo>
                  <a:cubicBezTo>
                    <a:pt x="63" y="1440"/>
                    <a:pt x="16" y="1535"/>
                    <a:pt x="0" y="1572"/>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603" name="Group 24"/>
          <p:cNvGrpSpPr>
            <a:grpSpLocks/>
          </p:cNvGrpSpPr>
          <p:nvPr/>
        </p:nvGrpSpPr>
        <p:grpSpPr bwMode="auto">
          <a:xfrm>
            <a:off x="2354109" y="1114193"/>
            <a:ext cx="2871787" cy="1587500"/>
            <a:chOff x="6373" y="5011"/>
            <a:chExt cx="4742" cy="2627"/>
          </a:xfrm>
        </p:grpSpPr>
        <p:sp useBgFill="1">
          <p:nvSpPr>
            <p:cNvPr id="604" name="Freeform 25"/>
            <p:cNvSpPr>
              <a:spLocks/>
            </p:cNvSpPr>
            <p:nvPr/>
          </p:nvSpPr>
          <p:spPr bwMode="auto">
            <a:xfrm>
              <a:off x="6993" y="6673"/>
              <a:ext cx="988" cy="857"/>
            </a:xfrm>
            <a:custGeom>
              <a:avLst/>
              <a:gdLst>
                <a:gd name="T0" fmla="*/ 53 w 988"/>
                <a:gd name="T1" fmla="*/ 853 h 857"/>
                <a:gd name="T2" fmla="*/ 111 w 988"/>
                <a:gd name="T3" fmla="*/ 847 h 857"/>
                <a:gd name="T4" fmla="*/ 144 w 988"/>
                <a:gd name="T5" fmla="*/ 790 h 857"/>
                <a:gd name="T6" fmla="*/ 129 w 988"/>
                <a:gd name="T7" fmla="*/ 689 h 857"/>
                <a:gd name="T8" fmla="*/ 135 w 988"/>
                <a:gd name="T9" fmla="*/ 635 h 857"/>
                <a:gd name="T10" fmla="*/ 209 w 988"/>
                <a:gd name="T11" fmla="*/ 600 h 857"/>
                <a:gd name="T12" fmla="*/ 219 w 988"/>
                <a:gd name="T13" fmla="*/ 521 h 857"/>
                <a:gd name="T14" fmla="*/ 207 w 988"/>
                <a:gd name="T15" fmla="*/ 461 h 857"/>
                <a:gd name="T16" fmla="*/ 261 w 988"/>
                <a:gd name="T17" fmla="*/ 365 h 857"/>
                <a:gd name="T18" fmla="*/ 495 w 988"/>
                <a:gd name="T19" fmla="*/ 161 h 857"/>
                <a:gd name="T20" fmla="*/ 789 w 988"/>
                <a:gd name="T21" fmla="*/ 305 h 857"/>
                <a:gd name="T22" fmla="*/ 945 w 988"/>
                <a:gd name="T23" fmla="*/ 185 h 857"/>
                <a:gd name="T24" fmla="*/ 531 w 988"/>
                <a:gd name="T25" fmla="*/ 23 h 857"/>
                <a:gd name="T26" fmla="*/ 393 w 988"/>
                <a:gd name="T27" fmla="*/ 47 h 857"/>
                <a:gd name="T28" fmla="*/ 297 w 988"/>
                <a:gd name="T29" fmla="*/ 209 h 857"/>
                <a:gd name="T30" fmla="*/ 207 w 988"/>
                <a:gd name="T31" fmla="*/ 323 h 857"/>
                <a:gd name="T32" fmla="*/ 105 w 988"/>
                <a:gd name="T33" fmla="*/ 461 h 857"/>
                <a:gd name="T34" fmla="*/ 75 w 988"/>
                <a:gd name="T35" fmla="*/ 509 h 857"/>
                <a:gd name="T36" fmla="*/ 93 w 988"/>
                <a:gd name="T37" fmla="*/ 557 h 857"/>
                <a:gd name="T38" fmla="*/ 45 w 988"/>
                <a:gd name="T39" fmla="*/ 605 h 857"/>
                <a:gd name="T40" fmla="*/ 3 w 988"/>
                <a:gd name="T41" fmla="*/ 791 h 857"/>
                <a:gd name="T42" fmla="*/ 29 w 988"/>
                <a:gd name="T43" fmla="*/ 837 h 857"/>
                <a:gd name="T44" fmla="*/ 53 w 988"/>
                <a:gd name="T45" fmla="*/ 853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8" h="857">
                  <a:moveTo>
                    <a:pt x="53" y="853"/>
                  </a:moveTo>
                  <a:lnTo>
                    <a:pt x="111" y="847"/>
                  </a:lnTo>
                  <a:lnTo>
                    <a:pt x="144" y="790"/>
                  </a:lnTo>
                  <a:lnTo>
                    <a:pt x="129" y="689"/>
                  </a:lnTo>
                  <a:lnTo>
                    <a:pt x="135" y="635"/>
                  </a:lnTo>
                  <a:lnTo>
                    <a:pt x="209" y="600"/>
                  </a:lnTo>
                  <a:cubicBezTo>
                    <a:pt x="223" y="581"/>
                    <a:pt x="219" y="544"/>
                    <a:pt x="219" y="521"/>
                  </a:cubicBezTo>
                  <a:lnTo>
                    <a:pt x="207" y="461"/>
                  </a:lnTo>
                  <a:cubicBezTo>
                    <a:pt x="214" y="435"/>
                    <a:pt x="213" y="415"/>
                    <a:pt x="261" y="365"/>
                  </a:cubicBezTo>
                  <a:cubicBezTo>
                    <a:pt x="309" y="315"/>
                    <a:pt x="407" y="171"/>
                    <a:pt x="495" y="161"/>
                  </a:cubicBezTo>
                  <a:cubicBezTo>
                    <a:pt x="583" y="151"/>
                    <a:pt x="714" y="301"/>
                    <a:pt x="789" y="305"/>
                  </a:cubicBezTo>
                  <a:cubicBezTo>
                    <a:pt x="864" y="309"/>
                    <a:pt x="988" y="232"/>
                    <a:pt x="945" y="185"/>
                  </a:cubicBezTo>
                  <a:cubicBezTo>
                    <a:pt x="902" y="138"/>
                    <a:pt x="623" y="46"/>
                    <a:pt x="531" y="23"/>
                  </a:cubicBezTo>
                  <a:cubicBezTo>
                    <a:pt x="439" y="0"/>
                    <a:pt x="432" y="16"/>
                    <a:pt x="393" y="47"/>
                  </a:cubicBezTo>
                  <a:lnTo>
                    <a:pt x="297" y="209"/>
                  </a:lnTo>
                  <a:lnTo>
                    <a:pt x="207" y="323"/>
                  </a:lnTo>
                  <a:lnTo>
                    <a:pt x="105" y="461"/>
                  </a:lnTo>
                  <a:lnTo>
                    <a:pt x="75" y="509"/>
                  </a:lnTo>
                  <a:lnTo>
                    <a:pt x="93" y="557"/>
                  </a:lnTo>
                  <a:lnTo>
                    <a:pt x="45" y="605"/>
                  </a:lnTo>
                  <a:lnTo>
                    <a:pt x="3" y="791"/>
                  </a:lnTo>
                  <a:cubicBezTo>
                    <a:pt x="0" y="830"/>
                    <a:pt x="21" y="827"/>
                    <a:pt x="29" y="837"/>
                  </a:cubicBezTo>
                  <a:cubicBezTo>
                    <a:pt x="37" y="847"/>
                    <a:pt x="43" y="857"/>
                    <a:pt x="53" y="853"/>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05" name="Freeform 26"/>
            <p:cNvSpPr>
              <a:spLocks/>
            </p:cNvSpPr>
            <p:nvPr/>
          </p:nvSpPr>
          <p:spPr bwMode="auto">
            <a:xfrm>
              <a:off x="6373" y="6846"/>
              <a:ext cx="1793" cy="600"/>
            </a:xfrm>
            <a:custGeom>
              <a:avLst/>
              <a:gdLst>
                <a:gd name="T0" fmla="*/ 0 w 1793"/>
                <a:gd name="T1" fmla="*/ 521 h 600"/>
                <a:gd name="T2" fmla="*/ 101 w 1793"/>
                <a:gd name="T3" fmla="*/ 600 h 600"/>
                <a:gd name="T4" fmla="*/ 176 w 1793"/>
                <a:gd name="T5" fmla="*/ 563 h 600"/>
                <a:gd name="T6" fmla="*/ 229 w 1793"/>
                <a:gd name="T7" fmla="*/ 560 h 600"/>
                <a:gd name="T8" fmla="*/ 311 w 1793"/>
                <a:gd name="T9" fmla="*/ 552 h 600"/>
                <a:gd name="T10" fmla="*/ 403 w 1793"/>
                <a:gd name="T11" fmla="*/ 585 h 600"/>
                <a:gd name="T12" fmla="*/ 519 w 1793"/>
                <a:gd name="T13" fmla="*/ 527 h 600"/>
                <a:gd name="T14" fmla="*/ 677 w 1793"/>
                <a:gd name="T15" fmla="*/ 474 h 600"/>
                <a:gd name="T16" fmla="*/ 863 w 1793"/>
                <a:gd name="T17" fmla="*/ 408 h 600"/>
                <a:gd name="T18" fmla="*/ 935 w 1793"/>
                <a:gd name="T19" fmla="*/ 414 h 600"/>
                <a:gd name="T20" fmla="*/ 1003 w 1793"/>
                <a:gd name="T21" fmla="*/ 399 h 600"/>
                <a:gd name="T22" fmla="*/ 1097 w 1793"/>
                <a:gd name="T23" fmla="*/ 366 h 600"/>
                <a:gd name="T24" fmla="*/ 1193 w 1793"/>
                <a:gd name="T25" fmla="*/ 318 h 600"/>
                <a:gd name="T26" fmla="*/ 1337 w 1793"/>
                <a:gd name="T27" fmla="*/ 270 h 600"/>
                <a:gd name="T28" fmla="*/ 1457 w 1793"/>
                <a:gd name="T29" fmla="*/ 258 h 600"/>
                <a:gd name="T30" fmla="*/ 1793 w 1793"/>
                <a:gd name="T31" fmla="*/ 162 h 600"/>
                <a:gd name="T32" fmla="*/ 1565 w 1793"/>
                <a:gd name="T33" fmla="*/ 0 h 600"/>
                <a:gd name="T34" fmla="*/ 1289 w 1793"/>
                <a:gd name="T35" fmla="*/ 180 h 600"/>
                <a:gd name="T36" fmla="*/ 1139 w 1793"/>
                <a:gd name="T37" fmla="*/ 222 h 600"/>
                <a:gd name="T38" fmla="*/ 992 w 1793"/>
                <a:gd name="T39" fmla="*/ 272 h 600"/>
                <a:gd name="T40" fmla="*/ 911 w 1793"/>
                <a:gd name="T41" fmla="*/ 342 h 600"/>
                <a:gd name="T42" fmla="*/ 831 w 1793"/>
                <a:gd name="T43" fmla="*/ 350 h 600"/>
                <a:gd name="T44" fmla="*/ 789 w 1793"/>
                <a:gd name="T45" fmla="*/ 380 h 600"/>
                <a:gd name="T46" fmla="*/ 652 w 1793"/>
                <a:gd name="T47" fmla="*/ 415 h 600"/>
                <a:gd name="T48" fmla="*/ 556 w 1793"/>
                <a:gd name="T49" fmla="*/ 453 h 600"/>
                <a:gd name="T50" fmla="*/ 389 w 1793"/>
                <a:gd name="T51" fmla="*/ 444 h 600"/>
                <a:gd name="T52" fmla="*/ 295 w 1793"/>
                <a:gd name="T53" fmla="*/ 506 h 600"/>
                <a:gd name="T54" fmla="*/ 189 w 1793"/>
                <a:gd name="T55" fmla="*/ 488 h 600"/>
                <a:gd name="T56" fmla="*/ 131 w 1793"/>
                <a:gd name="T57" fmla="*/ 480 h 600"/>
                <a:gd name="T58" fmla="*/ 59 w 1793"/>
                <a:gd name="T59" fmla="*/ 510 h 600"/>
                <a:gd name="T60" fmla="*/ 0 w 1793"/>
                <a:gd name="T61" fmla="*/ 521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600">
                  <a:moveTo>
                    <a:pt x="0" y="521"/>
                  </a:moveTo>
                  <a:lnTo>
                    <a:pt x="101" y="600"/>
                  </a:lnTo>
                  <a:lnTo>
                    <a:pt x="176" y="563"/>
                  </a:lnTo>
                  <a:lnTo>
                    <a:pt x="229" y="560"/>
                  </a:lnTo>
                  <a:cubicBezTo>
                    <a:pt x="251" y="558"/>
                    <a:pt x="282" y="548"/>
                    <a:pt x="311" y="552"/>
                  </a:cubicBezTo>
                  <a:lnTo>
                    <a:pt x="403" y="585"/>
                  </a:lnTo>
                  <a:cubicBezTo>
                    <a:pt x="438" y="581"/>
                    <a:pt x="473" y="546"/>
                    <a:pt x="519" y="527"/>
                  </a:cubicBezTo>
                  <a:cubicBezTo>
                    <a:pt x="565" y="508"/>
                    <a:pt x="620" y="494"/>
                    <a:pt x="677" y="474"/>
                  </a:cubicBezTo>
                  <a:cubicBezTo>
                    <a:pt x="734" y="454"/>
                    <a:pt x="820" y="418"/>
                    <a:pt x="863" y="408"/>
                  </a:cubicBezTo>
                  <a:cubicBezTo>
                    <a:pt x="906" y="398"/>
                    <a:pt x="912" y="416"/>
                    <a:pt x="935" y="414"/>
                  </a:cubicBezTo>
                  <a:cubicBezTo>
                    <a:pt x="958" y="412"/>
                    <a:pt x="976" y="407"/>
                    <a:pt x="1003" y="399"/>
                  </a:cubicBezTo>
                  <a:cubicBezTo>
                    <a:pt x="1030" y="391"/>
                    <a:pt x="1065" y="380"/>
                    <a:pt x="1097" y="366"/>
                  </a:cubicBezTo>
                  <a:cubicBezTo>
                    <a:pt x="1129" y="352"/>
                    <a:pt x="1153" y="334"/>
                    <a:pt x="1193" y="318"/>
                  </a:cubicBezTo>
                  <a:cubicBezTo>
                    <a:pt x="1233" y="302"/>
                    <a:pt x="1293" y="280"/>
                    <a:pt x="1337" y="270"/>
                  </a:cubicBezTo>
                  <a:cubicBezTo>
                    <a:pt x="1381" y="260"/>
                    <a:pt x="1381" y="276"/>
                    <a:pt x="1457" y="258"/>
                  </a:cubicBezTo>
                  <a:cubicBezTo>
                    <a:pt x="1533" y="240"/>
                    <a:pt x="1775" y="205"/>
                    <a:pt x="1793" y="162"/>
                  </a:cubicBezTo>
                  <a:lnTo>
                    <a:pt x="1565" y="0"/>
                  </a:lnTo>
                  <a:lnTo>
                    <a:pt x="1289" y="180"/>
                  </a:lnTo>
                  <a:cubicBezTo>
                    <a:pt x="1218" y="217"/>
                    <a:pt x="1188" y="207"/>
                    <a:pt x="1139" y="222"/>
                  </a:cubicBezTo>
                  <a:lnTo>
                    <a:pt x="992" y="272"/>
                  </a:lnTo>
                  <a:cubicBezTo>
                    <a:pt x="954" y="292"/>
                    <a:pt x="938" y="329"/>
                    <a:pt x="911" y="342"/>
                  </a:cubicBezTo>
                  <a:cubicBezTo>
                    <a:pt x="884" y="355"/>
                    <a:pt x="851" y="344"/>
                    <a:pt x="831" y="350"/>
                  </a:cubicBezTo>
                  <a:lnTo>
                    <a:pt x="789" y="380"/>
                  </a:lnTo>
                  <a:lnTo>
                    <a:pt x="652" y="415"/>
                  </a:lnTo>
                  <a:lnTo>
                    <a:pt x="556" y="453"/>
                  </a:lnTo>
                  <a:lnTo>
                    <a:pt x="389" y="444"/>
                  </a:lnTo>
                  <a:lnTo>
                    <a:pt x="295" y="506"/>
                  </a:lnTo>
                  <a:lnTo>
                    <a:pt x="189" y="488"/>
                  </a:lnTo>
                  <a:lnTo>
                    <a:pt x="131" y="480"/>
                  </a:lnTo>
                  <a:lnTo>
                    <a:pt x="59" y="510"/>
                  </a:lnTo>
                  <a:cubicBezTo>
                    <a:pt x="37" y="517"/>
                    <a:pt x="12" y="519"/>
                    <a:pt x="0" y="521"/>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06" name="Freeform 27"/>
            <p:cNvSpPr>
              <a:spLocks/>
            </p:cNvSpPr>
            <p:nvPr/>
          </p:nvSpPr>
          <p:spPr bwMode="auto">
            <a:xfrm>
              <a:off x="9312" y="6760"/>
              <a:ext cx="1803" cy="878"/>
            </a:xfrm>
            <a:custGeom>
              <a:avLst/>
              <a:gdLst>
                <a:gd name="T0" fmla="*/ 330 w 1803"/>
                <a:gd name="T1" fmla="*/ 446 h 878"/>
                <a:gd name="T2" fmla="*/ 501 w 1803"/>
                <a:gd name="T3" fmla="*/ 463 h 878"/>
                <a:gd name="T4" fmla="*/ 684 w 1803"/>
                <a:gd name="T5" fmla="*/ 494 h 878"/>
                <a:gd name="T6" fmla="*/ 785 w 1803"/>
                <a:gd name="T7" fmla="*/ 544 h 878"/>
                <a:gd name="T8" fmla="*/ 912 w 1803"/>
                <a:gd name="T9" fmla="*/ 578 h 878"/>
                <a:gd name="T10" fmla="*/ 1050 w 1803"/>
                <a:gd name="T11" fmla="*/ 704 h 878"/>
                <a:gd name="T12" fmla="*/ 1308 w 1803"/>
                <a:gd name="T13" fmla="*/ 794 h 878"/>
                <a:gd name="T14" fmla="*/ 1512 w 1803"/>
                <a:gd name="T15" fmla="*/ 878 h 878"/>
                <a:gd name="T16" fmla="*/ 1554 w 1803"/>
                <a:gd name="T17" fmla="*/ 854 h 878"/>
                <a:gd name="T18" fmla="*/ 1482 w 1803"/>
                <a:gd name="T19" fmla="*/ 746 h 878"/>
                <a:gd name="T20" fmla="*/ 1326 w 1803"/>
                <a:gd name="T21" fmla="*/ 764 h 878"/>
                <a:gd name="T22" fmla="*/ 1224 w 1803"/>
                <a:gd name="T23" fmla="*/ 638 h 878"/>
                <a:gd name="T24" fmla="*/ 1122 w 1803"/>
                <a:gd name="T25" fmla="*/ 650 h 878"/>
                <a:gd name="T26" fmla="*/ 984 w 1803"/>
                <a:gd name="T27" fmla="*/ 584 h 878"/>
                <a:gd name="T28" fmla="*/ 840 w 1803"/>
                <a:gd name="T29" fmla="*/ 392 h 878"/>
                <a:gd name="T30" fmla="*/ 948 w 1803"/>
                <a:gd name="T31" fmla="*/ 410 h 878"/>
                <a:gd name="T32" fmla="*/ 1278 w 1803"/>
                <a:gd name="T33" fmla="*/ 560 h 878"/>
                <a:gd name="T34" fmla="*/ 1450 w 1803"/>
                <a:gd name="T35" fmla="*/ 681 h 878"/>
                <a:gd name="T36" fmla="*/ 1525 w 1803"/>
                <a:gd name="T37" fmla="*/ 685 h 878"/>
                <a:gd name="T38" fmla="*/ 1680 w 1803"/>
                <a:gd name="T39" fmla="*/ 721 h 878"/>
                <a:gd name="T40" fmla="*/ 1786 w 1803"/>
                <a:gd name="T41" fmla="*/ 698 h 878"/>
                <a:gd name="T42" fmla="*/ 1779 w 1803"/>
                <a:gd name="T43" fmla="*/ 650 h 878"/>
                <a:gd name="T44" fmla="*/ 1729 w 1803"/>
                <a:gd name="T45" fmla="*/ 624 h 878"/>
                <a:gd name="T46" fmla="*/ 1677 w 1803"/>
                <a:gd name="T47" fmla="*/ 611 h 878"/>
                <a:gd name="T48" fmla="*/ 1556 w 1803"/>
                <a:gd name="T49" fmla="*/ 637 h 878"/>
                <a:gd name="T50" fmla="*/ 1476 w 1803"/>
                <a:gd name="T51" fmla="*/ 573 h 878"/>
                <a:gd name="T52" fmla="*/ 1326 w 1803"/>
                <a:gd name="T53" fmla="*/ 540 h 878"/>
                <a:gd name="T54" fmla="*/ 1203 w 1803"/>
                <a:gd name="T55" fmla="*/ 464 h 878"/>
                <a:gd name="T56" fmla="*/ 1149 w 1803"/>
                <a:gd name="T57" fmla="*/ 423 h 878"/>
                <a:gd name="T58" fmla="*/ 1099 w 1803"/>
                <a:gd name="T59" fmla="*/ 380 h 878"/>
                <a:gd name="T60" fmla="*/ 990 w 1803"/>
                <a:gd name="T61" fmla="*/ 284 h 878"/>
                <a:gd name="T62" fmla="*/ 918 w 1803"/>
                <a:gd name="T63" fmla="*/ 272 h 878"/>
                <a:gd name="T64" fmla="*/ 828 w 1803"/>
                <a:gd name="T65" fmla="*/ 272 h 878"/>
                <a:gd name="T66" fmla="*/ 690 w 1803"/>
                <a:gd name="T67" fmla="*/ 248 h 878"/>
                <a:gd name="T68" fmla="*/ 444 w 1803"/>
                <a:gd name="T69" fmla="*/ 50 h 878"/>
                <a:gd name="T70" fmla="*/ 440 w 1803"/>
                <a:gd name="T71" fmla="*/ 0 h 878"/>
                <a:gd name="T72" fmla="*/ 0 w 1803"/>
                <a:gd name="T73" fmla="*/ 302 h 878"/>
                <a:gd name="T74" fmla="*/ 186 w 1803"/>
                <a:gd name="T75" fmla="*/ 404 h 878"/>
                <a:gd name="T76" fmla="*/ 330 w 1803"/>
                <a:gd name="T77" fmla="*/ 44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3" h="878">
                  <a:moveTo>
                    <a:pt x="330" y="446"/>
                  </a:moveTo>
                  <a:lnTo>
                    <a:pt x="501" y="463"/>
                  </a:lnTo>
                  <a:cubicBezTo>
                    <a:pt x="560" y="471"/>
                    <a:pt x="637" y="481"/>
                    <a:pt x="684" y="494"/>
                  </a:cubicBezTo>
                  <a:cubicBezTo>
                    <a:pt x="731" y="507"/>
                    <a:pt x="747" y="530"/>
                    <a:pt x="785" y="544"/>
                  </a:cubicBezTo>
                  <a:lnTo>
                    <a:pt x="912" y="578"/>
                  </a:lnTo>
                  <a:lnTo>
                    <a:pt x="1050" y="704"/>
                  </a:lnTo>
                  <a:lnTo>
                    <a:pt x="1308" y="794"/>
                  </a:lnTo>
                  <a:lnTo>
                    <a:pt x="1512" y="878"/>
                  </a:lnTo>
                  <a:lnTo>
                    <a:pt x="1554" y="854"/>
                  </a:lnTo>
                  <a:lnTo>
                    <a:pt x="1482" y="746"/>
                  </a:lnTo>
                  <a:lnTo>
                    <a:pt x="1326" y="764"/>
                  </a:lnTo>
                  <a:lnTo>
                    <a:pt x="1224" y="638"/>
                  </a:lnTo>
                  <a:lnTo>
                    <a:pt x="1122" y="650"/>
                  </a:lnTo>
                  <a:cubicBezTo>
                    <a:pt x="1082" y="641"/>
                    <a:pt x="1031" y="627"/>
                    <a:pt x="984" y="584"/>
                  </a:cubicBezTo>
                  <a:cubicBezTo>
                    <a:pt x="937" y="541"/>
                    <a:pt x="846" y="421"/>
                    <a:pt x="840" y="392"/>
                  </a:cubicBezTo>
                  <a:cubicBezTo>
                    <a:pt x="834" y="363"/>
                    <a:pt x="875" y="382"/>
                    <a:pt x="948" y="410"/>
                  </a:cubicBezTo>
                  <a:cubicBezTo>
                    <a:pt x="1021" y="438"/>
                    <a:pt x="1194" y="515"/>
                    <a:pt x="1278" y="560"/>
                  </a:cubicBezTo>
                  <a:cubicBezTo>
                    <a:pt x="1362" y="605"/>
                    <a:pt x="1409" y="660"/>
                    <a:pt x="1450" y="681"/>
                  </a:cubicBezTo>
                  <a:cubicBezTo>
                    <a:pt x="1491" y="702"/>
                    <a:pt x="1487" y="678"/>
                    <a:pt x="1525" y="685"/>
                  </a:cubicBezTo>
                  <a:cubicBezTo>
                    <a:pt x="1563" y="692"/>
                    <a:pt x="1637" y="719"/>
                    <a:pt x="1680" y="721"/>
                  </a:cubicBezTo>
                  <a:cubicBezTo>
                    <a:pt x="1724" y="722"/>
                    <a:pt x="1769" y="710"/>
                    <a:pt x="1786" y="698"/>
                  </a:cubicBezTo>
                  <a:cubicBezTo>
                    <a:pt x="1803" y="686"/>
                    <a:pt x="1789" y="662"/>
                    <a:pt x="1779" y="650"/>
                  </a:cubicBezTo>
                  <a:cubicBezTo>
                    <a:pt x="1770" y="638"/>
                    <a:pt x="1746" y="631"/>
                    <a:pt x="1729" y="624"/>
                  </a:cubicBezTo>
                  <a:cubicBezTo>
                    <a:pt x="1712" y="618"/>
                    <a:pt x="1706" y="609"/>
                    <a:pt x="1677" y="611"/>
                  </a:cubicBezTo>
                  <a:cubicBezTo>
                    <a:pt x="1648" y="613"/>
                    <a:pt x="1589" y="643"/>
                    <a:pt x="1556" y="637"/>
                  </a:cubicBezTo>
                  <a:cubicBezTo>
                    <a:pt x="1523" y="631"/>
                    <a:pt x="1514" y="589"/>
                    <a:pt x="1476" y="573"/>
                  </a:cubicBezTo>
                  <a:cubicBezTo>
                    <a:pt x="1438" y="556"/>
                    <a:pt x="1372" y="558"/>
                    <a:pt x="1326" y="540"/>
                  </a:cubicBezTo>
                  <a:cubicBezTo>
                    <a:pt x="1280" y="522"/>
                    <a:pt x="1233" y="483"/>
                    <a:pt x="1203" y="464"/>
                  </a:cubicBezTo>
                  <a:cubicBezTo>
                    <a:pt x="1173" y="445"/>
                    <a:pt x="1166" y="436"/>
                    <a:pt x="1149" y="423"/>
                  </a:cubicBezTo>
                  <a:cubicBezTo>
                    <a:pt x="1132" y="409"/>
                    <a:pt x="1125" y="403"/>
                    <a:pt x="1099" y="380"/>
                  </a:cubicBezTo>
                  <a:cubicBezTo>
                    <a:pt x="1073" y="357"/>
                    <a:pt x="1020" y="302"/>
                    <a:pt x="990" y="284"/>
                  </a:cubicBezTo>
                  <a:lnTo>
                    <a:pt x="918" y="272"/>
                  </a:lnTo>
                  <a:lnTo>
                    <a:pt x="828" y="272"/>
                  </a:lnTo>
                  <a:cubicBezTo>
                    <a:pt x="790" y="268"/>
                    <a:pt x="754" y="285"/>
                    <a:pt x="690" y="248"/>
                  </a:cubicBezTo>
                  <a:cubicBezTo>
                    <a:pt x="626" y="211"/>
                    <a:pt x="486" y="91"/>
                    <a:pt x="444" y="50"/>
                  </a:cubicBezTo>
                  <a:lnTo>
                    <a:pt x="440" y="0"/>
                  </a:lnTo>
                  <a:lnTo>
                    <a:pt x="0" y="302"/>
                  </a:lnTo>
                  <a:lnTo>
                    <a:pt x="186" y="404"/>
                  </a:lnTo>
                  <a:lnTo>
                    <a:pt x="330" y="446"/>
                  </a:ln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07" name="Freeform 28"/>
            <p:cNvSpPr>
              <a:spLocks/>
            </p:cNvSpPr>
            <p:nvPr/>
          </p:nvSpPr>
          <p:spPr bwMode="auto">
            <a:xfrm>
              <a:off x="7426" y="5011"/>
              <a:ext cx="2551" cy="2102"/>
            </a:xfrm>
            <a:custGeom>
              <a:avLst/>
              <a:gdLst>
                <a:gd name="T0" fmla="*/ 87 w 2551"/>
                <a:gd name="T1" fmla="*/ 812 h 2102"/>
                <a:gd name="T2" fmla="*/ 442 w 2551"/>
                <a:gd name="T3" fmla="*/ 637 h 2102"/>
                <a:gd name="T4" fmla="*/ 526 w 2551"/>
                <a:gd name="T5" fmla="*/ 577 h 2102"/>
                <a:gd name="T6" fmla="*/ 557 w 2551"/>
                <a:gd name="T7" fmla="*/ 435 h 2102"/>
                <a:gd name="T8" fmla="*/ 680 w 2551"/>
                <a:gd name="T9" fmla="*/ 203 h 2102"/>
                <a:gd name="T10" fmla="*/ 902 w 2551"/>
                <a:gd name="T11" fmla="*/ 73 h 2102"/>
                <a:gd name="T12" fmla="*/ 694 w 2551"/>
                <a:gd name="T13" fmla="*/ 323 h 2102"/>
                <a:gd name="T14" fmla="*/ 757 w 2551"/>
                <a:gd name="T15" fmla="*/ 336 h 2102"/>
                <a:gd name="T16" fmla="*/ 668 w 2551"/>
                <a:gd name="T17" fmla="*/ 436 h 2102"/>
                <a:gd name="T18" fmla="*/ 681 w 2551"/>
                <a:gd name="T19" fmla="*/ 472 h 2102"/>
                <a:gd name="T20" fmla="*/ 655 w 2551"/>
                <a:gd name="T21" fmla="*/ 567 h 2102"/>
                <a:gd name="T22" fmla="*/ 790 w 2551"/>
                <a:gd name="T23" fmla="*/ 402 h 2102"/>
                <a:gd name="T24" fmla="*/ 864 w 2551"/>
                <a:gd name="T25" fmla="*/ 389 h 2102"/>
                <a:gd name="T26" fmla="*/ 850 w 2551"/>
                <a:gd name="T27" fmla="*/ 437 h 2102"/>
                <a:gd name="T28" fmla="*/ 1098 w 2551"/>
                <a:gd name="T29" fmla="*/ 181 h 2102"/>
                <a:gd name="T30" fmla="*/ 1274 w 2551"/>
                <a:gd name="T31" fmla="*/ 113 h 2102"/>
                <a:gd name="T32" fmla="*/ 966 w 2551"/>
                <a:gd name="T33" fmla="*/ 457 h 2102"/>
                <a:gd name="T34" fmla="*/ 714 w 2551"/>
                <a:gd name="T35" fmla="*/ 611 h 2102"/>
                <a:gd name="T36" fmla="*/ 730 w 2551"/>
                <a:gd name="T37" fmla="*/ 637 h 2102"/>
                <a:gd name="T38" fmla="*/ 982 w 2551"/>
                <a:gd name="T39" fmla="*/ 565 h 2102"/>
                <a:gd name="T40" fmla="*/ 934 w 2551"/>
                <a:gd name="T41" fmla="*/ 709 h 2102"/>
                <a:gd name="T42" fmla="*/ 830 w 2551"/>
                <a:gd name="T43" fmla="*/ 767 h 2102"/>
                <a:gd name="T44" fmla="*/ 774 w 2551"/>
                <a:gd name="T45" fmla="*/ 829 h 2102"/>
                <a:gd name="T46" fmla="*/ 1022 w 2551"/>
                <a:gd name="T47" fmla="*/ 1461 h 2102"/>
                <a:gd name="T48" fmla="*/ 1402 w 2551"/>
                <a:gd name="T49" fmla="*/ 1485 h 2102"/>
                <a:gd name="T50" fmla="*/ 1974 w 2551"/>
                <a:gd name="T51" fmla="*/ 1561 h 2102"/>
                <a:gd name="T52" fmla="*/ 2322 w 2551"/>
                <a:gd name="T53" fmla="*/ 1629 h 2102"/>
                <a:gd name="T54" fmla="*/ 2522 w 2551"/>
                <a:gd name="T55" fmla="*/ 1633 h 2102"/>
                <a:gd name="T56" fmla="*/ 2378 w 2551"/>
                <a:gd name="T57" fmla="*/ 1801 h 2102"/>
                <a:gd name="T58" fmla="*/ 2046 w 2551"/>
                <a:gd name="T59" fmla="*/ 2001 h 2102"/>
                <a:gd name="T60" fmla="*/ 1310 w 2551"/>
                <a:gd name="T61" fmla="*/ 2097 h 2102"/>
                <a:gd name="T62" fmla="*/ 722 w 2551"/>
                <a:gd name="T63" fmla="*/ 2033 h 2102"/>
                <a:gd name="T64" fmla="*/ 426 w 2551"/>
                <a:gd name="T65" fmla="*/ 1705 h 2102"/>
                <a:gd name="T66" fmla="*/ 478 w 2551"/>
                <a:gd name="T67" fmla="*/ 1053 h 2102"/>
                <a:gd name="T68" fmla="*/ 380 w 2551"/>
                <a:gd name="T69" fmla="*/ 993 h 2102"/>
                <a:gd name="T70" fmla="*/ 140 w 2551"/>
                <a:gd name="T71" fmla="*/ 955 h 2102"/>
                <a:gd name="T72" fmla="*/ 12 w 2551"/>
                <a:gd name="T73" fmla="*/ 892 h 2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1" h="2102">
                  <a:moveTo>
                    <a:pt x="13" y="846"/>
                  </a:moveTo>
                  <a:cubicBezTo>
                    <a:pt x="25" y="833"/>
                    <a:pt x="55" y="827"/>
                    <a:pt x="87" y="812"/>
                  </a:cubicBezTo>
                  <a:cubicBezTo>
                    <a:pt x="119" y="798"/>
                    <a:pt x="147" y="789"/>
                    <a:pt x="206" y="760"/>
                  </a:cubicBezTo>
                  <a:lnTo>
                    <a:pt x="442" y="637"/>
                  </a:lnTo>
                  <a:lnTo>
                    <a:pt x="506" y="621"/>
                  </a:lnTo>
                  <a:lnTo>
                    <a:pt x="526" y="577"/>
                  </a:lnTo>
                  <a:lnTo>
                    <a:pt x="520" y="501"/>
                  </a:lnTo>
                  <a:lnTo>
                    <a:pt x="557" y="435"/>
                  </a:lnTo>
                  <a:lnTo>
                    <a:pt x="619" y="311"/>
                  </a:lnTo>
                  <a:lnTo>
                    <a:pt x="680" y="203"/>
                  </a:lnTo>
                  <a:cubicBezTo>
                    <a:pt x="724" y="152"/>
                    <a:pt x="845" y="22"/>
                    <a:pt x="882" y="0"/>
                  </a:cubicBezTo>
                  <a:lnTo>
                    <a:pt x="902" y="73"/>
                  </a:lnTo>
                  <a:lnTo>
                    <a:pt x="750" y="241"/>
                  </a:lnTo>
                  <a:cubicBezTo>
                    <a:pt x="715" y="283"/>
                    <a:pt x="699" y="303"/>
                    <a:pt x="694" y="323"/>
                  </a:cubicBezTo>
                  <a:lnTo>
                    <a:pt x="717" y="362"/>
                  </a:lnTo>
                  <a:lnTo>
                    <a:pt x="757" y="336"/>
                  </a:lnTo>
                  <a:lnTo>
                    <a:pt x="756" y="389"/>
                  </a:lnTo>
                  <a:lnTo>
                    <a:pt x="668" y="436"/>
                  </a:lnTo>
                  <a:lnTo>
                    <a:pt x="658" y="462"/>
                  </a:lnTo>
                  <a:lnTo>
                    <a:pt x="681" y="472"/>
                  </a:lnTo>
                  <a:lnTo>
                    <a:pt x="649" y="514"/>
                  </a:lnTo>
                  <a:lnTo>
                    <a:pt x="655" y="567"/>
                  </a:lnTo>
                  <a:lnTo>
                    <a:pt x="703" y="459"/>
                  </a:lnTo>
                  <a:lnTo>
                    <a:pt x="790" y="402"/>
                  </a:lnTo>
                  <a:lnTo>
                    <a:pt x="833" y="376"/>
                  </a:lnTo>
                  <a:lnTo>
                    <a:pt x="864" y="389"/>
                  </a:lnTo>
                  <a:lnTo>
                    <a:pt x="804" y="455"/>
                  </a:lnTo>
                  <a:lnTo>
                    <a:pt x="850" y="437"/>
                  </a:lnTo>
                  <a:lnTo>
                    <a:pt x="978" y="313"/>
                  </a:lnTo>
                  <a:lnTo>
                    <a:pt x="1098" y="181"/>
                  </a:lnTo>
                  <a:lnTo>
                    <a:pt x="1238" y="89"/>
                  </a:lnTo>
                  <a:lnTo>
                    <a:pt x="1274" y="113"/>
                  </a:lnTo>
                  <a:lnTo>
                    <a:pt x="1122" y="261"/>
                  </a:lnTo>
                  <a:lnTo>
                    <a:pt x="966" y="457"/>
                  </a:lnTo>
                  <a:cubicBezTo>
                    <a:pt x="914" y="502"/>
                    <a:pt x="852" y="507"/>
                    <a:pt x="810" y="533"/>
                  </a:cubicBezTo>
                  <a:cubicBezTo>
                    <a:pt x="768" y="559"/>
                    <a:pt x="734" y="590"/>
                    <a:pt x="714" y="611"/>
                  </a:cubicBezTo>
                  <a:lnTo>
                    <a:pt x="689" y="661"/>
                  </a:lnTo>
                  <a:lnTo>
                    <a:pt x="730" y="637"/>
                  </a:lnTo>
                  <a:cubicBezTo>
                    <a:pt x="755" y="626"/>
                    <a:pt x="799" y="607"/>
                    <a:pt x="841" y="595"/>
                  </a:cubicBezTo>
                  <a:cubicBezTo>
                    <a:pt x="883" y="583"/>
                    <a:pt x="955" y="564"/>
                    <a:pt x="982" y="565"/>
                  </a:cubicBezTo>
                  <a:cubicBezTo>
                    <a:pt x="1009" y="566"/>
                    <a:pt x="1010" y="577"/>
                    <a:pt x="1002" y="601"/>
                  </a:cubicBezTo>
                  <a:cubicBezTo>
                    <a:pt x="994" y="625"/>
                    <a:pt x="956" y="680"/>
                    <a:pt x="934" y="709"/>
                  </a:cubicBezTo>
                  <a:lnTo>
                    <a:pt x="870" y="777"/>
                  </a:lnTo>
                  <a:lnTo>
                    <a:pt x="830" y="767"/>
                  </a:lnTo>
                  <a:lnTo>
                    <a:pt x="766" y="809"/>
                  </a:lnTo>
                  <a:lnTo>
                    <a:pt x="774" y="829"/>
                  </a:lnTo>
                  <a:lnTo>
                    <a:pt x="902" y="1285"/>
                  </a:lnTo>
                  <a:cubicBezTo>
                    <a:pt x="943" y="1390"/>
                    <a:pt x="967" y="1425"/>
                    <a:pt x="1022" y="1461"/>
                  </a:cubicBezTo>
                  <a:cubicBezTo>
                    <a:pt x="1077" y="1497"/>
                    <a:pt x="1167" y="1497"/>
                    <a:pt x="1230" y="1501"/>
                  </a:cubicBezTo>
                  <a:cubicBezTo>
                    <a:pt x="1293" y="1505"/>
                    <a:pt x="1318" y="1488"/>
                    <a:pt x="1402" y="1485"/>
                  </a:cubicBezTo>
                  <a:cubicBezTo>
                    <a:pt x="1486" y="1482"/>
                    <a:pt x="1639" y="1472"/>
                    <a:pt x="1734" y="1485"/>
                  </a:cubicBezTo>
                  <a:cubicBezTo>
                    <a:pt x="1829" y="1498"/>
                    <a:pt x="1909" y="1538"/>
                    <a:pt x="1974" y="1561"/>
                  </a:cubicBezTo>
                  <a:cubicBezTo>
                    <a:pt x="2039" y="1584"/>
                    <a:pt x="2064" y="1610"/>
                    <a:pt x="2122" y="1621"/>
                  </a:cubicBezTo>
                  <a:cubicBezTo>
                    <a:pt x="2180" y="1632"/>
                    <a:pt x="2256" y="1650"/>
                    <a:pt x="2322" y="1629"/>
                  </a:cubicBezTo>
                  <a:cubicBezTo>
                    <a:pt x="2388" y="1608"/>
                    <a:pt x="2485" y="1496"/>
                    <a:pt x="2518" y="1497"/>
                  </a:cubicBezTo>
                  <a:cubicBezTo>
                    <a:pt x="2551" y="1498"/>
                    <a:pt x="2537" y="1585"/>
                    <a:pt x="2522" y="1633"/>
                  </a:cubicBezTo>
                  <a:cubicBezTo>
                    <a:pt x="2507" y="1681"/>
                    <a:pt x="2450" y="1757"/>
                    <a:pt x="2426" y="1785"/>
                  </a:cubicBezTo>
                  <a:lnTo>
                    <a:pt x="2378" y="1801"/>
                  </a:lnTo>
                  <a:cubicBezTo>
                    <a:pt x="2365" y="1808"/>
                    <a:pt x="2401" y="1796"/>
                    <a:pt x="2346" y="1829"/>
                  </a:cubicBezTo>
                  <a:cubicBezTo>
                    <a:pt x="2291" y="1862"/>
                    <a:pt x="2134" y="1965"/>
                    <a:pt x="2046" y="2001"/>
                  </a:cubicBezTo>
                  <a:cubicBezTo>
                    <a:pt x="1958" y="2037"/>
                    <a:pt x="1941" y="2029"/>
                    <a:pt x="1818" y="2045"/>
                  </a:cubicBezTo>
                  <a:lnTo>
                    <a:pt x="1310" y="2097"/>
                  </a:lnTo>
                  <a:cubicBezTo>
                    <a:pt x="1151" y="2102"/>
                    <a:pt x="960" y="2088"/>
                    <a:pt x="862" y="2077"/>
                  </a:cubicBezTo>
                  <a:lnTo>
                    <a:pt x="722" y="2033"/>
                  </a:lnTo>
                  <a:cubicBezTo>
                    <a:pt x="661" y="1994"/>
                    <a:pt x="543" y="1900"/>
                    <a:pt x="494" y="1845"/>
                  </a:cubicBezTo>
                  <a:cubicBezTo>
                    <a:pt x="445" y="1790"/>
                    <a:pt x="440" y="1774"/>
                    <a:pt x="426" y="1705"/>
                  </a:cubicBezTo>
                  <a:cubicBezTo>
                    <a:pt x="412" y="1636"/>
                    <a:pt x="401" y="1542"/>
                    <a:pt x="410" y="1433"/>
                  </a:cubicBezTo>
                  <a:cubicBezTo>
                    <a:pt x="419" y="1324"/>
                    <a:pt x="475" y="1120"/>
                    <a:pt x="478" y="1053"/>
                  </a:cubicBezTo>
                  <a:lnTo>
                    <a:pt x="426" y="1033"/>
                  </a:lnTo>
                  <a:lnTo>
                    <a:pt x="380" y="993"/>
                  </a:lnTo>
                  <a:cubicBezTo>
                    <a:pt x="355" y="977"/>
                    <a:pt x="313" y="943"/>
                    <a:pt x="274" y="936"/>
                  </a:cubicBezTo>
                  <a:lnTo>
                    <a:pt x="140" y="955"/>
                  </a:lnTo>
                  <a:lnTo>
                    <a:pt x="44" y="926"/>
                  </a:lnTo>
                  <a:lnTo>
                    <a:pt x="12" y="892"/>
                  </a:lnTo>
                  <a:cubicBezTo>
                    <a:pt x="6" y="879"/>
                    <a:pt x="0" y="860"/>
                    <a:pt x="13" y="846"/>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608" name="Group 29"/>
          <p:cNvGrpSpPr>
            <a:grpSpLocks/>
          </p:cNvGrpSpPr>
          <p:nvPr/>
        </p:nvGrpSpPr>
        <p:grpSpPr bwMode="auto">
          <a:xfrm rot="376363">
            <a:off x="1471459" y="709380"/>
            <a:ext cx="3468687" cy="2311400"/>
            <a:chOff x="-231" y="5330"/>
            <a:chExt cx="3896" cy="3092"/>
          </a:xfrm>
        </p:grpSpPr>
        <p:sp useBgFill="1">
          <p:nvSpPr>
            <p:cNvPr id="609" name="Freeform 30"/>
            <p:cNvSpPr>
              <a:spLocks/>
            </p:cNvSpPr>
            <p:nvPr/>
          </p:nvSpPr>
          <p:spPr bwMode="auto">
            <a:xfrm>
              <a:off x="501" y="7036"/>
              <a:ext cx="1077" cy="1386"/>
            </a:xfrm>
            <a:custGeom>
              <a:avLst/>
              <a:gdLst>
                <a:gd name="T0" fmla="*/ 17 w 1077"/>
                <a:gd name="T1" fmla="*/ 1370 h 1386"/>
                <a:gd name="T2" fmla="*/ 73 w 1077"/>
                <a:gd name="T3" fmla="*/ 1386 h 1386"/>
                <a:gd name="T4" fmla="*/ 125 w 1077"/>
                <a:gd name="T5" fmla="*/ 1346 h 1386"/>
                <a:gd name="T6" fmla="*/ 149 w 1077"/>
                <a:gd name="T7" fmla="*/ 1282 h 1386"/>
                <a:gd name="T8" fmla="*/ 185 w 1077"/>
                <a:gd name="T9" fmla="*/ 1219 h 1386"/>
                <a:gd name="T10" fmla="*/ 257 w 1077"/>
                <a:gd name="T11" fmla="*/ 1194 h 1386"/>
                <a:gd name="T12" fmla="*/ 310 w 1077"/>
                <a:gd name="T13" fmla="*/ 1111 h 1386"/>
                <a:gd name="T14" fmla="*/ 329 w 1077"/>
                <a:gd name="T15" fmla="*/ 1078 h 1386"/>
                <a:gd name="T16" fmla="*/ 473 w 1077"/>
                <a:gd name="T17" fmla="*/ 862 h 1386"/>
                <a:gd name="T18" fmla="*/ 593 w 1077"/>
                <a:gd name="T19" fmla="*/ 690 h 1386"/>
                <a:gd name="T20" fmla="*/ 696 w 1077"/>
                <a:gd name="T21" fmla="*/ 546 h 1386"/>
                <a:gd name="T22" fmla="*/ 753 w 1077"/>
                <a:gd name="T23" fmla="*/ 402 h 1386"/>
                <a:gd name="T24" fmla="*/ 933 w 1077"/>
                <a:gd name="T25" fmla="*/ 210 h 1386"/>
                <a:gd name="T26" fmla="*/ 1045 w 1077"/>
                <a:gd name="T27" fmla="*/ 14 h 1386"/>
                <a:gd name="T28" fmla="*/ 743 w 1077"/>
                <a:gd name="T29" fmla="*/ 0 h 1386"/>
                <a:gd name="T30" fmla="*/ 737 w 1077"/>
                <a:gd name="T31" fmla="*/ 130 h 1386"/>
                <a:gd name="T32" fmla="*/ 705 w 1077"/>
                <a:gd name="T33" fmla="*/ 242 h 1386"/>
                <a:gd name="T34" fmla="*/ 661 w 1077"/>
                <a:gd name="T35" fmla="*/ 378 h 1386"/>
                <a:gd name="T36" fmla="*/ 557 w 1077"/>
                <a:gd name="T37" fmla="*/ 538 h 1386"/>
                <a:gd name="T38" fmla="*/ 528 w 1077"/>
                <a:gd name="T39" fmla="*/ 627 h 1386"/>
                <a:gd name="T40" fmla="*/ 521 w 1077"/>
                <a:gd name="T41" fmla="*/ 662 h 1386"/>
                <a:gd name="T42" fmla="*/ 407 w 1077"/>
                <a:gd name="T43" fmla="*/ 872 h 1386"/>
                <a:gd name="T44" fmla="*/ 245 w 1077"/>
                <a:gd name="T45" fmla="*/ 1050 h 1386"/>
                <a:gd name="T46" fmla="*/ 205 w 1077"/>
                <a:gd name="T47" fmla="*/ 1093 h 1386"/>
                <a:gd name="T48" fmla="*/ 144 w 1077"/>
                <a:gd name="T49" fmla="*/ 1168 h 1386"/>
                <a:gd name="T50" fmla="*/ 25 w 1077"/>
                <a:gd name="T51" fmla="*/ 1286 h 1386"/>
                <a:gd name="T52" fmla="*/ 1 w 1077"/>
                <a:gd name="T53" fmla="*/ 1346 h 1386"/>
                <a:gd name="T54" fmla="*/ 17 w 1077"/>
                <a:gd name="T55" fmla="*/ 137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7" h="1386">
                  <a:moveTo>
                    <a:pt x="17" y="1370"/>
                  </a:moveTo>
                  <a:lnTo>
                    <a:pt x="73" y="1386"/>
                  </a:lnTo>
                  <a:lnTo>
                    <a:pt x="125" y="1346"/>
                  </a:lnTo>
                  <a:lnTo>
                    <a:pt x="149" y="1282"/>
                  </a:lnTo>
                  <a:lnTo>
                    <a:pt x="185" y="1219"/>
                  </a:lnTo>
                  <a:lnTo>
                    <a:pt x="257" y="1194"/>
                  </a:lnTo>
                  <a:cubicBezTo>
                    <a:pt x="278" y="1176"/>
                    <a:pt x="298" y="1130"/>
                    <a:pt x="310" y="1111"/>
                  </a:cubicBezTo>
                  <a:lnTo>
                    <a:pt x="329" y="1078"/>
                  </a:lnTo>
                  <a:cubicBezTo>
                    <a:pt x="356" y="1037"/>
                    <a:pt x="429" y="927"/>
                    <a:pt x="473" y="862"/>
                  </a:cubicBezTo>
                  <a:cubicBezTo>
                    <a:pt x="517" y="797"/>
                    <a:pt x="556" y="743"/>
                    <a:pt x="593" y="690"/>
                  </a:cubicBezTo>
                  <a:cubicBezTo>
                    <a:pt x="630" y="637"/>
                    <a:pt x="669" y="594"/>
                    <a:pt x="696" y="546"/>
                  </a:cubicBezTo>
                  <a:cubicBezTo>
                    <a:pt x="723" y="498"/>
                    <a:pt x="714" y="458"/>
                    <a:pt x="753" y="402"/>
                  </a:cubicBezTo>
                  <a:cubicBezTo>
                    <a:pt x="792" y="346"/>
                    <a:pt x="884" y="275"/>
                    <a:pt x="933" y="210"/>
                  </a:cubicBezTo>
                  <a:cubicBezTo>
                    <a:pt x="982" y="145"/>
                    <a:pt x="1077" y="49"/>
                    <a:pt x="1045" y="14"/>
                  </a:cubicBezTo>
                  <a:lnTo>
                    <a:pt x="743" y="0"/>
                  </a:lnTo>
                  <a:lnTo>
                    <a:pt x="737" y="130"/>
                  </a:lnTo>
                  <a:cubicBezTo>
                    <a:pt x="731" y="170"/>
                    <a:pt x="718" y="201"/>
                    <a:pt x="705" y="242"/>
                  </a:cubicBezTo>
                  <a:lnTo>
                    <a:pt x="661" y="378"/>
                  </a:lnTo>
                  <a:cubicBezTo>
                    <a:pt x="636" y="427"/>
                    <a:pt x="579" y="497"/>
                    <a:pt x="557" y="538"/>
                  </a:cubicBezTo>
                  <a:cubicBezTo>
                    <a:pt x="535" y="579"/>
                    <a:pt x="534" y="606"/>
                    <a:pt x="528" y="627"/>
                  </a:cubicBezTo>
                  <a:lnTo>
                    <a:pt x="521" y="662"/>
                  </a:lnTo>
                  <a:lnTo>
                    <a:pt x="407" y="872"/>
                  </a:lnTo>
                  <a:lnTo>
                    <a:pt x="245" y="1050"/>
                  </a:lnTo>
                  <a:lnTo>
                    <a:pt x="205" y="1093"/>
                  </a:lnTo>
                  <a:lnTo>
                    <a:pt x="144" y="1168"/>
                  </a:lnTo>
                  <a:lnTo>
                    <a:pt x="25" y="1286"/>
                  </a:lnTo>
                  <a:cubicBezTo>
                    <a:pt x="1" y="1316"/>
                    <a:pt x="2" y="1332"/>
                    <a:pt x="1" y="1346"/>
                  </a:cubicBezTo>
                  <a:cubicBezTo>
                    <a:pt x="0" y="1360"/>
                    <a:pt x="6" y="1370"/>
                    <a:pt x="17" y="1370"/>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10" name="Freeform 31"/>
            <p:cNvSpPr>
              <a:spLocks/>
            </p:cNvSpPr>
            <p:nvPr/>
          </p:nvSpPr>
          <p:spPr bwMode="auto">
            <a:xfrm>
              <a:off x="-231" y="7038"/>
              <a:ext cx="1497" cy="756"/>
            </a:xfrm>
            <a:custGeom>
              <a:avLst/>
              <a:gdLst>
                <a:gd name="T0" fmla="*/ 0 w 1497"/>
                <a:gd name="T1" fmla="*/ 716 h 756"/>
                <a:gd name="T2" fmla="*/ 129 w 1497"/>
                <a:gd name="T3" fmla="*/ 756 h 756"/>
                <a:gd name="T4" fmla="*/ 181 w 1497"/>
                <a:gd name="T5" fmla="*/ 728 h 756"/>
                <a:gd name="T6" fmla="*/ 233 w 1497"/>
                <a:gd name="T7" fmla="*/ 716 h 756"/>
                <a:gd name="T8" fmla="*/ 325 w 1497"/>
                <a:gd name="T9" fmla="*/ 720 h 756"/>
                <a:gd name="T10" fmla="*/ 409 w 1497"/>
                <a:gd name="T11" fmla="*/ 712 h 756"/>
                <a:gd name="T12" fmla="*/ 513 w 1497"/>
                <a:gd name="T13" fmla="*/ 636 h 756"/>
                <a:gd name="T14" fmla="*/ 653 w 1497"/>
                <a:gd name="T15" fmla="*/ 560 h 756"/>
                <a:gd name="T16" fmla="*/ 801 w 1497"/>
                <a:gd name="T17" fmla="*/ 504 h 756"/>
                <a:gd name="T18" fmla="*/ 903 w 1497"/>
                <a:gd name="T19" fmla="*/ 482 h 756"/>
                <a:gd name="T20" fmla="*/ 969 w 1497"/>
                <a:gd name="T21" fmla="*/ 428 h 756"/>
                <a:gd name="T22" fmla="*/ 1061 w 1497"/>
                <a:gd name="T23" fmla="*/ 364 h 756"/>
                <a:gd name="T24" fmla="*/ 1177 w 1497"/>
                <a:gd name="T25" fmla="*/ 328 h 756"/>
                <a:gd name="T26" fmla="*/ 1301 w 1497"/>
                <a:gd name="T27" fmla="*/ 268 h 756"/>
                <a:gd name="T28" fmla="*/ 1497 w 1497"/>
                <a:gd name="T29" fmla="*/ 136 h 756"/>
                <a:gd name="T30" fmla="*/ 1361 w 1497"/>
                <a:gd name="T31" fmla="*/ 0 h 756"/>
                <a:gd name="T32" fmla="*/ 1190 w 1497"/>
                <a:gd name="T33" fmla="*/ 149 h 756"/>
                <a:gd name="T34" fmla="*/ 1045 w 1497"/>
                <a:gd name="T35" fmla="*/ 261 h 756"/>
                <a:gd name="T36" fmla="*/ 937 w 1497"/>
                <a:gd name="T37" fmla="*/ 305 h 756"/>
                <a:gd name="T38" fmla="*/ 885 w 1497"/>
                <a:gd name="T39" fmla="*/ 327 h 756"/>
                <a:gd name="T40" fmla="*/ 791 w 1497"/>
                <a:gd name="T41" fmla="*/ 409 h 756"/>
                <a:gd name="T42" fmla="*/ 755 w 1497"/>
                <a:gd name="T43" fmla="*/ 445 h 756"/>
                <a:gd name="T44" fmla="*/ 626 w 1497"/>
                <a:gd name="T45" fmla="*/ 503 h 756"/>
                <a:gd name="T46" fmla="*/ 537 w 1497"/>
                <a:gd name="T47" fmla="*/ 556 h 756"/>
                <a:gd name="T48" fmla="*/ 365 w 1497"/>
                <a:gd name="T49" fmla="*/ 632 h 756"/>
                <a:gd name="T50" fmla="*/ 289 w 1497"/>
                <a:gd name="T51" fmla="*/ 652 h 756"/>
                <a:gd name="T52" fmla="*/ 181 w 1497"/>
                <a:gd name="T53" fmla="*/ 652 h 756"/>
                <a:gd name="T54" fmla="*/ 113 w 1497"/>
                <a:gd name="T55" fmla="*/ 648 h 756"/>
                <a:gd name="T56" fmla="*/ 25 w 1497"/>
                <a:gd name="T57" fmla="*/ 683 h 756"/>
                <a:gd name="T58" fmla="*/ 0 w 1497"/>
                <a:gd name="T59" fmla="*/ 71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7" h="756">
                  <a:moveTo>
                    <a:pt x="0" y="716"/>
                  </a:moveTo>
                  <a:lnTo>
                    <a:pt x="129" y="756"/>
                  </a:lnTo>
                  <a:lnTo>
                    <a:pt x="181" y="728"/>
                  </a:lnTo>
                  <a:lnTo>
                    <a:pt x="233" y="716"/>
                  </a:lnTo>
                  <a:cubicBezTo>
                    <a:pt x="257" y="715"/>
                    <a:pt x="296" y="721"/>
                    <a:pt x="325" y="720"/>
                  </a:cubicBezTo>
                  <a:lnTo>
                    <a:pt x="409" y="712"/>
                  </a:lnTo>
                  <a:cubicBezTo>
                    <a:pt x="440" y="698"/>
                    <a:pt x="472" y="661"/>
                    <a:pt x="513" y="636"/>
                  </a:cubicBezTo>
                  <a:cubicBezTo>
                    <a:pt x="554" y="611"/>
                    <a:pt x="605" y="582"/>
                    <a:pt x="653" y="560"/>
                  </a:cubicBezTo>
                  <a:cubicBezTo>
                    <a:pt x="701" y="538"/>
                    <a:pt x="759" y="517"/>
                    <a:pt x="801" y="504"/>
                  </a:cubicBezTo>
                  <a:cubicBezTo>
                    <a:pt x="843" y="491"/>
                    <a:pt x="875" y="495"/>
                    <a:pt x="903" y="482"/>
                  </a:cubicBezTo>
                  <a:cubicBezTo>
                    <a:pt x="931" y="469"/>
                    <a:pt x="943" y="448"/>
                    <a:pt x="969" y="428"/>
                  </a:cubicBezTo>
                  <a:cubicBezTo>
                    <a:pt x="995" y="408"/>
                    <a:pt x="1026" y="381"/>
                    <a:pt x="1061" y="364"/>
                  </a:cubicBezTo>
                  <a:cubicBezTo>
                    <a:pt x="1096" y="347"/>
                    <a:pt x="1137" y="344"/>
                    <a:pt x="1177" y="328"/>
                  </a:cubicBezTo>
                  <a:cubicBezTo>
                    <a:pt x="1217" y="312"/>
                    <a:pt x="1248" y="300"/>
                    <a:pt x="1301" y="268"/>
                  </a:cubicBezTo>
                  <a:cubicBezTo>
                    <a:pt x="1354" y="236"/>
                    <a:pt x="1487" y="181"/>
                    <a:pt x="1497" y="136"/>
                  </a:cubicBezTo>
                  <a:lnTo>
                    <a:pt x="1361" y="0"/>
                  </a:lnTo>
                  <a:lnTo>
                    <a:pt x="1190" y="149"/>
                  </a:lnTo>
                  <a:cubicBezTo>
                    <a:pt x="1137" y="192"/>
                    <a:pt x="1087" y="235"/>
                    <a:pt x="1045" y="261"/>
                  </a:cubicBezTo>
                  <a:lnTo>
                    <a:pt x="937" y="305"/>
                  </a:lnTo>
                  <a:cubicBezTo>
                    <a:pt x="911" y="316"/>
                    <a:pt x="909" y="311"/>
                    <a:pt x="885" y="327"/>
                  </a:cubicBezTo>
                  <a:cubicBezTo>
                    <a:pt x="860" y="344"/>
                    <a:pt x="812" y="389"/>
                    <a:pt x="791" y="409"/>
                  </a:cubicBezTo>
                  <a:lnTo>
                    <a:pt x="755" y="445"/>
                  </a:lnTo>
                  <a:lnTo>
                    <a:pt x="626" y="503"/>
                  </a:lnTo>
                  <a:lnTo>
                    <a:pt x="537" y="556"/>
                  </a:lnTo>
                  <a:lnTo>
                    <a:pt x="365" y="632"/>
                  </a:lnTo>
                  <a:lnTo>
                    <a:pt x="289" y="652"/>
                  </a:lnTo>
                  <a:lnTo>
                    <a:pt x="181" y="652"/>
                  </a:lnTo>
                  <a:lnTo>
                    <a:pt x="113" y="648"/>
                  </a:lnTo>
                  <a:lnTo>
                    <a:pt x="25" y="683"/>
                  </a:lnTo>
                  <a:cubicBezTo>
                    <a:pt x="6" y="694"/>
                    <a:pt x="0" y="716"/>
                    <a:pt x="0" y="716"/>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11" name="Freeform 32"/>
            <p:cNvSpPr>
              <a:spLocks/>
            </p:cNvSpPr>
            <p:nvPr/>
          </p:nvSpPr>
          <p:spPr bwMode="auto">
            <a:xfrm>
              <a:off x="2235" y="6614"/>
              <a:ext cx="1430" cy="1332"/>
            </a:xfrm>
            <a:custGeom>
              <a:avLst/>
              <a:gdLst>
                <a:gd name="T0" fmla="*/ 110 w 1430"/>
                <a:gd name="T1" fmla="*/ 401 h 1332"/>
                <a:gd name="T2" fmla="*/ 205 w 1430"/>
                <a:gd name="T3" fmla="*/ 466 h 1332"/>
                <a:gd name="T4" fmla="*/ 357 w 1430"/>
                <a:gd name="T5" fmla="*/ 554 h 1332"/>
                <a:gd name="T6" fmla="*/ 466 w 1430"/>
                <a:gd name="T7" fmla="*/ 605 h 1332"/>
                <a:gd name="T8" fmla="*/ 549 w 1430"/>
                <a:gd name="T9" fmla="*/ 590 h 1332"/>
                <a:gd name="T10" fmla="*/ 601 w 1430"/>
                <a:gd name="T11" fmla="*/ 674 h 1332"/>
                <a:gd name="T12" fmla="*/ 669 w 1430"/>
                <a:gd name="T13" fmla="*/ 918 h 1332"/>
                <a:gd name="T14" fmla="*/ 665 w 1430"/>
                <a:gd name="T15" fmla="*/ 1122 h 1332"/>
                <a:gd name="T16" fmla="*/ 733 w 1430"/>
                <a:gd name="T17" fmla="*/ 1226 h 1332"/>
                <a:gd name="T18" fmla="*/ 813 w 1430"/>
                <a:gd name="T19" fmla="*/ 1306 h 1332"/>
                <a:gd name="T20" fmla="*/ 865 w 1430"/>
                <a:gd name="T21" fmla="*/ 1326 h 1332"/>
                <a:gd name="T22" fmla="*/ 920 w 1430"/>
                <a:gd name="T23" fmla="*/ 1332 h 1332"/>
                <a:gd name="T24" fmla="*/ 945 w 1430"/>
                <a:gd name="T25" fmla="*/ 1285 h 1332"/>
                <a:gd name="T26" fmla="*/ 885 w 1430"/>
                <a:gd name="T27" fmla="*/ 1198 h 1332"/>
                <a:gd name="T28" fmla="*/ 805 w 1430"/>
                <a:gd name="T29" fmla="*/ 1182 h 1332"/>
                <a:gd name="T30" fmla="*/ 793 w 1430"/>
                <a:gd name="T31" fmla="*/ 1122 h 1332"/>
                <a:gd name="T32" fmla="*/ 733 w 1430"/>
                <a:gd name="T33" fmla="*/ 1002 h 1332"/>
                <a:gd name="T34" fmla="*/ 709 w 1430"/>
                <a:gd name="T35" fmla="*/ 890 h 1332"/>
                <a:gd name="T36" fmla="*/ 713 w 1430"/>
                <a:gd name="T37" fmla="*/ 702 h 1332"/>
                <a:gd name="T38" fmla="*/ 725 w 1430"/>
                <a:gd name="T39" fmla="*/ 614 h 1332"/>
                <a:gd name="T40" fmla="*/ 947 w 1430"/>
                <a:gd name="T41" fmla="*/ 756 h 1332"/>
                <a:gd name="T42" fmla="*/ 1087 w 1430"/>
                <a:gd name="T43" fmla="*/ 880 h 1332"/>
                <a:gd name="T44" fmla="*/ 1159 w 1430"/>
                <a:gd name="T45" fmla="*/ 900 h 1332"/>
                <a:gd name="T46" fmla="*/ 1303 w 1430"/>
                <a:gd name="T47" fmla="*/ 968 h 1332"/>
                <a:gd name="T48" fmla="*/ 1411 w 1430"/>
                <a:gd name="T49" fmla="*/ 968 h 1332"/>
                <a:gd name="T50" fmla="*/ 1415 w 1430"/>
                <a:gd name="T51" fmla="*/ 920 h 1332"/>
                <a:gd name="T52" fmla="*/ 1371 w 1430"/>
                <a:gd name="T53" fmla="*/ 884 h 1332"/>
                <a:gd name="T54" fmla="*/ 1323 w 1430"/>
                <a:gd name="T55" fmla="*/ 860 h 1332"/>
                <a:gd name="T56" fmla="*/ 1199 w 1430"/>
                <a:gd name="T57" fmla="*/ 860 h 1332"/>
                <a:gd name="T58" fmla="*/ 1135 w 1430"/>
                <a:gd name="T59" fmla="*/ 780 h 1332"/>
                <a:gd name="T60" fmla="*/ 995 w 1430"/>
                <a:gd name="T61" fmla="*/ 716 h 1332"/>
                <a:gd name="T62" fmla="*/ 891 w 1430"/>
                <a:gd name="T63" fmla="*/ 616 h 1332"/>
                <a:gd name="T64" fmla="*/ 847 w 1430"/>
                <a:gd name="T65" fmla="*/ 564 h 1332"/>
                <a:gd name="T66" fmla="*/ 807 w 1430"/>
                <a:gd name="T67" fmla="*/ 512 h 1332"/>
                <a:gd name="T68" fmla="*/ 741 w 1430"/>
                <a:gd name="T69" fmla="*/ 486 h 1332"/>
                <a:gd name="T70" fmla="*/ 641 w 1430"/>
                <a:gd name="T71" fmla="*/ 418 h 1332"/>
                <a:gd name="T72" fmla="*/ 557 w 1430"/>
                <a:gd name="T73" fmla="*/ 338 h 1332"/>
                <a:gd name="T74" fmla="*/ 490 w 1430"/>
                <a:gd name="T75" fmla="*/ 342 h 1332"/>
                <a:gd name="T76" fmla="*/ 351 w 1430"/>
                <a:gd name="T77" fmla="*/ 72 h 1332"/>
                <a:gd name="T78" fmla="*/ 244 w 1430"/>
                <a:gd name="T79" fmla="*/ 0 h 1332"/>
                <a:gd name="T80" fmla="*/ 0 w 1430"/>
                <a:gd name="T81" fmla="*/ 321 h 1332"/>
                <a:gd name="T82" fmla="*/ 110 w 1430"/>
                <a:gd name="T83" fmla="*/ 401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0" h="1332">
                  <a:moveTo>
                    <a:pt x="110" y="401"/>
                  </a:moveTo>
                  <a:lnTo>
                    <a:pt x="205" y="466"/>
                  </a:lnTo>
                  <a:cubicBezTo>
                    <a:pt x="246" y="492"/>
                    <a:pt x="314" y="531"/>
                    <a:pt x="357" y="554"/>
                  </a:cubicBezTo>
                  <a:cubicBezTo>
                    <a:pt x="400" y="577"/>
                    <a:pt x="434" y="599"/>
                    <a:pt x="466" y="605"/>
                  </a:cubicBezTo>
                  <a:lnTo>
                    <a:pt x="549" y="590"/>
                  </a:lnTo>
                  <a:lnTo>
                    <a:pt x="601" y="674"/>
                  </a:lnTo>
                  <a:lnTo>
                    <a:pt x="669" y="918"/>
                  </a:lnTo>
                  <a:lnTo>
                    <a:pt x="665" y="1122"/>
                  </a:lnTo>
                  <a:cubicBezTo>
                    <a:pt x="676" y="1173"/>
                    <a:pt x="708" y="1195"/>
                    <a:pt x="733" y="1226"/>
                  </a:cubicBezTo>
                  <a:lnTo>
                    <a:pt x="813" y="1306"/>
                  </a:lnTo>
                  <a:lnTo>
                    <a:pt x="865" y="1326"/>
                  </a:lnTo>
                  <a:lnTo>
                    <a:pt x="920" y="1332"/>
                  </a:lnTo>
                  <a:lnTo>
                    <a:pt x="945" y="1285"/>
                  </a:lnTo>
                  <a:lnTo>
                    <a:pt x="885" y="1198"/>
                  </a:lnTo>
                  <a:lnTo>
                    <a:pt x="805" y="1182"/>
                  </a:lnTo>
                  <a:lnTo>
                    <a:pt x="793" y="1122"/>
                  </a:lnTo>
                  <a:lnTo>
                    <a:pt x="733" y="1002"/>
                  </a:lnTo>
                  <a:lnTo>
                    <a:pt x="709" y="890"/>
                  </a:lnTo>
                  <a:cubicBezTo>
                    <a:pt x="706" y="840"/>
                    <a:pt x="710" y="748"/>
                    <a:pt x="713" y="702"/>
                  </a:cubicBezTo>
                  <a:cubicBezTo>
                    <a:pt x="716" y="656"/>
                    <a:pt x="686" y="605"/>
                    <a:pt x="725" y="614"/>
                  </a:cubicBezTo>
                  <a:cubicBezTo>
                    <a:pt x="764" y="623"/>
                    <a:pt x="887" y="712"/>
                    <a:pt x="947" y="756"/>
                  </a:cubicBezTo>
                  <a:cubicBezTo>
                    <a:pt x="1007" y="800"/>
                    <a:pt x="1052" y="856"/>
                    <a:pt x="1087" y="880"/>
                  </a:cubicBezTo>
                  <a:cubicBezTo>
                    <a:pt x="1122" y="904"/>
                    <a:pt x="1123" y="885"/>
                    <a:pt x="1159" y="900"/>
                  </a:cubicBezTo>
                  <a:cubicBezTo>
                    <a:pt x="1195" y="915"/>
                    <a:pt x="1261" y="957"/>
                    <a:pt x="1303" y="968"/>
                  </a:cubicBezTo>
                  <a:cubicBezTo>
                    <a:pt x="1345" y="979"/>
                    <a:pt x="1392" y="976"/>
                    <a:pt x="1411" y="968"/>
                  </a:cubicBezTo>
                  <a:cubicBezTo>
                    <a:pt x="1430" y="960"/>
                    <a:pt x="1422" y="934"/>
                    <a:pt x="1415" y="920"/>
                  </a:cubicBezTo>
                  <a:cubicBezTo>
                    <a:pt x="1408" y="906"/>
                    <a:pt x="1386" y="894"/>
                    <a:pt x="1371" y="884"/>
                  </a:cubicBezTo>
                  <a:cubicBezTo>
                    <a:pt x="1356" y="874"/>
                    <a:pt x="1352" y="864"/>
                    <a:pt x="1323" y="860"/>
                  </a:cubicBezTo>
                  <a:cubicBezTo>
                    <a:pt x="1294" y="856"/>
                    <a:pt x="1230" y="873"/>
                    <a:pt x="1199" y="860"/>
                  </a:cubicBezTo>
                  <a:cubicBezTo>
                    <a:pt x="1168" y="847"/>
                    <a:pt x="1169" y="804"/>
                    <a:pt x="1135" y="780"/>
                  </a:cubicBezTo>
                  <a:cubicBezTo>
                    <a:pt x="1101" y="756"/>
                    <a:pt x="1036" y="743"/>
                    <a:pt x="995" y="716"/>
                  </a:cubicBezTo>
                  <a:cubicBezTo>
                    <a:pt x="954" y="689"/>
                    <a:pt x="916" y="641"/>
                    <a:pt x="891" y="616"/>
                  </a:cubicBezTo>
                  <a:cubicBezTo>
                    <a:pt x="866" y="591"/>
                    <a:pt x="861" y="581"/>
                    <a:pt x="847" y="564"/>
                  </a:cubicBezTo>
                  <a:cubicBezTo>
                    <a:pt x="833" y="547"/>
                    <a:pt x="825" y="525"/>
                    <a:pt x="807" y="512"/>
                  </a:cubicBezTo>
                  <a:cubicBezTo>
                    <a:pt x="789" y="499"/>
                    <a:pt x="769" y="502"/>
                    <a:pt x="741" y="486"/>
                  </a:cubicBezTo>
                  <a:lnTo>
                    <a:pt x="641" y="418"/>
                  </a:lnTo>
                  <a:lnTo>
                    <a:pt x="557" y="338"/>
                  </a:lnTo>
                  <a:cubicBezTo>
                    <a:pt x="532" y="325"/>
                    <a:pt x="524" y="386"/>
                    <a:pt x="490" y="342"/>
                  </a:cubicBezTo>
                  <a:cubicBezTo>
                    <a:pt x="456" y="298"/>
                    <a:pt x="392" y="129"/>
                    <a:pt x="351" y="72"/>
                  </a:cubicBezTo>
                  <a:lnTo>
                    <a:pt x="244" y="0"/>
                  </a:lnTo>
                  <a:lnTo>
                    <a:pt x="0" y="321"/>
                  </a:lnTo>
                  <a:lnTo>
                    <a:pt x="110" y="401"/>
                  </a:ln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12" name="Freeform 33"/>
            <p:cNvSpPr>
              <a:spLocks/>
            </p:cNvSpPr>
            <p:nvPr/>
          </p:nvSpPr>
          <p:spPr bwMode="auto">
            <a:xfrm>
              <a:off x="431" y="5330"/>
              <a:ext cx="2519" cy="1960"/>
            </a:xfrm>
            <a:custGeom>
              <a:avLst/>
              <a:gdLst>
                <a:gd name="T0" fmla="*/ 81 w 2519"/>
                <a:gd name="T1" fmla="*/ 894 h 1960"/>
                <a:gd name="T2" fmla="*/ 407 w 2519"/>
                <a:gd name="T3" fmla="*/ 632 h 1960"/>
                <a:gd name="T4" fmla="*/ 507 w 2519"/>
                <a:gd name="T5" fmla="*/ 468 h 1960"/>
                <a:gd name="T6" fmla="*/ 604 w 2519"/>
                <a:gd name="T7" fmla="*/ 224 h 1960"/>
                <a:gd name="T8" fmla="*/ 814 w 2519"/>
                <a:gd name="T9" fmla="*/ 50 h 1960"/>
                <a:gd name="T10" fmla="*/ 631 w 2519"/>
                <a:gd name="T11" fmla="*/ 341 h 1960"/>
                <a:gd name="T12" fmla="*/ 695 w 2519"/>
                <a:gd name="T13" fmla="*/ 347 h 1960"/>
                <a:gd name="T14" fmla="*/ 618 w 2519"/>
                <a:gd name="T15" fmla="*/ 457 h 1960"/>
                <a:gd name="T16" fmla="*/ 634 w 2519"/>
                <a:gd name="T17" fmla="*/ 491 h 1960"/>
                <a:gd name="T18" fmla="*/ 619 w 2519"/>
                <a:gd name="T19" fmla="*/ 588 h 1960"/>
                <a:gd name="T20" fmla="*/ 735 w 2519"/>
                <a:gd name="T21" fmla="*/ 409 h 1960"/>
                <a:gd name="T22" fmla="*/ 807 w 2519"/>
                <a:gd name="T23" fmla="*/ 388 h 1960"/>
                <a:gd name="T24" fmla="*/ 783 w 2519"/>
                <a:gd name="T25" fmla="*/ 489 h 1960"/>
                <a:gd name="T26" fmla="*/ 1114 w 2519"/>
                <a:gd name="T27" fmla="*/ 185 h 1960"/>
                <a:gd name="T28" fmla="*/ 1251 w 2519"/>
                <a:gd name="T29" fmla="*/ 118 h 1960"/>
                <a:gd name="T30" fmla="*/ 960 w 2519"/>
                <a:gd name="T31" fmla="*/ 471 h 1960"/>
                <a:gd name="T32" fmla="*/ 682 w 2519"/>
                <a:gd name="T33" fmla="*/ 626 h 1960"/>
                <a:gd name="T34" fmla="*/ 683 w 2519"/>
                <a:gd name="T35" fmla="*/ 705 h 1960"/>
                <a:gd name="T36" fmla="*/ 899 w 2519"/>
                <a:gd name="T37" fmla="*/ 568 h 1960"/>
                <a:gd name="T38" fmla="*/ 815 w 2519"/>
                <a:gd name="T39" fmla="*/ 768 h 1960"/>
                <a:gd name="T40" fmla="*/ 736 w 2519"/>
                <a:gd name="T41" fmla="*/ 834 h 1960"/>
                <a:gd name="T42" fmla="*/ 1071 w 2519"/>
                <a:gd name="T43" fmla="*/ 1272 h 1960"/>
                <a:gd name="T44" fmla="*/ 1383 w 2519"/>
                <a:gd name="T45" fmla="*/ 1308 h 1960"/>
                <a:gd name="T46" fmla="*/ 2227 w 2519"/>
                <a:gd name="T47" fmla="*/ 1316 h 1960"/>
                <a:gd name="T48" fmla="*/ 2455 w 2519"/>
                <a:gd name="T49" fmla="*/ 1324 h 1960"/>
                <a:gd name="T50" fmla="*/ 2495 w 2519"/>
                <a:gd name="T51" fmla="*/ 1500 h 1960"/>
                <a:gd name="T52" fmla="*/ 2375 w 2519"/>
                <a:gd name="T53" fmla="*/ 1508 h 1960"/>
                <a:gd name="T54" fmla="*/ 2355 w 2519"/>
                <a:gd name="T55" fmla="*/ 1584 h 1960"/>
                <a:gd name="T56" fmla="*/ 2027 w 2519"/>
                <a:gd name="T57" fmla="*/ 1692 h 1960"/>
                <a:gd name="T58" fmla="*/ 1175 w 2519"/>
                <a:gd name="T59" fmla="*/ 1944 h 1960"/>
                <a:gd name="T60" fmla="*/ 791 w 2519"/>
                <a:gd name="T61" fmla="*/ 1888 h 1960"/>
                <a:gd name="T62" fmla="*/ 575 w 2519"/>
                <a:gd name="T63" fmla="*/ 1380 h 1960"/>
                <a:gd name="T64" fmla="*/ 392 w 2519"/>
                <a:gd name="T65" fmla="*/ 1042 h 1960"/>
                <a:gd name="T66" fmla="*/ 149 w 2519"/>
                <a:gd name="T67" fmla="*/ 1030 h 1960"/>
                <a:gd name="T68" fmla="*/ 15 w 2519"/>
                <a:gd name="T69" fmla="*/ 982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19" h="1960">
                  <a:moveTo>
                    <a:pt x="11" y="936"/>
                  </a:moveTo>
                  <a:cubicBezTo>
                    <a:pt x="22" y="921"/>
                    <a:pt x="51" y="912"/>
                    <a:pt x="81" y="894"/>
                  </a:cubicBezTo>
                  <a:cubicBezTo>
                    <a:pt x="111" y="876"/>
                    <a:pt x="140" y="873"/>
                    <a:pt x="194" y="829"/>
                  </a:cubicBezTo>
                  <a:lnTo>
                    <a:pt x="407" y="632"/>
                  </a:lnTo>
                  <a:lnTo>
                    <a:pt x="477" y="537"/>
                  </a:lnTo>
                  <a:lnTo>
                    <a:pt x="507" y="468"/>
                  </a:lnTo>
                  <a:lnTo>
                    <a:pt x="555" y="338"/>
                  </a:lnTo>
                  <a:lnTo>
                    <a:pt x="604" y="224"/>
                  </a:lnTo>
                  <a:cubicBezTo>
                    <a:pt x="642" y="168"/>
                    <a:pt x="748" y="29"/>
                    <a:pt x="783" y="0"/>
                  </a:cubicBezTo>
                  <a:lnTo>
                    <a:pt x="814" y="50"/>
                  </a:lnTo>
                  <a:lnTo>
                    <a:pt x="668" y="230"/>
                  </a:lnTo>
                  <a:cubicBezTo>
                    <a:pt x="638" y="278"/>
                    <a:pt x="633" y="316"/>
                    <a:pt x="631" y="341"/>
                  </a:cubicBezTo>
                  <a:lnTo>
                    <a:pt x="658" y="378"/>
                  </a:lnTo>
                  <a:lnTo>
                    <a:pt x="695" y="347"/>
                  </a:lnTo>
                  <a:lnTo>
                    <a:pt x="700" y="400"/>
                  </a:lnTo>
                  <a:lnTo>
                    <a:pt x="618" y="457"/>
                  </a:lnTo>
                  <a:lnTo>
                    <a:pt x="610" y="484"/>
                  </a:lnTo>
                  <a:lnTo>
                    <a:pt x="634" y="491"/>
                  </a:lnTo>
                  <a:lnTo>
                    <a:pt x="607" y="536"/>
                  </a:lnTo>
                  <a:lnTo>
                    <a:pt x="619" y="588"/>
                  </a:lnTo>
                  <a:lnTo>
                    <a:pt x="655" y="476"/>
                  </a:lnTo>
                  <a:lnTo>
                    <a:pt x="735" y="409"/>
                  </a:lnTo>
                  <a:lnTo>
                    <a:pt x="775" y="379"/>
                  </a:lnTo>
                  <a:lnTo>
                    <a:pt x="807" y="388"/>
                  </a:lnTo>
                  <a:lnTo>
                    <a:pt x="755" y="461"/>
                  </a:lnTo>
                  <a:lnTo>
                    <a:pt x="783" y="489"/>
                  </a:lnTo>
                  <a:lnTo>
                    <a:pt x="977" y="332"/>
                  </a:lnTo>
                  <a:lnTo>
                    <a:pt x="1114" y="185"/>
                  </a:lnTo>
                  <a:lnTo>
                    <a:pt x="1215" y="116"/>
                  </a:lnTo>
                  <a:lnTo>
                    <a:pt x="1251" y="118"/>
                  </a:lnTo>
                  <a:lnTo>
                    <a:pt x="1170" y="199"/>
                  </a:lnTo>
                  <a:lnTo>
                    <a:pt x="960" y="471"/>
                  </a:lnTo>
                  <a:cubicBezTo>
                    <a:pt x="894" y="534"/>
                    <a:pt x="821" y="551"/>
                    <a:pt x="775" y="577"/>
                  </a:cubicBezTo>
                  <a:cubicBezTo>
                    <a:pt x="728" y="602"/>
                    <a:pt x="701" y="609"/>
                    <a:pt x="682" y="626"/>
                  </a:cubicBezTo>
                  <a:lnTo>
                    <a:pt x="663" y="678"/>
                  </a:lnTo>
                  <a:lnTo>
                    <a:pt x="683" y="705"/>
                  </a:lnTo>
                  <a:cubicBezTo>
                    <a:pt x="707" y="691"/>
                    <a:pt x="771" y="619"/>
                    <a:pt x="807" y="596"/>
                  </a:cubicBezTo>
                  <a:cubicBezTo>
                    <a:pt x="843" y="573"/>
                    <a:pt x="886" y="549"/>
                    <a:pt x="899" y="568"/>
                  </a:cubicBezTo>
                  <a:cubicBezTo>
                    <a:pt x="912" y="587"/>
                    <a:pt x="897" y="679"/>
                    <a:pt x="883" y="712"/>
                  </a:cubicBezTo>
                  <a:lnTo>
                    <a:pt x="815" y="768"/>
                  </a:lnTo>
                  <a:lnTo>
                    <a:pt x="711" y="796"/>
                  </a:lnTo>
                  <a:lnTo>
                    <a:pt x="736" y="834"/>
                  </a:lnTo>
                  <a:lnTo>
                    <a:pt x="979" y="1196"/>
                  </a:lnTo>
                  <a:lnTo>
                    <a:pt x="1071" y="1272"/>
                  </a:lnTo>
                  <a:lnTo>
                    <a:pt x="1155" y="1308"/>
                  </a:lnTo>
                  <a:cubicBezTo>
                    <a:pt x="1207" y="1314"/>
                    <a:pt x="1261" y="1317"/>
                    <a:pt x="1383" y="1308"/>
                  </a:cubicBezTo>
                  <a:cubicBezTo>
                    <a:pt x="1505" y="1299"/>
                    <a:pt x="1746" y="1255"/>
                    <a:pt x="1887" y="1256"/>
                  </a:cubicBezTo>
                  <a:cubicBezTo>
                    <a:pt x="2028" y="1257"/>
                    <a:pt x="2160" y="1308"/>
                    <a:pt x="2227" y="1316"/>
                  </a:cubicBezTo>
                  <a:cubicBezTo>
                    <a:pt x="2294" y="1324"/>
                    <a:pt x="2253" y="1303"/>
                    <a:pt x="2291" y="1304"/>
                  </a:cubicBezTo>
                  <a:cubicBezTo>
                    <a:pt x="2329" y="1305"/>
                    <a:pt x="2417" y="1313"/>
                    <a:pt x="2455" y="1324"/>
                  </a:cubicBezTo>
                  <a:cubicBezTo>
                    <a:pt x="2493" y="1335"/>
                    <a:pt x="2512" y="1339"/>
                    <a:pt x="2519" y="1368"/>
                  </a:cubicBezTo>
                  <a:lnTo>
                    <a:pt x="2495" y="1500"/>
                  </a:lnTo>
                  <a:lnTo>
                    <a:pt x="2475" y="1584"/>
                  </a:lnTo>
                  <a:cubicBezTo>
                    <a:pt x="2455" y="1585"/>
                    <a:pt x="2402" y="1532"/>
                    <a:pt x="2375" y="1508"/>
                  </a:cubicBezTo>
                  <a:cubicBezTo>
                    <a:pt x="2348" y="1484"/>
                    <a:pt x="2314" y="1427"/>
                    <a:pt x="2311" y="1440"/>
                  </a:cubicBezTo>
                  <a:cubicBezTo>
                    <a:pt x="2308" y="1453"/>
                    <a:pt x="2354" y="1550"/>
                    <a:pt x="2355" y="1584"/>
                  </a:cubicBezTo>
                  <a:cubicBezTo>
                    <a:pt x="2356" y="1618"/>
                    <a:pt x="2375" y="1629"/>
                    <a:pt x="2320" y="1647"/>
                  </a:cubicBezTo>
                  <a:lnTo>
                    <a:pt x="2027" y="1692"/>
                  </a:lnTo>
                  <a:lnTo>
                    <a:pt x="1523" y="1852"/>
                  </a:lnTo>
                  <a:cubicBezTo>
                    <a:pt x="1381" y="1894"/>
                    <a:pt x="1270" y="1926"/>
                    <a:pt x="1175" y="1944"/>
                  </a:cubicBezTo>
                  <a:lnTo>
                    <a:pt x="951" y="1960"/>
                  </a:lnTo>
                  <a:lnTo>
                    <a:pt x="791" y="1888"/>
                  </a:lnTo>
                  <a:cubicBezTo>
                    <a:pt x="742" y="1849"/>
                    <a:pt x="695" y="1808"/>
                    <a:pt x="659" y="1723"/>
                  </a:cubicBezTo>
                  <a:lnTo>
                    <a:pt x="575" y="1380"/>
                  </a:lnTo>
                  <a:lnTo>
                    <a:pt x="439" y="1093"/>
                  </a:lnTo>
                  <a:lnTo>
                    <a:pt x="392" y="1042"/>
                  </a:lnTo>
                  <a:cubicBezTo>
                    <a:pt x="365" y="1026"/>
                    <a:pt x="320" y="999"/>
                    <a:pt x="280" y="997"/>
                  </a:cubicBezTo>
                  <a:lnTo>
                    <a:pt x="149" y="1030"/>
                  </a:lnTo>
                  <a:lnTo>
                    <a:pt x="51" y="1012"/>
                  </a:lnTo>
                  <a:lnTo>
                    <a:pt x="15" y="982"/>
                  </a:lnTo>
                  <a:cubicBezTo>
                    <a:pt x="8" y="969"/>
                    <a:pt x="0" y="951"/>
                    <a:pt x="11" y="936"/>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613" name="Group 34"/>
          <p:cNvGrpSpPr>
            <a:grpSpLocks/>
          </p:cNvGrpSpPr>
          <p:nvPr/>
        </p:nvGrpSpPr>
        <p:grpSpPr bwMode="auto">
          <a:xfrm>
            <a:off x="3600296" y="1599968"/>
            <a:ext cx="1609725" cy="1839912"/>
            <a:chOff x="877" y="-1021"/>
            <a:chExt cx="2970" cy="3400"/>
          </a:xfrm>
        </p:grpSpPr>
        <p:sp useBgFill="1">
          <p:nvSpPr>
            <p:cNvPr id="614" name="Freeform 35"/>
            <p:cNvSpPr>
              <a:spLocks/>
            </p:cNvSpPr>
            <p:nvPr/>
          </p:nvSpPr>
          <p:spPr bwMode="auto">
            <a:xfrm>
              <a:off x="2991" y="692"/>
              <a:ext cx="856" cy="1654"/>
            </a:xfrm>
            <a:custGeom>
              <a:avLst/>
              <a:gdLst>
                <a:gd name="T0" fmla="*/ 748 w 856"/>
                <a:gd name="T1" fmla="*/ 1654 h 1654"/>
                <a:gd name="T2" fmla="*/ 856 w 856"/>
                <a:gd name="T3" fmla="*/ 1636 h 1654"/>
                <a:gd name="T4" fmla="*/ 826 w 856"/>
                <a:gd name="T5" fmla="*/ 1474 h 1654"/>
                <a:gd name="T6" fmla="*/ 850 w 856"/>
                <a:gd name="T7" fmla="*/ 1354 h 1654"/>
                <a:gd name="T8" fmla="*/ 818 w 856"/>
                <a:gd name="T9" fmla="*/ 1333 h 1654"/>
                <a:gd name="T10" fmla="*/ 790 w 856"/>
                <a:gd name="T11" fmla="*/ 1268 h 1654"/>
                <a:gd name="T12" fmla="*/ 714 w 856"/>
                <a:gd name="T13" fmla="*/ 967 h 1654"/>
                <a:gd name="T14" fmla="*/ 730 w 856"/>
                <a:gd name="T15" fmla="*/ 856 h 1654"/>
                <a:gd name="T16" fmla="*/ 718 w 856"/>
                <a:gd name="T17" fmla="*/ 790 h 1654"/>
                <a:gd name="T18" fmla="*/ 658 w 856"/>
                <a:gd name="T19" fmla="*/ 726 h 1654"/>
                <a:gd name="T20" fmla="*/ 604 w 856"/>
                <a:gd name="T21" fmla="*/ 694 h 1654"/>
                <a:gd name="T22" fmla="*/ 526 w 856"/>
                <a:gd name="T23" fmla="*/ 610 h 1654"/>
                <a:gd name="T24" fmla="*/ 424 w 856"/>
                <a:gd name="T25" fmla="*/ 442 h 1654"/>
                <a:gd name="T26" fmla="*/ 334 w 856"/>
                <a:gd name="T27" fmla="*/ 208 h 1654"/>
                <a:gd name="T28" fmla="*/ 226 w 856"/>
                <a:gd name="T29" fmla="*/ 46 h 1654"/>
                <a:gd name="T30" fmla="*/ 130 w 856"/>
                <a:gd name="T31" fmla="*/ 10 h 1654"/>
                <a:gd name="T32" fmla="*/ 52 w 856"/>
                <a:gd name="T33" fmla="*/ 106 h 1654"/>
                <a:gd name="T34" fmla="*/ 4 w 856"/>
                <a:gd name="T35" fmla="*/ 256 h 1654"/>
                <a:gd name="T36" fmla="*/ 76 w 856"/>
                <a:gd name="T37" fmla="*/ 418 h 1654"/>
                <a:gd name="T38" fmla="*/ 274 w 856"/>
                <a:gd name="T39" fmla="*/ 622 h 1654"/>
                <a:gd name="T40" fmla="*/ 430 w 856"/>
                <a:gd name="T41" fmla="*/ 706 h 1654"/>
                <a:gd name="T42" fmla="*/ 568 w 856"/>
                <a:gd name="T43" fmla="*/ 825 h 1654"/>
                <a:gd name="T44" fmla="*/ 598 w 856"/>
                <a:gd name="T45" fmla="*/ 866 h 1654"/>
                <a:gd name="T46" fmla="*/ 636 w 856"/>
                <a:gd name="T47" fmla="*/ 1002 h 1654"/>
                <a:gd name="T48" fmla="*/ 676 w 856"/>
                <a:gd name="T49" fmla="*/ 1066 h 1654"/>
                <a:gd name="T50" fmla="*/ 730 w 856"/>
                <a:gd name="T51" fmla="*/ 1240 h 1654"/>
                <a:gd name="T52" fmla="*/ 742 w 856"/>
                <a:gd name="T53" fmla="*/ 1430 h 1654"/>
                <a:gd name="T54" fmla="*/ 760 w 856"/>
                <a:gd name="T55" fmla="*/ 1468 h 1654"/>
                <a:gd name="T56" fmla="*/ 748 w 856"/>
                <a:gd name="T57" fmla="*/ 1516 h 1654"/>
                <a:gd name="T58" fmla="*/ 720 w 856"/>
                <a:gd name="T59" fmla="*/ 1624 h 1654"/>
                <a:gd name="T60" fmla="*/ 748 w 856"/>
                <a:gd name="T61" fmla="*/ 1654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6" h="1654">
                  <a:moveTo>
                    <a:pt x="748" y="1654"/>
                  </a:moveTo>
                  <a:lnTo>
                    <a:pt x="856" y="1636"/>
                  </a:lnTo>
                  <a:lnTo>
                    <a:pt x="826" y="1474"/>
                  </a:lnTo>
                  <a:lnTo>
                    <a:pt x="850" y="1354"/>
                  </a:lnTo>
                  <a:cubicBezTo>
                    <a:pt x="849" y="1331"/>
                    <a:pt x="828" y="1347"/>
                    <a:pt x="818" y="1333"/>
                  </a:cubicBezTo>
                  <a:lnTo>
                    <a:pt x="790" y="1268"/>
                  </a:lnTo>
                  <a:cubicBezTo>
                    <a:pt x="773" y="1207"/>
                    <a:pt x="724" y="1036"/>
                    <a:pt x="714" y="967"/>
                  </a:cubicBezTo>
                  <a:cubicBezTo>
                    <a:pt x="704" y="898"/>
                    <a:pt x="729" y="885"/>
                    <a:pt x="730" y="856"/>
                  </a:cubicBezTo>
                  <a:cubicBezTo>
                    <a:pt x="731" y="827"/>
                    <a:pt x="730" y="812"/>
                    <a:pt x="718" y="790"/>
                  </a:cubicBezTo>
                  <a:cubicBezTo>
                    <a:pt x="706" y="768"/>
                    <a:pt x="677" y="742"/>
                    <a:pt x="658" y="726"/>
                  </a:cubicBezTo>
                  <a:cubicBezTo>
                    <a:pt x="639" y="710"/>
                    <a:pt x="626" y="713"/>
                    <a:pt x="604" y="694"/>
                  </a:cubicBezTo>
                  <a:cubicBezTo>
                    <a:pt x="582" y="675"/>
                    <a:pt x="556" y="652"/>
                    <a:pt x="526" y="610"/>
                  </a:cubicBezTo>
                  <a:cubicBezTo>
                    <a:pt x="496" y="568"/>
                    <a:pt x="456" y="509"/>
                    <a:pt x="424" y="442"/>
                  </a:cubicBezTo>
                  <a:cubicBezTo>
                    <a:pt x="392" y="375"/>
                    <a:pt x="367" y="274"/>
                    <a:pt x="334" y="208"/>
                  </a:cubicBezTo>
                  <a:cubicBezTo>
                    <a:pt x="301" y="142"/>
                    <a:pt x="260" y="79"/>
                    <a:pt x="226" y="46"/>
                  </a:cubicBezTo>
                  <a:cubicBezTo>
                    <a:pt x="192" y="13"/>
                    <a:pt x="159" y="0"/>
                    <a:pt x="130" y="10"/>
                  </a:cubicBezTo>
                  <a:lnTo>
                    <a:pt x="52" y="106"/>
                  </a:lnTo>
                  <a:cubicBezTo>
                    <a:pt x="31" y="147"/>
                    <a:pt x="0" y="204"/>
                    <a:pt x="4" y="256"/>
                  </a:cubicBezTo>
                  <a:lnTo>
                    <a:pt x="76" y="418"/>
                  </a:lnTo>
                  <a:cubicBezTo>
                    <a:pt x="121" y="479"/>
                    <a:pt x="215" y="574"/>
                    <a:pt x="274" y="622"/>
                  </a:cubicBezTo>
                  <a:cubicBezTo>
                    <a:pt x="333" y="670"/>
                    <a:pt x="381" y="672"/>
                    <a:pt x="430" y="706"/>
                  </a:cubicBezTo>
                  <a:cubicBezTo>
                    <a:pt x="479" y="740"/>
                    <a:pt x="540" y="798"/>
                    <a:pt x="568" y="825"/>
                  </a:cubicBezTo>
                  <a:lnTo>
                    <a:pt x="598" y="866"/>
                  </a:lnTo>
                  <a:lnTo>
                    <a:pt x="636" y="1002"/>
                  </a:lnTo>
                  <a:lnTo>
                    <a:pt x="676" y="1066"/>
                  </a:lnTo>
                  <a:lnTo>
                    <a:pt x="730" y="1240"/>
                  </a:lnTo>
                  <a:lnTo>
                    <a:pt x="742" y="1430"/>
                  </a:lnTo>
                  <a:lnTo>
                    <a:pt x="760" y="1468"/>
                  </a:lnTo>
                  <a:lnTo>
                    <a:pt x="748" y="1516"/>
                  </a:lnTo>
                  <a:lnTo>
                    <a:pt x="720" y="1624"/>
                  </a:lnTo>
                  <a:cubicBezTo>
                    <a:pt x="720" y="1647"/>
                    <a:pt x="748" y="1654"/>
                    <a:pt x="748" y="1654"/>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15" name="Freeform 36"/>
            <p:cNvSpPr>
              <a:spLocks/>
            </p:cNvSpPr>
            <p:nvPr/>
          </p:nvSpPr>
          <p:spPr bwMode="auto">
            <a:xfrm>
              <a:off x="1549" y="972"/>
              <a:ext cx="799" cy="735"/>
            </a:xfrm>
            <a:custGeom>
              <a:avLst/>
              <a:gdLst>
                <a:gd name="T0" fmla="*/ 0 w 799"/>
                <a:gd name="T1" fmla="*/ 338 h 735"/>
                <a:gd name="T2" fmla="*/ 96 w 799"/>
                <a:gd name="T3" fmla="*/ 186 h 735"/>
                <a:gd name="T4" fmla="*/ 120 w 799"/>
                <a:gd name="T5" fmla="*/ 2 h 735"/>
                <a:gd name="T6" fmla="*/ 288 w 799"/>
                <a:gd name="T7" fmla="*/ 0 h 735"/>
                <a:gd name="T8" fmla="*/ 180 w 799"/>
                <a:gd name="T9" fmla="*/ 222 h 735"/>
                <a:gd name="T10" fmla="*/ 131 w 799"/>
                <a:gd name="T11" fmla="*/ 351 h 735"/>
                <a:gd name="T12" fmla="*/ 280 w 799"/>
                <a:gd name="T13" fmla="*/ 559 h 735"/>
                <a:gd name="T14" fmla="*/ 455 w 799"/>
                <a:gd name="T15" fmla="*/ 620 h 735"/>
                <a:gd name="T16" fmla="*/ 468 w 799"/>
                <a:gd name="T17" fmla="*/ 588 h 735"/>
                <a:gd name="T18" fmla="*/ 522 w 799"/>
                <a:gd name="T19" fmla="*/ 606 h 735"/>
                <a:gd name="T20" fmla="*/ 582 w 799"/>
                <a:gd name="T21" fmla="*/ 643 h 735"/>
                <a:gd name="T22" fmla="*/ 628 w 799"/>
                <a:gd name="T23" fmla="*/ 639 h 735"/>
                <a:gd name="T24" fmla="*/ 677 w 799"/>
                <a:gd name="T25" fmla="*/ 605 h 735"/>
                <a:gd name="T26" fmla="*/ 795 w 799"/>
                <a:gd name="T27" fmla="*/ 684 h 735"/>
                <a:gd name="T28" fmla="*/ 696 w 799"/>
                <a:gd name="T29" fmla="*/ 729 h 735"/>
                <a:gd name="T30" fmla="*/ 633 w 799"/>
                <a:gd name="T31" fmla="*/ 717 h 735"/>
                <a:gd name="T32" fmla="*/ 571 w 799"/>
                <a:gd name="T33" fmla="*/ 713 h 735"/>
                <a:gd name="T34" fmla="*/ 461 w 799"/>
                <a:gd name="T35" fmla="*/ 721 h 735"/>
                <a:gd name="T36" fmla="*/ 360 w 799"/>
                <a:gd name="T37" fmla="*/ 672 h 735"/>
                <a:gd name="T38" fmla="*/ 336 w 799"/>
                <a:gd name="T39" fmla="*/ 612 h 735"/>
                <a:gd name="T40" fmla="*/ 204 w 799"/>
                <a:gd name="T41" fmla="*/ 546 h 735"/>
                <a:gd name="T42" fmla="*/ 30 w 799"/>
                <a:gd name="T43" fmla="*/ 408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735">
                  <a:moveTo>
                    <a:pt x="0" y="338"/>
                  </a:moveTo>
                  <a:lnTo>
                    <a:pt x="96" y="186"/>
                  </a:lnTo>
                  <a:lnTo>
                    <a:pt x="120" y="2"/>
                  </a:lnTo>
                  <a:lnTo>
                    <a:pt x="288" y="0"/>
                  </a:lnTo>
                  <a:lnTo>
                    <a:pt x="180" y="222"/>
                  </a:lnTo>
                  <a:lnTo>
                    <a:pt x="131" y="351"/>
                  </a:lnTo>
                  <a:cubicBezTo>
                    <a:pt x="148" y="407"/>
                    <a:pt x="226" y="514"/>
                    <a:pt x="280" y="559"/>
                  </a:cubicBezTo>
                  <a:cubicBezTo>
                    <a:pt x="334" y="604"/>
                    <a:pt x="424" y="615"/>
                    <a:pt x="455" y="620"/>
                  </a:cubicBezTo>
                  <a:lnTo>
                    <a:pt x="468" y="588"/>
                  </a:lnTo>
                  <a:lnTo>
                    <a:pt x="522" y="606"/>
                  </a:lnTo>
                  <a:lnTo>
                    <a:pt x="582" y="643"/>
                  </a:lnTo>
                  <a:lnTo>
                    <a:pt x="628" y="639"/>
                  </a:lnTo>
                  <a:lnTo>
                    <a:pt x="677" y="605"/>
                  </a:lnTo>
                  <a:lnTo>
                    <a:pt x="795" y="684"/>
                  </a:lnTo>
                  <a:cubicBezTo>
                    <a:pt x="799" y="705"/>
                    <a:pt x="723" y="724"/>
                    <a:pt x="696" y="729"/>
                  </a:cubicBezTo>
                  <a:cubicBezTo>
                    <a:pt x="670" y="735"/>
                    <a:pt x="653" y="720"/>
                    <a:pt x="633" y="717"/>
                  </a:cubicBezTo>
                  <a:lnTo>
                    <a:pt x="571" y="713"/>
                  </a:lnTo>
                  <a:cubicBezTo>
                    <a:pt x="543" y="713"/>
                    <a:pt x="496" y="728"/>
                    <a:pt x="461" y="721"/>
                  </a:cubicBezTo>
                  <a:cubicBezTo>
                    <a:pt x="426" y="714"/>
                    <a:pt x="381" y="690"/>
                    <a:pt x="360" y="672"/>
                  </a:cubicBezTo>
                  <a:cubicBezTo>
                    <a:pt x="339" y="654"/>
                    <a:pt x="362" y="633"/>
                    <a:pt x="336" y="612"/>
                  </a:cubicBezTo>
                  <a:cubicBezTo>
                    <a:pt x="310" y="591"/>
                    <a:pt x="255" y="580"/>
                    <a:pt x="204" y="546"/>
                  </a:cubicBezTo>
                  <a:cubicBezTo>
                    <a:pt x="153" y="512"/>
                    <a:pt x="66" y="437"/>
                    <a:pt x="30" y="408"/>
                  </a:cubicBezTo>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16" name="Freeform 37"/>
            <p:cNvSpPr>
              <a:spLocks/>
            </p:cNvSpPr>
            <p:nvPr/>
          </p:nvSpPr>
          <p:spPr bwMode="auto">
            <a:xfrm>
              <a:off x="877" y="-1021"/>
              <a:ext cx="2694" cy="2623"/>
            </a:xfrm>
            <a:custGeom>
              <a:avLst/>
              <a:gdLst>
                <a:gd name="T0" fmla="*/ 38 w 2694"/>
                <a:gd name="T1" fmla="*/ 798 h 2623"/>
                <a:gd name="T2" fmla="*/ 473 w 2694"/>
                <a:gd name="T3" fmla="*/ 584 h 2623"/>
                <a:gd name="T4" fmla="*/ 597 w 2694"/>
                <a:gd name="T5" fmla="*/ 464 h 2623"/>
                <a:gd name="T6" fmla="*/ 717 w 2694"/>
                <a:gd name="T7" fmla="*/ 202 h 2623"/>
                <a:gd name="T8" fmla="*/ 946 w 2694"/>
                <a:gd name="T9" fmla="*/ 53 h 2623"/>
                <a:gd name="T10" fmla="*/ 730 w 2694"/>
                <a:gd name="T11" fmla="*/ 321 h 2623"/>
                <a:gd name="T12" fmla="*/ 793 w 2694"/>
                <a:gd name="T13" fmla="*/ 334 h 2623"/>
                <a:gd name="T14" fmla="*/ 704 w 2694"/>
                <a:gd name="T15" fmla="*/ 435 h 2623"/>
                <a:gd name="T16" fmla="*/ 715 w 2694"/>
                <a:gd name="T17" fmla="*/ 471 h 2623"/>
                <a:gd name="T18" fmla="*/ 678 w 2694"/>
                <a:gd name="T19" fmla="*/ 577 h 2623"/>
                <a:gd name="T20" fmla="*/ 869 w 2694"/>
                <a:gd name="T21" fmla="*/ 375 h 2623"/>
                <a:gd name="T22" fmla="*/ 840 w 2694"/>
                <a:gd name="T23" fmla="*/ 454 h 2623"/>
                <a:gd name="T24" fmla="*/ 1074 w 2694"/>
                <a:gd name="T25" fmla="*/ 352 h 2623"/>
                <a:gd name="T26" fmla="*/ 1336 w 2694"/>
                <a:gd name="T27" fmla="*/ 166 h 2623"/>
                <a:gd name="T28" fmla="*/ 1282 w 2694"/>
                <a:gd name="T29" fmla="*/ 242 h 2623"/>
                <a:gd name="T30" fmla="*/ 845 w 2694"/>
                <a:gd name="T31" fmla="*/ 572 h 2623"/>
                <a:gd name="T32" fmla="*/ 722 w 2694"/>
                <a:gd name="T33" fmla="*/ 659 h 2623"/>
                <a:gd name="T34" fmla="*/ 935 w 2694"/>
                <a:gd name="T35" fmla="*/ 614 h 2623"/>
                <a:gd name="T36" fmla="*/ 968 w 2694"/>
                <a:gd name="T37" fmla="*/ 730 h 2623"/>
                <a:gd name="T38" fmla="*/ 854 w 2694"/>
                <a:gd name="T39" fmla="*/ 831 h 2623"/>
                <a:gd name="T40" fmla="*/ 1014 w 2694"/>
                <a:gd name="T41" fmla="*/ 1227 h 2623"/>
                <a:gd name="T42" fmla="*/ 1310 w 2694"/>
                <a:gd name="T43" fmla="*/ 1467 h 2623"/>
                <a:gd name="T44" fmla="*/ 2051 w 2694"/>
                <a:gd name="T45" fmla="*/ 1526 h 2623"/>
                <a:gd name="T46" fmla="*/ 2532 w 2694"/>
                <a:gd name="T47" fmla="*/ 1736 h 2623"/>
                <a:gd name="T48" fmla="*/ 2662 w 2694"/>
                <a:gd name="T49" fmla="*/ 1803 h 2623"/>
                <a:gd name="T50" fmla="*/ 2438 w 2694"/>
                <a:gd name="T51" fmla="*/ 1899 h 2623"/>
                <a:gd name="T52" fmla="*/ 1622 w 2694"/>
                <a:gd name="T53" fmla="*/ 2027 h 2623"/>
                <a:gd name="T54" fmla="*/ 798 w 2694"/>
                <a:gd name="T55" fmla="*/ 2035 h 2623"/>
                <a:gd name="T56" fmla="*/ 630 w 2694"/>
                <a:gd name="T57" fmla="*/ 2179 h 2623"/>
                <a:gd name="T58" fmla="*/ 902 w 2694"/>
                <a:gd name="T59" fmla="*/ 2499 h 2623"/>
                <a:gd name="T60" fmla="*/ 1094 w 2694"/>
                <a:gd name="T61" fmla="*/ 2603 h 2623"/>
                <a:gd name="T62" fmla="*/ 830 w 2694"/>
                <a:gd name="T63" fmla="*/ 2531 h 2623"/>
                <a:gd name="T64" fmla="*/ 598 w 2694"/>
                <a:gd name="T65" fmla="*/ 2235 h 2623"/>
                <a:gd name="T66" fmla="*/ 366 w 2694"/>
                <a:gd name="T67" fmla="*/ 1915 h 2623"/>
                <a:gd name="T68" fmla="*/ 732 w 2694"/>
                <a:gd name="T69" fmla="*/ 1855 h 2623"/>
                <a:gd name="T70" fmla="*/ 614 w 2694"/>
                <a:gd name="T71" fmla="*/ 1283 h 2623"/>
                <a:gd name="T72" fmla="*/ 478 w 2694"/>
                <a:gd name="T73" fmla="*/ 1011 h 2623"/>
                <a:gd name="T74" fmla="*/ 305 w 2694"/>
                <a:gd name="T75" fmla="*/ 932 h 2623"/>
                <a:gd name="T76" fmla="*/ 76 w 2694"/>
                <a:gd name="T77" fmla="*/ 920 h 2623"/>
                <a:gd name="T78" fmla="*/ 5 w 2694"/>
                <a:gd name="T79" fmla="*/ 830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94" h="2623">
                  <a:moveTo>
                    <a:pt x="5" y="830"/>
                  </a:moveTo>
                  <a:cubicBezTo>
                    <a:pt x="4" y="815"/>
                    <a:pt x="0" y="810"/>
                    <a:pt x="38" y="798"/>
                  </a:cubicBezTo>
                  <a:cubicBezTo>
                    <a:pt x="77" y="785"/>
                    <a:pt x="167" y="790"/>
                    <a:pt x="240" y="755"/>
                  </a:cubicBezTo>
                  <a:lnTo>
                    <a:pt x="473" y="584"/>
                  </a:lnTo>
                  <a:lnTo>
                    <a:pt x="554" y="498"/>
                  </a:lnTo>
                  <a:lnTo>
                    <a:pt x="597" y="464"/>
                  </a:lnTo>
                  <a:lnTo>
                    <a:pt x="655" y="309"/>
                  </a:lnTo>
                  <a:lnTo>
                    <a:pt x="717" y="202"/>
                  </a:lnTo>
                  <a:cubicBezTo>
                    <a:pt x="761" y="151"/>
                    <a:pt x="883" y="25"/>
                    <a:pt x="921" y="0"/>
                  </a:cubicBezTo>
                  <a:lnTo>
                    <a:pt x="946" y="53"/>
                  </a:lnTo>
                  <a:lnTo>
                    <a:pt x="780" y="215"/>
                  </a:lnTo>
                  <a:cubicBezTo>
                    <a:pt x="744" y="259"/>
                    <a:pt x="735" y="297"/>
                    <a:pt x="730" y="321"/>
                  </a:cubicBezTo>
                  <a:lnTo>
                    <a:pt x="753" y="361"/>
                  </a:lnTo>
                  <a:lnTo>
                    <a:pt x="793" y="334"/>
                  </a:lnTo>
                  <a:lnTo>
                    <a:pt x="791" y="388"/>
                  </a:lnTo>
                  <a:lnTo>
                    <a:pt x="704" y="435"/>
                  </a:lnTo>
                  <a:lnTo>
                    <a:pt x="693" y="460"/>
                  </a:lnTo>
                  <a:lnTo>
                    <a:pt x="715" y="471"/>
                  </a:lnTo>
                  <a:lnTo>
                    <a:pt x="683" y="512"/>
                  </a:lnTo>
                  <a:lnTo>
                    <a:pt x="678" y="577"/>
                  </a:lnTo>
                  <a:lnTo>
                    <a:pt x="825" y="401"/>
                  </a:lnTo>
                  <a:lnTo>
                    <a:pt x="869" y="375"/>
                  </a:lnTo>
                  <a:lnTo>
                    <a:pt x="899" y="388"/>
                  </a:lnTo>
                  <a:lnTo>
                    <a:pt x="840" y="454"/>
                  </a:lnTo>
                  <a:lnTo>
                    <a:pt x="864" y="486"/>
                  </a:lnTo>
                  <a:lnTo>
                    <a:pt x="1074" y="352"/>
                  </a:lnTo>
                  <a:lnTo>
                    <a:pt x="1228" y="223"/>
                  </a:lnTo>
                  <a:lnTo>
                    <a:pt x="1336" y="166"/>
                  </a:lnTo>
                  <a:lnTo>
                    <a:pt x="1372" y="171"/>
                  </a:lnTo>
                  <a:lnTo>
                    <a:pt x="1282" y="242"/>
                  </a:lnTo>
                  <a:lnTo>
                    <a:pt x="1042" y="488"/>
                  </a:lnTo>
                  <a:cubicBezTo>
                    <a:pt x="969" y="543"/>
                    <a:pt x="894" y="552"/>
                    <a:pt x="845" y="572"/>
                  </a:cubicBezTo>
                  <a:cubicBezTo>
                    <a:pt x="796" y="592"/>
                    <a:pt x="768" y="596"/>
                    <a:pt x="748" y="610"/>
                  </a:cubicBezTo>
                  <a:lnTo>
                    <a:pt x="722" y="659"/>
                  </a:lnTo>
                  <a:lnTo>
                    <a:pt x="739" y="688"/>
                  </a:lnTo>
                  <a:cubicBezTo>
                    <a:pt x="774" y="681"/>
                    <a:pt x="890" y="631"/>
                    <a:pt x="935" y="614"/>
                  </a:cubicBezTo>
                  <a:cubicBezTo>
                    <a:pt x="980" y="597"/>
                    <a:pt x="1002" y="568"/>
                    <a:pt x="1007" y="587"/>
                  </a:cubicBezTo>
                  <a:cubicBezTo>
                    <a:pt x="1012" y="606"/>
                    <a:pt x="988" y="692"/>
                    <a:pt x="968" y="730"/>
                  </a:cubicBezTo>
                  <a:lnTo>
                    <a:pt x="893" y="809"/>
                  </a:lnTo>
                  <a:lnTo>
                    <a:pt x="854" y="831"/>
                  </a:lnTo>
                  <a:lnTo>
                    <a:pt x="854" y="843"/>
                  </a:lnTo>
                  <a:lnTo>
                    <a:pt x="1014" y="1227"/>
                  </a:lnTo>
                  <a:lnTo>
                    <a:pt x="1094" y="1371"/>
                  </a:lnTo>
                  <a:cubicBezTo>
                    <a:pt x="1143" y="1411"/>
                    <a:pt x="1221" y="1455"/>
                    <a:pt x="1310" y="1467"/>
                  </a:cubicBezTo>
                  <a:cubicBezTo>
                    <a:pt x="1399" y="1479"/>
                    <a:pt x="1505" y="1436"/>
                    <a:pt x="1628" y="1446"/>
                  </a:cubicBezTo>
                  <a:cubicBezTo>
                    <a:pt x="1751" y="1456"/>
                    <a:pt x="1939" y="1485"/>
                    <a:pt x="2051" y="1526"/>
                  </a:cubicBezTo>
                  <a:cubicBezTo>
                    <a:pt x="2163" y="1567"/>
                    <a:pt x="2222" y="1656"/>
                    <a:pt x="2302" y="1691"/>
                  </a:cubicBezTo>
                  <a:cubicBezTo>
                    <a:pt x="2382" y="1726"/>
                    <a:pt x="2467" y="1729"/>
                    <a:pt x="2532" y="1736"/>
                  </a:cubicBezTo>
                  <a:lnTo>
                    <a:pt x="2694" y="1731"/>
                  </a:lnTo>
                  <a:lnTo>
                    <a:pt x="2662" y="1803"/>
                  </a:lnTo>
                  <a:cubicBezTo>
                    <a:pt x="2637" y="1827"/>
                    <a:pt x="2579" y="1859"/>
                    <a:pt x="2542" y="1875"/>
                  </a:cubicBezTo>
                  <a:cubicBezTo>
                    <a:pt x="2505" y="1891"/>
                    <a:pt x="2541" y="1874"/>
                    <a:pt x="2438" y="1899"/>
                  </a:cubicBezTo>
                  <a:lnTo>
                    <a:pt x="1926" y="2027"/>
                  </a:lnTo>
                  <a:cubicBezTo>
                    <a:pt x="1790" y="2048"/>
                    <a:pt x="1735" y="2020"/>
                    <a:pt x="1622" y="2027"/>
                  </a:cubicBezTo>
                  <a:cubicBezTo>
                    <a:pt x="1509" y="2034"/>
                    <a:pt x="1383" y="2066"/>
                    <a:pt x="1246" y="2067"/>
                  </a:cubicBezTo>
                  <a:lnTo>
                    <a:pt x="798" y="2035"/>
                  </a:lnTo>
                  <a:cubicBezTo>
                    <a:pt x="677" y="2022"/>
                    <a:pt x="546" y="1963"/>
                    <a:pt x="518" y="1987"/>
                  </a:cubicBezTo>
                  <a:cubicBezTo>
                    <a:pt x="490" y="2011"/>
                    <a:pt x="585" y="2111"/>
                    <a:pt x="630" y="2179"/>
                  </a:cubicBezTo>
                  <a:cubicBezTo>
                    <a:pt x="675" y="2247"/>
                    <a:pt x="745" y="2342"/>
                    <a:pt x="790" y="2395"/>
                  </a:cubicBezTo>
                  <a:cubicBezTo>
                    <a:pt x="835" y="2448"/>
                    <a:pt x="866" y="2484"/>
                    <a:pt x="902" y="2499"/>
                  </a:cubicBezTo>
                  <a:cubicBezTo>
                    <a:pt x="938" y="2514"/>
                    <a:pt x="974" y="2466"/>
                    <a:pt x="1006" y="2483"/>
                  </a:cubicBezTo>
                  <a:cubicBezTo>
                    <a:pt x="1038" y="2500"/>
                    <a:pt x="1091" y="2583"/>
                    <a:pt x="1094" y="2603"/>
                  </a:cubicBezTo>
                  <a:cubicBezTo>
                    <a:pt x="1097" y="2623"/>
                    <a:pt x="1066" y="2615"/>
                    <a:pt x="1022" y="2603"/>
                  </a:cubicBezTo>
                  <a:cubicBezTo>
                    <a:pt x="978" y="2591"/>
                    <a:pt x="886" y="2560"/>
                    <a:pt x="830" y="2531"/>
                  </a:cubicBezTo>
                  <a:cubicBezTo>
                    <a:pt x="774" y="2502"/>
                    <a:pt x="725" y="2476"/>
                    <a:pt x="686" y="2427"/>
                  </a:cubicBezTo>
                  <a:cubicBezTo>
                    <a:pt x="647" y="2378"/>
                    <a:pt x="642" y="2304"/>
                    <a:pt x="598" y="2235"/>
                  </a:cubicBezTo>
                  <a:cubicBezTo>
                    <a:pt x="554" y="2166"/>
                    <a:pt x="461" y="2064"/>
                    <a:pt x="422" y="2011"/>
                  </a:cubicBezTo>
                  <a:cubicBezTo>
                    <a:pt x="383" y="1958"/>
                    <a:pt x="371" y="1940"/>
                    <a:pt x="366" y="1915"/>
                  </a:cubicBezTo>
                  <a:cubicBezTo>
                    <a:pt x="361" y="1890"/>
                    <a:pt x="329" y="1869"/>
                    <a:pt x="390" y="1859"/>
                  </a:cubicBezTo>
                  <a:cubicBezTo>
                    <a:pt x="451" y="1849"/>
                    <a:pt x="689" y="1884"/>
                    <a:pt x="732" y="1855"/>
                  </a:cubicBezTo>
                  <a:cubicBezTo>
                    <a:pt x="775" y="1826"/>
                    <a:pt x="666" y="1778"/>
                    <a:pt x="646" y="1683"/>
                  </a:cubicBezTo>
                  <a:lnTo>
                    <a:pt x="614" y="1283"/>
                  </a:lnTo>
                  <a:lnTo>
                    <a:pt x="558" y="1011"/>
                  </a:lnTo>
                  <a:lnTo>
                    <a:pt x="478" y="1011"/>
                  </a:lnTo>
                  <a:lnTo>
                    <a:pt x="411" y="989"/>
                  </a:lnTo>
                  <a:cubicBezTo>
                    <a:pt x="382" y="976"/>
                    <a:pt x="344" y="938"/>
                    <a:pt x="305" y="932"/>
                  </a:cubicBezTo>
                  <a:lnTo>
                    <a:pt x="172" y="950"/>
                  </a:lnTo>
                  <a:lnTo>
                    <a:pt x="76" y="920"/>
                  </a:lnTo>
                  <a:lnTo>
                    <a:pt x="44" y="886"/>
                  </a:lnTo>
                  <a:cubicBezTo>
                    <a:pt x="32" y="872"/>
                    <a:pt x="6" y="845"/>
                    <a:pt x="5" y="830"/>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17" name="Freeform 38"/>
            <p:cNvSpPr>
              <a:spLocks/>
            </p:cNvSpPr>
            <p:nvPr/>
          </p:nvSpPr>
          <p:spPr bwMode="auto">
            <a:xfrm>
              <a:off x="2763" y="675"/>
              <a:ext cx="619" cy="1704"/>
            </a:xfrm>
            <a:custGeom>
              <a:avLst/>
              <a:gdLst>
                <a:gd name="T0" fmla="*/ 412 w 619"/>
                <a:gd name="T1" fmla="*/ 1695 h 1704"/>
                <a:gd name="T2" fmla="*/ 478 w 619"/>
                <a:gd name="T3" fmla="*/ 1617 h 1704"/>
                <a:gd name="T4" fmla="*/ 496 w 619"/>
                <a:gd name="T5" fmla="*/ 1599 h 1704"/>
                <a:gd name="T6" fmla="*/ 508 w 619"/>
                <a:gd name="T7" fmla="*/ 1515 h 1704"/>
                <a:gd name="T8" fmla="*/ 574 w 619"/>
                <a:gd name="T9" fmla="*/ 1413 h 1704"/>
                <a:gd name="T10" fmla="*/ 599 w 619"/>
                <a:gd name="T11" fmla="*/ 1358 h 1704"/>
                <a:gd name="T12" fmla="*/ 574 w 619"/>
                <a:gd name="T13" fmla="*/ 1179 h 1704"/>
                <a:gd name="T14" fmla="*/ 576 w 619"/>
                <a:gd name="T15" fmla="*/ 1049 h 1704"/>
                <a:gd name="T16" fmla="*/ 611 w 619"/>
                <a:gd name="T17" fmla="*/ 942 h 1704"/>
                <a:gd name="T18" fmla="*/ 611 w 619"/>
                <a:gd name="T19" fmla="*/ 875 h 1704"/>
                <a:gd name="T20" fmla="*/ 562 w 619"/>
                <a:gd name="T21" fmla="*/ 802 h 1704"/>
                <a:gd name="T22" fmla="*/ 515 w 619"/>
                <a:gd name="T23" fmla="*/ 761 h 1704"/>
                <a:gd name="T24" fmla="*/ 453 w 619"/>
                <a:gd name="T25" fmla="*/ 665 h 1704"/>
                <a:gd name="T26" fmla="*/ 381 w 619"/>
                <a:gd name="T27" fmla="*/ 482 h 1704"/>
                <a:gd name="T28" fmla="*/ 333 w 619"/>
                <a:gd name="T29" fmla="*/ 236 h 1704"/>
                <a:gd name="T30" fmla="*/ 255 w 619"/>
                <a:gd name="T31" fmla="*/ 57 h 1704"/>
                <a:gd name="T32" fmla="*/ 166 w 619"/>
                <a:gd name="T33" fmla="*/ 5 h 1704"/>
                <a:gd name="T34" fmla="*/ 73 w 619"/>
                <a:gd name="T35" fmla="*/ 86 h 1704"/>
                <a:gd name="T36" fmla="*/ 0 w 619"/>
                <a:gd name="T37" fmla="*/ 226 h 1704"/>
                <a:gd name="T38" fmla="*/ 42 w 619"/>
                <a:gd name="T39" fmla="*/ 398 h 1704"/>
                <a:gd name="T40" fmla="*/ 202 w 619"/>
                <a:gd name="T41" fmla="*/ 633 h 1704"/>
                <a:gd name="T42" fmla="*/ 322 w 619"/>
                <a:gd name="T43" fmla="*/ 759 h 1704"/>
                <a:gd name="T44" fmla="*/ 457 w 619"/>
                <a:gd name="T45" fmla="*/ 884 h 1704"/>
                <a:gd name="T46" fmla="*/ 479 w 619"/>
                <a:gd name="T47" fmla="*/ 929 h 1704"/>
                <a:gd name="T48" fmla="*/ 520 w 619"/>
                <a:gd name="T49" fmla="*/ 1077 h 1704"/>
                <a:gd name="T50" fmla="*/ 521 w 619"/>
                <a:gd name="T51" fmla="*/ 1140 h 1704"/>
                <a:gd name="T52" fmla="*/ 496 w 619"/>
                <a:gd name="T53" fmla="*/ 1305 h 1704"/>
                <a:gd name="T54" fmla="*/ 478 w 619"/>
                <a:gd name="T55" fmla="*/ 1401 h 1704"/>
                <a:gd name="T56" fmla="*/ 466 w 619"/>
                <a:gd name="T57" fmla="*/ 1479 h 1704"/>
                <a:gd name="T58" fmla="*/ 370 w 619"/>
                <a:gd name="T59" fmla="*/ 1587 h 1704"/>
                <a:gd name="T60" fmla="*/ 328 w 619"/>
                <a:gd name="T61" fmla="*/ 1671 h 1704"/>
                <a:gd name="T62" fmla="*/ 412 w 619"/>
                <a:gd name="T63" fmla="*/ 1695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1704">
                  <a:moveTo>
                    <a:pt x="412" y="1695"/>
                  </a:moveTo>
                  <a:cubicBezTo>
                    <a:pt x="437" y="1686"/>
                    <a:pt x="464" y="1633"/>
                    <a:pt x="478" y="1617"/>
                  </a:cubicBezTo>
                  <a:lnTo>
                    <a:pt x="496" y="1599"/>
                  </a:lnTo>
                  <a:lnTo>
                    <a:pt x="508" y="1515"/>
                  </a:lnTo>
                  <a:cubicBezTo>
                    <a:pt x="521" y="1484"/>
                    <a:pt x="559" y="1439"/>
                    <a:pt x="574" y="1413"/>
                  </a:cubicBezTo>
                  <a:lnTo>
                    <a:pt x="599" y="1358"/>
                  </a:lnTo>
                  <a:cubicBezTo>
                    <a:pt x="599" y="1319"/>
                    <a:pt x="578" y="1231"/>
                    <a:pt x="574" y="1179"/>
                  </a:cubicBezTo>
                  <a:cubicBezTo>
                    <a:pt x="570" y="1127"/>
                    <a:pt x="570" y="1088"/>
                    <a:pt x="576" y="1049"/>
                  </a:cubicBezTo>
                  <a:cubicBezTo>
                    <a:pt x="582" y="1010"/>
                    <a:pt x="605" y="971"/>
                    <a:pt x="611" y="942"/>
                  </a:cubicBezTo>
                  <a:cubicBezTo>
                    <a:pt x="617" y="914"/>
                    <a:pt x="619" y="899"/>
                    <a:pt x="611" y="875"/>
                  </a:cubicBezTo>
                  <a:cubicBezTo>
                    <a:pt x="603" y="851"/>
                    <a:pt x="578" y="821"/>
                    <a:pt x="562" y="802"/>
                  </a:cubicBezTo>
                  <a:cubicBezTo>
                    <a:pt x="547" y="783"/>
                    <a:pt x="533" y="783"/>
                    <a:pt x="515" y="761"/>
                  </a:cubicBezTo>
                  <a:cubicBezTo>
                    <a:pt x="496" y="738"/>
                    <a:pt x="475" y="711"/>
                    <a:pt x="453" y="665"/>
                  </a:cubicBezTo>
                  <a:cubicBezTo>
                    <a:pt x="430" y="618"/>
                    <a:pt x="401" y="553"/>
                    <a:pt x="381" y="482"/>
                  </a:cubicBezTo>
                  <a:cubicBezTo>
                    <a:pt x="361" y="410"/>
                    <a:pt x="354" y="306"/>
                    <a:pt x="333" y="236"/>
                  </a:cubicBezTo>
                  <a:cubicBezTo>
                    <a:pt x="312" y="165"/>
                    <a:pt x="282" y="96"/>
                    <a:pt x="255" y="57"/>
                  </a:cubicBezTo>
                  <a:cubicBezTo>
                    <a:pt x="227" y="19"/>
                    <a:pt x="196" y="0"/>
                    <a:pt x="166" y="5"/>
                  </a:cubicBezTo>
                  <a:lnTo>
                    <a:pt x="73" y="86"/>
                  </a:lnTo>
                  <a:cubicBezTo>
                    <a:pt x="45" y="123"/>
                    <a:pt x="5" y="174"/>
                    <a:pt x="0" y="226"/>
                  </a:cubicBezTo>
                  <a:lnTo>
                    <a:pt x="42" y="398"/>
                  </a:lnTo>
                  <a:cubicBezTo>
                    <a:pt x="76" y="466"/>
                    <a:pt x="155" y="573"/>
                    <a:pt x="202" y="633"/>
                  </a:cubicBezTo>
                  <a:cubicBezTo>
                    <a:pt x="249" y="693"/>
                    <a:pt x="280" y="717"/>
                    <a:pt x="322" y="759"/>
                  </a:cubicBezTo>
                  <a:cubicBezTo>
                    <a:pt x="364" y="801"/>
                    <a:pt x="431" y="856"/>
                    <a:pt x="457" y="884"/>
                  </a:cubicBezTo>
                  <a:lnTo>
                    <a:pt x="479" y="929"/>
                  </a:lnTo>
                  <a:lnTo>
                    <a:pt x="520" y="1077"/>
                  </a:lnTo>
                  <a:lnTo>
                    <a:pt x="521" y="1140"/>
                  </a:lnTo>
                  <a:lnTo>
                    <a:pt x="496" y="1305"/>
                  </a:lnTo>
                  <a:lnTo>
                    <a:pt x="478" y="1401"/>
                  </a:lnTo>
                  <a:lnTo>
                    <a:pt x="466" y="1479"/>
                  </a:lnTo>
                  <a:cubicBezTo>
                    <a:pt x="448" y="1510"/>
                    <a:pt x="393" y="1555"/>
                    <a:pt x="370" y="1587"/>
                  </a:cubicBezTo>
                  <a:lnTo>
                    <a:pt x="328" y="1671"/>
                  </a:lnTo>
                  <a:cubicBezTo>
                    <a:pt x="335" y="1689"/>
                    <a:pt x="387" y="1704"/>
                    <a:pt x="412" y="1695"/>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sp useBgFill="1">
        <p:nvSpPr>
          <p:cNvPr id="618" name="Freeform 1071"/>
          <p:cNvSpPr>
            <a:spLocks noEditPoints="1"/>
          </p:cNvSpPr>
          <p:nvPr/>
        </p:nvSpPr>
        <p:spPr bwMode="auto">
          <a:xfrm>
            <a:off x="926946" y="-2156058"/>
            <a:ext cx="2076450" cy="346075"/>
          </a:xfrm>
          <a:custGeom>
            <a:avLst/>
            <a:gdLst>
              <a:gd name="T0" fmla="*/ 397 w 406"/>
              <a:gd name="T1" fmla="*/ 18 h 68"/>
              <a:gd name="T2" fmla="*/ 385 w 406"/>
              <a:gd name="T3" fmla="*/ 14 h 68"/>
              <a:gd name="T4" fmla="*/ 367 w 406"/>
              <a:gd name="T5" fmla="*/ 12 h 68"/>
              <a:gd name="T6" fmla="*/ 327 w 406"/>
              <a:gd name="T7" fmla="*/ 10 h 68"/>
              <a:gd name="T8" fmla="*/ 289 w 406"/>
              <a:gd name="T9" fmla="*/ 10 h 68"/>
              <a:gd name="T10" fmla="*/ 232 w 406"/>
              <a:gd name="T11" fmla="*/ 11 h 68"/>
              <a:gd name="T12" fmla="*/ 222 w 406"/>
              <a:gd name="T13" fmla="*/ 5 h 68"/>
              <a:gd name="T14" fmla="*/ 215 w 406"/>
              <a:gd name="T15" fmla="*/ 10 h 68"/>
              <a:gd name="T16" fmla="*/ 207 w 406"/>
              <a:gd name="T17" fmla="*/ 8 h 68"/>
              <a:gd name="T18" fmla="*/ 196 w 406"/>
              <a:gd name="T19" fmla="*/ 7 h 68"/>
              <a:gd name="T20" fmla="*/ 185 w 406"/>
              <a:gd name="T21" fmla="*/ 9 h 68"/>
              <a:gd name="T22" fmla="*/ 129 w 406"/>
              <a:gd name="T23" fmla="*/ 4 h 68"/>
              <a:gd name="T24" fmla="*/ 52 w 406"/>
              <a:gd name="T25" fmla="*/ 1 h 68"/>
              <a:gd name="T26" fmla="*/ 16 w 406"/>
              <a:gd name="T27" fmla="*/ 3 h 68"/>
              <a:gd name="T28" fmla="*/ 5 w 406"/>
              <a:gd name="T29" fmla="*/ 8 h 68"/>
              <a:gd name="T30" fmla="*/ 6 w 406"/>
              <a:gd name="T31" fmla="*/ 12 h 68"/>
              <a:gd name="T32" fmla="*/ 17 w 406"/>
              <a:gd name="T33" fmla="*/ 13 h 68"/>
              <a:gd name="T34" fmla="*/ 34 w 406"/>
              <a:gd name="T35" fmla="*/ 14 h 68"/>
              <a:gd name="T36" fmla="*/ 65 w 406"/>
              <a:gd name="T37" fmla="*/ 14 h 68"/>
              <a:gd name="T38" fmla="*/ 93 w 406"/>
              <a:gd name="T39" fmla="*/ 12 h 68"/>
              <a:gd name="T40" fmla="*/ 114 w 406"/>
              <a:gd name="T41" fmla="*/ 13 h 68"/>
              <a:gd name="T42" fmla="*/ 156 w 406"/>
              <a:gd name="T43" fmla="*/ 12 h 68"/>
              <a:gd name="T44" fmla="*/ 186 w 406"/>
              <a:gd name="T45" fmla="*/ 13 h 68"/>
              <a:gd name="T46" fmla="*/ 121 w 406"/>
              <a:gd name="T47" fmla="*/ 16 h 68"/>
              <a:gd name="T48" fmla="*/ 75 w 406"/>
              <a:gd name="T49" fmla="*/ 20 h 68"/>
              <a:gd name="T50" fmla="*/ 39 w 406"/>
              <a:gd name="T51" fmla="*/ 24 h 68"/>
              <a:gd name="T52" fmla="*/ 14 w 406"/>
              <a:gd name="T53" fmla="*/ 32 h 68"/>
              <a:gd name="T54" fmla="*/ 6 w 406"/>
              <a:gd name="T55" fmla="*/ 39 h 68"/>
              <a:gd name="T56" fmla="*/ 21 w 406"/>
              <a:gd name="T57" fmla="*/ 34 h 68"/>
              <a:gd name="T58" fmla="*/ 42 w 406"/>
              <a:gd name="T59" fmla="*/ 32 h 68"/>
              <a:gd name="T60" fmla="*/ 52 w 406"/>
              <a:gd name="T61" fmla="*/ 30 h 68"/>
              <a:gd name="T62" fmla="*/ 66 w 406"/>
              <a:gd name="T63" fmla="*/ 28 h 68"/>
              <a:gd name="T64" fmla="*/ 88 w 406"/>
              <a:gd name="T65" fmla="*/ 25 h 68"/>
              <a:gd name="T66" fmla="*/ 134 w 406"/>
              <a:gd name="T67" fmla="*/ 21 h 68"/>
              <a:gd name="T68" fmla="*/ 152 w 406"/>
              <a:gd name="T69" fmla="*/ 18 h 68"/>
              <a:gd name="T70" fmla="*/ 170 w 406"/>
              <a:gd name="T71" fmla="*/ 17 h 68"/>
              <a:gd name="T72" fmla="*/ 186 w 406"/>
              <a:gd name="T73" fmla="*/ 16 h 68"/>
              <a:gd name="T74" fmla="*/ 191 w 406"/>
              <a:gd name="T75" fmla="*/ 26 h 68"/>
              <a:gd name="T76" fmla="*/ 200 w 406"/>
              <a:gd name="T77" fmla="*/ 31 h 68"/>
              <a:gd name="T78" fmla="*/ 207 w 406"/>
              <a:gd name="T79" fmla="*/ 29 h 68"/>
              <a:gd name="T80" fmla="*/ 212 w 406"/>
              <a:gd name="T81" fmla="*/ 25 h 68"/>
              <a:gd name="T82" fmla="*/ 216 w 406"/>
              <a:gd name="T83" fmla="*/ 17 h 68"/>
              <a:gd name="T84" fmla="*/ 245 w 406"/>
              <a:gd name="T85" fmla="*/ 23 h 68"/>
              <a:gd name="T86" fmla="*/ 269 w 406"/>
              <a:gd name="T87" fmla="*/ 32 h 68"/>
              <a:gd name="T88" fmla="*/ 295 w 406"/>
              <a:gd name="T89" fmla="*/ 41 h 68"/>
              <a:gd name="T90" fmla="*/ 314 w 406"/>
              <a:gd name="T91" fmla="*/ 47 h 68"/>
              <a:gd name="T92" fmla="*/ 327 w 406"/>
              <a:gd name="T93" fmla="*/ 50 h 68"/>
              <a:gd name="T94" fmla="*/ 339 w 406"/>
              <a:gd name="T95" fmla="*/ 55 h 68"/>
              <a:gd name="T96" fmla="*/ 352 w 406"/>
              <a:gd name="T97" fmla="*/ 58 h 68"/>
              <a:gd name="T98" fmla="*/ 365 w 406"/>
              <a:gd name="T99" fmla="*/ 60 h 68"/>
              <a:gd name="T100" fmla="*/ 374 w 406"/>
              <a:gd name="T101" fmla="*/ 63 h 68"/>
              <a:gd name="T102" fmla="*/ 368 w 406"/>
              <a:gd name="T103" fmla="*/ 51 h 68"/>
              <a:gd name="T104" fmla="*/ 321 w 406"/>
              <a:gd name="T105" fmla="*/ 37 h 68"/>
              <a:gd name="T106" fmla="*/ 295 w 406"/>
              <a:gd name="T107" fmla="*/ 31 h 68"/>
              <a:gd name="T108" fmla="*/ 254 w 406"/>
              <a:gd name="T109" fmla="*/ 22 h 68"/>
              <a:gd name="T110" fmla="*/ 217 w 406"/>
              <a:gd name="T111" fmla="*/ 14 h 68"/>
              <a:gd name="T112" fmla="*/ 250 w 406"/>
              <a:gd name="T113" fmla="*/ 16 h 68"/>
              <a:gd name="T114" fmla="*/ 291 w 406"/>
              <a:gd name="T115" fmla="*/ 20 h 68"/>
              <a:gd name="T116" fmla="*/ 327 w 406"/>
              <a:gd name="T117" fmla="*/ 26 h 68"/>
              <a:gd name="T118" fmla="*/ 351 w 406"/>
              <a:gd name="T119" fmla="*/ 28 h 68"/>
              <a:gd name="T120" fmla="*/ 375 w 406"/>
              <a:gd name="T121" fmla="*/ 28 h 68"/>
              <a:gd name="T122" fmla="*/ 387 w 406"/>
              <a:gd name="T123" fmla="*/ 27 h 68"/>
              <a:gd name="T124" fmla="*/ 402 w 406"/>
              <a:gd name="T125"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6" h="68">
                <a:moveTo>
                  <a:pt x="406" y="25"/>
                </a:moveTo>
                <a:cubicBezTo>
                  <a:pt x="406" y="25"/>
                  <a:pt x="405" y="24"/>
                  <a:pt x="405" y="24"/>
                </a:cubicBezTo>
                <a:cubicBezTo>
                  <a:pt x="405" y="24"/>
                  <a:pt x="405" y="24"/>
                  <a:pt x="405" y="24"/>
                </a:cubicBezTo>
                <a:cubicBezTo>
                  <a:pt x="405" y="24"/>
                  <a:pt x="405" y="23"/>
                  <a:pt x="404" y="23"/>
                </a:cubicBezTo>
                <a:cubicBezTo>
                  <a:pt x="403" y="22"/>
                  <a:pt x="402" y="21"/>
                  <a:pt x="400" y="19"/>
                </a:cubicBezTo>
                <a:cubicBezTo>
                  <a:pt x="400" y="19"/>
                  <a:pt x="399" y="19"/>
                  <a:pt x="399" y="19"/>
                </a:cubicBezTo>
                <a:cubicBezTo>
                  <a:pt x="399" y="19"/>
                  <a:pt x="399" y="19"/>
                  <a:pt x="399" y="19"/>
                </a:cubicBezTo>
                <a:cubicBezTo>
                  <a:pt x="398" y="18"/>
                  <a:pt x="398" y="18"/>
                  <a:pt x="397" y="18"/>
                </a:cubicBezTo>
                <a:cubicBezTo>
                  <a:pt x="397" y="18"/>
                  <a:pt x="397" y="18"/>
                  <a:pt x="397" y="18"/>
                </a:cubicBezTo>
                <a:cubicBezTo>
                  <a:pt x="396" y="18"/>
                  <a:pt x="395" y="17"/>
                  <a:pt x="394" y="17"/>
                </a:cubicBezTo>
                <a:cubicBezTo>
                  <a:pt x="394" y="16"/>
                  <a:pt x="394" y="17"/>
                  <a:pt x="393" y="16"/>
                </a:cubicBezTo>
                <a:cubicBezTo>
                  <a:pt x="393" y="16"/>
                  <a:pt x="393" y="16"/>
                  <a:pt x="392" y="16"/>
                </a:cubicBezTo>
                <a:cubicBezTo>
                  <a:pt x="392" y="16"/>
                  <a:pt x="391" y="16"/>
                  <a:pt x="391" y="16"/>
                </a:cubicBezTo>
                <a:cubicBezTo>
                  <a:pt x="390" y="15"/>
                  <a:pt x="390" y="15"/>
                  <a:pt x="390" y="15"/>
                </a:cubicBezTo>
                <a:cubicBezTo>
                  <a:pt x="389" y="15"/>
                  <a:pt x="389" y="15"/>
                  <a:pt x="388" y="15"/>
                </a:cubicBezTo>
                <a:cubicBezTo>
                  <a:pt x="387" y="15"/>
                  <a:pt x="386" y="14"/>
                  <a:pt x="385" y="14"/>
                </a:cubicBezTo>
                <a:cubicBezTo>
                  <a:pt x="385" y="14"/>
                  <a:pt x="384" y="14"/>
                  <a:pt x="384" y="14"/>
                </a:cubicBezTo>
                <a:cubicBezTo>
                  <a:pt x="383" y="14"/>
                  <a:pt x="382" y="14"/>
                  <a:pt x="381" y="13"/>
                </a:cubicBezTo>
                <a:cubicBezTo>
                  <a:pt x="380" y="13"/>
                  <a:pt x="379" y="13"/>
                  <a:pt x="379" y="13"/>
                </a:cubicBezTo>
                <a:cubicBezTo>
                  <a:pt x="378" y="13"/>
                  <a:pt x="377" y="13"/>
                  <a:pt x="377" y="13"/>
                </a:cubicBezTo>
                <a:cubicBezTo>
                  <a:pt x="377" y="13"/>
                  <a:pt x="377" y="12"/>
                  <a:pt x="377" y="12"/>
                </a:cubicBezTo>
                <a:cubicBezTo>
                  <a:pt x="376" y="12"/>
                  <a:pt x="376" y="12"/>
                  <a:pt x="375" y="12"/>
                </a:cubicBezTo>
                <a:cubicBezTo>
                  <a:pt x="374" y="12"/>
                  <a:pt x="371" y="12"/>
                  <a:pt x="369" y="12"/>
                </a:cubicBezTo>
                <a:cubicBezTo>
                  <a:pt x="369" y="12"/>
                  <a:pt x="368" y="12"/>
                  <a:pt x="367" y="12"/>
                </a:cubicBezTo>
                <a:cubicBezTo>
                  <a:pt x="367" y="12"/>
                  <a:pt x="367" y="11"/>
                  <a:pt x="367" y="11"/>
                </a:cubicBezTo>
                <a:cubicBezTo>
                  <a:pt x="366" y="11"/>
                  <a:pt x="365" y="11"/>
                  <a:pt x="364" y="11"/>
                </a:cubicBezTo>
                <a:cubicBezTo>
                  <a:pt x="362" y="11"/>
                  <a:pt x="360" y="11"/>
                  <a:pt x="358" y="11"/>
                </a:cubicBezTo>
                <a:cubicBezTo>
                  <a:pt x="356" y="11"/>
                  <a:pt x="353" y="11"/>
                  <a:pt x="351" y="11"/>
                </a:cubicBezTo>
                <a:cubicBezTo>
                  <a:pt x="350" y="11"/>
                  <a:pt x="349" y="11"/>
                  <a:pt x="348" y="11"/>
                </a:cubicBezTo>
                <a:cubicBezTo>
                  <a:pt x="347" y="11"/>
                  <a:pt x="344" y="10"/>
                  <a:pt x="342" y="10"/>
                </a:cubicBezTo>
                <a:cubicBezTo>
                  <a:pt x="340" y="10"/>
                  <a:pt x="337" y="10"/>
                  <a:pt x="335" y="10"/>
                </a:cubicBezTo>
                <a:cubicBezTo>
                  <a:pt x="332" y="10"/>
                  <a:pt x="330" y="10"/>
                  <a:pt x="327" y="10"/>
                </a:cubicBezTo>
                <a:cubicBezTo>
                  <a:pt x="324" y="10"/>
                  <a:pt x="321" y="10"/>
                  <a:pt x="317" y="10"/>
                </a:cubicBezTo>
                <a:cubicBezTo>
                  <a:pt x="314" y="9"/>
                  <a:pt x="311" y="10"/>
                  <a:pt x="308" y="10"/>
                </a:cubicBezTo>
                <a:cubicBezTo>
                  <a:pt x="305" y="9"/>
                  <a:pt x="303" y="9"/>
                  <a:pt x="300" y="10"/>
                </a:cubicBezTo>
                <a:cubicBezTo>
                  <a:pt x="299" y="10"/>
                  <a:pt x="299" y="10"/>
                  <a:pt x="298" y="10"/>
                </a:cubicBezTo>
                <a:cubicBezTo>
                  <a:pt x="298" y="10"/>
                  <a:pt x="298" y="10"/>
                  <a:pt x="298" y="10"/>
                </a:cubicBezTo>
                <a:cubicBezTo>
                  <a:pt x="296" y="10"/>
                  <a:pt x="294" y="9"/>
                  <a:pt x="292" y="10"/>
                </a:cubicBezTo>
                <a:cubicBezTo>
                  <a:pt x="292" y="10"/>
                  <a:pt x="292" y="10"/>
                  <a:pt x="292" y="10"/>
                </a:cubicBezTo>
                <a:cubicBezTo>
                  <a:pt x="291" y="10"/>
                  <a:pt x="290" y="10"/>
                  <a:pt x="289" y="10"/>
                </a:cubicBezTo>
                <a:cubicBezTo>
                  <a:pt x="287" y="10"/>
                  <a:pt x="284" y="10"/>
                  <a:pt x="282" y="10"/>
                </a:cubicBezTo>
                <a:cubicBezTo>
                  <a:pt x="282" y="10"/>
                  <a:pt x="282" y="10"/>
                  <a:pt x="282" y="10"/>
                </a:cubicBezTo>
                <a:cubicBezTo>
                  <a:pt x="279" y="10"/>
                  <a:pt x="275" y="10"/>
                  <a:pt x="272" y="10"/>
                </a:cubicBezTo>
                <a:cubicBezTo>
                  <a:pt x="271" y="10"/>
                  <a:pt x="270" y="10"/>
                  <a:pt x="269" y="10"/>
                </a:cubicBezTo>
                <a:cubicBezTo>
                  <a:pt x="265" y="10"/>
                  <a:pt x="261" y="10"/>
                  <a:pt x="258" y="10"/>
                </a:cubicBezTo>
                <a:cubicBezTo>
                  <a:pt x="257" y="10"/>
                  <a:pt x="256" y="10"/>
                  <a:pt x="255" y="10"/>
                </a:cubicBezTo>
                <a:cubicBezTo>
                  <a:pt x="250" y="10"/>
                  <a:pt x="243" y="10"/>
                  <a:pt x="238" y="10"/>
                </a:cubicBezTo>
                <a:cubicBezTo>
                  <a:pt x="236" y="10"/>
                  <a:pt x="234" y="11"/>
                  <a:pt x="232" y="11"/>
                </a:cubicBezTo>
                <a:cubicBezTo>
                  <a:pt x="231" y="11"/>
                  <a:pt x="231" y="11"/>
                  <a:pt x="230" y="11"/>
                </a:cubicBezTo>
                <a:cubicBezTo>
                  <a:pt x="229" y="11"/>
                  <a:pt x="227" y="11"/>
                  <a:pt x="226" y="11"/>
                </a:cubicBezTo>
                <a:cubicBezTo>
                  <a:pt x="225" y="11"/>
                  <a:pt x="224" y="11"/>
                  <a:pt x="224" y="11"/>
                </a:cubicBezTo>
                <a:cubicBezTo>
                  <a:pt x="223" y="11"/>
                  <a:pt x="222" y="11"/>
                  <a:pt x="222" y="11"/>
                </a:cubicBezTo>
                <a:cubicBezTo>
                  <a:pt x="221" y="10"/>
                  <a:pt x="219" y="10"/>
                  <a:pt x="219" y="10"/>
                </a:cubicBezTo>
                <a:cubicBezTo>
                  <a:pt x="219" y="10"/>
                  <a:pt x="219" y="10"/>
                  <a:pt x="219" y="10"/>
                </a:cubicBezTo>
                <a:cubicBezTo>
                  <a:pt x="219" y="9"/>
                  <a:pt x="220" y="8"/>
                  <a:pt x="220" y="8"/>
                </a:cubicBezTo>
                <a:cubicBezTo>
                  <a:pt x="221" y="7"/>
                  <a:pt x="222" y="5"/>
                  <a:pt x="222" y="5"/>
                </a:cubicBezTo>
                <a:cubicBezTo>
                  <a:pt x="222" y="5"/>
                  <a:pt x="223" y="4"/>
                  <a:pt x="223" y="5"/>
                </a:cubicBezTo>
                <a:cubicBezTo>
                  <a:pt x="224" y="5"/>
                  <a:pt x="224" y="6"/>
                  <a:pt x="224" y="6"/>
                </a:cubicBezTo>
                <a:cubicBezTo>
                  <a:pt x="224" y="6"/>
                  <a:pt x="224" y="6"/>
                  <a:pt x="224" y="6"/>
                </a:cubicBezTo>
                <a:cubicBezTo>
                  <a:pt x="225" y="5"/>
                  <a:pt x="224" y="4"/>
                  <a:pt x="223" y="4"/>
                </a:cubicBezTo>
                <a:cubicBezTo>
                  <a:pt x="221" y="3"/>
                  <a:pt x="221" y="4"/>
                  <a:pt x="220" y="6"/>
                </a:cubicBezTo>
                <a:cubicBezTo>
                  <a:pt x="220" y="7"/>
                  <a:pt x="218" y="10"/>
                  <a:pt x="216" y="10"/>
                </a:cubicBezTo>
                <a:cubicBezTo>
                  <a:pt x="216" y="10"/>
                  <a:pt x="216" y="10"/>
                  <a:pt x="215" y="10"/>
                </a:cubicBezTo>
                <a:cubicBezTo>
                  <a:pt x="215" y="10"/>
                  <a:pt x="215" y="10"/>
                  <a:pt x="215" y="10"/>
                </a:cubicBezTo>
                <a:cubicBezTo>
                  <a:pt x="214" y="10"/>
                  <a:pt x="214" y="10"/>
                  <a:pt x="213" y="10"/>
                </a:cubicBezTo>
                <a:cubicBezTo>
                  <a:pt x="212" y="10"/>
                  <a:pt x="211" y="11"/>
                  <a:pt x="210" y="10"/>
                </a:cubicBezTo>
                <a:cubicBezTo>
                  <a:pt x="210" y="10"/>
                  <a:pt x="210" y="10"/>
                  <a:pt x="210" y="10"/>
                </a:cubicBezTo>
                <a:cubicBezTo>
                  <a:pt x="210" y="10"/>
                  <a:pt x="209" y="10"/>
                  <a:pt x="209" y="10"/>
                </a:cubicBezTo>
                <a:cubicBezTo>
                  <a:pt x="209" y="10"/>
                  <a:pt x="209" y="9"/>
                  <a:pt x="209" y="9"/>
                </a:cubicBezTo>
                <a:cubicBezTo>
                  <a:pt x="209" y="9"/>
                  <a:pt x="208" y="9"/>
                  <a:pt x="208" y="9"/>
                </a:cubicBezTo>
                <a:cubicBezTo>
                  <a:pt x="208" y="8"/>
                  <a:pt x="208" y="8"/>
                  <a:pt x="208" y="8"/>
                </a:cubicBezTo>
                <a:cubicBezTo>
                  <a:pt x="208" y="8"/>
                  <a:pt x="207" y="8"/>
                  <a:pt x="207" y="8"/>
                </a:cubicBezTo>
                <a:cubicBezTo>
                  <a:pt x="206" y="8"/>
                  <a:pt x="206" y="7"/>
                  <a:pt x="205" y="7"/>
                </a:cubicBezTo>
                <a:cubicBezTo>
                  <a:pt x="205" y="7"/>
                  <a:pt x="205" y="7"/>
                  <a:pt x="204" y="7"/>
                </a:cubicBezTo>
                <a:cubicBezTo>
                  <a:pt x="204" y="7"/>
                  <a:pt x="204" y="7"/>
                  <a:pt x="204" y="7"/>
                </a:cubicBezTo>
                <a:cubicBezTo>
                  <a:pt x="202" y="7"/>
                  <a:pt x="201" y="6"/>
                  <a:pt x="200" y="6"/>
                </a:cubicBezTo>
                <a:cubicBezTo>
                  <a:pt x="199" y="6"/>
                  <a:pt x="199" y="7"/>
                  <a:pt x="199" y="7"/>
                </a:cubicBezTo>
                <a:cubicBezTo>
                  <a:pt x="198" y="7"/>
                  <a:pt x="198" y="7"/>
                  <a:pt x="198" y="7"/>
                </a:cubicBezTo>
                <a:cubicBezTo>
                  <a:pt x="198" y="7"/>
                  <a:pt x="197" y="7"/>
                  <a:pt x="197" y="7"/>
                </a:cubicBezTo>
                <a:cubicBezTo>
                  <a:pt x="197" y="7"/>
                  <a:pt x="197" y="7"/>
                  <a:pt x="196" y="7"/>
                </a:cubicBezTo>
                <a:cubicBezTo>
                  <a:pt x="195" y="7"/>
                  <a:pt x="195" y="8"/>
                  <a:pt x="194" y="8"/>
                </a:cubicBezTo>
                <a:cubicBezTo>
                  <a:pt x="194" y="8"/>
                  <a:pt x="193" y="8"/>
                  <a:pt x="194" y="9"/>
                </a:cubicBezTo>
                <a:cubicBezTo>
                  <a:pt x="193" y="9"/>
                  <a:pt x="193" y="9"/>
                  <a:pt x="193" y="10"/>
                </a:cubicBezTo>
                <a:cubicBezTo>
                  <a:pt x="193" y="10"/>
                  <a:pt x="193" y="11"/>
                  <a:pt x="192" y="10"/>
                </a:cubicBezTo>
                <a:cubicBezTo>
                  <a:pt x="191" y="10"/>
                  <a:pt x="192" y="8"/>
                  <a:pt x="190" y="8"/>
                </a:cubicBezTo>
                <a:cubicBezTo>
                  <a:pt x="189" y="7"/>
                  <a:pt x="188" y="8"/>
                  <a:pt x="187" y="8"/>
                </a:cubicBezTo>
                <a:cubicBezTo>
                  <a:pt x="187" y="9"/>
                  <a:pt x="187" y="9"/>
                  <a:pt x="187" y="10"/>
                </a:cubicBezTo>
                <a:cubicBezTo>
                  <a:pt x="186" y="10"/>
                  <a:pt x="186" y="9"/>
                  <a:pt x="185" y="9"/>
                </a:cubicBezTo>
                <a:cubicBezTo>
                  <a:pt x="183" y="9"/>
                  <a:pt x="180" y="10"/>
                  <a:pt x="178" y="9"/>
                </a:cubicBezTo>
                <a:cubicBezTo>
                  <a:pt x="177" y="9"/>
                  <a:pt x="176" y="9"/>
                  <a:pt x="176" y="9"/>
                </a:cubicBezTo>
                <a:cubicBezTo>
                  <a:pt x="174" y="9"/>
                  <a:pt x="172" y="9"/>
                  <a:pt x="170" y="8"/>
                </a:cubicBezTo>
                <a:cubicBezTo>
                  <a:pt x="168" y="8"/>
                  <a:pt x="165" y="8"/>
                  <a:pt x="163" y="8"/>
                </a:cubicBezTo>
                <a:cubicBezTo>
                  <a:pt x="159" y="7"/>
                  <a:pt x="155" y="7"/>
                  <a:pt x="151" y="6"/>
                </a:cubicBezTo>
                <a:cubicBezTo>
                  <a:pt x="150" y="6"/>
                  <a:pt x="149" y="6"/>
                  <a:pt x="148" y="6"/>
                </a:cubicBezTo>
                <a:cubicBezTo>
                  <a:pt x="147" y="6"/>
                  <a:pt x="145" y="6"/>
                  <a:pt x="144" y="6"/>
                </a:cubicBezTo>
                <a:cubicBezTo>
                  <a:pt x="139" y="5"/>
                  <a:pt x="134" y="5"/>
                  <a:pt x="129" y="4"/>
                </a:cubicBezTo>
                <a:cubicBezTo>
                  <a:pt x="125" y="4"/>
                  <a:pt x="120" y="4"/>
                  <a:pt x="116" y="3"/>
                </a:cubicBezTo>
                <a:cubicBezTo>
                  <a:pt x="115" y="3"/>
                  <a:pt x="114" y="3"/>
                  <a:pt x="113" y="3"/>
                </a:cubicBezTo>
                <a:cubicBezTo>
                  <a:pt x="105" y="2"/>
                  <a:pt x="98" y="2"/>
                  <a:pt x="90" y="2"/>
                </a:cubicBezTo>
                <a:cubicBezTo>
                  <a:pt x="89" y="1"/>
                  <a:pt x="88" y="2"/>
                  <a:pt x="87" y="2"/>
                </a:cubicBezTo>
                <a:cubicBezTo>
                  <a:pt x="85" y="1"/>
                  <a:pt x="83" y="1"/>
                  <a:pt x="81" y="1"/>
                </a:cubicBezTo>
                <a:cubicBezTo>
                  <a:pt x="81" y="1"/>
                  <a:pt x="80" y="1"/>
                  <a:pt x="80" y="1"/>
                </a:cubicBezTo>
                <a:cubicBezTo>
                  <a:pt x="74" y="1"/>
                  <a:pt x="67" y="1"/>
                  <a:pt x="60" y="1"/>
                </a:cubicBezTo>
                <a:cubicBezTo>
                  <a:pt x="57" y="1"/>
                  <a:pt x="54" y="1"/>
                  <a:pt x="52" y="1"/>
                </a:cubicBezTo>
                <a:cubicBezTo>
                  <a:pt x="50" y="1"/>
                  <a:pt x="49" y="1"/>
                  <a:pt x="47" y="1"/>
                </a:cubicBezTo>
                <a:cubicBezTo>
                  <a:pt x="45" y="1"/>
                  <a:pt x="42" y="0"/>
                  <a:pt x="40" y="1"/>
                </a:cubicBezTo>
                <a:cubicBezTo>
                  <a:pt x="36" y="1"/>
                  <a:pt x="32" y="1"/>
                  <a:pt x="29" y="1"/>
                </a:cubicBezTo>
                <a:cubicBezTo>
                  <a:pt x="28" y="1"/>
                  <a:pt x="26" y="1"/>
                  <a:pt x="24" y="2"/>
                </a:cubicBezTo>
                <a:cubicBezTo>
                  <a:pt x="23" y="2"/>
                  <a:pt x="22" y="2"/>
                  <a:pt x="21" y="2"/>
                </a:cubicBezTo>
                <a:cubicBezTo>
                  <a:pt x="20" y="3"/>
                  <a:pt x="20" y="2"/>
                  <a:pt x="20" y="3"/>
                </a:cubicBezTo>
                <a:cubicBezTo>
                  <a:pt x="19" y="3"/>
                  <a:pt x="19" y="3"/>
                  <a:pt x="18" y="3"/>
                </a:cubicBezTo>
                <a:cubicBezTo>
                  <a:pt x="18" y="3"/>
                  <a:pt x="17" y="3"/>
                  <a:pt x="16" y="3"/>
                </a:cubicBezTo>
                <a:cubicBezTo>
                  <a:pt x="15" y="3"/>
                  <a:pt x="14" y="4"/>
                  <a:pt x="13" y="4"/>
                </a:cubicBezTo>
                <a:cubicBezTo>
                  <a:pt x="13" y="4"/>
                  <a:pt x="13" y="5"/>
                  <a:pt x="12" y="5"/>
                </a:cubicBezTo>
                <a:cubicBezTo>
                  <a:pt x="12" y="5"/>
                  <a:pt x="12" y="5"/>
                  <a:pt x="12" y="5"/>
                </a:cubicBezTo>
                <a:cubicBezTo>
                  <a:pt x="12" y="5"/>
                  <a:pt x="11" y="6"/>
                  <a:pt x="11" y="6"/>
                </a:cubicBezTo>
                <a:cubicBezTo>
                  <a:pt x="10" y="6"/>
                  <a:pt x="10" y="6"/>
                  <a:pt x="9" y="6"/>
                </a:cubicBezTo>
                <a:cubicBezTo>
                  <a:pt x="9" y="6"/>
                  <a:pt x="9" y="6"/>
                  <a:pt x="9" y="6"/>
                </a:cubicBezTo>
                <a:cubicBezTo>
                  <a:pt x="8" y="7"/>
                  <a:pt x="8" y="7"/>
                  <a:pt x="7" y="7"/>
                </a:cubicBezTo>
                <a:cubicBezTo>
                  <a:pt x="7" y="7"/>
                  <a:pt x="6" y="8"/>
                  <a:pt x="5" y="8"/>
                </a:cubicBezTo>
                <a:cubicBezTo>
                  <a:pt x="4" y="9"/>
                  <a:pt x="4" y="9"/>
                  <a:pt x="3" y="9"/>
                </a:cubicBezTo>
                <a:cubicBezTo>
                  <a:pt x="3" y="9"/>
                  <a:pt x="2" y="10"/>
                  <a:pt x="2" y="10"/>
                </a:cubicBezTo>
                <a:cubicBezTo>
                  <a:pt x="1" y="10"/>
                  <a:pt x="1" y="11"/>
                  <a:pt x="1" y="11"/>
                </a:cubicBezTo>
                <a:cubicBezTo>
                  <a:pt x="0" y="11"/>
                  <a:pt x="1" y="11"/>
                  <a:pt x="0" y="11"/>
                </a:cubicBezTo>
                <a:cubicBezTo>
                  <a:pt x="2" y="11"/>
                  <a:pt x="3" y="11"/>
                  <a:pt x="4" y="11"/>
                </a:cubicBezTo>
                <a:cubicBezTo>
                  <a:pt x="4" y="11"/>
                  <a:pt x="4" y="12"/>
                  <a:pt x="5" y="12"/>
                </a:cubicBezTo>
                <a:cubicBezTo>
                  <a:pt x="5" y="12"/>
                  <a:pt x="5" y="11"/>
                  <a:pt x="5" y="11"/>
                </a:cubicBezTo>
                <a:cubicBezTo>
                  <a:pt x="5" y="11"/>
                  <a:pt x="6" y="12"/>
                  <a:pt x="6" y="12"/>
                </a:cubicBezTo>
                <a:cubicBezTo>
                  <a:pt x="6" y="12"/>
                  <a:pt x="6" y="12"/>
                  <a:pt x="6" y="12"/>
                </a:cubicBezTo>
                <a:cubicBezTo>
                  <a:pt x="7" y="12"/>
                  <a:pt x="8" y="12"/>
                  <a:pt x="8" y="12"/>
                </a:cubicBezTo>
                <a:cubicBezTo>
                  <a:pt x="9" y="12"/>
                  <a:pt x="10" y="12"/>
                  <a:pt x="11" y="12"/>
                </a:cubicBezTo>
                <a:cubicBezTo>
                  <a:pt x="11" y="12"/>
                  <a:pt x="11" y="13"/>
                  <a:pt x="11" y="13"/>
                </a:cubicBezTo>
                <a:cubicBezTo>
                  <a:pt x="11" y="13"/>
                  <a:pt x="11" y="13"/>
                  <a:pt x="12" y="13"/>
                </a:cubicBezTo>
                <a:cubicBezTo>
                  <a:pt x="13" y="13"/>
                  <a:pt x="14" y="13"/>
                  <a:pt x="15" y="13"/>
                </a:cubicBezTo>
                <a:cubicBezTo>
                  <a:pt x="16" y="13"/>
                  <a:pt x="16" y="13"/>
                  <a:pt x="17" y="13"/>
                </a:cubicBezTo>
                <a:cubicBezTo>
                  <a:pt x="17" y="13"/>
                  <a:pt x="17" y="13"/>
                  <a:pt x="17" y="13"/>
                </a:cubicBezTo>
                <a:cubicBezTo>
                  <a:pt x="18" y="13"/>
                  <a:pt x="20" y="13"/>
                  <a:pt x="20" y="13"/>
                </a:cubicBezTo>
                <a:cubicBezTo>
                  <a:pt x="21" y="13"/>
                  <a:pt x="21" y="14"/>
                  <a:pt x="21" y="14"/>
                </a:cubicBezTo>
                <a:cubicBezTo>
                  <a:pt x="23" y="14"/>
                  <a:pt x="25" y="14"/>
                  <a:pt x="26" y="14"/>
                </a:cubicBezTo>
                <a:cubicBezTo>
                  <a:pt x="27" y="14"/>
                  <a:pt x="28" y="14"/>
                  <a:pt x="28" y="14"/>
                </a:cubicBezTo>
                <a:cubicBezTo>
                  <a:pt x="28" y="14"/>
                  <a:pt x="28" y="14"/>
                  <a:pt x="28" y="14"/>
                </a:cubicBezTo>
                <a:cubicBezTo>
                  <a:pt x="29" y="14"/>
                  <a:pt x="29" y="14"/>
                  <a:pt x="29" y="14"/>
                </a:cubicBezTo>
                <a:cubicBezTo>
                  <a:pt x="30" y="14"/>
                  <a:pt x="31" y="14"/>
                  <a:pt x="32" y="14"/>
                </a:cubicBezTo>
                <a:cubicBezTo>
                  <a:pt x="33" y="15"/>
                  <a:pt x="34" y="14"/>
                  <a:pt x="34" y="14"/>
                </a:cubicBezTo>
                <a:cubicBezTo>
                  <a:pt x="36" y="14"/>
                  <a:pt x="37" y="15"/>
                  <a:pt x="38" y="15"/>
                </a:cubicBezTo>
                <a:cubicBezTo>
                  <a:pt x="39" y="15"/>
                  <a:pt x="41" y="15"/>
                  <a:pt x="42" y="15"/>
                </a:cubicBezTo>
                <a:cubicBezTo>
                  <a:pt x="44" y="15"/>
                  <a:pt x="47" y="15"/>
                  <a:pt x="51" y="15"/>
                </a:cubicBezTo>
                <a:cubicBezTo>
                  <a:pt x="51" y="15"/>
                  <a:pt x="51" y="15"/>
                  <a:pt x="52" y="15"/>
                </a:cubicBezTo>
                <a:cubicBezTo>
                  <a:pt x="54" y="15"/>
                  <a:pt x="55" y="15"/>
                  <a:pt x="57" y="15"/>
                </a:cubicBezTo>
                <a:cubicBezTo>
                  <a:pt x="58" y="15"/>
                  <a:pt x="59" y="15"/>
                  <a:pt x="59" y="14"/>
                </a:cubicBezTo>
                <a:cubicBezTo>
                  <a:pt x="60" y="14"/>
                  <a:pt x="61" y="15"/>
                  <a:pt x="62" y="14"/>
                </a:cubicBezTo>
                <a:cubicBezTo>
                  <a:pt x="63" y="14"/>
                  <a:pt x="64" y="14"/>
                  <a:pt x="65" y="14"/>
                </a:cubicBezTo>
                <a:cubicBezTo>
                  <a:pt x="66" y="14"/>
                  <a:pt x="68" y="14"/>
                  <a:pt x="69" y="14"/>
                </a:cubicBezTo>
                <a:cubicBezTo>
                  <a:pt x="70" y="14"/>
                  <a:pt x="70" y="13"/>
                  <a:pt x="70" y="13"/>
                </a:cubicBezTo>
                <a:cubicBezTo>
                  <a:pt x="71" y="13"/>
                  <a:pt x="73" y="13"/>
                  <a:pt x="74" y="13"/>
                </a:cubicBezTo>
                <a:cubicBezTo>
                  <a:pt x="75" y="13"/>
                  <a:pt x="76" y="13"/>
                  <a:pt x="78" y="13"/>
                </a:cubicBezTo>
                <a:cubicBezTo>
                  <a:pt x="79" y="13"/>
                  <a:pt x="80" y="13"/>
                  <a:pt x="81" y="13"/>
                </a:cubicBezTo>
                <a:cubicBezTo>
                  <a:pt x="83" y="13"/>
                  <a:pt x="85" y="13"/>
                  <a:pt x="86" y="13"/>
                </a:cubicBezTo>
                <a:cubicBezTo>
                  <a:pt x="86" y="13"/>
                  <a:pt x="87" y="12"/>
                  <a:pt x="87" y="12"/>
                </a:cubicBezTo>
                <a:cubicBezTo>
                  <a:pt x="89" y="12"/>
                  <a:pt x="91" y="12"/>
                  <a:pt x="93" y="12"/>
                </a:cubicBezTo>
                <a:cubicBezTo>
                  <a:pt x="94" y="12"/>
                  <a:pt x="95" y="11"/>
                  <a:pt x="96" y="11"/>
                </a:cubicBezTo>
                <a:cubicBezTo>
                  <a:pt x="97" y="11"/>
                  <a:pt x="98" y="11"/>
                  <a:pt x="99" y="11"/>
                </a:cubicBezTo>
                <a:cubicBezTo>
                  <a:pt x="101" y="11"/>
                  <a:pt x="102" y="12"/>
                  <a:pt x="103" y="12"/>
                </a:cubicBezTo>
                <a:cubicBezTo>
                  <a:pt x="104" y="12"/>
                  <a:pt x="104" y="12"/>
                  <a:pt x="105" y="12"/>
                </a:cubicBezTo>
                <a:cubicBezTo>
                  <a:pt x="106" y="12"/>
                  <a:pt x="108" y="13"/>
                  <a:pt x="110" y="13"/>
                </a:cubicBezTo>
                <a:cubicBezTo>
                  <a:pt x="111" y="13"/>
                  <a:pt x="112" y="13"/>
                  <a:pt x="113" y="13"/>
                </a:cubicBezTo>
                <a:cubicBezTo>
                  <a:pt x="113" y="13"/>
                  <a:pt x="114" y="13"/>
                  <a:pt x="114" y="13"/>
                </a:cubicBezTo>
                <a:cubicBezTo>
                  <a:pt x="114" y="13"/>
                  <a:pt x="114" y="12"/>
                  <a:pt x="114" y="13"/>
                </a:cubicBezTo>
                <a:cubicBezTo>
                  <a:pt x="114" y="13"/>
                  <a:pt x="114" y="13"/>
                  <a:pt x="114" y="13"/>
                </a:cubicBezTo>
                <a:cubicBezTo>
                  <a:pt x="117" y="13"/>
                  <a:pt x="120" y="13"/>
                  <a:pt x="122" y="13"/>
                </a:cubicBezTo>
                <a:cubicBezTo>
                  <a:pt x="123" y="13"/>
                  <a:pt x="125" y="14"/>
                  <a:pt x="126" y="14"/>
                </a:cubicBezTo>
                <a:cubicBezTo>
                  <a:pt x="129" y="14"/>
                  <a:pt x="132" y="13"/>
                  <a:pt x="134" y="13"/>
                </a:cubicBezTo>
                <a:cubicBezTo>
                  <a:pt x="136" y="13"/>
                  <a:pt x="137" y="13"/>
                  <a:pt x="139" y="13"/>
                </a:cubicBezTo>
                <a:cubicBezTo>
                  <a:pt x="140" y="13"/>
                  <a:pt x="142" y="13"/>
                  <a:pt x="144" y="13"/>
                </a:cubicBezTo>
                <a:cubicBezTo>
                  <a:pt x="146" y="13"/>
                  <a:pt x="149" y="12"/>
                  <a:pt x="152" y="12"/>
                </a:cubicBezTo>
                <a:cubicBezTo>
                  <a:pt x="153" y="12"/>
                  <a:pt x="155" y="12"/>
                  <a:pt x="156" y="12"/>
                </a:cubicBezTo>
                <a:cubicBezTo>
                  <a:pt x="160" y="12"/>
                  <a:pt x="164" y="12"/>
                  <a:pt x="167" y="12"/>
                </a:cubicBezTo>
                <a:cubicBezTo>
                  <a:pt x="168" y="11"/>
                  <a:pt x="171" y="11"/>
                  <a:pt x="172" y="11"/>
                </a:cubicBezTo>
                <a:cubicBezTo>
                  <a:pt x="172" y="11"/>
                  <a:pt x="172" y="12"/>
                  <a:pt x="172" y="12"/>
                </a:cubicBezTo>
                <a:cubicBezTo>
                  <a:pt x="172" y="12"/>
                  <a:pt x="173" y="12"/>
                  <a:pt x="173" y="11"/>
                </a:cubicBezTo>
                <a:cubicBezTo>
                  <a:pt x="176" y="11"/>
                  <a:pt x="180" y="12"/>
                  <a:pt x="183" y="12"/>
                </a:cubicBezTo>
                <a:cubicBezTo>
                  <a:pt x="184" y="13"/>
                  <a:pt x="185" y="13"/>
                  <a:pt x="186" y="13"/>
                </a:cubicBezTo>
                <a:cubicBezTo>
                  <a:pt x="186" y="13"/>
                  <a:pt x="186" y="13"/>
                  <a:pt x="187" y="13"/>
                </a:cubicBezTo>
                <a:cubicBezTo>
                  <a:pt x="186" y="13"/>
                  <a:pt x="186" y="13"/>
                  <a:pt x="186" y="13"/>
                </a:cubicBezTo>
                <a:cubicBezTo>
                  <a:pt x="185" y="14"/>
                  <a:pt x="185" y="13"/>
                  <a:pt x="184" y="13"/>
                </a:cubicBezTo>
                <a:cubicBezTo>
                  <a:pt x="183" y="13"/>
                  <a:pt x="181" y="14"/>
                  <a:pt x="180" y="13"/>
                </a:cubicBezTo>
                <a:cubicBezTo>
                  <a:pt x="178" y="14"/>
                  <a:pt x="176" y="14"/>
                  <a:pt x="174" y="14"/>
                </a:cubicBezTo>
                <a:cubicBezTo>
                  <a:pt x="170" y="14"/>
                  <a:pt x="166" y="14"/>
                  <a:pt x="162" y="14"/>
                </a:cubicBezTo>
                <a:cubicBezTo>
                  <a:pt x="161" y="14"/>
                  <a:pt x="158" y="14"/>
                  <a:pt x="156" y="14"/>
                </a:cubicBezTo>
                <a:cubicBezTo>
                  <a:pt x="148" y="15"/>
                  <a:pt x="140" y="15"/>
                  <a:pt x="132" y="16"/>
                </a:cubicBezTo>
                <a:cubicBezTo>
                  <a:pt x="130" y="16"/>
                  <a:pt x="129" y="16"/>
                  <a:pt x="127" y="16"/>
                </a:cubicBezTo>
                <a:cubicBezTo>
                  <a:pt x="125" y="16"/>
                  <a:pt x="123" y="16"/>
                  <a:pt x="121" y="16"/>
                </a:cubicBezTo>
                <a:cubicBezTo>
                  <a:pt x="119" y="17"/>
                  <a:pt x="116" y="17"/>
                  <a:pt x="114" y="17"/>
                </a:cubicBezTo>
                <a:cubicBezTo>
                  <a:pt x="113" y="17"/>
                  <a:pt x="111" y="17"/>
                  <a:pt x="110" y="17"/>
                </a:cubicBezTo>
                <a:cubicBezTo>
                  <a:pt x="107" y="17"/>
                  <a:pt x="104" y="17"/>
                  <a:pt x="101" y="18"/>
                </a:cubicBezTo>
                <a:cubicBezTo>
                  <a:pt x="98" y="18"/>
                  <a:pt x="95" y="18"/>
                  <a:pt x="92" y="18"/>
                </a:cubicBezTo>
                <a:cubicBezTo>
                  <a:pt x="91" y="18"/>
                  <a:pt x="90" y="19"/>
                  <a:pt x="90" y="19"/>
                </a:cubicBezTo>
                <a:cubicBezTo>
                  <a:pt x="88" y="19"/>
                  <a:pt x="86" y="19"/>
                  <a:pt x="84" y="19"/>
                </a:cubicBezTo>
                <a:cubicBezTo>
                  <a:pt x="83" y="19"/>
                  <a:pt x="81" y="19"/>
                  <a:pt x="79" y="20"/>
                </a:cubicBezTo>
                <a:cubicBezTo>
                  <a:pt x="78" y="20"/>
                  <a:pt x="77" y="20"/>
                  <a:pt x="75" y="20"/>
                </a:cubicBezTo>
                <a:cubicBezTo>
                  <a:pt x="73" y="20"/>
                  <a:pt x="69" y="21"/>
                  <a:pt x="67" y="21"/>
                </a:cubicBezTo>
                <a:cubicBezTo>
                  <a:pt x="64" y="21"/>
                  <a:pt x="62" y="21"/>
                  <a:pt x="60" y="21"/>
                </a:cubicBezTo>
                <a:cubicBezTo>
                  <a:pt x="59" y="21"/>
                  <a:pt x="58" y="22"/>
                  <a:pt x="58" y="22"/>
                </a:cubicBezTo>
                <a:cubicBezTo>
                  <a:pt x="56" y="22"/>
                  <a:pt x="55" y="22"/>
                  <a:pt x="54" y="22"/>
                </a:cubicBezTo>
                <a:cubicBezTo>
                  <a:pt x="54" y="22"/>
                  <a:pt x="53" y="22"/>
                  <a:pt x="53" y="23"/>
                </a:cubicBezTo>
                <a:cubicBezTo>
                  <a:pt x="50" y="23"/>
                  <a:pt x="47" y="23"/>
                  <a:pt x="44" y="24"/>
                </a:cubicBezTo>
                <a:cubicBezTo>
                  <a:pt x="44" y="24"/>
                  <a:pt x="43" y="24"/>
                  <a:pt x="42" y="24"/>
                </a:cubicBezTo>
                <a:cubicBezTo>
                  <a:pt x="41" y="24"/>
                  <a:pt x="40" y="24"/>
                  <a:pt x="39" y="24"/>
                </a:cubicBezTo>
                <a:cubicBezTo>
                  <a:pt x="36" y="25"/>
                  <a:pt x="34" y="25"/>
                  <a:pt x="31" y="25"/>
                </a:cubicBezTo>
                <a:cubicBezTo>
                  <a:pt x="29" y="26"/>
                  <a:pt x="27" y="26"/>
                  <a:pt x="26" y="27"/>
                </a:cubicBezTo>
                <a:cubicBezTo>
                  <a:pt x="25" y="27"/>
                  <a:pt x="24" y="27"/>
                  <a:pt x="22" y="28"/>
                </a:cubicBezTo>
                <a:cubicBezTo>
                  <a:pt x="21" y="28"/>
                  <a:pt x="20" y="29"/>
                  <a:pt x="18" y="29"/>
                </a:cubicBezTo>
                <a:cubicBezTo>
                  <a:pt x="18" y="30"/>
                  <a:pt x="17" y="30"/>
                  <a:pt x="17" y="30"/>
                </a:cubicBezTo>
                <a:cubicBezTo>
                  <a:pt x="17" y="30"/>
                  <a:pt x="17" y="30"/>
                  <a:pt x="16" y="30"/>
                </a:cubicBezTo>
                <a:cubicBezTo>
                  <a:pt x="16" y="31"/>
                  <a:pt x="16" y="31"/>
                  <a:pt x="15" y="31"/>
                </a:cubicBezTo>
                <a:cubicBezTo>
                  <a:pt x="15" y="31"/>
                  <a:pt x="14" y="32"/>
                  <a:pt x="14" y="32"/>
                </a:cubicBezTo>
                <a:cubicBezTo>
                  <a:pt x="13" y="32"/>
                  <a:pt x="13" y="33"/>
                  <a:pt x="13" y="33"/>
                </a:cubicBezTo>
                <a:cubicBezTo>
                  <a:pt x="13" y="33"/>
                  <a:pt x="13" y="33"/>
                  <a:pt x="12" y="33"/>
                </a:cubicBezTo>
                <a:cubicBezTo>
                  <a:pt x="12" y="33"/>
                  <a:pt x="11" y="34"/>
                  <a:pt x="11" y="34"/>
                </a:cubicBezTo>
                <a:cubicBezTo>
                  <a:pt x="11" y="34"/>
                  <a:pt x="11" y="34"/>
                  <a:pt x="11" y="34"/>
                </a:cubicBezTo>
                <a:cubicBezTo>
                  <a:pt x="10" y="35"/>
                  <a:pt x="10" y="35"/>
                  <a:pt x="10" y="35"/>
                </a:cubicBezTo>
                <a:cubicBezTo>
                  <a:pt x="9" y="36"/>
                  <a:pt x="8" y="37"/>
                  <a:pt x="8" y="38"/>
                </a:cubicBezTo>
                <a:cubicBezTo>
                  <a:pt x="7" y="38"/>
                  <a:pt x="7" y="38"/>
                  <a:pt x="6" y="39"/>
                </a:cubicBezTo>
                <a:cubicBezTo>
                  <a:pt x="6" y="39"/>
                  <a:pt x="7" y="39"/>
                  <a:pt x="6" y="39"/>
                </a:cubicBezTo>
                <a:cubicBezTo>
                  <a:pt x="6" y="39"/>
                  <a:pt x="6" y="40"/>
                  <a:pt x="6" y="40"/>
                </a:cubicBezTo>
                <a:cubicBezTo>
                  <a:pt x="8" y="40"/>
                  <a:pt x="9" y="38"/>
                  <a:pt x="11" y="37"/>
                </a:cubicBezTo>
                <a:cubicBezTo>
                  <a:pt x="12" y="37"/>
                  <a:pt x="12" y="37"/>
                  <a:pt x="13" y="36"/>
                </a:cubicBezTo>
                <a:cubicBezTo>
                  <a:pt x="14" y="36"/>
                  <a:pt x="14" y="36"/>
                  <a:pt x="14" y="36"/>
                </a:cubicBezTo>
                <a:cubicBezTo>
                  <a:pt x="15" y="35"/>
                  <a:pt x="16" y="35"/>
                  <a:pt x="17" y="35"/>
                </a:cubicBezTo>
                <a:cubicBezTo>
                  <a:pt x="18" y="35"/>
                  <a:pt x="18" y="35"/>
                  <a:pt x="19" y="35"/>
                </a:cubicBezTo>
                <a:cubicBezTo>
                  <a:pt x="19" y="35"/>
                  <a:pt x="19" y="35"/>
                  <a:pt x="19" y="34"/>
                </a:cubicBezTo>
                <a:cubicBezTo>
                  <a:pt x="19" y="34"/>
                  <a:pt x="20" y="34"/>
                  <a:pt x="21" y="34"/>
                </a:cubicBezTo>
                <a:cubicBezTo>
                  <a:pt x="22" y="34"/>
                  <a:pt x="24" y="34"/>
                  <a:pt x="25" y="34"/>
                </a:cubicBezTo>
                <a:cubicBezTo>
                  <a:pt x="26" y="34"/>
                  <a:pt x="26" y="34"/>
                  <a:pt x="27" y="34"/>
                </a:cubicBezTo>
                <a:cubicBezTo>
                  <a:pt x="28" y="33"/>
                  <a:pt x="28" y="33"/>
                  <a:pt x="29" y="33"/>
                </a:cubicBezTo>
                <a:cubicBezTo>
                  <a:pt x="31" y="33"/>
                  <a:pt x="32" y="33"/>
                  <a:pt x="33" y="33"/>
                </a:cubicBezTo>
                <a:cubicBezTo>
                  <a:pt x="35" y="32"/>
                  <a:pt x="37" y="32"/>
                  <a:pt x="39" y="32"/>
                </a:cubicBezTo>
                <a:cubicBezTo>
                  <a:pt x="39" y="32"/>
                  <a:pt x="40" y="33"/>
                  <a:pt x="40" y="32"/>
                </a:cubicBezTo>
                <a:cubicBezTo>
                  <a:pt x="40" y="32"/>
                  <a:pt x="41" y="32"/>
                  <a:pt x="41" y="32"/>
                </a:cubicBezTo>
                <a:cubicBezTo>
                  <a:pt x="41" y="32"/>
                  <a:pt x="41" y="32"/>
                  <a:pt x="42" y="32"/>
                </a:cubicBezTo>
                <a:cubicBezTo>
                  <a:pt x="42" y="32"/>
                  <a:pt x="42" y="32"/>
                  <a:pt x="43" y="32"/>
                </a:cubicBezTo>
                <a:cubicBezTo>
                  <a:pt x="43" y="31"/>
                  <a:pt x="44" y="31"/>
                  <a:pt x="45" y="31"/>
                </a:cubicBezTo>
                <a:cubicBezTo>
                  <a:pt x="45" y="31"/>
                  <a:pt x="46" y="31"/>
                  <a:pt x="46" y="31"/>
                </a:cubicBezTo>
                <a:cubicBezTo>
                  <a:pt x="47" y="31"/>
                  <a:pt x="47" y="31"/>
                  <a:pt x="48" y="31"/>
                </a:cubicBezTo>
                <a:cubicBezTo>
                  <a:pt x="48" y="31"/>
                  <a:pt x="48" y="31"/>
                  <a:pt x="48" y="31"/>
                </a:cubicBezTo>
                <a:cubicBezTo>
                  <a:pt x="48" y="30"/>
                  <a:pt x="49" y="31"/>
                  <a:pt x="49" y="31"/>
                </a:cubicBezTo>
                <a:cubicBezTo>
                  <a:pt x="49" y="31"/>
                  <a:pt x="50" y="30"/>
                  <a:pt x="50" y="30"/>
                </a:cubicBezTo>
                <a:cubicBezTo>
                  <a:pt x="50" y="30"/>
                  <a:pt x="51" y="30"/>
                  <a:pt x="52" y="30"/>
                </a:cubicBezTo>
                <a:cubicBezTo>
                  <a:pt x="52" y="30"/>
                  <a:pt x="53" y="30"/>
                  <a:pt x="53" y="30"/>
                </a:cubicBezTo>
                <a:cubicBezTo>
                  <a:pt x="53" y="30"/>
                  <a:pt x="54" y="30"/>
                  <a:pt x="54" y="30"/>
                </a:cubicBezTo>
                <a:cubicBezTo>
                  <a:pt x="54" y="30"/>
                  <a:pt x="54" y="30"/>
                  <a:pt x="54" y="30"/>
                </a:cubicBezTo>
                <a:cubicBezTo>
                  <a:pt x="55" y="30"/>
                  <a:pt x="55" y="30"/>
                  <a:pt x="55" y="30"/>
                </a:cubicBezTo>
                <a:cubicBezTo>
                  <a:pt x="56" y="30"/>
                  <a:pt x="56" y="29"/>
                  <a:pt x="57" y="29"/>
                </a:cubicBezTo>
                <a:cubicBezTo>
                  <a:pt x="59" y="29"/>
                  <a:pt x="60" y="29"/>
                  <a:pt x="62" y="29"/>
                </a:cubicBezTo>
                <a:cubicBezTo>
                  <a:pt x="62" y="29"/>
                  <a:pt x="63" y="29"/>
                  <a:pt x="63" y="28"/>
                </a:cubicBezTo>
                <a:cubicBezTo>
                  <a:pt x="64" y="28"/>
                  <a:pt x="65" y="28"/>
                  <a:pt x="66" y="28"/>
                </a:cubicBezTo>
                <a:cubicBezTo>
                  <a:pt x="66" y="28"/>
                  <a:pt x="66" y="28"/>
                  <a:pt x="66" y="28"/>
                </a:cubicBezTo>
                <a:cubicBezTo>
                  <a:pt x="68" y="28"/>
                  <a:pt x="69" y="28"/>
                  <a:pt x="70" y="28"/>
                </a:cubicBezTo>
                <a:cubicBezTo>
                  <a:pt x="70" y="28"/>
                  <a:pt x="70" y="27"/>
                  <a:pt x="70" y="27"/>
                </a:cubicBezTo>
                <a:cubicBezTo>
                  <a:pt x="71" y="27"/>
                  <a:pt x="72" y="27"/>
                  <a:pt x="72" y="27"/>
                </a:cubicBezTo>
                <a:cubicBezTo>
                  <a:pt x="74" y="27"/>
                  <a:pt x="77" y="27"/>
                  <a:pt x="79" y="27"/>
                </a:cubicBezTo>
                <a:cubicBezTo>
                  <a:pt x="80" y="26"/>
                  <a:pt x="81" y="26"/>
                  <a:pt x="81" y="26"/>
                </a:cubicBezTo>
                <a:cubicBezTo>
                  <a:pt x="82" y="26"/>
                  <a:pt x="83" y="26"/>
                  <a:pt x="83" y="26"/>
                </a:cubicBezTo>
                <a:cubicBezTo>
                  <a:pt x="85" y="26"/>
                  <a:pt x="87" y="25"/>
                  <a:pt x="88" y="25"/>
                </a:cubicBezTo>
                <a:cubicBezTo>
                  <a:pt x="91" y="25"/>
                  <a:pt x="93" y="25"/>
                  <a:pt x="95" y="25"/>
                </a:cubicBezTo>
                <a:cubicBezTo>
                  <a:pt x="97" y="24"/>
                  <a:pt x="99" y="24"/>
                  <a:pt x="101" y="24"/>
                </a:cubicBezTo>
                <a:cubicBezTo>
                  <a:pt x="102" y="24"/>
                  <a:pt x="102" y="24"/>
                  <a:pt x="103" y="24"/>
                </a:cubicBezTo>
                <a:cubicBezTo>
                  <a:pt x="105" y="23"/>
                  <a:pt x="107" y="23"/>
                  <a:pt x="109" y="23"/>
                </a:cubicBezTo>
                <a:cubicBezTo>
                  <a:pt x="112" y="23"/>
                  <a:pt x="114" y="23"/>
                  <a:pt x="117" y="22"/>
                </a:cubicBezTo>
                <a:cubicBezTo>
                  <a:pt x="118" y="22"/>
                  <a:pt x="120" y="22"/>
                  <a:pt x="121" y="22"/>
                </a:cubicBezTo>
                <a:cubicBezTo>
                  <a:pt x="124" y="22"/>
                  <a:pt x="126" y="22"/>
                  <a:pt x="130" y="22"/>
                </a:cubicBezTo>
                <a:cubicBezTo>
                  <a:pt x="131" y="22"/>
                  <a:pt x="133" y="22"/>
                  <a:pt x="134" y="21"/>
                </a:cubicBezTo>
                <a:cubicBezTo>
                  <a:pt x="135" y="21"/>
                  <a:pt x="136" y="21"/>
                  <a:pt x="136" y="21"/>
                </a:cubicBezTo>
                <a:cubicBezTo>
                  <a:pt x="138" y="21"/>
                  <a:pt x="139" y="21"/>
                  <a:pt x="140" y="20"/>
                </a:cubicBezTo>
                <a:cubicBezTo>
                  <a:pt x="141" y="20"/>
                  <a:pt x="143" y="20"/>
                  <a:pt x="144" y="20"/>
                </a:cubicBezTo>
                <a:cubicBezTo>
                  <a:pt x="145" y="19"/>
                  <a:pt x="145" y="20"/>
                  <a:pt x="145" y="20"/>
                </a:cubicBezTo>
                <a:cubicBezTo>
                  <a:pt x="145" y="20"/>
                  <a:pt x="146" y="19"/>
                  <a:pt x="146" y="19"/>
                </a:cubicBezTo>
                <a:cubicBezTo>
                  <a:pt x="148" y="19"/>
                  <a:pt x="149" y="19"/>
                  <a:pt x="150" y="19"/>
                </a:cubicBezTo>
                <a:cubicBezTo>
                  <a:pt x="150" y="19"/>
                  <a:pt x="151" y="18"/>
                  <a:pt x="152" y="18"/>
                </a:cubicBezTo>
                <a:cubicBezTo>
                  <a:pt x="152" y="18"/>
                  <a:pt x="152" y="18"/>
                  <a:pt x="152" y="18"/>
                </a:cubicBezTo>
                <a:cubicBezTo>
                  <a:pt x="153" y="18"/>
                  <a:pt x="153" y="18"/>
                  <a:pt x="154" y="18"/>
                </a:cubicBezTo>
                <a:cubicBezTo>
                  <a:pt x="156" y="18"/>
                  <a:pt x="158" y="18"/>
                  <a:pt x="160" y="18"/>
                </a:cubicBezTo>
                <a:cubicBezTo>
                  <a:pt x="160" y="18"/>
                  <a:pt x="160" y="18"/>
                  <a:pt x="160" y="18"/>
                </a:cubicBezTo>
                <a:cubicBezTo>
                  <a:pt x="161" y="18"/>
                  <a:pt x="161" y="17"/>
                  <a:pt x="161" y="17"/>
                </a:cubicBezTo>
                <a:cubicBezTo>
                  <a:pt x="162" y="17"/>
                  <a:pt x="162" y="18"/>
                  <a:pt x="162" y="18"/>
                </a:cubicBezTo>
                <a:cubicBezTo>
                  <a:pt x="162" y="18"/>
                  <a:pt x="163" y="18"/>
                  <a:pt x="163" y="17"/>
                </a:cubicBezTo>
                <a:cubicBezTo>
                  <a:pt x="164" y="17"/>
                  <a:pt x="166" y="18"/>
                  <a:pt x="167" y="18"/>
                </a:cubicBezTo>
                <a:cubicBezTo>
                  <a:pt x="168" y="18"/>
                  <a:pt x="169" y="17"/>
                  <a:pt x="170" y="17"/>
                </a:cubicBezTo>
                <a:cubicBezTo>
                  <a:pt x="171" y="17"/>
                  <a:pt x="173" y="17"/>
                  <a:pt x="175" y="17"/>
                </a:cubicBezTo>
                <a:cubicBezTo>
                  <a:pt x="176" y="16"/>
                  <a:pt x="177" y="16"/>
                  <a:pt x="178" y="16"/>
                </a:cubicBezTo>
                <a:cubicBezTo>
                  <a:pt x="180" y="15"/>
                  <a:pt x="181" y="16"/>
                  <a:pt x="182" y="16"/>
                </a:cubicBezTo>
                <a:cubicBezTo>
                  <a:pt x="183" y="16"/>
                  <a:pt x="183" y="16"/>
                  <a:pt x="184" y="16"/>
                </a:cubicBezTo>
                <a:cubicBezTo>
                  <a:pt x="184" y="15"/>
                  <a:pt x="185" y="15"/>
                  <a:pt x="186" y="15"/>
                </a:cubicBezTo>
                <a:cubicBezTo>
                  <a:pt x="186" y="15"/>
                  <a:pt x="186" y="15"/>
                  <a:pt x="186" y="15"/>
                </a:cubicBezTo>
                <a:cubicBezTo>
                  <a:pt x="186" y="16"/>
                  <a:pt x="186" y="16"/>
                  <a:pt x="186" y="16"/>
                </a:cubicBezTo>
                <a:cubicBezTo>
                  <a:pt x="186" y="16"/>
                  <a:pt x="186" y="16"/>
                  <a:pt x="186" y="16"/>
                </a:cubicBezTo>
                <a:cubicBezTo>
                  <a:pt x="186" y="18"/>
                  <a:pt x="186" y="18"/>
                  <a:pt x="186" y="20"/>
                </a:cubicBezTo>
                <a:cubicBezTo>
                  <a:pt x="186" y="20"/>
                  <a:pt x="187" y="21"/>
                  <a:pt x="187" y="22"/>
                </a:cubicBezTo>
                <a:cubicBezTo>
                  <a:pt x="187" y="22"/>
                  <a:pt x="187" y="22"/>
                  <a:pt x="187" y="23"/>
                </a:cubicBezTo>
                <a:cubicBezTo>
                  <a:pt x="188" y="22"/>
                  <a:pt x="188" y="22"/>
                  <a:pt x="188" y="23"/>
                </a:cubicBezTo>
                <a:cubicBezTo>
                  <a:pt x="189" y="23"/>
                  <a:pt x="189" y="24"/>
                  <a:pt x="189" y="24"/>
                </a:cubicBezTo>
                <a:cubicBezTo>
                  <a:pt x="189" y="25"/>
                  <a:pt x="189" y="25"/>
                  <a:pt x="189" y="25"/>
                </a:cubicBezTo>
                <a:cubicBezTo>
                  <a:pt x="190" y="25"/>
                  <a:pt x="190" y="25"/>
                  <a:pt x="190" y="25"/>
                </a:cubicBezTo>
                <a:cubicBezTo>
                  <a:pt x="190" y="26"/>
                  <a:pt x="191" y="26"/>
                  <a:pt x="191" y="26"/>
                </a:cubicBezTo>
                <a:cubicBezTo>
                  <a:pt x="191" y="27"/>
                  <a:pt x="192" y="27"/>
                  <a:pt x="192" y="28"/>
                </a:cubicBezTo>
                <a:cubicBezTo>
                  <a:pt x="192" y="28"/>
                  <a:pt x="192" y="28"/>
                  <a:pt x="192" y="28"/>
                </a:cubicBezTo>
                <a:cubicBezTo>
                  <a:pt x="193" y="28"/>
                  <a:pt x="194" y="29"/>
                  <a:pt x="194" y="29"/>
                </a:cubicBezTo>
                <a:cubicBezTo>
                  <a:pt x="195" y="29"/>
                  <a:pt x="195" y="29"/>
                  <a:pt x="195" y="29"/>
                </a:cubicBezTo>
                <a:cubicBezTo>
                  <a:pt x="196" y="28"/>
                  <a:pt x="198" y="32"/>
                  <a:pt x="199" y="32"/>
                </a:cubicBezTo>
                <a:cubicBezTo>
                  <a:pt x="199" y="32"/>
                  <a:pt x="202" y="31"/>
                  <a:pt x="200" y="31"/>
                </a:cubicBezTo>
                <a:cubicBezTo>
                  <a:pt x="200" y="31"/>
                  <a:pt x="200" y="31"/>
                  <a:pt x="200" y="31"/>
                </a:cubicBezTo>
                <a:cubicBezTo>
                  <a:pt x="200" y="31"/>
                  <a:pt x="200" y="31"/>
                  <a:pt x="200" y="31"/>
                </a:cubicBezTo>
                <a:cubicBezTo>
                  <a:pt x="199" y="31"/>
                  <a:pt x="199" y="31"/>
                  <a:pt x="198" y="30"/>
                </a:cubicBezTo>
                <a:cubicBezTo>
                  <a:pt x="199" y="30"/>
                  <a:pt x="200" y="30"/>
                  <a:pt x="201" y="31"/>
                </a:cubicBezTo>
                <a:cubicBezTo>
                  <a:pt x="201" y="30"/>
                  <a:pt x="201" y="31"/>
                  <a:pt x="201" y="30"/>
                </a:cubicBezTo>
                <a:cubicBezTo>
                  <a:pt x="202" y="30"/>
                  <a:pt x="202" y="30"/>
                  <a:pt x="202" y="30"/>
                </a:cubicBezTo>
                <a:cubicBezTo>
                  <a:pt x="203" y="30"/>
                  <a:pt x="203" y="30"/>
                  <a:pt x="203" y="30"/>
                </a:cubicBezTo>
                <a:cubicBezTo>
                  <a:pt x="204" y="30"/>
                  <a:pt x="204" y="29"/>
                  <a:pt x="205" y="29"/>
                </a:cubicBezTo>
                <a:cubicBezTo>
                  <a:pt x="205" y="30"/>
                  <a:pt x="205" y="30"/>
                  <a:pt x="206" y="30"/>
                </a:cubicBezTo>
                <a:cubicBezTo>
                  <a:pt x="206" y="30"/>
                  <a:pt x="207" y="29"/>
                  <a:pt x="207" y="29"/>
                </a:cubicBezTo>
                <a:cubicBezTo>
                  <a:pt x="208" y="29"/>
                  <a:pt x="208" y="29"/>
                  <a:pt x="208" y="29"/>
                </a:cubicBezTo>
                <a:cubicBezTo>
                  <a:pt x="208" y="29"/>
                  <a:pt x="209" y="28"/>
                  <a:pt x="209" y="28"/>
                </a:cubicBezTo>
                <a:cubicBezTo>
                  <a:pt x="209" y="28"/>
                  <a:pt x="209" y="28"/>
                  <a:pt x="209" y="28"/>
                </a:cubicBezTo>
                <a:cubicBezTo>
                  <a:pt x="209" y="28"/>
                  <a:pt x="210" y="27"/>
                  <a:pt x="210" y="27"/>
                </a:cubicBezTo>
                <a:cubicBezTo>
                  <a:pt x="210" y="27"/>
                  <a:pt x="210" y="27"/>
                  <a:pt x="210" y="27"/>
                </a:cubicBezTo>
                <a:cubicBezTo>
                  <a:pt x="211" y="27"/>
                  <a:pt x="211" y="27"/>
                  <a:pt x="211" y="27"/>
                </a:cubicBezTo>
                <a:cubicBezTo>
                  <a:pt x="211" y="26"/>
                  <a:pt x="211" y="26"/>
                  <a:pt x="211" y="26"/>
                </a:cubicBezTo>
                <a:cubicBezTo>
                  <a:pt x="212" y="25"/>
                  <a:pt x="212" y="26"/>
                  <a:pt x="212" y="25"/>
                </a:cubicBezTo>
                <a:cubicBezTo>
                  <a:pt x="213" y="24"/>
                  <a:pt x="213" y="24"/>
                  <a:pt x="214" y="24"/>
                </a:cubicBezTo>
                <a:cubicBezTo>
                  <a:pt x="214" y="24"/>
                  <a:pt x="214" y="24"/>
                  <a:pt x="214" y="24"/>
                </a:cubicBezTo>
                <a:cubicBezTo>
                  <a:pt x="214" y="23"/>
                  <a:pt x="214" y="23"/>
                  <a:pt x="215" y="23"/>
                </a:cubicBezTo>
                <a:cubicBezTo>
                  <a:pt x="215" y="22"/>
                  <a:pt x="215" y="22"/>
                  <a:pt x="215" y="22"/>
                </a:cubicBezTo>
                <a:cubicBezTo>
                  <a:pt x="216" y="21"/>
                  <a:pt x="216" y="20"/>
                  <a:pt x="216" y="19"/>
                </a:cubicBezTo>
                <a:cubicBezTo>
                  <a:pt x="216" y="19"/>
                  <a:pt x="216" y="18"/>
                  <a:pt x="216" y="17"/>
                </a:cubicBezTo>
                <a:cubicBezTo>
                  <a:pt x="216" y="17"/>
                  <a:pt x="216" y="17"/>
                  <a:pt x="216" y="17"/>
                </a:cubicBezTo>
                <a:cubicBezTo>
                  <a:pt x="216" y="17"/>
                  <a:pt x="216" y="17"/>
                  <a:pt x="216" y="17"/>
                </a:cubicBezTo>
                <a:cubicBezTo>
                  <a:pt x="218" y="17"/>
                  <a:pt x="220" y="17"/>
                  <a:pt x="222" y="18"/>
                </a:cubicBezTo>
                <a:cubicBezTo>
                  <a:pt x="225" y="18"/>
                  <a:pt x="228" y="19"/>
                  <a:pt x="231" y="20"/>
                </a:cubicBezTo>
                <a:cubicBezTo>
                  <a:pt x="232" y="20"/>
                  <a:pt x="233" y="20"/>
                  <a:pt x="234" y="20"/>
                </a:cubicBezTo>
                <a:cubicBezTo>
                  <a:pt x="234" y="20"/>
                  <a:pt x="234" y="20"/>
                  <a:pt x="235" y="20"/>
                </a:cubicBezTo>
                <a:cubicBezTo>
                  <a:pt x="235" y="21"/>
                  <a:pt x="235" y="20"/>
                  <a:pt x="235" y="20"/>
                </a:cubicBezTo>
                <a:cubicBezTo>
                  <a:pt x="236" y="21"/>
                  <a:pt x="237" y="21"/>
                  <a:pt x="238" y="21"/>
                </a:cubicBezTo>
                <a:cubicBezTo>
                  <a:pt x="240" y="22"/>
                  <a:pt x="242" y="22"/>
                  <a:pt x="244" y="23"/>
                </a:cubicBezTo>
                <a:cubicBezTo>
                  <a:pt x="244" y="23"/>
                  <a:pt x="245" y="23"/>
                  <a:pt x="245" y="23"/>
                </a:cubicBezTo>
                <a:cubicBezTo>
                  <a:pt x="246" y="23"/>
                  <a:pt x="246" y="23"/>
                  <a:pt x="247" y="24"/>
                </a:cubicBezTo>
                <a:cubicBezTo>
                  <a:pt x="249" y="24"/>
                  <a:pt x="251" y="24"/>
                  <a:pt x="252" y="25"/>
                </a:cubicBezTo>
                <a:cubicBezTo>
                  <a:pt x="253" y="25"/>
                  <a:pt x="253" y="25"/>
                  <a:pt x="253" y="26"/>
                </a:cubicBezTo>
                <a:cubicBezTo>
                  <a:pt x="255" y="26"/>
                  <a:pt x="257" y="27"/>
                  <a:pt x="259" y="28"/>
                </a:cubicBezTo>
                <a:cubicBezTo>
                  <a:pt x="259" y="28"/>
                  <a:pt x="259" y="28"/>
                  <a:pt x="259" y="28"/>
                </a:cubicBezTo>
                <a:cubicBezTo>
                  <a:pt x="259" y="28"/>
                  <a:pt x="260" y="28"/>
                  <a:pt x="260" y="29"/>
                </a:cubicBezTo>
                <a:cubicBezTo>
                  <a:pt x="261" y="29"/>
                  <a:pt x="262" y="30"/>
                  <a:pt x="263" y="30"/>
                </a:cubicBezTo>
                <a:cubicBezTo>
                  <a:pt x="265" y="31"/>
                  <a:pt x="267" y="31"/>
                  <a:pt x="269" y="32"/>
                </a:cubicBezTo>
                <a:cubicBezTo>
                  <a:pt x="269" y="32"/>
                  <a:pt x="269" y="32"/>
                  <a:pt x="270" y="33"/>
                </a:cubicBezTo>
                <a:cubicBezTo>
                  <a:pt x="271" y="33"/>
                  <a:pt x="271" y="33"/>
                  <a:pt x="272" y="33"/>
                </a:cubicBezTo>
                <a:cubicBezTo>
                  <a:pt x="273" y="34"/>
                  <a:pt x="274" y="34"/>
                  <a:pt x="275" y="35"/>
                </a:cubicBezTo>
                <a:cubicBezTo>
                  <a:pt x="277" y="35"/>
                  <a:pt x="279" y="36"/>
                  <a:pt x="281" y="36"/>
                </a:cubicBezTo>
                <a:cubicBezTo>
                  <a:pt x="283" y="37"/>
                  <a:pt x="285" y="38"/>
                  <a:pt x="287" y="39"/>
                </a:cubicBezTo>
                <a:cubicBezTo>
                  <a:pt x="288" y="39"/>
                  <a:pt x="289" y="39"/>
                  <a:pt x="289" y="40"/>
                </a:cubicBezTo>
                <a:cubicBezTo>
                  <a:pt x="291" y="40"/>
                  <a:pt x="292" y="40"/>
                  <a:pt x="293" y="40"/>
                </a:cubicBezTo>
                <a:cubicBezTo>
                  <a:pt x="294" y="41"/>
                  <a:pt x="295" y="41"/>
                  <a:pt x="295" y="41"/>
                </a:cubicBezTo>
                <a:cubicBezTo>
                  <a:pt x="296" y="41"/>
                  <a:pt x="296" y="41"/>
                  <a:pt x="296" y="41"/>
                </a:cubicBezTo>
                <a:cubicBezTo>
                  <a:pt x="297" y="41"/>
                  <a:pt x="297" y="42"/>
                  <a:pt x="297" y="42"/>
                </a:cubicBezTo>
                <a:cubicBezTo>
                  <a:pt x="299" y="42"/>
                  <a:pt x="300" y="42"/>
                  <a:pt x="301" y="43"/>
                </a:cubicBezTo>
                <a:cubicBezTo>
                  <a:pt x="302" y="43"/>
                  <a:pt x="303" y="43"/>
                  <a:pt x="303" y="44"/>
                </a:cubicBezTo>
                <a:cubicBezTo>
                  <a:pt x="304" y="44"/>
                  <a:pt x="304" y="44"/>
                  <a:pt x="304" y="44"/>
                </a:cubicBezTo>
                <a:cubicBezTo>
                  <a:pt x="306" y="44"/>
                  <a:pt x="307" y="44"/>
                  <a:pt x="308" y="45"/>
                </a:cubicBezTo>
                <a:cubicBezTo>
                  <a:pt x="308" y="45"/>
                  <a:pt x="309" y="45"/>
                  <a:pt x="309" y="45"/>
                </a:cubicBezTo>
                <a:cubicBezTo>
                  <a:pt x="311" y="46"/>
                  <a:pt x="312" y="46"/>
                  <a:pt x="314" y="47"/>
                </a:cubicBezTo>
                <a:cubicBezTo>
                  <a:pt x="314" y="47"/>
                  <a:pt x="314" y="47"/>
                  <a:pt x="315" y="47"/>
                </a:cubicBezTo>
                <a:cubicBezTo>
                  <a:pt x="315" y="47"/>
                  <a:pt x="316" y="47"/>
                  <a:pt x="316" y="47"/>
                </a:cubicBezTo>
                <a:cubicBezTo>
                  <a:pt x="316" y="47"/>
                  <a:pt x="317" y="48"/>
                  <a:pt x="317" y="48"/>
                </a:cubicBezTo>
                <a:cubicBezTo>
                  <a:pt x="317" y="48"/>
                  <a:pt x="318" y="48"/>
                  <a:pt x="319" y="48"/>
                </a:cubicBezTo>
                <a:cubicBezTo>
                  <a:pt x="319" y="48"/>
                  <a:pt x="320" y="48"/>
                  <a:pt x="321" y="49"/>
                </a:cubicBezTo>
                <a:cubicBezTo>
                  <a:pt x="322" y="49"/>
                  <a:pt x="324" y="49"/>
                  <a:pt x="325" y="50"/>
                </a:cubicBezTo>
                <a:cubicBezTo>
                  <a:pt x="326" y="50"/>
                  <a:pt x="326" y="50"/>
                  <a:pt x="326" y="50"/>
                </a:cubicBezTo>
                <a:cubicBezTo>
                  <a:pt x="326" y="50"/>
                  <a:pt x="327" y="50"/>
                  <a:pt x="327" y="50"/>
                </a:cubicBezTo>
                <a:cubicBezTo>
                  <a:pt x="327" y="51"/>
                  <a:pt x="328" y="51"/>
                  <a:pt x="328" y="51"/>
                </a:cubicBezTo>
                <a:cubicBezTo>
                  <a:pt x="328" y="51"/>
                  <a:pt x="329" y="51"/>
                  <a:pt x="329" y="51"/>
                </a:cubicBezTo>
                <a:cubicBezTo>
                  <a:pt x="329" y="51"/>
                  <a:pt x="329" y="51"/>
                  <a:pt x="329" y="51"/>
                </a:cubicBezTo>
                <a:cubicBezTo>
                  <a:pt x="330" y="52"/>
                  <a:pt x="331" y="52"/>
                  <a:pt x="333" y="52"/>
                </a:cubicBezTo>
                <a:cubicBezTo>
                  <a:pt x="333" y="53"/>
                  <a:pt x="334" y="53"/>
                  <a:pt x="335" y="53"/>
                </a:cubicBezTo>
                <a:cubicBezTo>
                  <a:pt x="335" y="53"/>
                  <a:pt x="335" y="53"/>
                  <a:pt x="335" y="53"/>
                </a:cubicBezTo>
                <a:cubicBezTo>
                  <a:pt x="335" y="54"/>
                  <a:pt x="336" y="53"/>
                  <a:pt x="336" y="53"/>
                </a:cubicBezTo>
                <a:cubicBezTo>
                  <a:pt x="337" y="54"/>
                  <a:pt x="338" y="54"/>
                  <a:pt x="339" y="55"/>
                </a:cubicBezTo>
                <a:cubicBezTo>
                  <a:pt x="340" y="55"/>
                  <a:pt x="341" y="55"/>
                  <a:pt x="341" y="55"/>
                </a:cubicBezTo>
                <a:cubicBezTo>
                  <a:pt x="342" y="55"/>
                  <a:pt x="342" y="55"/>
                  <a:pt x="342" y="55"/>
                </a:cubicBezTo>
                <a:cubicBezTo>
                  <a:pt x="343" y="55"/>
                  <a:pt x="344" y="55"/>
                  <a:pt x="345" y="56"/>
                </a:cubicBezTo>
                <a:cubicBezTo>
                  <a:pt x="345" y="56"/>
                  <a:pt x="346" y="56"/>
                  <a:pt x="347" y="56"/>
                </a:cubicBezTo>
                <a:cubicBezTo>
                  <a:pt x="348" y="57"/>
                  <a:pt x="348" y="57"/>
                  <a:pt x="349" y="57"/>
                </a:cubicBezTo>
                <a:cubicBezTo>
                  <a:pt x="349" y="57"/>
                  <a:pt x="350" y="57"/>
                  <a:pt x="350" y="57"/>
                </a:cubicBezTo>
                <a:cubicBezTo>
                  <a:pt x="350" y="57"/>
                  <a:pt x="351" y="57"/>
                  <a:pt x="351" y="57"/>
                </a:cubicBezTo>
                <a:cubicBezTo>
                  <a:pt x="351" y="57"/>
                  <a:pt x="352" y="58"/>
                  <a:pt x="352" y="58"/>
                </a:cubicBezTo>
                <a:cubicBezTo>
                  <a:pt x="352" y="58"/>
                  <a:pt x="352" y="57"/>
                  <a:pt x="352" y="58"/>
                </a:cubicBezTo>
                <a:cubicBezTo>
                  <a:pt x="353" y="58"/>
                  <a:pt x="353" y="58"/>
                  <a:pt x="353" y="58"/>
                </a:cubicBezTo>
                <a:cubicBezTo>
                  <a:pt x="353" y="58"/>
                  <a:pt x="354" y="58"/>
                  <a:pt x="355" y="58"/>
                </a:cubicBezTo>
                <a:cubicBezTo>
                  <a:pt x="355" y="58"/>
                  <a:pt x="356" y="59"/>
                  <a:pt x="357" y="59"/>
                </a:cubicBezTo>
                <a:cubicBezTo>
                  <a:pt x="359" y="59"/>
                  <a:pt x="360" y="59"/>
                  <a:pt x="361" y="60"/>
                </a:cubicBezTo>
                <a:cubicBezTo>
                  <a:pt x="362" y="60"/>
                  <a:pt x="362" y="60"/>
                  <a:pt x="363" y="60"/>
                </a:cubicBezTo>
                <a:cubicBezTo>
                  <a:pt x="363" y="60"/>
                  <a:pt x="363" y="60"/>
                  <a:pt x="363" y="60"/>
                </a:cubicBezTo>
                <a:cubicBezTo>
                  <a:pt x="364" y="60"/>
                  <a:pt x="364" y="60"/>
                  <a:pt x="365" y="60"/>
                </a:cubicBezTo>
                <a:cubicBezTo>
                  <a:pt x="365" y="60"/>
                  <a:pt x="366" y="60"/>
                  <a:pt x="367" y="60"/>
                </a:cubicBezTo>
                <a:cubicBezTo>
                  <a:pt x="367" y="61"/>
                  <a:pt x="367" y="61"/>
                  <a:pt x="368" y="61"/>
                </a:cubicBezTo>
                <a:cubicBezTo>
                  <a:pt x="368" y="61"/>
                  <a:pt x="368" y="61"/>
                  <a:pt x="369" y="61"/>
                </a:cubicBezTo>
                <a:cubicBezTo>
                  <a:pt x="369" y="61"/>
                  <a:pt x="369" y="61"/>
                  <a:pt x="369" y="61"/>
                </a:cubicBezTo>
                <a:cubicBezTo>
                  <a:pt x="370" y="62"/>
                  <a:pt x="371" y="62"/>
                  <a:pt x="371" y="62"/>
                </a:cubicBezTo>
                <a:cubicBezTo>
                  <a:pt x="371" y="62"/>
                  <a:pt x="371" y="62"/>
                  <a:pt x="372" y="62"/>
                </a:cubicBezTo>
                <a:cubicBezTo>
                  <a:pt x="372" y="63"/>
                  <a:pt x="372" y="62"/>
                  <a:pt x="373" y="63"/>
                </a:cubicBezTo>
                <a:cubicBezTo>
                  <a:pt x="373" y="63"/>
                  <a:pt x="374" y="63"/>
                  <a:pt x="374" y="63"/>
                </a:cubicBezTo>
                <a:cubicBezTo>
                  <a:pt x="374" y="63"/>
                  <a:pt x="375" y="63"/>
                  <a:pt x="375" y="63"/>
                </a:cubicBezTo>
                <a:cubicBezTo>
                  <a:pt x="376" y="64"/>
                  <a:pt x="377" y="65"/>
                  <a:pt x="378" y="65"/>
                </a:cubicBezTo>
                <a:cubicBezTo>
                  <a:pt x="379" y="65"/>
                  <a:pt x="382" y="68"/>
                  <a:pt x="382" y="66"/>
                </a:cubicBezTo>
                <a:cubicBezTo>
                  <a:pt x="382" y="66"/>
                  <a:pt x="382" y="65"/>
                  <a:pt x="382" y="64"/>
                </a:cubicBezTo>
                <a:cubicBezTo>
                  <a:pt x="382" y="64"/>
                  <a:pt x="382" y="64"/>
                  <a:pt x="382" y="64"/>
                </a:cubicBezTo>
                <a:cubicBezTo>
                  <a:pt x="382" y="63"/>
                  <a:pt x="381" y="62"/>
                  <a:pt x="381" y="62"/>
                </a:cubicBezTo>
                <a:cubicBezTo>
                  <a:pt x="379" y="58"/>
                  <a:pt x="375" y="55"/>
                  <a:pt x="371" y="53"/>
                </a:cubicBezTo>
                <a:cubicBezTo>
                  <a:pt x="370" y="52"/>
                  <a:pt x="369" y="52"/>
                  <a:pt x="368" y="51"/>
                </a:cubicBezTo>
                <a:cubicBezTo>
                  <a:pt x="363" y="49"/>
                  <a:pt x="359" y="48"/>
                  <a:pt x="354" y="46"/>
                </a:cubicBezTo>
                <a:cubicBezTo>
                  <a:pt x="352" y="46"/>
                  <a:pt x="350" y="45"/>
                  <a:pt x="349" y="44"/>
                </a:cubicBezTo>
                <a:cubicBezTo>
                  <a:pt x="348" y="44"/>
                  <a:pt x="348" y="44"/>
                  <a:pt x="348" y="44"/>
                </a:cubicBezTo>
                <a:cubicBezTo>
                  <a:pt x="343" y="43"/>
                  <a:pt x="338" y="41"/>
                  <a:pt x="332" y="40"/>
                </a:cubicBezTo>
                <a:cubicBezTo>
                  <a:pt x="332" y="40"/>
                  <a:pt x="331" y="40"/>
                  <a:pt x="331" y="40"/>
                </a:cubicBezTo>
                <a:cubicBezTo>
                  <a:pt x="328" y="39"/>
                  <a:pt x="326" y="39"/>
                  <a:pt x="324" y="38"/>
                </a:cubicBezTo>
                <a:cubicBezTo>
                  <a:pt x="324" y="38"/>
                  <a:pt x="323" y="38"/>
                  <a:pt x="322" y="37"/>
                </a:cubicBezTo>
                <a:cubicBezTo>
                  <a:pt x="322" y="37"/>
                  <a:pt x="321" y="37"/>
                  <a:pt x="321" y="37"/>
                </a:cubicBezTo>
                <a:cubicBezTo>
                  <a:pt x="320" y="37"/>
                  <a:pt x="320" y="37"/>
                  <a:pt x="320" y="37"/>
                </a:cubicBezTo>
                <a:cubicBezTo>
                  <a:pt x="318" y="36"/>
                  <a:pt x="317" y="36"/>
                  <a:pt x="315" y="36"/>
                </a:cubicBezTo>
                <a:cubicBezTo>
                  <a:pt x="314" y="36"/>
                  <a:pt x="313" y="35"/>
                  <a:pt x="311" y="35"/>
                </a:cubicBezTo>
                <a:cubicBezTo>
                  <a:pt x="310" y="35"/>
                  <a:pt x="310" y="35"/>
                  <a:pt x="309" y="34"/>
                </a:cubicBezTo>
                <a:cubicBezTo>
                  <a:pt x="308" y="34"/>
                  <a:pt x="306" y="34"/>
                  <a:pt x="305" y="33"/>
                </a:cubicBezTo>
                <a:cubicBezTo>
                  <a:pt x="305" y="33"/>
                  <a:pt x="304" y="33"/>
                  <a:pt x="304" y="33"/>
                </a:cubicBezTo>
                <a:cubicBezTo>
                  <a:pt x="303" y="33"/>
                  <a:pt x="301" y="32"/>
                  <a:pt x="300" y="32"/>
                </a:cubicBezTo>
                <a:cubicBezTo>
                  <a:pt x="298" y="32"/>
                  <a:pt x="297" y="32"/>
                  <a:pt x="295" y="31"/>
                </a:cubicBezTo>
                <a:cubicBezTo>
                  <a:pt x="295" y="31"/>
                  <a:pt x="294" y="31"/>
                  <a:pt x="294" y="31"/>
                </a:cubicBezTo>
                <a:cubicBezTo>
                  <a:pt x="293" y="30"/>
                  <a:pt x="291" y="30"/>
                  <a:pt x="290" y="30"/>
                </a:cubicBezTo>
                <a:cubicBezTo>
                  <a:pt x="289" y="30"/>
                  <a:pt x="287" y="29"/>
                  <a:pt x="286" y="29"/>
                </a:cubicBezTo>
                <a:cubicBezTo>
                  <a:pt x="284" y="28"/>
                  <a:pt x="283" y="28"/>
                  <a:pt x="281" y="28"/>
                </a:cubicBezTo>
                <a:cubicBezTo>
                  <a:pt x="279" y="27"/>
                  <a:pt x="276" y="27"/>
                  <a:pt x="274" y="26"/>
                </a:cubicBezTo>
                <a:cubicBezTo>
                  <a:pt x="272" y="26"/>
                  <a:pt x="270" y="26"/>
                  <a:pt x="268" y="25"/>
                </a:cubicBezTo>
                <a:cubicBezTo>
                  <a:pt x="265" y="24"/>
                  <a:pt x="262" y="24"/>
                  <a:pt x="259" y="23"/>
                </a:cubicBezTo>
                <a:cubicBezTo>
                  <a:pt x="257" y="23"/>
                  <a:pt x="256" y="22"/>
                  <a:pt x="254" y="22"/>
                </a:cubicBezTo>
                <a:cubicBezTo>
                  <a:pt x="253" y="22"/>
                  <a:pt x="251" y="21"/>
                  <a:pt x="250" y="21"/>
                </a:cubicBezTo>
                <a:cubicBezTo>
                  <a:pt x="249" y="21"/>
                  <a:pt x="248" y="21"/>
                  <a:pt x="248" y="21"/>
                </a:cubicBezTo>
                <a:cubicBezTo>
                  <a:pt x="244" y="20"/>
                  <a:pt x="240" y="19"/>
                  <a:pt x="236" y="18"/>
                </a:cubicBezTo>
                <a:cubicBezTo>
                  <a:pt x="236" y="18"/>
                  <a:pt x="235" y="18"/>
                  <a:pt x="234" y="18"/>
                </a:cubicBezTo>
                <a:cubicBezTo>
                  <a:pt x="233" y="18"/>
                  <a:pt x="231" y="17"/>
                  <a:pt x="229" y="17"/>
                </a:cubicBezTo>
                <a:cubicBezTo>
                  <a:pt x="228" y="17"/>
                  <a:pt x="227" y="17"/>
                  <a:pt x="226" y="17"/>
                </a:cubicBezTo>
                <a:cubicBezTo>
                  <a:pt x="225" y="16"/>
                  <a:pt x="223" y="16"/>
                  <a:pt x="222" y="15"/>
                </a:cubicBezTo>
                <a:cubicBezTo>
                  <a:pt x="220" y="15"/>
                  <a:pt x="218" y="15"/>
                  <a:pt x="217" y="14"/>
                </a:cubicBezTo>
                <a:cubicBezTo>
                  <a:pt x="216" y="14"/>
                  <a:pt x="216" y="14"/>
                  <a:pt x="216" y="14"/>
                </a:cubicBezTo>
                <a:cubicBezTo>
                  <a:pt x="219" y="14"/>
                  <a:pt x="221" y="13"/>
                  <a:pt x="223" y="14"/>
                </a:cubicBezTo>
                <a:cubicBezTo>
                  <a:pt x="225" y="14"/>
                  <a:pt x="227" y="14"/>
                  <a:pt x="229" y="14"/>
                </a:cubicBezTo>
                <a:cubicBezTo>
                  <a:pt x="230" y="14"/>
                  <a:pt x="231" y="14"/>
                  <a:pt x="232" y="14"/>
                </a:cubicBezTo>
                <a:cubicBezTo>
                  <a:pt x="233" y="14"/>
                  <a:pt x="235" y="15"/>
                  <a:pt x="236" y="15"/>
                </a:cubicBezTo>
                <a:cubicBezTo>
                  <a:pt x="238" y="15"/>
                  <a:pt x="240" y="15"/>
                  <a:pt x="242" y="16"/>
                </a:cubicBezTo>
                <a:cubicBezTo>
                  <a:pt x="243" y="16"/>
                  <a:pt x="244" y="16"/>
                  <a:pt x="245" y="16"/>
                </a:cubicBezTo>
                <a:cubicBezTo>
                  <a:pt x="247" y="16"/>
                  <a:pt x="249" y="16"/>
                  <a:pt x="250" y="16"/>
                </a:cubicBezTo>
                <a:cubicBezTo>
                  <a:pt x="252" y="17"/>
                  <a:pt x="253" y="16"/>
                  <a:pt x="255" y="17"/>
                </a:cubicBezTo>
                <a:cubicBezTo>
                  <a:pt x="257" y="17"/>
                  <a:pt x="259" y="17"/>
                  <a:pt x="261" y="17"/>
                </a:cubicBezTo>
                <a:cubicBezTo>
                  <a:pt x="261" y="17"/>
                  <a:pt x="261" y="17"/>
                  <a:pt x="262" y="17"/>
                </a:cubicBezTo>
                <a:cubicBezTo>
                  <a:pt x="262" y="17"/>
                  <a:pt x="262" y="17"/>
                  <a:pt x="262" y="17"/>
                </a:cubicBezTo>
                <a:cubicBezTo>
                  <a:pt x="262" y="18"/>
                  <a:pt x="263" y="17"/>
                  <a:pt x="264" y="17"/>
                </a:cubicBezTo>
                <a:cubicBezTo>
                  <a:pt x="265" y="18"/>
                  <a:pt x="267" y="18"/>
                  <a:pt x="269" y="18"/>
                </a:cubicBezTo>
                <a:cubicBezTo>
                  <a:pt x="275" y="18"/>
                  <a:pt x="281" y="18"/>
                  <a:pt x="286" y="18"/>
                </a:cubicBezTo>
                <a:cubicBezTo>
                  <a:pt x="288" y="19"/>
                  <a:pt x="290" y="19"/>
                  <a:pt x="291" y="20"/>
                </a:cubicBezTo>
                <a:cubicBezTo>
                  <a:pt x="295" y="20"/>
                  <a:pt x="298" y="21"/>
                  <a:pt x="301" y="21"/>
                </a:cubicBezTo>
                <a:cubicBezTo>
                  <a:pt x="303" y="22"/>
                  <a:pt x="306" y="23"/>
                  <a:pt x="308" y="23"/>
                </a:cubicBezTo>
                <a:cubicBezTo>
                  <a:pt x="309" y="23"/>
                  <a:pt x="309" y="23"/>
                  <a:pt x="310" y="23"/>
                </a:cubicBezTo>
                <a:cubicBezTo>
                  <a:pt x="312" y="23"/>
                  <a:pt x="314" y="24"/>
                  <a:pt x="316" y="24"/>
                </a:cubicBezTo>
                <a:cubicBezTo>
                  <a:pt x="316" y="24"/>
                  <a:pt x="316" y="24"/>
                  <a:pt x="317" y="24"/>
                </a:cubicBezTo>
                <a:cubicBezTo>
                  <a:pt x="319" y="25"/>
                  <a:pt x="320" y="25"/>
                  <a:pt x="322" y="25"/>
                </a:cubicBezTo>
                <a:cubicBezTo>
                  <a:pt x="323" y="25"/>
                  <a:pt x="324" y="25"/>
                  <a:pt x="325" y="26"/>
                </a:cubicBezTo>
                <a:cubicBezTo>
                  <a:pt x="326" y="26"/>
                  <a:pt x="327" y="26"/>
                  <a:pt x="327" y="26"/>
                </a:cubicBezTo>
                <a:cubicBezTo>
                  <a:pt x="328" y="26"/>
                  <a:pt x="330" y="26"/>
                  <a:pt x="331" y="26"/>
                </a:cubicBezTo>
                <a:cubicBezTo>
                  <a:pt x="332" y="26"/>
                  <a:pt x="332" y="26"/>
                  <a:pt x="333" y="26"/>
                </a:cubicBezTo>
                <a:cubicBezTo>
                  <a:pt x="336" y="27"/>
                  <a:pt x="339" y="27"/>
                  <a:pt x="342" y="27"/>
                </a:cubicBezTo>
                <a:cubicBezTo>
                  <a:pt x="343" y="27"/>
                  <a:pt x="343" y="27"/>
                  <a:pt x="343" y="27"/>
                </a:cubicBezTo>
                <a:cubicBezTo>
                  <a:pt x="344" y="27"/>
                  <a:pt x="345" y="27"/>
                  <a:pt x="346" y="27"/>
                </a:cubicBezTo>
                <a:cubicBezTo>
                  <a:pt x="347" y="28"/>
                  <a:pt x="348" y="27"/>
                  <a:pt x="348" y="28"/>
                </a:cubicBezTo>
                <a:cubicBezTo>
                  <a:pt x="349" y="28"/>
                  <a:pt x="350" y="28"/>
                  <a:pt x="350" y="28"/>
                </a:cubicBezTo>
                <a:cubicBezTo>
                  <a:pt x="350" y="28"/>
                  <a:pt x="351" y="28"/>
                  <a:pt x="351" y="28"/>
                </a:cubicBezTo>
                <a:cubicBezTo>
                  <a:pt x="355" y="28"/>
                  <a:pt x="359" y="28"/>
                  <a:pt x="363" y="28"/>
                </a:cubicBezTo>
                <a:cubicBezTo>
                  <a:pt x="363" y="28"/>
                  <a:pt x="364" y="29"/>
                  <a:pt x="364" y="29"/>
                </a:cubicBezTo>
                <a:cubicBezTo>
                  <a:pt x="364" y="29"/>
                  <a:pt x="364" y="28"/>
                  <a:pt x="365" y="28"/>
                </a:cubicBezTo>
                <a:cubicBezTo>
                  <a:pt x="365" y="28"/>
                  <a:pt x="366" y="29"/>
                  <a:pt x="366" y="29"/>
                </a:cubicBezTo>
                <a:cubicBezTo>
                  <a:pt x="366" y="29"/>
                  <a:pt x="366" y="29"/>
                  <a:pt x="366" y="28"/>
                </a:cubicBezTo>
                <a:cubicBezTo>
                  <a:pt x="368" y="28"/>
                  <a:pt x="369" y="28"/>
                  <a:pt x="371" y="28"/>
                </a:cubicBezTo>
                <a:cubicBezTo>
                  <a:pt x="372" y="28"/>
                  <a:pt x="373" y="28"/>
                  <a:pt x="374" y="28"/>
                </a:cubicBezTo>
                <a:cubicBezTo>
                  <a:pt x="374" y="28"/>
                  <a:pt x="375" y="28"/>
                  <a:pt x="375" y="28"/>
                </a:cubicBezTo>
                <a:cubicBezTo>
                  <a:pt x="375" y="28"/>
                  <a:pt x="376" y="28"/>
                  <a:pt x="376" y="28"/>
                </a:cubicBezTo>
                <a:cubicBezTo>
                  <a:pt x="376" y="28"/>
                  <a:pt x="377" y="28"/>
                  <a:pt x="377" y="28"/>
                </a:cubicBezTo>
                <a:cubicBezTo>
                  <a:pt x="378" y="28"/>
                  <a:pt x="380" y="28"/>
                  <a:pt x="381" y="28"/>
                </a:cubicBezTo>
                <a:cubicBezTo>
                  <a:pt x="381" y="28"/>
                  <a:pt x="382" y="28"/>
                  <a:pt x="382" y="28"/>
                </a:cubicBezTo>
                <a:cubicBezTo>
                  <a:pt x="383" y="28"/>
                  <a:pt x="383" y="27"/>
                  <a:pt x="384" y="27"/>
                </a:cubicBezTo>
                <a:cubicBezTo>
                  <a:pt x="384" y="27"/>
                  <a:pt x="385" y="27"/>
                  <a:pt x="386" y="27"/>
                </a:cubicBezTo>
                <a:cubicBezTo>
                  <a:pt x="386" y="27"/>
                  <a:pt x="386" y="27"/>
                  <a:pt x="386" y="27"/>
                </a:cubicBezTo>
                <a:cubicBezTo>
                  <a:pt x="386" y="27"/>
                  <a:pt x="387" y="27"/>
                  <a:pt x="387" y="27"/>
                </a:cubicBezTo>
                <a:cubicBezTo>
                  <a:pt x="387" y="27"/>
                  <a:pt x="388" y="27"/>
                  <a:pt x="388" y="27"/>
                </a:cubicBezTo>
                <a:cubicBezTo>
                  <a:pt x="389" y="27"/>
                  <a:pt x="391" y="27"/>
                  <a:pt x="393" y="27"/>
                </a:cubicBezTo>
                <a:cubicBezTo>
                  <a:pt x="393" y="27"/>
                  <a:pt x="393" y="27"/>
                  <a:pt x="393" y="27"/>
                </a:cubicBezTo>
                <a:cubicBezTo>
                  <a:pt x="395" y="27"/>
                  <a:pt x="396" y="27"/>
                  <a:pt x="397" y="27"/>
                </a:cubicBezTo>
                <a:cubicBezTo>
                  <a:pt x="397" y="27"/>
                  <a:pt x="397" y="26"/>
                  <a:pt x="397" y="26"/>
                </a:cubicBezTo>
                <a:cubicBezTo>
                  <a:pt x="398" y="26"/>
                  <a:pt x="398" y="27"/>
                  <a:pt x="398" y="27"/>
                </a:cubicBezTo>
                <a:cubicBezTo>
                  <a:pt x="398" y="26"/>
                  <a:pt x="399" y="26"/>
                  <a:pt x="399" y="26"/>
                </a:cubicBezTo>
                <a:cubicBezTo>
                  <a:pt x="400" y="26"/>
                  <a:pt x="401" y="26"/>
                  <a:pt x="402" y="26"/>
                </a:cubicBezTo>
                <a:cubicBezTo>
                  <a:pt x="404" y="26"/>
                  <a:pt x="405" y="26"/>
                  <a:pt x="406" y="26"/>
                </a:cubicBezTo>
                <a:cubicBezTo>
                  <a:pt x="406" y="26"/>
                  <a:pt x="406" y="25"/>
                  <a:pt x="406" y="25"/>
                </a:cubicBezTo>
                <a:close/>
                <a:moveTo>
                  <a:pt x="189" y="10"/>
                </a:moveTo>
                <a:cubicBezTo>
                  <a:pt x="189" y="10"/>
                  <a:pt x="189" y="10"/>
                  <a:pt x="189" y="10"/>
                </a:cubicBezTo>
                <a:cubicBezTo>
                  <a:pt x="188" y="10"/>
                  <a:pt x="188" y="9"/>
                  <a:pt x="188" y="9"/>
                </a:cubicBezTo>
                <a:cubicBezTo>
                  <a:pt x="189" y="8"/>
                  <a:pt x="190" y="9"/>
                  <a:pt x="190" y="9"/>
                </a:cubicBezTo>
                <a:cubicBezTo>
                  <a:pt x="190" y="10"/>
                  <a:pt x="189" y="10"/>
                  <a:pt x="189" y="1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19" name="Freeform 1074"/>
          <p:cNvSpPr>
            <a:spLocks/>
          </p:cNvSpPr>
          <p:nvPr/>
        </p:nvSpPr>
        <p:spPr bwMode="auto">
          <a:xfrm rot="354892">
            <a:off x="10905971" y="-1921108"/>
            <a:ext cx="1339850" cy="388938"/>
          </a:xfrm>
          <a:custGeom>
            <a:avLst/>
            <a:gdLst>
              <a:gd name="T0" fmla="*/ 2436 w 2476"/>
              <a:gd name="T1" fmla="*/ 10 h 724"/>
              <a:gd name="T2" fmla="*/ 2398 w 2476"/>
              <a:gd name="T3" fmla="*/ 14 h 724"/>
              <a:gd name="T4" fmla="*/ 2324 w 2476"/>
              <a:gd name="T5" fmla="*/ 20 h 724"/>
              <a:gd name="T6" fmla="*/ 2264 w 2476"/>
              <a:gd name="T7" fmla="*/ 2 h 724"/>
              <a:gd name="T8" fmla="*/ 2096 w 2476"/>
              <a:gd name="T9" fmla="*/ 12 h 724"/>
              <a:gd name="T10" fmla="*/ 1958 w 2476"/>
              <a:gd name="T11" fmla="*/ 6 h 724"/>
              <a:gd name="T12" fmla="*/ 1904 w 2476"/>
              <a:gd name="T13" fmla="*/ 14 h 724"/>
              <a:gd name="T14" fmla="*/ 1780 w 2476"/>
              <a:gd name="T15" fmla="*/ 32 h 724"/>
              <a:gd name="T16" fmla="*/ 1672 w 2476"/>
              <a:gd name="T17" fmla="*/ 76 h 724"/>
              <a:gd name="T18" fmla="*/ 1578 w 2476"/>
              <a:gd name="T19" fmla="*/ 138 h 724"/>
              <a:gd name="T20" fmla="*/ 1578 w 2476"/>
              <a:gd name="T21" fmla="*/ 224 h 724"/>
              <a:gd name="T22" fmla="*/ 1516 w 2476"/>
              <a:gd name="T23" fmla="*/ 216 h 724"/>
              <a:gd name="T24" fmla="*/ 1470 w 2476"/>
              <a:gd name="T25" fmla="*/ 278 h 724"/>
              <a:gd name="T26" fmla="*/ 1446 w 2476"/>
              <a:gd name="T27" fmla="*/ 338 h 724"/>
              <a:gd name="T28" fmla="*/ 1378 w 2476"/>
              <a:gd name="T29" fmla="*/ 246 h 724"/>
              <a:gd name="T30" fmla="*/ 1300 w 2476"/>
              <a:gd name="T31" fmla="*/ 246 h 724"/>
              <a:gd name="T32" fmla="*/ 1238 w 2476"/>
              <a:gd name="T33" fmla="*/ 244 h 724"/>
              <a:gd name="T34" fmla="*/ 1186 w 2476"/>
              <a:gd name="T35" fmla="*/ 260 h 724"/>
              <a:gd name="T36" fmla="*/ 1136 w 2476"/>
              <a:gd name="T37" fmla="*/ 360 h 724"/>
              <a:gd name="T38" fmla="*/ 1052 w 2476"/>
              <a:gd name="T39" fmla="*/ 340 h 724"/>
              <a:gd name="T40" fmla="*/ 990 w 2476"/>
              <a:gd name="T41" fmla="*/ 278 h 724"/>
              <a:gd name="T42" fmla="*/ 928 w 2476"/>
              <a:gd name="T43" fmla="*/ 232 h 724"/>
              <a:gd name="T44" fmla="*/ 820 w 2476"/>
              <a:gd name="T45" fmla="*/ 202 h 724"/>
              <a:gd name="T46" fmla="*/ 666 w 2476"/>
              <a:gd name="T47" fmla="*/ 186 h 724"/>
              <a:gd name="T48" fmla="*/ 594 w 2476"/>
              <a:gd name="T49" fmla="*/ 202 h 724"/>
              <a:gd name="T50" fmla="*/ 434 w 2476"/>
              <a:gd name="T51" fmla="*/ 262 h 724"/>
              <a:gd name="T52" fmla="*/ 248 w 2476"/>
              <a:gd name="T53" fmla="*/ 272 h 724"/>
              <a:gd name="T54" fmla="*/ 170 w 2476"/>
              <a:gd name="T55" fmla="*/ 308 h 724"/>
              <a:gd name="T56" fmla="*/ 94 w 2476"/>
              <a:gd name="T57" fmla="*/ 332 h 724"/>
              <a:gd name="T58" fmla="*/ 0 w 2476"/>
              <a:gd name="T59" fmla="*/ 370 h 724"/>
              <a:gd name="T60" fmla="*/ 46 w 2476"/>
              <a:gd name="T61" fmla="*/ 432 h 724"/>
              <a:gd name="T62" fmla="*/ 368 w 2476"/>
              <a:gd name="T63" fmla="*/ 432 h 724"/>
              <a:gd name="T64" fmla="*/ 696 w 2476"/>
              <a:gd name="T65" fmla="*/ 418 h 724"/>
              <a:gd name="T66" fmla="*/ 912 w 2476"/>
              <a:gd name="T67" fmla="*/ 408 h 724"/>
              <a:gd name="T68" fmla="*/ 976 w 2476"/>
              <a:gd name="T69" fmla="*/ 408 h 724"/>
              <a:gd name="T70" fmla="*/ 1040 w 2476"/>
              <a:gd name="T71" fmla="*/ 408 h 724"/>
              <a:gd name="T72" fmla="*/ 1098 w 2476"/>
              <a:gd name="T73" fmla="*/ 448 h 724"/>
              <a:gd name="T74" fmla="*/ 1114 w 2476"/>
              <a:gd name="T75" fmla="*/ 490 h 724"/>
              <a:gd name="T76" fmla="*/ 1146 w 2476"/>
              <a:gd name="T77" fmla="*/ 556 h 724"/>
              <a:gd name="T78" fmla="*/ 1166 w 2476"/>
              <a:gd name="T79" fmla="*/ 634 h 724"/>
              <a:gd name="T80" fmla="*/ 1114 w 2476"/>
              <a:gd name="T81" fmla="*/ 588 h 724"/>
              <a:gd name="T82" fmla="*/ 1052 w 2476"/>
              <a:gd name="T83" fmla="*/ 526 h 724"/>
              <a:gd name="T84" fmla="*/ 1060 w 2476"/>
              <a:gd name="T85" fmla="*/ 548 h 724"/>
              <a:gd name="T86" fmla="*/ 1112 w 2476"/>
              <a:gd name="T87" fmla="*/ 616 h 724"/>
              <a:gd name="T88" fmla="*/ 1174 w 2476"/>
              <a:gd name="T89" fmla="*/ 658 h 724"/>
              <a:gd name="T90" fmla="*/ 1300 w 2476"/>
              <a:gd name="T91" fmla="*/ 724 h 724"/>
              <a:gd name="T92" fmla="*/ 1454 w 2476"/>
              <a:gd name="T93" fmla="*/ 680 h 724"/>
              <a:gd name="T94" fmla="*/ 1520 w 2476"/>
              <a:gd name="T95" fmla="*/ 592 h 724"/>
              <a:gd name="T96" fmla="*/ 1560 w 2476"/>
              <a:gd name="T97" fmla="*/ 436 h 724"/>
              <a:gd name="T98" fmla="*/ 1532 w 2476"/>
              <a:gd name="T99" fmla="*/ 448 h 724"/>
              <a:gd name="T100" fmla="*/ 1516 w 2476"/>
              <a:gd name="T101" fmla="*/ 432 h 724"/>
              <a:gd name="T102" fmla="*/ 1506 w 2476"/>
              <a:gd name="T103" fmla="*/ 404 h 724"/>
              <a:gd name="T104" fmla="*/ 1548 w 2476"/>
              <a:gd name="T105" fmla="*/ 340 h 724"/>
              <a:gd name="T106" fmla="*/ 1608 w 2476"/>
              <a:gd name="T107" fmla="*/ 314 h 724"/>
              <a:gd name="T108" fmla="*/ 1702 w 2476"/>
              <a:gd name="T109" fmla="*/ 294 h 724"/>
              <a:gd name="T110" fmla="*/ 1780 w 2476"/>
              <a:gd name="T111" fmla="*/ 274 h 724"/>
              <a:gd name="T112" fmla="*/ 1862 w 2476"/>
              <a:gd name="T113" fmla="*/ 254 h 724"/>
              <a:gd name="T114" fmla="*/ 1980 w 2476"/>
              <a:gd name="T115" fmla="*/ 216 h 724"/>
              <a:gd name="T116" fmla="*/ 2104 w 2476"/>
              <a:gd name="T117" fmla="*/ 186 h 724"/>
              <a:gd name="T118" fmla="*/ 2168 w 2476"/>
              <a:gd name="T119" fmla="*/ 170 h 724"/>
              <a:gd name="T120" fmla="*/ 2322 w 2476"/>
              <a:gd name="T121" fmla="*/ 124 h 724"/>
              <a:gd name="T122" fmla="*/ 2412 w 2476"/>
              <a:gd name="T123" fmla="*/ 106 h 724"/>
              <a:gd name="T124" fmla="*/ 2476 w 2476"/>
              <a:gd name="T125" fmla="*/ 62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76" h="724">
                <a:moveTo>
                  <a:pt x="2460" y="14"/>
                </a:moveTo>
                <a:lnTo>
                  <a:pt x="2460" y="14"/>
                </a:lnTo>
                <a:lnTo>
                  <a:pt x="2460" y="8"/>
                </a:lnTo>
                <a:lnTo>
                  <a:pt x="2458" y="8"/>
                </a:lnTo>
                <a:lnTo>
                  <a:pt x="2454" y="12"/>
                </a:lnTo>
                <a:lnTo>
                  <a:pt x="2450" y="14"/>
                </a:lnTo>
                <a:lnTo>
                  <a:pt x="2444" y="14"/>
                </a:lnTo>
                <a:lnTo>
                  <a:pt x="2444" y="0"/>
                </a:lnTo>
                <a:lnTo>
                  <a:pt x="2444" y="0"/>
                </a:lnTo>
                <a:lnTo>
                  <a:pt x="2430" y="0"/>
                </a:lnTo>
                <a:lnTo>
                  <a:pt x="2430" y="0"/>
                </a:lnTo>
                <a:lnTo>
                  <a:pt x="2436" y="8"/>
                </a:lnTo>
                <a:lnTo>
                  <a:pt x="2436" y="10"/>
                </a:lnTo>
                <a:lnTo>
                  <a:pt x="2436" y="12"/>
                </a:lnTo>
                <a:lnTo>
                  <a:pt x="2434" y="14"/>
                </a:lnTo>
                <a:lnTo>
                  <a:pt x="2430" y="14"/>
                </a:lnTo>
                <a:lnTo>
                  <a:pt x="2430" y="14"/>
                </a:lnTo>
                <a:lnTo>
                  <a:pt x="2428" y="10"/>
                </a:lnTo>
                <a:lnTo>
                  <a:pt x="2426" y="8"/>
                </a:lnTo>
                <a:lnTo>
                  <a:pt x="2424" y="8"/>
                </a:lnTo>
                <a:lnTo>
                  <a:pt x="2422" y="8"/>
                </a:lnTo>
                <a:lnTo>
                  <a:pt x="2414" y="14"/>
                </a:lnTo>
                <a:lnTo>
                  <a:pt x="2414" y="0"/>
                </a:lnTo>
                <a:lnTo>
                  <a:pt x="2398" y="0"/>
                </a:lnTo>
                <a:lnTo>
                  <a:pt x="2398" y="14"/>
                </a:lnTo>
                <a:lnTo>
                  <a:pt x="2398" y="14"/>
                </a:lnTo>
                <a:lnTo>
                  <a:pt x="2384" y="14"/>
                </a:lnTo>
                <a:lnTo>
                  <a:pt x="2384" y="30"/>
                </a:lnTo>
                <a:lnTo>
                  <a:pt x="2368" y="30"/>
                </a:lnTo>
                <a:lnTo>
                  <a:pt x="2368" y="30"/>
                </a:lnTo>
                <a:lnTo>
                  <a:pt x="2352" y="30"/>
                </a:lnTo>
                <a:lnTo>
                  <a:pt x="2352" y="30"/>
                </a:lnTo>
                <a:lnTo>
                  <a:pt x="2336" y="30"/>
                </a:lnTo>
                <a:lnTo>
                  <a:pt x="2336" y="30"/>
                </a:lnTo>
                <a:lnTo>
                  <a:pt x="2336" y="14"/>
                </a:lnTo>
                <a:lnTo>
                  <a:pt x="2336" y="14"/>
                </a:lnTo>
                <a:lnTo>
                  <a:pt x="2332" y="16"/>
                </a:lnTo>
                <a:lnTo>
                  <a:pt x="2328" y="16"/>
                </a:lnTo>
                <a:lnTo>
                  <a:pt x="2324" y="20"/>
                </a:lnTo>
                <a:lnTo>
                  <a:pt x="2322" y="22"/>
                </a:lnTo>
                <a:lnTo>
                  <a:pt x="2322" y="14"/>
                </a:lnTo>
                <a:lnTo>
                  <a:pt x="2322" y="14"/>
                </a:lnTo>
                <a:lnTo>
                  <a:pt x="2306" y="14"/>
                </a:lnTo>
                <a:lnTo>
                  <a:pt x="2306" y="14"/>
                </a:lnTo>
                <a:lnTo>
                  <a:pt x="2290" y="14"/>
                </a:lnTo>
                <a:lnTo>
                  <a:pt x="2290" y="14"/>
                </a:lnTo>
                <a:lnTo>
                  <a:pt x="2274" y="14"/>
                </a:lnTo>
                <a:lnTo>
                  <a:pt x="2274" y="14"/>
                </a:lnTo>
                <a:lnTo>
                  <a:pt x="2274" y="10"/>
                </a:lnTo>
                <a:lnTo>
                  <a:pt x="2272" y="6"/>
                </a:lnTo>
                <a:lnTo>
                  <a:pt x="2268" y="4"/>
                </a:lnTo>
                <a:lnTo>
                  <a:pt x="2264" y="2"/>
                </a:lnTo>
                <a:lnTo>
                  <a:pt x="2256" y="0"/>
                </a:lnTo>
                <a:lnTo>
                  <a:pt x="2244" y="0"/>
                </a:lnTo>
                <a:lnTo>
                  <a:pt x="2244" y="0"/>
                </a:lnTo>
                <a:lnTo>
                  <a:pt x="2228" y="0"/>
                </a:lnTo>
                <a:lnTo>
                  <a:pt x="2150" y="0"/>
                </a:lnTo>
                <a:lnTo>
                  <a:pt x="2150" y="0"/>
                </a:lnTo>
                <a:lnTo>
                  <a:pt x="2140" y="0"/>
                </a:lnTo>
                <a:lnTo>
                  <a:pt x="2128" y="2"/>
                </a:lnTo>
                <a:lnTo>
                  <a:pt x="2116" y="6"/>
                </a:lnTo>
                <a:lnTo>
                  <a:pt x="2104" y="14"/>
                </a:lnTo>
                <a:lnTo>
                  <a:pt x="2104" y="14"/>
                </a:lnTo>
                <a:lnTo>
                  <a:pt x="2100" y="14"/>
                </a:lnTo>
                <a:lnTo>
                  <a:pt x="2096" y="12"/>
                </a:lnTo>
                <a:lnTo>
                  <a:pt x="2090" y="8"/>
                </a:lnTo>
                <a:lnTo>
                  <a:pt x="2090" y="2"/>
                </a:lnTo>
                <a:lnTo>
                  <a:pt x="2088" y="0"/>
                </a:lnTo>
                <a:lnTo>
                  <a:pt x="2088" y="0"/>
                </a:lnTo>
                <a:lnTo>
                  <a:pt x="2078" y="2"/>
                </a:lnTo>
                <a:lnTo>
                  <a:pt x="2068" y="8"/>
                </a:lnTo>
                <a:lnTo>
                  <a:pt x="2058" y="14"/>
                </a:lnTo>
                <a:lnTo>
                  <a:pt x="2058" y="14"/>
                </a:lnTo>
                <a:lnTo>
                  <a:pt x="2026" y="14"/>
                </a:lnTo>
                <a:lnTo>
                  <a:pt x="1964" y="14"/>
                </a:lnTo>
                <a:lnTo>
                  <a:pt x="1964" y="14"/>
                </a:lnTo>
                <a:lnTo>
                  <a:pt x="1960" y="10"/>
                </a:lnTo>
                <a:lnTo>
                  <a:pt x="1958" y="6"/>
                </a:lnTo>
                <a:lnTo>
                  <a:pt x="1958" y="4"/>
                </a:lnTo>
                <a:lnTo>
                  <a:pt x="1960" y="2"/>
                </a:lnTo>
                <a:lnTo>
                  <a:pt x="1962" y="0"/>
                </a:lnTo>
                <a:lnTo>
                  <a:pt x="1964" y="0"/>
                </a:lnTo>
                <a:lnTo>
                  <a:pt x="1964" y="0"/>
                </a:lnTo>
                <a:lnTo>
                  <a:pt x="1934" y="0"/>
                </a:lnTo>
                <a:lnTo>
                  <a:pt x="1934" y="0"/>
                </a:lnTo>
                <a:lnTo>
                  <a:pt x="1932" y="0"/>
                </a:lnTo>
                <a:lnTo>
                  <a:pt x="1926" y="2"/>
                </a:lnTo>
                <a:lnTo>
                  <a:pt x="1922" y="6"/>
                </a:lnTo>
                <a:lnTo>
                  <a:pt x="1920" y="10"/>
                </a:lnTo>
                <a:lnTo>
                  <a:pt x="1918" y="14"/>
                </a:lnTo>
                <a:lnTo>
                  <a:pt x="1904" y="14"/>
                </a:lnTo>
                <a:lnTo>
                  <a:pt x="1904" y="14"/>
                </a:lnTo>
                <a:lnTo>
                  <a:pt x="1888" y="14"/>
                </a:lnTo>
                <a:lnTo>
                  <a:pt x="1888" y="14"/>
                </a:lnTo>
                <a:lnTo>
                  <a:pt x="1856" y="14"/>
                </a:lnTo>
                <a:lnTo>
                  <a:pt x="1856" y="14"/>
                </a:lnTo>
                <a:lnTo>
                  <a:pt x="1826" y="14"/>
                </a:lnTo>
                <a:lnTo>
                  <a:pt x="1826" y="30"/>
                </a:lnTo>
                <a:lnTo>
                  <a:pt x="1826" y="30"/>
                </a:lnTo>
                <a:lnTo>
                  <a:pt x="1810" y="30"/>
                </a:lnTo>
                <a:lnTo>
                  <a:pt x="1796" y="30"/>
                </a:lnTo>
                <a:lnTo>
                  <a:pt x="1796" y="30"/>
                </a:lnTo>
                <a:lnTo>
                  <a:pt x="1786" y="30"/>
                </a:lnTo>
                <a:lnTo>
                  <a:pt x="1780" y="32"/>
                </a:lnTo>
                <a:lnTo>
                  <a:pt x="1774" y="36"/>
                </a:lnTo>
                <a:lnTo>
                  <a:pt x="1764" y="46"/>
                </a:lnTo>
                <a:lnTo>
                  <a:pt x="1764" y="46"/>
                </a:lnTo>
                <a:lnTo>
                  <a:pt x="1748" y="46"/>
                </a:lnTo>
                <a:lnTo>
                  <a:pt x="1748" y="46"/>
                </a:lnTo>
                <a:lnTo>
                  <a:pt x="1734" y="46"/>
                </a:lnTo>
                <a:lnTo>
                  <a:pt x="1718" y="62"/>
                </a:lnTo>
                <a:lnTo>
                  <a:pt x="1718" y="62"/>
                </a:lnTo>
                <a:lnTo>
                  <a:pt x="1702" y="62"/>
                </a:lnTo>
                <a:lnTo>
                  <a:pt x="1702" y="62"/>
                </a:lnTo>
                <a:lnTo>
                  <a:pt x="1686" y="62"/>
                </a:lnTo>
                <a:lnTo>
                  <a:pt x="1686" y="62"/>
                </a:lnTo>
                <a:lnTo>
                  <a:pt x="1672" y="76"/>
                </a:lnTo>
                <a:lnTo>
                  <a:pt x="1672" y="76"/>
                </a:lnTo>
                <a:lnTo>
                  <a:pt x="1656" y="76"/>
                </a:lnTo>
                <a:lnTo>
                  <a:pt x="1640" y="76"/>
                </a:lnTo>
                <a:lnTo>
                  <a:pt x="1640" y="76"/>
                </a:lnTo>
                <a:lnTo>
                  <a:pt x="1640" y="82"/>
                </a:lnTo>
                <a:lnTo>
                  <a:pt x="1638" y="86"/>
                </a:lnTo>
                <a:lnTo>
                  <a:pt x="1632" y="90"/>
                </a:lnTo>
                <a:lnTo>
                  <a:pt x="1628" y="92"/>
                </a:lnTo>
                <a:lnTo>
                  <a:pt x="1624" y="92"/>
                </a:lnTo>
                <a:lnTo>
                  <a:pt x="1624" y="92"/>
                </a:lnTo>
                <a:lnTo>
                  <a:pt x="1594" y="124"/>
                </a:lnTo>
                <a:lnTo>
                  <a:pt x="1594" y="124"/>
                </a:lnTo>
                <a:lnTo>
                  <a:pt x="1578" y="138"/>
                </a:lnTo>
                <a:lnTo>
                  <a:pt x="1562" y="154"/>
                </a:lnTo>
                <a:lnTo>
                  <a:pt x="1562" y="170"/>
                </a:lnTo>
                <a:lnTo>
                  <a:pt x="1562" y="170"/>
                </a:lnTo>
                <a:lnTo>
                  <a:pt x="1548" y="170"/>
                </a:lnTo>
                <a:lnTo>
                  <a:pt x="1548" y="170"/>
                </a:lnTo>
                <a:lnTo>
                  <a:pt x="1548" y="200"/>
                </a:lnTo>
                <a:lnTo>
                  <a:pt x="1562" y="200"/>
                </a:lnTo>
                <a:lnTo>
                  <a:pt x="1562" y="200"/>
                </a:lnTo>
                <a:lnTo>
                  <a:pt x="1562" y="216"/>
                </a:lnTo>
                <a:lnTo>
                  <a:pt x="1562" y="216"/>
                </a:lnTo>
                <a:lnTo>
                  <a:pt x="1578" y="216"/>
                </a:lnTo>
                <a:lnTo>
                  <a:pt x="1578" y="216"/>
                </a:lnTo>
                <a:lnTo>
                  <a:pt x="1578" y="224"/>
                </a:lnTo>
                <a:lnTo>
                  <a:pt x="1580" y="230"/>
                </a:lnTo>
                <a:lnTo>
                  <a:pt x="1584" y="232"/>
                </a:lnTo>
                <a:lnTo>
                  <a:pt x="1594" y="232"/>
                </a:lnTo>
                <a:lnTo>
                  <a:pt x="1594" y="232"/>
                </a:lnTo>
                <a:lnTo>
                  <a:pt x="1578" y="232"/>
                </a:lnTo>
                <a:lnTo>
                  <a:pt x="1578" y="232"/>
                </a:lnTo>
                <a:lnTo>
                  <a:pt x="1566" y="228"/>
                </a:lnTo>
                <a:lnTo>
                  <a:pt x="1556" y="224"/>
                </a:lnTo>
                <a:lnTo>
                  <a:pt x="1544" y="218"/>
                </a:lnTo>
                <a:lnTo>
                  <a:pt x="1532" y="216"/>
                </a:lnTo>
                <a:lnTo>
                  <a:pt x="1532" y="216"/>
                </a:lnTo>
                <a:lnTo>
                  <a:pt x="1516" y="232"/>
                </a:lnTo>
                <a:lnTo>
                  <a:pt x="1516" y="216"/>
                </a:lnTo>
                <a:lnTo>
                  <a:pt x="1516" y="216"/>
                </a:lnTo>
                <a:lnTo>
                  <a:pt x="1514" y="228"/>
                </a:lnTo>
                <a:lnTo>
                  <a:pt x="1508" y="238"/>
                </a:lnTo>
                <a:lnTo>
                  <a:pt x="1500" y="246"/>
                </a:lnTo>
                <a:lnTo>
                  <a:pt x="1500" y="262"/>
                </a:lnTo>
                <a:lnTo>
                  <a:pt x="1500" y="262"/>
                </a:lnTo>
                <a:lnTo>
                  <a:pt x="1500" y="268"/>
                </a:lnTo>
                <a:lnTo>
                  <a:pt x="1498" y="268"/>
                </a:lnTo>
                <a:lnTo>
                  <a:pt x="1494" y="264"/>
                </a:lnTo>
                <a:lnTo>
                  <a:pt x="1490" y="264"/>
                </a:lnTo>
                <a:lnTo>
                  <a:pt x="1486" y="262"/>
                </a:lnTo>
                <a:lnTo>
                  <a:pt x="1486" y="278"/>
                </a:lnTo>
                <a:lnTo>
                  <a:pt x="1470" y="278"/>
                </a:lnTo>
                <a:lnTo>
                  <a:pt x="1470" y="308"/>
                </a:lnTo>
                <a:lnTo>
                  <a:pt x="1454" y="308"/>
                </a:lnTo>
                <a:lnTo>
                  <a:pt x="1454" y="308"/>
                </a:lnTo>
                <a:lnTo>
                  <a:pt x="1458" y="314"/>
                </a:lnTo>
                <a:lnTo>
                  <a:pt x="1460" y="318"/>
                </a:lnTo>
                <a:lnTo>
                  <a:pt x="1462" y="320"/>
                </a:lnTo>
                <a:lnTo>
                  <a:pt x="1460" y="322"/>
                </a:lnTo>
                <a:lnTo>
                  <a:pt x="1456" y="324"/>
                </a:lnTo>
                <a:lnTo>
                  <a:pt x="1454" y="324"/>
                </a:lnTo>
                <a:lnTo>
                  <a:pt x="1454" y="340"/>
                </a:lnTo>
                <a:lnTo>
                  <a:pt x="1454" y="340"/>
                </a:lnTo>
                <a:lnTo>
                  <a:pt x="1452" y="340"/>
                </a:lnTo>
                <a:lnTo>
                  <a:pt x="1446" y="338"/>
                </a:lnTo>
                <a:lnTo>
                  <a:pt x="1442" y="334"/>
                </a:lnTo>
                <a:lnTo>
                  <a:pt x="1440" y="330"/>
                </a:lnTo>
                <a:lnTo>
                  <a:pt x="1438" y="324"/>
                </a:lnTo>
                <a:lnTo>
                  <a:pt x="1438" y="308"/>
                </a:lnTo>
                <a:lnTo>
                  <a:pt x="1438" y="308"/>
                </a:lnTo>
                <a:lnTo>
                  <a:pt x="1436" y="298"/>
                </a:lnTo>
                <a:lnTo>
                  <a:pt x="1432" y="288"/>
                </a:lnTo>
                <a:lnTo>
                  <a:pt x="1424" y="278"/>
                </a:lnTo>
                <a:lnTo>
                  <a:pt x="1424" y="278"/>
                </a:lnTo>
                <a:lnTo>
                  <a:pt x="1408" y="278"/>
                </a:lnTo>
                <a:lnTo>
                  <a:pt x="1408" y="262"/>
                </a:lnTo>
                <a:lnTo>
                  <a:pt x="1392" y="262"/>
                </a:lnTo>
                <a:lnTo>
                  <a:pt x="1378" y="246"/>
                </a:lnTo>
                <a:lnTo>
                  <a:pt x="1378" y="246"/>
                </a:lnTo>
                <a:lnTo>
                  <a:pt x="1362" y="246"/>
                </a:lnTo>
                <a:lnTo>
                  <a:pt x="1346" y="262"/>
                </a:lnTo>
                <a:lnTo>
                  <a:pt x="1330" y="262"/>
                </a:lnTo>
                <a:lnTo>
                  <a:pt x="1330" y="262"/>
                </a:lnTo>
                <a:lnTo>
                  <a:pt x="1330" y="258"/>
                </a:lnTo>
                <a:lnTo>
                  <a:pt x="1328" y="254"/>
                </a:lnTo>
                <a:lnTo>
                  <a:pt x="1322" y="248"/>
                </a:lnTo>
                <a:lnTo>
                  <a:pt x="1318" y="246"/>
                </a:lnTo>
                <a:lnTo>
                  <a:pt x="1316" y="246"/>
                </a:lnTo>
                <a:lnTo>
                  <a:pt x="1316" y="246"/>
                </a:lnTo>
                <a:lnTo>
                  <a:pt x="1300" y="246"/>
                </a:lnTo>
                <a:lnTo>
                  <a:pt x="1300" y="246"/>
                </a:lnTo>
                <a:lnTo>
                  <a:pt x="1288" y="246"/>
                </a:lnTo>
                <a:lnTo>
                  <a:pt x="1278" y="244"/>
                </a:lnTo>
                <a:lnTo>
                  <a:pt x="1274" y="242"/>
                </a:lnTo>
                <a:lnTo>
                  <a:pt x="1272" y="240"/>
                </a:lnTo>
                <a:lnTo>
                  <a:pt x="1270" y="236"/>
                </a:lnTo>
                <a:lnTo>
                  <a:pt x="1268" y="232"/>
                </a:lnTo>
                <a:lnTo>
                  <a:pt x="1268" y="232"/>
                </a:lnTo>
                <a:lnTo>
                  <a:pt x="1254" y="232"/>
                </a:lnTo>
                <a:lnTo>
                  <a:pt x="1254" y="232"/>
                </a:lnTo>
                <a:lnTo>
                  <a:pt x="1248" y="232"/>
                </a:lnTo>
                <a:lnTo>
                  <a:pt x="1244" y="234"/>
                </a:lnTo>
                <a:lnTo>
                  <a:pt x="1240" y="238"/>
                </a:lnTo>
                <a:lnTo>
                  <a:pt x="1238" y="244"/>
                </a:lnTo>
                <a:lnTo>
                  <a:pt x="1238" y="246"/>
                </a:lnTo>
                <a:lnTo>
                  <a:pt x="1238" y="246"/>
                </a:lnTo>
                <a:lnTo>
                  <a:pt x="1238" y="244"/>
                </a:lnTo>
                <a:lnTo>
                  <a:pt x="1236" y="238"/>
                </a:lnTo>
                <a:lnTo>
                  <a:pt x="1232" y="234"/>
                </a:lnTo>
                <a:lnTo>
                  <a:pt x="1228" y="232"/>
                </a:lnTo>
                <a:lnTo>
                  <a:pt x="1222" y="232"/>
                </a:lnTo>
                <a:lnTo>
                  <a:pt x="1206" y="246"/>
                </a:lnTo>
                <a:lnTo>
                  <a:pt x="1206" y="246"/>
                </a:lnTo>
                <a:lnTo>
                  <a:pt x="1202" y="248"/>
                </a:lnTo>
                <a:lnTo>
                  <a:pt x="1198" y="250"/>
                </a:lnTo>
                <a:lnTo>
                  <a:pt x="1192" y="254"/>
                </a:lnTo>
                <a:lnTo>
                  <a:pt x="1186" y="260"/>
                </a:lnTo>
                <a:lnTo>
                  <a:pt x="1182" y="262"/>
                </a:lnTo>
                <a:lnTo>
                  <a:pt x="1176" y="262"/>
                </a:lnTo>
                <a:lnTo>
                  <a:pt x="1176" y="278"/>
                </a:lnTo>
                <a:lnTo>
                  <a:pt x="1160" y="294"/>
                </a:lnTo>
                <a:lnTo>
                  <a:pt x="1146" y="308"/>
                </a:lnTo>
                <a:lnTo>
                  <a:pt x="1146" y="324"/>
                </a:lnTo>
                <a:lnTo>
                  <a:pt x="1130" y="324"/>
                </a:lnTo>
                <a:lnTo>
                  <a:pt x="1130" y="340"/>
                </a:lnTo>
                <a:lnTo>
                  <a:pt x="1130" y="340"/>
                </a:lnTo>
                <a:lnTo>
                  <a:pt x="1134" y="346"/>
                </a:lnTo>
                <a:lnTo>
                  <a:pt x="1136" y="352"/>
                </a:lnTo>
                <a:lnTo>
                  <a:pt x="1136" y="356"/>
                </a:lnTo>
                <a:lnTo>
                  <a:pt x="1136" y="360"/>
                </a:lnTo>
                <a:lnTo>
                  <a:pt x="1132" y="368"/>
                </a:lnTo>
                <a:lnTo>
                  <a:pt x="1130" y="370"/>
                </a:lnTo>
                <a:lnTo>
                  <a:pt x="1130" y="370"/>
                </a:lnTo>
                <a:lnTo>
                  <a:pt x="1114" y="370"/>
                </a:lnTo>
                <a:lnTo>
                  <a:pt x="1114" y="370"/>
                </a:lnTo>
                <a:lnTo>
                  <a:pt x="1104" y="360"/>
                </a:lnTo>
                <a:lnTo>
                  <a:pt x="1098" y="350"/>
                </a:lnTo>
                <a:lnTo>
                  <a:pt x="1092" y="342"/>
                </a:lnTo>
                <a:lnTo>
                  <a:pt x="1088" y="340"/>
                </a:lnTo>
                <a:lnTo>
                  <a:pt x="1084" y="340"/>
                </a:lnTo>
                <a:lnTo>
                  <a:pt x="1068" y="340"/>
                </a:lnTo>
                <a:lnTo>
                  <a:pt x="1068" y="340"/>
                </a:lnTo>
                <a:lnTo>
                  <a:pt x="1052" y="340"/>
                </a:lnTo>
                <a:lnTo>
                  <a:pt x="1052" y="340"/>
                </a:lnTo>
                <a:lnTo>
                  <a:pt x="1052" y="308"/>
                </a:lnTo>
                <a:lnTo>
                  <a:pt x="1022" y="294"/>
                </a:lnTo>
                <a:lnTo>
                  <a:pt x="1022" y="294"/>
                </a:lnTo>
                <a:lnTo>
                  <a:pt x="1016" y="288"/>
                </a:lnTo>
                <a:lnTo>
                  <a:pt x="1010" y="286"/>
                </a:lnTo>
                <a:lnTo>
                  <a:pt x="1004" y="286"/>
                </a:lnTo>
                <a:lnTo>
                  <a:pt x="1000" y="288"/>
                </a:lnTo>
                <a:lnTo>
                  <a:pt x="992" y="292"/>
                </a:lnTo>
                <a:lnTo>
                  <a:pt x="990" y="294"/>
                </a:lnTo>
                <a:lnTo>
                  <a:pt x="990" y="294"/>
                </a:lnTo>
                <a:lnTo>
                  <a:pt x="990" y="278"/>
                </a:lnTo>
                <a:lnTo>
                  <a:pt x="990" y="278"/>
                </a:lnTo>
                <a:lnTo>
                  <a:pt x="982" y="268"/>
                </a:lnTo>
                <a:lnTo>
                  <a:pt x="974" y="264"/>
                </a:lnTo>
                <a:lnTo>
                  <a:pt x="968" y="262"/>
                </a:lnTo>
                <a:lnTo>
                  <a:pt x="960" y="262"/>
                </a:lnTo>
                <a:lnTo>
                  <a:pt x="960" y="246"/>
                </a:lnTo>
                <a:lnTo>
                  <a:pt x="960" y="246"/>
                </a:lnTo>
                <a:lnTo>
                  <a:pt x="944" y="246"/>
                </a:lnTo>
                <a:lnTo>
                  <a:pt x="944" y="246"/>
                </a:lnTo>
                <a:lnTo>
                  <a:pt x="942" y="246"/>
                </a:lnTo>
                <a:lnTo>
                  <a:pt x="936" y="244"/>
                </a:lnTo>
                <a:lnTo>
                  <a:pt x="930" y="240"/>
                </a:lnTo>
                <a:lnTo>
                  <a:pt x="928" y="236"/>
                </a:lnTo>
                <a:lnTo>
                  <a:pt x="928" y="232"/>
                </a:lnTo>
                <a:lnTo>
                  <a:pt x="866" y="232"/>
                </a:lnTo>
                <a:lnTo>
                  <a:pt x="866" y="232"/>
                </a:lnTo>
                <a:lnTo>
                  <a:pt x="866" y="222"/>
                </a:lnTo>
                <a:lnTo>
                  <a:pt x="864" y="218"/>
                </a:lnTo>
                <a:lnTo>
                  <a:pt x="860" y="216"/>
                </a:lnTo>
                <a:lnTo>
                  <a:pt x="850" y="216"/>
                </a:lnTo>
                <a:lnTo>
                  <a:pt x="850" y="216"/>
                </a:lnTo>
                <a:lnTo>
                  <a:pt x="836" y="216"/>
                </a:lnTo>
                <a:lnTo>
                  <a:pt x="836" y="216"/>
                </a:lnTo>
                <a:lnTo>
                  <a:pt x="830" y="216"/>
                </a:lnTo>
                <a:lnTo>
                  <a:pt x="826" y="214"/>
                </a:lnTo>
                <a:lnTo>
                  <a:pt x="822" y="208"/>
                </a:lnTo>
                <a:lnTo>
                  <a:pt x="820" y="202"/>
                </a:lnTo>
                <a:lnTo>
                  <a:pt x="820" y="200"/>
                </a:lnTo>
                <a:lnTo>
                  <a:pt x="790" y="200"/>
                </a:lnTo>
                <a:lnTo>
                  <a:pt x="790" y="200"/>
                </a:lnTo>
                <a:lnTo>
                  <a:pt x="780" y="200"/>
                </a:lnTo>
                <a:lnTo>
                  <a:pt x="774" y="198"/>
                </a:lnTo>
                <a:lnTo>
                  <a:pt x="768" y="194"/>
                </a:lnTo>
                <a:lnTo>
                  <a:pt x="758" y="186"/>
                </a:lnTo>
                <a:lnTo>
                  <a:pt x="742" y="186"/>
                </a:lnTo>
                <a:lnTo>
                  <a:pt x="742" y="186"/>
                </a:lnTo>
                <a:lnTo>
                  <a:pt x="728" y="186"/>
                </a:lnTo>
                <a:lnTo>
                  <a:pt x="680" y="186"/>
                </a:lnTo>
                <a:lnTo>
                  <a:pt x="680" y="186"/>
                </a:lnTo>
                <a:lnTo>
                  <a:pt x="666" y="186"/>
                </a:lnTo>
                <a:lnTo>
                  <a:pt x="666" y="186"/>
                </a:lnTo>
                <a:lnTo>
                  <a:pt x="634" y="186"/>
                </a:lnTo>
                <a:lnTo>
                  <a:pt x="634" y="186"/>
                </a:lnTo>
                <a:lnTo>
                  <a:pt x="632" y="186"/>
                </a:lnTo>
                <a:lnTo>
                  <a:pt x="626" y="188"/>
                </a:lnTo>
                <a:lnTo>
                  <a:pt x="622" y="192"/>
                </a:lnTo>
                <a:lnTo>
                  <a:pt x="620" y="196"/>
                </a:lnTo>
                <a:lnTo>
                  <a:pt x="618" y="200"/>
                </a:lnTo>
                <a:lnTo>
                  <a:pt x="618" y="200"/>
                </a:lnTo>
                <a:lnTo>
                  <a:pt x="604" y="200"/>
                </a:lnTo>
                <a:lnTo>
                  <a:pt x="604" y="200"/>
                </a:lnTo>
                <a:lnTo>
                  <a:pt x="598" y="202"/>
                </a:lnTo>
                <a:lnTo>
                  <a:pt x="594" y="202"/>
                </a:lnTo>
                <a:lnTo>
                  <a:pt x="590" y="208"/>
                </a:lnTo>
                <a:lnTo>
                  <a:pt x="588" y="214"/>
                </a:lnTo>
                <a:lnTo>
                  <a:pt x="588" y="216"/>
                </a:lnTo>
                <a:lnTo>
                  <a:pt x="588" y="216"/>
                </a:lnTo>
                <a:lnTo>
                  <a:pt x="586" y="228"/>
                </a:lnTo>
                <a:lnTo>
                  <a:pt x="580" y="238"/>
                </a:lnTo>
                <a:lnTo>
                  <a:pt x="572" y="246"/>
                </a:lnTo>
                <a:lnTo>
                  <a:pt x="494" y="246"/>
                </a:lnTo>
                <a:lnTo>
                  <a:pt x="494" y="246"/>
                </a:lnTo>
                <a:lnTo>
                  <a:pt x="480" y="246"/>
                </a:lnTo>
                <a:lnTo>
                  <a:pt x="448" y="246"/>
                </a:lnTo>
                <a:lnTo>
                  <a:pt x="434" y="262"/>
                </a:lnTo>
                <a:lnTo>
                  <a:pt x="434" y="262"/>
                </a:lnTo>
                <a:lnTo>
                  <a:pt x="402" y="262"/>
                </a:lnTo>
                <a:lnTo>
                  <a:pt x="402" y="262"/>
                </a:lnTo>
                <a:lnTo>
                  <a:pt x="388" y="260"/>
                </a:lnTo>
                <a:lnTo>
                  <a:pt x="372" y="256"/>
                </a:lnTo>
                <a:lnTo>
                  <a:pt x="362" y="256"/>
                </a:lnTo>
                <a:lnTo>
                  <a:pt x="354" y="256"/>
                </a:lnTo>
                <a:lnTo>
                  <a:pt x="346" y="258"/>
                </a:lnTo>
                <a:lnTo>
                  <a:pt x="340" y="262"/>
                </a:lnTo>
                <a:lnTo>
                  <a:pt x="340" y="262"/>
                </a:lnTo>
                <a:lnTo>
                  <a:pt x="310" y="262"/>
                </a:lnTo>
                <a:lnTo>
                  <a:pt x="248" y="262"/>
                </a:lnTo>
                <a:lnTo>
                  <a:pt x="248" y="262"/>
                </a:lnTo>
                <a:lnTo>
                  <a:pt x="248" y="272"/>
                </a:lnTo>
                <a:lnTo>
                  <a:pt x="246" y="276"/>
                </a:lnTo>
                <a:lnTo>
                  <a:pt x="240" y="278"/>
                </a:lnTo>
                <a:lnTo>
                  <a:pt x="232" y="278"/>
                </a:lnTo>
                <a:lnTo>
                  <a:pt x="232" y="278"/>
                </a:lnTo>
                <a:lnTo>
                  <a:pt x="216" y="278"/>
                </a:lnTo>
                <a:lnTo>
                  <a:pt x="216" y="278"/>
                </a:lnTo>
                <a:lnTo>
                  <a:pt x="202" y="294"/>
                </a:lnTo>
                <a:lnTo>
                  <a:pt x="202" y="294"/>
                </a:lnTo>
                <a:lnTo>
                  <a:pt x="192" y="294"/>
                </a:lnTo>
                <a:lnTo>
                  <a:pt x="186" y="296"/>
                </a:lnTo>
                <a:lnTo>
                  <a:pt x="180" y="300"/>
                </a:lnTo>
                <a:lnTo>
                  <a:pt x="170" y="308"/>
                </a:lnTo>
                <a:lnTo>
                  <a:pt x="170" y="308"/>
                </a:lnTo>
                <a:lnTo>
                  <a:pt x="154" y="308"/>
                </a:lnTo>
                <a:lnTo>
                  <a:pt x="154" y="308"/>
                </a:lnTo>
                <a:lnTo>
                  <a:pt x="154" y="324"/>
                </a:lnTo>
                <a:lnTo>
                  <a:pt x="154" y="324"/>
                </a:lnTo>
                <a:lnTo>
                  <a:pt x="140" y="324"/>
                </a:lnTo>
                <a:lnTo>
                  <a:pt x="140" y="324"/>
                </a:lnTo>
                <a:lnTo>
                  <a:pt x="130" y="326"/>
                </a:lnTo>
                <a:lnTo>
                  <a:pt x="120" y="330"/>
                </a:lnTo>
                <a:lnTo>
                  <a:pt x="108" y="340"/>
                </a:lnTo>
                <a:lnTo>
                  <a:pt x="108" y="340"/>
                </a:lnTo>
                <a:lnTo>
                  <a:pt x="102" y="340"/>
                </a:lnTo>
                <a:lnTo>
                  <a:pt x="100" y="338"/>
                </a:lnTo>
                <a:lnTo>
                  <a:pt x="94" y="332"/>
                </a:lnTo>
                <a:lnTo>
                  <a:pt x="92" y="326"/>
                </a:lnTo>
                <a:lnTo>
                  <a:pt x="92" y="324"/>
                </a:lnTo>
                <a:lnTo>
                  <a:pt x="46" y="324"/>
                </a:lnTo>
                <a:lnTo>
                  <a:pt x="46" y="324"/>
                </a:lnTo>
                <a:lnTo>
                  <a:pt x="40" y="326"/>
                </a:lnTo>
                <a:lnTo>
                  <a:pt x="36" y="326"/>
                </a:lnTo>
                <a:lnTo>
                  <a:pt x="26" y="332"/>
                </a:lnTo>
                <a:lnTo>
                  <a:pt x="16" y="340"/>
                </a:lnTo>
                <a:lnTo>
                  <a:pt x="16" y="340"/>
                </a:lnTo>
                <a:lnTo>
                  <a:pt x="0" y="356"/>
                </a:lnTo>
                <a:lnTo>
                  <a:pt x="0" y="356"/>
                </a:lnTo>
                <a:lnTo>
                  <a:pt x="0" y="370"/>
                </a:lnTo>
                <a:lnTo>
                  <a:pt x="0" y="370"/>
                </a:lnTo>
                <a:lnTo>
                  <a:pt x="0" y="386"/>
                </a:lnTo>
                <a:lnTo>
                  <a:pt x="0" y="386"/>
                </a:lnTo>
                <a:lnTo>
                  <a:pt x="0" y="402"/>
                </a:lnTo>
                <a:lnTo>
                  <a:pt x="16" y="402"/>
                </a:lnTo>
                <a:lnTo>
                  <a:pt x="16" y="402"/>
                </a:lnTo>
                <a:lnTo>
                  <a:pt x="16" y="418"/>
                </a:lnTo>
                <a:lnTo>
                  <a:pt x="30" y="418"/>
                </a:lnTo>
                <a:lnTo>
                  <a:pt x="30" y="418"/>
                </a:lnTo>
                <a:lnTo>
                  <a:pt x="32" y="422"/>
                </a:lnTo>
                <a:lnTo>
                  <a:pt x="34" y="426"/>
                </a:lnTo>
                <a:lnTo>
                  <a:pt x="38" y="430"/>
                </a:lnTo>
                <a:lnTo>
                  <a:pt x="44" y="432"/>
                </a:lnTo>
                <a:lnTo>
                  <a:pt x="46" y="432"/>
                </a:lnTo>
                <a:lnTo>
                  <a:pt x="46" y="432"/>
                </a:lnTo>
                <a:lnTo>
                  <a:pt x="58" y="432"/>
                </a:lnTo>
                <a:lnTo>
                  <a:pt x="70" y="434"/>
                </a:lnTo>
                <a:lnTo>
                  <a:pt x="82" y="438"/>
                </a:lnTo>
                <a:lnTo>
                  <a:pt x="92" y="448"/>
                </a:lnTo>
                <a:lnTo>
                  <a:pt x="232" y="448"/>
                </a:lnTo>
                <a:lnTo>
                  <a:pt x="232" y="448"/>
                </a:lnTo>
                <a:lnTo>
                  <a:pt x="264" y="448"/>
                </a:lnTo>
                <a:lnTo>
                  <a:pt x="264" y="448"/>
                </a:lnTo>
                <a:lnTo>
                  <a:pt x="280" y="442"/>
                </a:lnTo>
                <a:lnTo>
                  <a:pt x="298" y="438"/>
                </a:lnTo>
                <a:lnTo>
                  <a:pt x="332" y="434"/>
                </a:lnTo>
                <a:lnTo>
                  <a:pt x="368" y="432"/>
                </a:lnTo>
                <a:lnTo>
                  <a:pt x="402" y="432"/>
                </a:lnTo>
                <a:lnTo>
                  <a:pt x="418" y="432"/>
                </a:lnTo>
                <a:lnTo>
                  <a:pt x="418" y="432"/>
                </a:lnTo>
                <a:lnTo>
                  <a:pt x="448" y="432"/>
                </a:lnTo>
                <a:lnTo>
                  <a:pt x="618" y="432"/>
                </a:lnTo>
                <a:lnTo>
                  <a:pt x="618" y="432"/>
                </a:lnTo>
                <a:lnTo>
                  <a:pt x="650" y="432"/>
                </a:lnTo>
                <a:lnTo>
                  <a:pt x="650" y="432"/>
                </a:lnTo>
                <a:lnTo>
                  <a:pt x="662" y="430"/>
                </a:lnTo>
                <a:lnTo>
                  <a:pt x="672" y="424"/>
                </a:lnTo>
                <a:lnTo>
                  <a:pt x="684" y="420"/>
                </a:lnTo>
                <a:lnTo>
                  <a:pt x="696" y="418"/>
                </a:lnTo>
                <a:lnTo>
                  <a:pt x="696" y="418"/>
                </a:lnTo>
                <a:lnTo>
                  <a:pt x="728" y="418"/>
                </a:lnTo>
                <a:lnTo>
                  <a:pt x="804" y="418"/>
                </a:lnTo>
                <a:lnTo>
                  <a:pt x="804" y="418"/>
                </a:lnTo>
                <a:lnTo>
                  <a:pt x="836" y="418"/>
                </a:lnTo>
                <a:lnTo>
                  <a:pt x="836" y="418"/>
                </a:lnTo>
                <a:lnTo>
                  <a:pt x="850" y="418"/>
                </a:lnTo>
                <a:lnTo>
                  <a:pt x="888" y="418"/>
                </a:lnTo>
                <a:lnTo>
                  <a:pt x="888" y="418"/>
                </a:lnTo>
                <a:lnTo>
                  <a:pt x="898" y="412"/>
                </a:lnTo>
                <a:lnTo>
                  <a:pt x="904" y="410"/>
                </a:lnTo>
                <a:lnTo>
                  <a:pt x="912" y="408"/>
                </a:lnTo>
                <a:lnTo>
                  <a:pt x="912" y="408"/>
                </a:lnTo>
                <a:lnTo>
                  <a:pt x="912" y="408"/>
                </a:lnTo>
                <a:lnTo>
                  <a:pt x="912" y="402"/>
                </a:lnTo>
                <a:lnTo>
                  <a:pt x="928" y="402"/>
                </a:lnTo>
                <a:lnTo>
                  <a:pt x="928" y="410"/>
                </a:lnTo>
                <a:lnTo>
                  <a:pt x="928" y="410"/>
                </a:lnTo>
                <a:lnTo>
                  <a:pt x="936" y="408"/>
                </a:lnTo>
                <a:lnTo>
                  <a:pt x="936" y="408"/>
                </a:lnTo>
                <a:lnTo>
                  <a:pt x="944" y="410"/>
                </a:lnTo>
                <a:lnTo>
                  <a:pt x="950" y="412"/>
                </a:lnTo>
                <a:lnTo>
                  <a:pt x="960" y="402"/>
                </a:lnTo>
                <a:lnTo>
                  <a:pt x="960" y="402"/>
                </a:lnTo>
                <a:lnTo>
                  <a:pt x="966" y="406"/>
                </a:lnTo>
                <a:lnTo>
                  <a:pt x="970" y="408"/>
                </a:lnTo>
                <a:lnTo>
                  <a:pt x="976" y="408"/>
                </a:lnTo>
                <a:lnTo>
                  <a:pt x="982" y="408"/>
                </a:lnTo>
                <a:lnTo>
                  <a:pt x="994" y="404"/>
                </a:lnTo>
                <a:lnTo>
                  <a:pt x="1006" y="402"/>
                </a:lnTo>
                <a:lnTo>
                  <a:pt x="1006" y="418"/>
                </a:lnTo>
                <a:lnTo>
                  <a:pt x="1006" y="418"/>
                </a:lnTo>
                <a:lnTo>
                  <a:pt x="1014" y="416"/>
                </a:lnTo>
                <a:lnTo>
                  <a:pt x="1018" y="412"/>
                </a:lnTo>
                <a:lnTo>
                  <a:pt x="1020" y="410"/>
                </a:lnTo>
                <a:lnTo>
                  <a:pt x="1022" y="414"/>
                </a:lnTo>
                <a:lnTo>
                  <a:pt x="1022" y="414"/>
                </a:lnTo>
                <a:lnTo>
                  <a:pt x="1030" y="410"/>
                </a:lnTo>
                <a:lnTo>
                  <a:pt x="1040" y="408"/>
                </a:lnTo>
                <a:lnTo>
                  <a:pt x="1040" y="408"/>
                </a:lnTo>
                <a:lnTo>
                  <a:pt x="1044" y="410"/>
                </a:lnTo>
                <a:lnTo>
                  <a:pt x="1052" y="402"/>
                </a:lnTo>
                <a:lnTo>
                  <a:pt x="1052" y="410"/>
                </a:lnTo>
                <a:lnTo>
                  <a:pt x="1052" y="410"/>
                </a:lnTo>
                <a:lnTo>
                  <a:pt x="1058" y="414"/>
                </a:lnTo>
                <a:lnTo>
                  <a:pt x="1064" y="418"/>
                </a:lnTo>
                <a:lnTo>
                  <a:pt x="1084" y="418"/>
                </a:lnTo>
                <a:lnTo>
                  <a:pt x="1084" y="418"/>
                </a:lnTo>
                <a:lnTo>
                  <a:pt x="1084" y="432"/>
                </a:lnTo>
                <a:lnTo>
                  <a:pt x="1084" y="432"/>
                </a:lnTo>
                <a:lnTo>
                  <a:pt x="1098" y="432"/>
                </a:lnTo>
                <a:lnTo>
                  <a:pt x="1098" y="448"/>
                </a:lnTo>
                <a:lnTo>
                  <a:pt x="1098" y="448"/>
                </a:lnTo>
                <a:lnTo>
                  <a:pt x="1084" y="448"/>
                </a:lnTo>
                <a:lnTo>
                  <a:pt x="1084" y="448"/>
                </a:lnTo>
                <a:lnTo>
                  <a:pt x="1084" y="454"/>
                </a:lnTo>
                <a:lnTo>
                  <a:pt x="1086" y="456"/>
                </a:lnTo>
                <a:lnTo>
                  <a:pt x="1090" y="456"/>
                </a:lnTo>
                <a:lnTo>
                  <a:pt x="1098" y="464"/>
                </a:lnTo>
                <a:lnTo>
                  <a:pt x="1098" y="464"/>
                </a:lnTo>
                <a:lnTo>
                  <a:pt x="1098" y="480"/>
                </a:lnTo>
                <a:lnTo>
                  <a:pt x="1098" y="480"/>
                </a:lnTo>
                <a:lnTo>
                  <a:pt x="1102" y="480"/>
                </a:lnTo>
                <a:lnTo>
                  <a:pt x="1106" y="480"/>
                </a:lnTo>
                <a:lnTo>
                  <a:pt x="1112" y="486"/>
                </a:lnTo>
                <a:lnTo>
                  <a:pt x="1114" y="490"/>
                </a:lnTo>
                <a:lnTo>
                  <a:pt x="1114" y="494"/>
                </a:lnTo>
                <a:lnTo>
                  <a:pt x="1114" y="494"/>
                </a:lnTo>
                <a:lnTo>
                  <a:pt x="1114" y="510"/>
                </a:lnTo>
                <a:lnTo>
                  <a:pt x="1114" y="510"/>
                </a:lnTo>
                <a:lnTo>
                  <a:pt x="1114" y="514"/>
                </a:lnTo>
                <a:lnTo>
                  <a:pt x="1116" y="518"/>
                </a:lnTo>
                <a:lnTo>
                  <a:pt x="1122" y="524"/>
                </a:lnTo>
                <a:lnTo>
                  <a:pt x="1126" y="524"/>
                </a:lnTo>
                <a:lnTo>
                  <a:pt x="1130" y="526"/>
                </a:lnTo>
                <a:lnTo>
                  <a:pt x="1130" y="526"/>
                </a:lnTo>
                <a:lnTo>
                  <a:pt x="1130" y="556"/>
                </a:lnTo>
                <a:lnTo>
                  <a:pt x="1130" y="556"/>
                </a:lnTo>
                <a:lnTo>
                  <a:pt x="1146" y="556"/>
                </a:lnTo>
                <a:lnTo>
                  <a:pt x="1146" y="556"/>
                </a:lnTo>
                <a:lnTo>
                  <a:pt x="1146" y="572"/>
                </a:lnTo>
                <a:lnTo>
                  <a:pt x="1146" y="588"/>
                </a:lnTo>
                <a:lnTo>
                  <a:pt x="1160" y="588"/>
                </a:lnTo>
                <a:lnTo>
                  <a:pt x="1160" y="602"/>
                </a:lnTo>
                <a:lnTo>
                  <a:pt x="1160" y="602"/>
                </a:lnTo>
                <a:lnTo>
                  <a:pt x="1160" y="618"/>
                </a:lnTo>
                <a:lnTo>
                  <a:pt x="1176" y="618"/>
                </a:lnTo>
                <a:lnTo>
                  <a:pt x="1176" y="618"/>
                </a:lnTo>
                <a:lnTo>
                  <a:pt x="1176" y="620"/>
                </a:lnTo>
                <a:lnTo>
                  <a:pt x="1174" y="626"/>
                </a:lnTo>
                <a:lnTo>
                  <a:pt x="1170" y="632"/>
                </a:lnTo>
                <a:lnTo>
                  <a:pt x="1166" y="634"/>
                </a:lnTo>
                <a:lnTo>
                  <a:pt x="1160" y="634"/>
                </a:lnTo>
                <a:lnTo>
                  <a:pt x="1160" y="634"/>
                </a:lnTo>
                <a:lnTo>
                  <a:pt x="1160" y="618"/>
                </a:lnTo>
                <a:lnTo>
                  <a:pt x="1146" y="618"/>
                </a:lnTo>
                <a:lnTo>
                  <a:pt x="1146" y="618"/>
                </a:lnTo>
                <a:lnTo>
                  <a:pt x="1144" y="614"/>
                </a:lnTo>
                <a:lnTo>
                  <a:pt x="1142" y="610"/>
                </a:lnTo>
                <a:lnTo>
                  <a:pt x="1138" y="604"/>
                </a:lnTo>
                <a:lnTo>
                  <a:pt x="1132" y="604"/>
                </a:lnTo>
                <a:lnTo>
                  <a:pt x="1130" y="602"/>
                </a:lnTo>
                <a:lnTo>
                  <a:pt x="1130" y="588"/>
                </a:lnTo>
                <a:lnTo>
                  <a:pt x="1130" y="588"/>
                </a:lnTo>
                <a:lnTo>
                  <a:pt x="1114" y="588"/>
                </a:lnTo>
                <a:lnTo>
                  <a:pt x="1098" y="572"/>
                </a:lnTo>
                <a:lnTo>
                  <a:pt x="1098" y="572"/>
                </a:lnTo>
                <a:lnTo>
                  <a:pt x="1098" y="556"/>
                </a:lnTo>
                <a:lnTo>
                  <a:pt x="1098" y="556"/>
                </a:lnTo>
                <a:lnTo>
                  <a:pt x="1084" y="556"/>
                </a:lnTo>
                <a:lnTo>
                  <a:pt x="1084" y="556"/>
                </a:lnTo>
                <a:lnTo>
                  <a:pt x="1084" y="554"/>
                </a:lnTo>
                <a:lnTo>
                  <a:pt x="1082" y="548"/>
                </a:lnTo>
                <a:lnTo>
                  <a:pt x="1076" y="544"/>
                </a:lnTo>
                <a:lnTo>
                  <a:pt x="1072" y="542"/>
                </a:lnTo>
                <a:lnTo>
                  <a:pt x="1068" y="542"/>
                </a:lnTo>
                <a:lnTo>
                  <a:pt x="1068" y="526"/>
                </a:lnTo>
                <a:lnTo>
                  <a:pt x="1052" y="526"/>
                </a:lnTo>
                <a:lnTo>
                  <a:pt x="1052" y="510"/>
                </a:lnTo>
                <a:lnTo>
                  <a:pt x="1052" y="510"/>
                </a:lnTo>
                <a:lnTo>
                  <a:pt x="1036" y="510"/>
                </a:lnTo>
                <a:lnTo>
                  <a:pt x="1036" y="510"/>
                </a:lnTo>
                <a:lnTo>
                  <a:pt x="1036" y="494"/>
                </a:lnTo>
                <a:lnTo>
                  <a:pt x="1036" y="494"/>
                </a:lnTo>
                <a:lnTo>
                  <a:pt x="1028" y="494"/>
                </a:lnTo>
                <a:lnTo>
                  <a:pt x="1028" y="494"/>
                </a:lnTo>
                <a:lnTo>
                  <a:pt x="1036" y="516"/>
                </a:lnTo>
                <a:lnTo>
                  <a:pt x="1040" y="538"/>
                </a:lnTo>
                <a:lnTo>
                  <a:pt x="1040" y="538"/>
                </a:lnTo>
                <a:lnTo>
                  <a:pt x="1050" y="542"/>
                </a:lnTo>
                <a:lnTo>
                  <a:pt x="1060" y="548"/>
                </a:lnTo>
                <a:lnTo>
                  <a:pt x="1066" y="556"/>
                </a:lnTo>
                <a:lnTo>
                  <a:pt x="1070" y="566"/>
                </a:lnTo>
                <a:lnTo>
                  <a:pt x="1070" y="566"/>
                </a:lnTo>
                <a:lnTo>
                  <a:pt x="1076" y="572"/>
                </a:lnTo>
                <a:lnTo>
                  <a:pt x="1080" y="578"/>
                </a:lnTo>
                <a:lnTo>
                  <a:pt x="1084" y="584"/>
                </a:lnTo>
                <a:lnTo>
                  <a:pt x="1086" y="592"/>
                </a:lnTo>
                <a:lnTo>
                  <a:pt x="1086" y="592"/>
                </a:lnTo>
                <a:lnTo>
                  <a:pt x="1094" y="600"/>
                </a:lnTo>
                <a:lnTo>
                  <a:pt x="1100" y="610"/>
                </a:lnTo>
                <a:lnTo>
                  <a:pt x="1100" y="610"/>
                </a:lnTo>
                <a:lnTo>
                  <a:pt x="1106" y="614"/>
                </a:lnTo>
                <a:lnTo>
                  <a:pt x="1112" y="616"/>
                </a:lnTo>
                <a:lnTo>
                  <a:pt x="1112" y="616"/>
                </a:lnTo>
                <a:lnTo>
                  <a:pt x="1122" y="618"/>
                </a:lnTo>
                <a:lnTo>
                  <a:pt x="1130" y="620"/>
                </a:lnTo>
                <a:lnTo>
                  <a:pt x="1136" y="624"/>
                </a:lnTo>
                <a:lnTo>
                  <a:pt x="1142" y="630"/>
                </a:lnTo>
                <a:lnTo>
                  <a:pt x="1146" y="636"/>
                </a:lnTo>
                <a:lnTo>
                  <a:pt x="1148" y="642"/>
                </a:lnTo>
                <a:lnTo>
                  <a:pt x="1150" y="650"/>
                </a:lnTo>
                <a:lnTo>
                  <a:pt x="1150" y="658"/>
                </a:lnTo>
                <a:lnTo>
                  <a:pt x="1150" y="658"/>
                </a:lnTo>
                <a:lnTo>
                  <a:pt x="1160" y="656"/>
                </a:lnTo>
                <a:lnTo>
                  <a:pt x="1160" y="656"/>
                </a:lnTo>
                <a:lnTo>
                  <a:pt x="1174" y="658"/>
                </a:lnTo>
                <a:lnTo>
                  <a:pt x="1184" y="664"/>
                </a:lnTo>
                <a:lnTo>
                  <a:pt x="1192" y="672"/>
                </a:lnTo>
                <a:lnTo>
                  <a:pt x="1196" y="682"/>
                </a:lnTo>
                <a:lnTo>
                  <a:pt x="1196" y="682"/>
                </a:lnTo>
                <a:lnTo>
                  <a:pt x="1254" y="704"/>
                </a:lnTo>
                <a:lnTo>
                  <a:pt x="1254" y="704"/>
                </a:lnTo>
                <a:lnTo>
                  <a:pt x="1260" y="706"/>
                </a:lnTo>
                <a:lnTo>
                  <a:pt x="1268" y="710"/>
                </a:lnTo>
                <a:lnTo>
                  <a:pt x="1268" y="710"/>
                </a:lnTo>
                <a:lnTo>
                  <a:pt x="1282" y="714"/>
                </a:lnTo>
                <a:lnTo>
                  <a:pt x="1282" y="714"/>
                </a:lnTo>
                <a:lnTo>
                  <a:pt x="1292" y="718"/>
                </a:lnTo>
                <a:lnTo>
                  <a:pt x="1300" y="724"/>
                </a:lnTo>
                <a:lnTo>
                  <a:pt x="1300" y="724"/>
                </a:lnTo>
                <a:lnTo>
                  <a:pt x="1340" y="718"/>
                </a:lnTo>
                <a:lnTo>
                  <a:pt x="1382" y="714"/>
                </a:lnTo>
                <a:lnTo>
                  <a:pt x="1382" y="714"/>
                </a:lnTo>
                <a:lnTo>
                  <a:pt x="1398" y="704"/>
                </a:lnTo>
                <a:lnTo>
                  <a:pt x="1398" y="704"/>
                </a:lnTo>
                <a:lnTo>
                  <a:pt x="1414" y="696"/>
                </a:lnTo>
                <a:lnTo>
                  <a:pt x="1430" y="690"/>
                </a:lnTo>
                <a:lnTo>
                  <a:pt x="1446" y="684"/>
                </a:lnTo>
                <a:lnTo>
                  <a:pt x="1462" y="682"/>
                </a:lnTo>
                <a:lnTo>
                  <a:pt x="1462" y="682"/>
                </a:lnTo>
                <a:lnTo>
                  <a:pt x="1456" y="680"/>
                </a:lnTo>
                <a:lnTo>
                  <a:pt x="1454" y="680"/>
                </a:lnTo>
                <a:lnTo>
                  <a:pt x="1454" y="680"/>
                </a:lnTo>
                <a:lnTo>
                  <a:pt x="1470" y="664"/>
                </a:lnTo>
                <a:lnTo>
                  <a:pt x="1486" y="650"/>
                </a:lnTo>
                <a:lnTo>
                  <a:pt x="1486" y="650"/>
                </a:lnTo>
                <a:lnTo>
                  <a:pt x="1486" y="634"/>
                </a:lnTo>
                <a:lnTo>
                  <a:pt x="1500" y="618"/>
                </a:lnTo>
                <a:lnTo>
                  <a:pt x="1500" y="618"/>
                </a:lnTo>
                <a:lnTo>
                  <a:pt x="1516" y="618"/>
                </a:lnTo>
                <a:lnTo>
                  <a:pt x="1516" y="618"/>
                </a:lnTo>
                <a:lnTo>
                  <a:pt x="1516" y="602"/>
                </a:lnTo>
                <a:lnTo>
                  <a:pt x="1516" y="602"/>
                </a:lnTo>
                <a:lnTo>
                  <a:pt x="1518" y="596"/>
                </a:lnTo>
                <a:lnTo>
                  <a:pt x="1520" y="592"/>
                </a:lnTo>
                <a:lnTo>
                  <a:pt x="1524" y="590"/>
                </a:lnTo>
                <a:lnTo>
                  <a:pt x="1526" y="588"/>
                </a:lnTo>
                <a:lnTo>
                  <a:pt x="1526" y="588"/>
                </a:lnTo>
                <a:lnTo>
                  <a:pt x="1530" y="572"/>
                </a:lnTo>
                <a:lnTo>
                  <a:pt x="1534" y="556"/>
                </a:lnTo>
                <a:lnTo>
                  <a:pt x="1534" y="556"/>
                </a:lnTo>
                <a:lnTo>
                  <a:pt x="1542" y="532"/>
                </a:lnTo>
                <a:lnTo>
                  <a:pt x="1552" y="510"/>
                </a:lnTo>
                <a:lnTo>
                  <a:pt x="1552" y="510"/>
                </a:lnTo>
                <a:lnTo>
                  <a:pt x="1552" y="490"/>
                </a:lnTo>
                <a:lnTo>
                  <a:pt x="1552" y="472"/>
                </a:lnTo>
                <a:lnTo>
                  <a:pt x="1556" y="454"/>
                </a:lnTo>
                <a:lnTo>
                  <a:pt x="1560" y="436"/>
                </a:lnTo>
                <a:lnTo>
                  <a:pt x="1564" y="418"/>
                </a:lnTo>
                <a:lnTo>
                  <a:pt x="1572" y="402"/>
                </a:lnTo>
                <a:lnTo>
                  <a:pt x="1580" y="386"/>
                </a:lnTo>
                <a:lnTo>
                  <a:pt x="1590" y="370"/>
                </a:lnTo>
                <a:lnTo>
                  <a:pt x="1578" y="370"/>
                </a:lnTo>
                <a:lnTo>
                  <a:pt x="1578" y="386"/>
                </a:lnTo>
                <a:lnTo>
                  <a:pt x="1562" y="386"/>
                </a:lnTo>
                <a:lnTo>
                  <a:pt x="1562" y="402"/>
                </a:lnTo>
                <a:lnTo>
                  <a:pt x="1562" y="402"/>
                </a:lnTo>
                <a:lnTo>
                  <a:pt x="1562" y="418"/>
                </a:lnTo>
                <a:lnTo>
                  <a:pt x="1548" y="432"/>
                </a:lnTo>
                <a:lnTo>
                  <a:pt x="1548" y="448"/>
                </a:lnTo>
                <a:lnTo>
                  <a:pt x="1532" y="448"/>
                </a:lnTo>
                <a:lnTo>
                  <a:pt x="1532" y="464"/>
                </a:lnTo>
                <a:lnTo>
                  <a:pt x="1532" y="464"/>
                </a:lnTo>
                <a:lnTo>
                  <a:pt x="1532" y="480"/>
                </a:lnTo>
                <a:lnTo>
                  <a:pt x="1516" y="480"/>
                </a:lnTo>
                <a:lnTo>
                  <a:pt x="1516" y="494"/>
                </a:lnTo>
                <a:lnTo>
                  <a:pt x="1516" y="494"/>
                </a:lnTo>
                <a:lnTo>
                  <a:pt x="1512" y="494"/>
                </a:lnTo>
                <a:lnTo>
                  <a:pt x="1510" y="492"/>
                </a:lnTo>
                <a:lnTo>
                  <a:pt x="1510" y="488"/>
                </a:lnTo>
                <a:lnTo>
                  <a:pt x="1510" y="484"/>
                </a:lnTo>
                <a:lnTo>
                  <a:pt x="1514" y="474"/>
                </a:lnTo>
                <a:lnTo>
                  <a:pt x="1516" y="464"/>
                </a:lnTo>
                <a:lnTo>
                  <a:pt x="1516" y="432"/>
                </a:lnTo>
                <a:lnTo>
                  <a:pt x="1500" y="432"/>
                </a:lnTo>
                <a:lnTo>
                  <a:pt x="1500" y="432"/>
                </a:lnTo>
                <a:lnTo>
                  <a:pt x="1502" y="428"/>
                </a:lnTo>
                <a:lnTo>
                  <a:pt x="1504" y="424"/>
                </a:lnTo>
                <a:lnTo>
                  <a:pt x="1508" y="420"/>
                </a:lnTo>
                <a:lnTo>
                  <a:pt x="1514" y="418"/>
                </a:lnTo>
                <a:lnTo>
                  <a:pt x="1516" y="418"/>
                </a:lnTo>
                <a:lnTo>
                  <a:pt x="1516" y="418"/>
                </a:lnTo>
                <a:lnTo>
                  <a:pt x="1500" y="418"/>
                </a:lnTo>
                <a:lnTo>
                  <a:pt x="1500" y="418"/>
                </a:lnTo>
                <a:lnTo>
                  <a:pt x="1502" y="412"/>
                </a:lnTo>
                <a:lnTo>
                  <a:pt x="1504" y="408"/>
                </a:lnTo>
                <a:lnTo>
                  <a:pt x="1506" y="404"/>
                </a:lnTo>
                <a:lnTo>
                  <a:pt x="1508" y="402"/>
                </a:lnTo>
                <a:lnTo>
                  <a:pt x="1500" y="402"/>
                </a:lnTo>
                <a:lnTo>
                  <a:pt x="1500" y="386"/>
                </a:lnTo>
                <a:lnTo>
                  <a:pt x="1500" y="386"/>
                </a:lnTo>
                <a:lnTo>
                  <a:pt x="1500" y="370"/>
                </a:lnTo>
                <a:lnTo>
                  <a:pt x="1500" y="356"/>
                </a:lnTo>
                <a:lnTo>
                  <a:pt x="1500" y="356"/>
                </a:lnTo>
                <a:lnTo>
                  <a:pt x="1510" y="354"/>
                </a:lnTo>
                <a:lnTo>
                  <a:pt x="1514" y="354"/>
                </a:lnTo>
                <a:lnTo>
                  <a:pt x="1516" y="348"/>
                </a:lnTo>
                <a:lnTo>
                  <a:pt x="1516" y="340"/>
                </a:lnTo>
                <a:lnTo>
                  <a:pt x="1548" y="340"/>
                </a:lnTo>
                <a:lnTo>
                  <a:pt x="1548" y="340"/>
                </a:lnTo>
                <a:lnTo>
                  <a:pt x="1548" y="338"/>
                </a:lnTo>
                <a:lnTo>
                  <a:pt x="1550" y="332"/>
                </a:lnTo>
                <a:lnTo>
                  <a:pt x="1554" y="326"/>
                </a:lnTo>
                <a:lnTo>
                  <a:pt x="1558" y="326"/>
                </a:lnTo>
                <a:lnTo>
                  <a:pt x="1562" y="324"/>
                </a:lnTo>
                <a:lnTo>
                  <a:pt x="1578" y="324"/>
                </a:lnTo>
                <a:lnTo>
                  <a:pt x="1578" y="324"/>
                </a:lnTo>
                <a:lnTo>
                  <a:pt x="1594" y="308"/>
                </a:lnTo>
                <a:lnTo>
                  <a:pt x="1594" y="308"/>
                </a:lnTo>
                <a:lnTo>
                  <a:pt x="1602" y="314"/>
                </a:lnTo>
                <a:lnTo>
                  <a:pt x="1604" y="316"/>
                </a:lnTo>
                <a:lnTo>
                  <a:pt x="1606" y="316"/>
                </a:lnTo>
                <a:lnTo>
                  <a:pt x="1608" y="314"/>
                </a:lnTo>
                <a:lnTo>
                  <a:pt x="1610" y="308"/>
                </a:lnTo>
                <a:lnTo>
                  <a:pt x="1610" y="308"/>
                </a:lnTo>
                <a:lnTo>
                  <a:pt x="1624" y="308"/>
                </a:lnTo>
                <a:lnTo>
                  <a:pt x="1624" y="308"/>
                </a:lnTo>
                <a:lnTo>
                  <a:pt x="1640" y="308"/>
                </a:lnTo>
                <a:lnTo>
                  <a:pt x="1640" y="308"/>
                </a:lnTo>
                <a:lnTo>
                  <a:pt x="1648" y="302"/>
                </a:lnTo>
                <a:lnTo>
                  <a:pt x="1654" y="300"/>
                </a:lnTo>
                <a:lnTo>
                  <a:pt x="1656" y="300"/>
                </a:lnTo>
                <a:lnTo>
                  <a:pt x="1656" y="294"/>
                </a:lnTo>
                <a:lnTo>
                  <a:pt x="1656" y="294"/>
                </a:lnTo>
                <a:lnTo>
                  <a:pt x="1672" y="294"/>
                </a:lnTo>
                <a:lnTo>
                  <a:pt x="1702" y="294"/>
                </a:lnTo>
                <a:lnTo>
                  <a:pt x="1702" y="294"/>
                </a:lnTo>
                <a:lnTo>
                  <a:pt x="1718" y="294"/>
                </a:lnTo>
                <a:lnTo>
                  <a:pt x="1718" y="294"/>
                </a:lnTo>
                <a:lnTo>
                  <a:pt x="1718" y="278"/>
                </a:lnTo>
                <a:lnTo>
                  <a:pt x="1718" y="278"/>
                </a:lnTo>
                <a:lnTo>
                  <a:pt x="1734" y="278"/>
                </a:lnTo>
                <a:lnTo>
                  <a:pt x="1734" y="278"/>
                </a:lnTo>
                <a:lnTo>
                  <a:pt x="1748" y="278"/>
                </a:lnTo>
                <a:lnTo>
                  <a:pt x="1748" y="278"/>
                </a:lnTo>
                <a:lnTo>
                  <a:pt x="1764" y="278"/>
                </a:lnTo>
                <a:lnTo>
                  <a:pt x="1780" y="278"/>
                </a:lnTo>
                <a:lnTo>
                  <a:pt x="1780" y="278"/>
                </a:lnTo>
                <a:lnTo>
                  <a:pt x="1780" y="274"/>
                </a:lnTo>
                <a:lnTo>
                  <a:pt x="1782" y="272"/>
                </a:lnTo>
                <a:lnTo>
                  <a:pt x="1788" y="270"/>
                </a:lnTo>
                <a:lnTo>
                  <a:pt x="1792" y="270"/>
                </a:lnTo>
                <a:lnTo>
                  <a:pt x="1794" y="266"/>
                </a:lnTo>
                <a:lnTo>
                  <a:pt x="1796" y="262"/>
                </a:lnTo>
                <a:lnTo>
                  <a:pt x="1796" y="262"/>
                </a:lnTo>
                <a:lnTo>
                  <a:pt x="1826" y="262"/>
                </a:lnTo>
                <a:lnTo>
                  <a:pt x="1826" y="262"/>
                </a:lnTo>
                <a:lnTo>
                  <a:pt x="1842" y="262"/>
                </a:lnTo>
                <a:lnTo>
                  <a:pt x="1842" y="262"/>
                </a:lnTo>
                <a:lnTo>
                  <a:pt x="1848" y="262"/>
                </a:lnTo>
                <a:lnTo>
                  <a:pt x="1852" y="260"/>
                </a:lnTo>
                <a:lnTo>
                  <a:pt x="1862" y="254"/>
                </a:lnTo>
                <a:lnTo>
                  <a:pt x="1872" y="246"/>
                </a:lnTo>
                <a:lnTo>
                  <a:pt x="1888" y="246"/>
                </a:lnTo>
                <a:lnTo>
                  <a:pt x="1888" y="246"/>
                </a:lnTo>
                <a:lnTo>
                  <a:pt x="1904" y="246"/>
                </a:lnTo>
                <a:lnTo>
                  <a:pt x="1918" y="232"/>
                </a:lnTo>
                <a:lnTo>
                  <a:pt x="1918" y="232"/>
                </a:lnTo>
                <a:lnTo>
                  <a:pt x="1934" y="232"/>
                </a:lnTo>
                <a:lnTo>
                  <a:pt x="1934" y="232"/>
                </a:lnTo>
                <a:lnTo>
                  <a:pt x="1950" y="232"/>
                </a:lnTo>
                <a:lnTo>
                  <a:pt x="1950" y="232"/>
                </a:lnTo>
                <a:lnTo>
                  <a:pt x="1964" y="232"/>
                </a:lnTo>
                <a:lnTo>
                  <a:pt x="1964" y="232"/>
                </a:lnTo>
                <a:lnTo>
                  <a:pt x="1980" y="216"/>
                </a:lnTo>
                <a:lnTo>
                  <a:pt x="1980" y="216"/>
                </a:lnTo>
                <a:lnTo>
                  <a:pt x="1996" y="216"/>
                </a:lnTo>
                <a:lnTo>
                  <a:pt x="1996" y="216"/>
                </a:lnTo>
                <a:lnTo>
                  <a:pt x="2012" y="216"/>
                </a:lnTo>
                <a:lnTo>
                  <a:pt x="2012" y="216"/>
                </a:lnTo>
                <a:lnTo>
                  <a:pt x="2020" y="208"/>
                </a:lnTo>
                <a:lnTo>
                  <a:pt x="2026" y="202"/>
                </a:lnTo>
                <a:lnTo>
                  <a:pt x="2034" y="200"/>
                </a:lnTo>
                <a:lnTo>
                  <a:pt x="2042" y="200"/>
                </a:lnTo>
                <a:lnTo>
                  <a:pt x="2074" y="200"/>
                </a:lnTo>
                <a:lnTo>
                  <a:pt x="2074" y="200"/>
                </a:lnTo>
                <a:lnTo>
                  <a:pt x="2088" y="186"/>
                </a:lnTo>
                <a:lnTo>
                  <a:pt x="2104" y="186"/>
                </a:lnTo>
                <a:lnTo>
                  <a:pt x="2104" y="186"/>
                </a:lnTo>
                <a:lnTo>
                  <a:pt x="2120" y="186"/>
                </a:lnTo>
                <a:lnTo>
                  <a:pt x="2120" y="186"/>
                </a:lnTo>
                <a:lnTo>
                  <a:pt x="2122" y="184"/>
                </a:lnTo>
                <a:lnTo>
                  <a:pt x="2128" y="184"/>
                </a:lnTo>
                <a:lnTo>
                  <a:pt x="2132" y="178"/>
                </a:lnTo>
                <a:lnTo>
                  <a:pt x="2134" y="174"/>
                </a:lnTo>
                <a:lnTo>
                  <a:pt x="2136" y="170"/>
                </a:lnTo>
                <a:lnTo>
                  <a:pt x="2150" y="170"/>
                </a:lnTo>
                <a:lnTo>
                  <a:pt x="2150" y="170"/>
                </a:lnTo>
                <a:lnTo>
                  <a:pt x="2166" y="170"/>
                </a:lnTo>
                <a:lnTo>
                  <a:pt x="2166" y="170"/>
                </a:lnTo>
                <a:lnTo>
                  <a:pt x="2168" y="170"/>
                </a:lnTo>
                <a:lnTo>
                  <a:pt x="2174" y="168"/>
                </a:lnTo>
                <a:lnTo>
                  <a:pt x="2180" y="162"/>
                </a:lnTo>
                <a:lnTo>
                  <a:pt x="2182" y="160"/>
                </a:lnTo>
                <a:lnTo>
                  <a:pt x="2182" y="154"/>
                </a:lnTo>
                <a:lnTo>
                  <a:pt x="2198" y="154"/>
                </a:lnTo>
                <a:lnTo>
                  <a:pt x="2198" y="154"/>
                </a:lnTo>
                <a:lnTo>
                  <a:pt x="2212" y="154"/>
                </a:lnTo>
                <a:lnTo>
                  <a:pt x="2244" y="154"/>
                </a:lnTo>
                <a:lnTo>
                  <a:pt x="2244" y="138"/>
                </a:lnTo>
                <a:lnTo>
                  <a:pt x="2244" y="138"/>
                </a:lnTo>
                <a:lnTo>
                  <a:pt x="2260" y="138"/>
                </a:lnTo>
                <a:lnTo>
                  <a:pt x="2306" y="138"/>
                </a:lnTo>
                <a:lnTo>
                  <a:pt x="2322" y="124"/>
                </a:lnTo>
                <a:lnTo>
                  <a:pt x="2322" y="124"/>
                </a:lnTo>
                <a:lnTo>
                  <a:pt x="2352" y="124"/>
                </a:lnTo>
                <a:lnTo>
                  <a:pt x="2368" y="124"/>
                </a:lnTo>
                <a:lnTo>
                  <a:pt x="2368" y="124"/>
                </a:lnTo>
                <a:lnTo>
                  <a:pt x="2372" y="122"/>
                </a:lnTo>
                <a:lnTo>
                  <a:pt x="2376" y="120"/>
                </a:lnTo>
                <a:lnTo>
                  <a:pt x="2382" y="116"/>
                </a:lnTo>
                <a:lnTo>
                  <a:pt x="2382" y="110"/>
                </a:lnTo>
                <a:lnTo>
                  <a:pt x="2384" y="108"/>
                </a:lnTo>
                <a:lnTo>
                  <a:pt x="2398" y="108"/>
                </a:lnTo>
                <a:lnTo>
                  <a:pt x="2398" y="108"/>
                </a:lnTo>
                <a:lnTo>
                  <a:pt x="2408" y="108"/>
                </a:lnTo>
                <a:lnTo>
                  <a:pt x="2412" y="106"/>
                </a:lnTo>
                <a:lnTo>
                  <a:pt x="2414" y="100"/>
                </a:lnTo>
                <a:lnTo>
                  <a:pt x="2414" y="92"/>
                </a:lnTo>
                <a:lnTo>
                  <a:pt x="2414" y="92"/>
                </a:lnTo>
                <a:lnTo>
                  <a:pt x="2430" y="92"/>
                </a:lnTo>
                <a:lnTo>
                  <a:pt x="2444" y="92"/>
                </a:lnTo>
                <a:lnTo>
                  <a:pt x="2444" y="92"/>
                </a:lnTo>
                <a:lnTo>
                  <a:pt x="2460" y="76"/>
                </a:lnTo>
                <a:lnTo>
                  <a:pt x="2460" y="76"/>
                </a:lnTo>
                <a:lnTo>
                  <a:pt x="2468" y="68"/>
                </a:lnTo>
                <a:lnTo>
                  <a:pt x="2468" y="64"/>
                </a:lnTo>
                <a:lnTo>
                  <a:pt x="2468" y="62"/>
                </a:lnTo>
                <a:lnTo>
                  <a:pt x="2476" y="62"/>
                </a:lnTo>
                <a:lnTo>
                  <a:pt x="2476" y="62"/>
                </a:lnTo>
                <a:lnTo>
                  <a:pt x="2476" y="46"/>
                </a:lnTo>
                <a:lnTo>
                  <a:pt x="2476" y="14"/>
                </a:lnTo>
                <a:lnTo>
                  <a:pt x="2476" y="14"/>
                </a:lnTo>
                <a:lnTo>
                  <a:pt x="2460" y="14"/>
                </a:lnTo>
                <a:lnTo>
                  <a:pt x="2460" y="1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20" name="Freeform 1079"/>
          <p:cNvSpPr>
            <a:spLocks noEditPoints="1"/>
          </p:cNvSpPr>
          <p:nvPr/>
        </p:nvSpPr>
        <p:spPr bwMode="auto">
          <a:xfrm>
            <a:off x="2341409" y="-1809983"/>
            <a:ext cx="1222375" cy="204788"/>
          </a:xfrm>
          <a:custGeom>
            <a:avLst/>
            <a:gdLst>
              <a:gd name="T0" fmla="*/ 397 w 406"/>
              <a:gd name="T1" fmla="*/ 18 h 68"/>
              <a:gd name="T2" fmla="*/ 385 w 406"/>
              <a:gd name="T3" fmla="*/ 14 h 68"/>
              <a:gd name="T4" fmla="*/ 367 w 406"/>
              <a:gd name="T5" fmla="*/ 12 h 68"/>
              <a:gd name="T6" fmla="*/ 327 w 406"/>
              <a:gd name="T7" fmla="*/ 10 h 68"/>
              <a:gd name="T8" fmla="*/ 289 w 406"/>
              <a:gd name="T9" fmla="*/ 10 h 68"/>
              <a:gd name="T10" fmla="*/ 232 w 406"/>
              <a:gd name="T11" fmla="*/ 11 h 68"/>
              <a:gd name="T12" fmla="*/ 222 w 406"/>
              <a:gd name="T13" fmla="*/ 5 h 68"/>
              <a:gd name="T14" fmla="*/ 215 w 406"/>
              <a:gd name="T15" fmla="*/ 10 h 68"/>
              <a:gd name="T16" fmla="*/ 207 w 406"/>
              <a:gd name="T17" fmla="*/ 8 h 68"/>
              <a:gd name="T18" fmla="*/ 196 w 406"/>
              <a:gd name="T19" fmla="*/ 7 h 68"/>
              <a:gd name="T20" fmla="*/ 185 w 406"/>
              <a:gd name="T21" fmla="*/ 9 h 68"/>
              <a:gd name="T22" fmla="*/ 129 w 406"/>
              <a:gd name="T23" fmla="*/ 4 h 68"/>
              <a:gd name="T24" fmla="*/ 52 w 406"/>
              <a:gd name="T25" fmla="*/ 1 h 68"/>
              <a:gd name="T26" fmla="*/ 16 w 406"/>
              <a:gd name="T27" fmla="*/ 3 h 68"/>
              <a:gd name="T28" fmla="*/ 5 w 406"/>
              <a:gd name="T29" fmla="*/ 8 h 68"/>
              <a:gd name="T30" fmla="*/ 6 w 406"/>
              <a:gd name="T31" fmla="*/ 12 h 68"/>
              <a:gd name="T32" fmla="*/ 17 w 406"/>
              <a:gd name="T33" fmla="*/ 13 h 68"/>
              <a:gd name="T34" fmla="*/ 34 w 406"/>
              <a:gd name="T35" fmla="*/ 14 h 68"/>
              <a:gd name="T36" fmla="*/ 65 w 406"/>
              <a:gd name="T37" fmla="*/ 14 h 68"/>
              <a:gd name="T38" fmla="*/ 93 w 406"/>
              <a:gd name="T39" fmla="*/ 12 h 68"/>
              <a:gd name="T40" fmla="*/ 114 w 406"/>
              <a:gd name="T41" fmla="*/ 13 h 68"/>
              <a:gd name="T42" fmla="*/ 156 w 406"/>
              <a:gd name="T43" fmla="*/ 12 h 68"/>
              <a:gd name="T44" fmla="*/ 186 w 406"/>
              <a:gd name="T45" fmla="*/ 13 h 68"/>
              <a:gd name="T46" fmla="*/ 121 w 406"/>
              <a:gd name="T47" fmla="*/ 16 h 68"/>
              <a:gd name="T48" fmla="*/ 75 w 406"/>
              <a:gd name="T49" fmla="*/ 20 h 68"/>
              <a:gd name="T50" fmla="*/ 39 w 406"/>
              <a:gd name="T51" fmla="*/ 24 h 68"/>
              <a:gd name="T52" fmla="*/ 14 w 406"/>
              <a:gd name="T53" fmla="*/ 32 h 68"/>
              <a:gd name="T54" fmla="*/ 6 w 406"/>
              <a:gd name="T55" fmla="*/ 39 h 68"/>
              <a:gd name="T56" fmla="*/ 21 w 406"/>
              <a:gd name="T57" fmla="*/ 34 h 68"/>
              <a:gd name="T58" fmla="*/ 42 w 406"/>
              <a:gd name="T59" fmla="*/ 32 h 68"/>
              <a:gd name="T60" fmla="*/ 52 w 406"/>
              <a:gd name="T61" fmla="*/ 30 h 68"/>
              <a:gd name="T62" fmla="*/ 66 w 406"/>
              <a:gd name="T63" fmla="*/ 28 h 68"/>
              <a:gd name="T64" fmla="*/ 88 w 406"/>
              <a:gd name="T65" fmla="*/ 25 h 68"/>
              <a:gd name="T66" fmla="*/ 134 w 406"/>
              <a:gd name="T67" fmla="*/ 21 h 68"/>
              <a:gd name="T68" fmla="*/ 152 w 406"/>
              <a:gd name="T69" fmla="*/ 18 h 68"/>
              <a:gd name="T70" fmla="*/ 170 w 406"/>
              <a:gd name="T71" fmla="*/ 17 h 68"/>
              <a:gd name="T72" fmla="*/ 186 w 406"/>
              <a:gd name="T73" fmla="*/ 16 h 68"/>
              <a:gd name="T74" fmla="*/ 191 w 406"/>
              <a:gd name="T75" fmla="*/ 26 h 68"/>
              <a:gd name="T76" fmla="*/ 200 w 406"/>
              <a:gd name="T77" fmla="*/ 31 h 68"/>
              <a:gd name="T78" fmla="*/ 207 w 406"/>
              <a:gd name="T79" fmla="*/ 29 h 68"/>
              <a:gd name="T80" fmla="*/ 212 w 406"/>
              <a:gd name="T81" fmla="*/ 25 h 68"/>
              <a:gd name="T82" fmla="*/ 216 w 406"/>
              <a:gd name="T83" fmla="*/ 17 h 68"/>
              <a:gd name="T84" fmla="*/ 245 w 406"/>
              <a:gd name="T85" fmla="*/ 23 h 68"/>
              <a:gd name="T86" fmla="*/ 269 w 406"/>
              <a:gd name="T87" fmla="*/ 32 h 68"/>
              <a:gd name="T88" fmla="*/ 295 w 406"/>
              <a:gd name="T89" fmla="*/ 41 h 68"/>
              <a:gd name="T90" fmla="*/ 314 w 406"/>
              <a:gd name="T91" fmla="*/ 47 h 68"/>
              <a:gd name="T92" fmla="*/ 327 w 406"/>
              <a:gd name="T93" fmla="*/ 50 h 68"/>
              <a:gd name="T94" fmla="*/ 339 w 406"/>
              <a:gd name="T95" fmla="*/ 55 h 68"/>
              <a:gd name="T96" fmla="*/ 352 w 406"/>
              <a:gd name="T97" fmla="*/ 58 h 68"/>
              <a:gd name="T98" fmla="*/ 365 w 406"/>
              <a:gd name="T99" fmla="*/ 60 h 68"/>
              <a:gd name="T100" fmla="*/ 374 w 406"/>
              <a:gd name="T101" fmla="*/ 63 h 68"/>
              <a:gd name="T102" fmla="*/ 368 w 406"/>
              <a:gd name="T103" fmla="*/ 51 h 68"/>
              <a:gd name="T104" fmla="*/ 321 w 406"/>
              <a:gd name="T105" fmla="*/ 37 h 68"/>
              <a:gd name="T106" fmla="*/ 295 w 406"/>
              <a:gd name="T107" fmla="*/ 31 h 68"/>
              <a:gd name="T108" fmla="*/ 254 w 406"/>
              <a:gd name="T109" fmla="*/ 22 h 68"/>
              <a:gd name="T110" fmla="*/ 217 w 406"/>
              <a:gd name="T111" fmla="*/ 14 h 68"/>
              <a:gd name="T112" fmla="*/ 250 w 406"/>
              <a:gd name="T113" fmla="*/ 16 h 68"/>
              <a:gd name="T114" fmla="*/ 291 w 406"/>
              <a:gd name="T115" fmla="*/ 20 h 68"/>
              <a:gd name="T116" fmla="*/ 327 w 406"/>
              <a:gd name="T117" fmla="*/ 26 h 68"/>
              <a:gd name="T118" fmla="*/ 351 w 406"/>
              <a:gd name="T119" fmla="*/ 28 h 68"/>
              <a:gd name="T120" fmla="*/ 375 w 406"/>
              <a:gd name="T121" fmla="*/ 28 h 68"/>
              <a:gd name="T122" fmla="*/ 387 w 406"/>
              <a:gd name="T123" fmla="*/ 27 h 68"/>
              <a:gd name="T124" fmla="*/ 402 w 406"/>
              <a:gd name="T125"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6" h="68">
                <a:moveTo>
                  <a:pt x="406" y="25"/>
                </a:moveTo>
                <a:cubicBezTo>
                  <a:pt x="406" y="25"/>
                  <a:pt x="405" y="24"/>
                  <a:pt x="405" y="24"/>
                </a:cubicBezTo>
                <a:cubicBezTo>
                  <a:pt x="405" y="24"/>
                  <a:pt x="405" y="24"/>
                  <a:pt x="405" y="24"/>
                </a:cubicBezTo>
                <a:cubicBezTo>
                  <a:pt x="405" y="24"/>
                  <a:pt x="405" y="23"/>
                  <a:pt x="404" y="23"/>
                </a:cubicBezTo>
                <a:cubicBezTo>
                  <a:pt x="403" y="22"/>
                  <a:pt x="402" y="21"/>
                  <a:pt x="400" y="19"/>
                </a:cubicBezTo>
                <a:cubicBezTo>
                  <a:pt x="400" y="19"/>
                  <a:pt x="399" y="19"/>
                  <a:pt x="399" y="19"/>
                </a:cubicBezTo>
                <a:cubicBezTo>
                  <a:pt x="399" y="19"/>
                  <a:pt x="399" y="19"/>
                  <a:pt x="399" y="19"/>
                </a:cubicBezTo>
                <a:cubicBezTo>
                  <a:pt x="398" y="18"/>
                  <a:pt x="398" y="18"/>
                  <a:pt x="397" y="18"/>
                </a:cubicBezTo>
                <a:cubicBezTo>
                  <a:pt x="397" y="18"/>
                  <a:pt x="397" y="18"/>
                  <a:pt x="397" y="18"/>
                </a:cubicBezTo>
                <a:cubicBezTo>
                  <a:pt x="396" y="18"/>
                  <a:pt x="395" y="17"/>
                  <a:pt x="394" y="17"/>
                </a:cubicBezTo>
                <a:cubicBezTo>
                  <a:pt x="394" y="16"/>
                  <a:pt x="394" y="17"/>
                  <a:pt x="393" y="16"/>
                </a:cubicBezTo>
                <a:cubicBezTo>
                  <a:pt x="393" y="16"/>
                  <a:pt x="393" y="16"/>
                  <a:pt x="392" y="16"/>
                </a:cubicBezTo>
                <a:cubicBezTo>
                  <a:pt x="392" y="16"/>
                  <a:pt x="391" y="16"/>
                  <a:pt x="391" y="16"/>
                </a:cubicBezTo>
                <a:cubicBezTo>
                  <a:pt x="390" y="15"/>
                  <a:pt x="390" y="15"/>
                  <a:pt x="390" y="15"/>
                </a:cubicBezTo>
                <a:cubicBezTo>
                  <a:pt x="389" y="15"/>
                  <a:pt x="389" y="15"/>
                  <a:pt x="388" y="15"/>
                </a:cubicBezTo>
                <a:cubicBezTo>
                  <a:pt x="387" y="15"/>
                  <a:pt x="386" y="14"/>
                  <a:pt x="385" y="14"/>
                </a:cubicBezTo>
                <a:cubicBezTo>
                  <a:pt x="385" y="14"/>
                  <a:pt x="384" y="14"/>
                  <a:pt x="384" y="14"/>
                </a:cubicBezTo>
                <a:cubicBezTo>
                  <a:pt x="383" y="14"/>
                  <a:pt x="382" y="14"/>
                  <a:pt x="381" y="13"/>
                </a:cubicBezTo>
                <a:cubicBezTo>
                  <a:pt x="380" y="13"/>
                  <a:pt x="379" y="13"/>
                  <a:pt x="379" y="13"/>
                </a:cubicBezTo>
                <a:cubicBezTo>
                  <a:pt x="378" y="13"/>
                  <a:pt x="377" y="13"/>
                  <a:pt x="377" y="13"/>
                </a:cubicBezTo>
                <a:cubicBezTo>
                  <a:pt x="377" y="13"/>
                  <a:pt x="377" y="12"/>
                  <a:pt x="377" y="12"/>
                </a:cubicBezTo>
                <a:cubicBezTo>
                  <a:pt x="376" y="12"/>
                  <a:pt x="376" y="12"/>
                  <a:pt x="375" y="12"/>
                </a:cubicBezTo>
                <a:cubicBezTo>
                  <a:pt x="374" y="12"/>
                  <a:pt x="371" y="12"/>
                  <a:pt x="369" y="12"/>
                </a:cubicBezTo>
                <a:cubicBezTo>
                  <a:pt x="369" y="12"/>
                  <a:pt x="368" y="12"/>
                  <a:pt x="367" y="12"/>
                </a:cubicBezTo>
                <a:cubicBezTo>
                  <a:pt x="367" y="12"/>
                  <a:pt x="367" y="11"/>
                  <a:pt x="367" y="11"/>
                </a:cubicBezTo>
                <a:cubicBezTo>
                  <a:pt x="366" y="11"/>
                  <a:pt x="365" y="11"/>
                  <a:pt x="364" y="11"/>
                </a:cubicBezTo>
                <a:cubicBezTo>
                  <a:pt x="362" y="11"/>
                  <a:pt x="360" y="11"/>
                  <a:pt x="358" y="11"/>
                </a:cubicBezTo>
                <a:cubicBezTo>
                  <a:pt x="356" y="11"/>
                  <a:pt x="353" y="11"/>
                  <a:pt x="351" y="11"/>
                </a:cubicBezTo>
                <a:cubicBezTo>
                  <a:pt x="350" y="11"/>
                  <a:pt x="349" y="11"/>
                  <a:pt x="348" y="11"/>
                </a:cubicBezTo>
                <a:cubicBezTo>
                  <a:pt x="347" y="11"/>
                  <a:pt x="344" y="10"/>
                  <a:pt x="342" y="10"/>
                </a:cubicBezTo>
                <a:cubicBezTo>
                  <a:pt x="340" y="10"/>
                  <a:pt x="337" y="10"/>
                  <a:pt x="335" y="10"/>
                </a:cubicBezTo>
                <a:cubicBezTo>
                  <a:pt x="332" y="10"/>
                  <a:pt x="330" y="10"/>
                  <a:pt x="327" y="10"/>
                </a:cubicBezTo>
                <a:cubicBezTo>
                  <a:pt x="324" y="10"/>
                  <a:pt x="321" y="10"/>
                  <a:pt x="317" y="10"/>
                </a:cubicBezTo>
                <a:cubicBezTo>
                  <a:pt x="314" y="9"/>
                  <a:pt x="311" y="10"/>
                  <a:pt x="308" y="10"/>
                </a:cubicBezTo>
                <a:cubicBezTo>
                  <a:pt x="305" y="9"/>
                  <a:pt x="303" y="9"/>
                  <a:pt x="300" y="10"/>
                </a:cubicBezTo>
                <a:cubicBezTo>
                  <a:pt x="299" y="10"/>
                  <a:pt x="299" y="10"/>
                  <a:pt x="298" y="10"/>
                </a:cubicBezTo>
                <a:cubicBezTo>
                  <a:pt x="298" y="10"/>
                  <a:pt x="298" y="10"/>
                  <a:pt x="298" y="10"/>
                </a:cubicBezTo>
                <a:cubicBezTo>
                  <a:pt x="296" y="10"/>
                  <a:pt x="294" y="9"/>
                  <a:pt x="292" y="10"/>
                </a:cubicBezTo>
                <a:cubicBezTo>
                  <a:pt x="292" y="10"/>
                  <a:pt x="292" y="10"/>
                  <a:pt x="292" y="10"/>
                </a:cubicBezTo>
                <a:cubicBezTo>
                  <a:pt x="291" y="10"/>
                  <a:pt x="290" y="10"/>
                  <a:pt x="289" y="10"/>
                </a:cubicBezTo>
                <a:cubicBezTo>
                  <a:pt x="287" y="10"/>
                  <a:pt x="284" y="10"/>
                  <a:pt x="282" y="10"/>
                </a:cubicBezTo>
                <a:cubicBezTo>
                  <a:pt x="282" y="10"/>
                  <a:pt x="282" y="10"/>
                  <a:pt x="282" y="10"/>
                </a:cubicBezTo>
                <a:cubicBezTo>
                  <a:pt x="279" y="10"/>
                  <a:pt x="275" y="10"/>
                  <a:pt x="272" y="10"/>
                </a:cubicBezTo>
                <a:cubicBezTo>
                  <a:pt x="271" y="10"/>
                  <a:pt x="270" y="10"/>
                  <a:pt x="269" y="10"/>
                </a:cubicBezTo>
                <a:cubicBezTo>
                  <a:pt x="265" y="10"/>
                  <a:pt x="261" y="10"/>
                  <a:pt x="258" y="10"/>
                </a:cubicBezTo>
                <a:cubicBezTo>
                  <a:pt x="257" y="10"/>
                  <a:pt x="256" y="10"/>
                  <a:pt x="255" y="10"/>
                </a:cubicBezTo>
                <a:cubicBezTo>
                  <a:pt x="250" y="10"/>
                  <a:pt x="243" y="10"/>
                  <a:pt x="238" y="10"/>
                </a:cubicBezTo>
                <a:cubicBezTo>
                  <a:pt x="236" y="10"/>
                  <a:pt x="234" y="11"/>
                  <a:pt x="232" y="11"/>
                </a:cubicBezTo>
                <a:cubicBezTo>
                  <a:pt x="231" y="11"/>
                  <a:pt x="231" y="11"/>
                  <a:pt x="230" y="11"/>
                </a:cubicBezTo>
                <a:cubicBezTo>
                  <a:pt x="229" y="11"/>
                  <a:pt x="227" y="11"/>
                  <a:pt x="226" y="11"/>
                </a:cubicBezTo>
                <a:cubicBezTo>
                  <a:pt x="225" y="11"/>
                  <a:pt x="224" y="11"/>
                  <a:pt x="224" y="11"/>
                </a:cubicBezTo>
                <a:cubicBezTo>
                  <a:pt x="223" y="11"/>
                  <a:pt x="222" y="11"/>
                  <a:pt x="222" y="11"/>
                </a:cubicBezTo>
                <a:cubicBezTo>
                  <a:pt x="221" y="10"/>
                  <a:pt x="219" y="10"/>
                  <a:pt x="219" y="10"/>
                </a:cubicBezTo>
                <a:cubicBezTo>
                  <a:pt x="219" y="10"/>
                  <a:pt x="219" y="10"/>
                  <a:pt x="219" y="10"/>
                </a:cubicBezTo>
                <a:cubicBezTo>
                  <a:pt x="219" y="9"/>
                  <a:pt x="220" y="8"/>
                  <a:pt x="220" y="8"/>
                </a:cubicBezTo>
                <a:cubicBezTo>
                  <a:pt x="221" y="7"/>
                  <a:pt x="222" y="5"/>
                  <a:pt x="222" y="5"/>
                </a:cubicBezTo>
                <a:cubicBezTo>
                  <a:pt x="222" y="5"/>
                  <a:pt x="223" y="4"/>
                  <a:pt x="223" y="5"/>
                </a:cubicBezTo>
                <a:cubicBezTo>
                  <a:pt x="224" y="5"/>
                  <a:pt x="224" y="6"/>
                  <a:pt x="224" y="6"/>
                </a:cubicBezTo>
                <a:cubicBezTo>
                  <a:pt x="224" y="6"/>
                  <a:pt x="224" y="6"/>
                  <a:pt x="224" y="6"/>
                </a:cubicBezTo>
                <a:cubicBezTo>
                  <a:pt x="225" y="5"/>
                  <a:pt x="224" y="4"/>
                  <a:pt x="223" y="4"/>
                </a:cubicBezTo>
                <a:cubicBezTo>
                  <a:pt x="221" y="3"/>
                  <a:pt x="221" y="4"/>
                  <a:pt x="220" y="6"/>
                </a:cubicBezTo>
                <a:cubicBezTo>
                  <a:pt x="220" y="7"/>
                  <a:pt x="218" y="10"/>
                  <a:pt x="216" y="10"/>
                </a:cubicBezTo>
                <a:cubicBezTo>
                  <a:pt x="216" y="10"/>
                  <a:pt x="216" y="10"/>
                  <a:pt x="215" y="10"/>
                </a:cubicBezTo>
                <a:cubicBezTo>
                  <a:pt x="215" y="10"/>
                  <a:pt x="215" y="10"/>
                  <a:pt x="215" y="10"/>
                </a:cubicBezTo>
                <a:cubicBezTo>
                  <a:pt x="214" y="10"/>
                  <a:pt x="214" y="10"/>
                  <a:pt x="213" y="10"/>
                </a:cubicBezTo>
                <a:cubicBezTo>
                  <a:pt x="212" y="10"/>
                  <a:pt x="211" y="11"/>
                  <a:pt x="210" y="10"/>
                </a:cubicBezTo>
                <a:cubicBezTo>
                  <a:pt x="210" y="10"/>
                  <a:pt x="210" y="10"/>
                  <a:pt x="210" y="10"/>
                </a:cubicBezTo>
                <a:cubicBezTo>
                  <a:pt x="210" y="10"/>
                  <a:pt x="209" y="10"/>
                  <a:pt x="209" y="10"/>
                </a:cubicBezTo>
                <a:cubicBezTo>
                  <a:pt x="209" y="10"/>
                  <a:pt x="209" y="9"/>
                  <a:pt x="209" y="9"/>
                </a:cubicBezTo>
                <a:cubicBezTo>
                  <a:pt x="209" y="9"/>
                  <a:pt x="208" y="9"/>
                  <a:pt x="208" y="9"/>
                </a:cubicBezTo>
                <a:cubicBezTo>
                  <a:pt x="208" y="8"/>
                  <a:pt x="208" y="8"/>
                  <a:pt x="208" y="8"/>
                </a:cubicBezTo>
                <a:cubicBezTo>
                  <a:pt x="208" y="8"/>
                  <a:pt x="207" y="8"/>
                  <a:pt x="207" y="8"/>
                </a:cubicBezTo>
                <a:cubicBezTo>
                  <a:pt x="206" y="8"/>
                  <a:pt x="206" y="7"/>
                  <a:pt x="205" y="7"/>
                </a:cubicBezTo>
                <a:cubicBezTo>
                  <a:pt x="205" y="7"/>
                  <a:pt x="205" y="7"/>
                  <a:pt x="204" y="7"/>
                </a:cubicBezTo>
                <a:cubicBezTo>
                  <a:pt x="204" y="7"/>
                  <a:pt x="204" y="7"/>
                  <a:pt x="204" y="7"/>
                </a:cubicBezTo>
                <a:cubicBezTo>
                  <a:pt x="202" y="7"/>
                  <a:pt x="201" y="6"/>
                  <a:pt x="200" y="6"/>
                </a:cubicBezTo>
                <a:cubicBezTo>
                  <a:pt x="199" y="6"/>
                  <a:pt x="199" y="7"/>
                  <a:pt x="199" y="7"/>
                </a:cubicBezTo>
                <a:cubicBezTo>
                  <a:pt x="198" y="7"/>
                  <a:pt x="198" y="7"/>
                  <a:pt x="198" y="7"/>
                </a:cubicBezTo>
                <a:cubicBezTo>
                  <a:pt x="198" y="7"/>
                  <a:pt x="197" y="7"/>
                  <a:pt x="197" y="7"/>
                </a:cubicBezTo>
                <a:cubicBezTo>
                  <a:pt x="197" y="7"/>
                  <a:pt x="197" y="7"/>
                  <a:pt x="196" y="7"/>
                </a:cubicBezTo>
                <a:cubicBezTo>
                  <a:pt x="195" y="7"/>
                  <a:pt x="195" y="8"/>
                  <a:pt x="194" y="8"/>
                </a:cubicBezTo>
                <a:cubicBezTo>
                  <a:pt x="194" y="8"/>
                  <a:pt x="193" y="8"/>
                  <a:pt x="194" y="9"/>
                </a:cubicBezTo>
                <a:cubicBezTo>
                  <a:pt x="193" y="9"/>
                  <a:pt x="193" y="9"/>
                  <a:pt x="193" y="10"/>
                </a:cubicBezTo>
                <a:cubicBezTo>
                  <a:pt x="193" y="10"/>
                  <a:pt x="193" y="11"/>
                  <a:pt x="192" y="10"/>
                </a:cubicBezTo>
                <a:cubicBezTo>
                  <a:pt x="191" y="10"/>
                  <a:pt x="192" y="8"/>
                  <a:pt x="190" y="8"/>
                </a:cubicBezTo>
                <a:cubicBezTo>
                  <a:pt x="189" y="7"/>
                  <a:pt x="188" y="8"/>
                  <a:pt x="187" y="8"/>
                </a:cubicBezTo>
                <a:cubicBezTo>
                  <a:pt x="187" y="9"/>
                  <a:pt x="187" y="9"/>
                  <a:pt x="187" y="10"/>
                </a:cubicBezTo>
                <a:cubicBezTo>
                  <a:pt x="186" y="10"/>
                  <a:pt x="186" y="9"/>
                  <a:pt x="185" y="9"/>
                </a:cubicBezTo>
                <a:cubicBezTo>
                  <a:pt x="183" y="9"/>
                  <a:pt x="180" y="10"/>
                  <a:pt x="178" y="9"/>
                </a:cubicBezTo>
                <a:cubicBezTo>
                  <a:pt x="177" y="9"/>
                  <a:pt x="176" y="9"/>
                  <a:pt x="176" y="9"/>
                </a:cubicBezTo>
                <a:cubicBezTo>
                  <a:pt x="174" y="9"/>
                  <a:pt x="172" y="9"/>
                  <a:pt x="170" y="8"/>
                </a:cubicBezTo>
                <a:cubicBezTo>
                  <a:pt x="168" y="8"/>
                  <a:pt x="165" y="8"/>
                  <a:pt x="163" y="8"/>
                </a:cubicBezTo>
                <a:cubicBezTo>
                  <a:pt x="159" y="7"/>
                  <a:pt x="155" y="7"/>
                  <a:pt x="151" y="6"/>
                </a:cubicBezTo>
                <a:cubicBezTo>
                  <a:pt x="150" y="6"/>
                  <a:pt x="149" y="6"/>
                  <a:pt x="148" y="6"/>
                </a:cubicBezTo>
                <a:cubicBezTo>
                  <a:pt x="147" y="6"/>
                  <a:pt x="145" y="6"/>
                  <a:pt x="144" y="6"/>
                </a:cubicBezTo>
                <a:cubicBezTo>
                  <a:pt x="139" y="5"/>
                  <a:pt x="134" y="5"/>
                  <a:pt x="129" y="4"/>
                </a:cubicBezTo>
                <a:cubicBezTo>
                  <a:pt x="125" y="4"/>
                  <a:pt x="120" y="4"/>
                  <a:pt x="116" y="3"/>
                </a:cubicBezTo>
                <a:cubicBezTo>
                  <a:pt x="115" y="3"/>
                  <a:pt x="114" y="3"/>
                  <a:pt x="113" y="3"/>
                </a:cubicBezTo>
                <a:cubicBezTo>
                  <a:pt x="105" y="2"/>
                  <a:pt x="98" y="2"/>
                  <a:pt x="90" y="2"/>
                </a:cubicBezTo>
                <a:cubicBezTo>
                  <a:pt x="89" y="1"/>
                  <a:pt x="88" y="2"/>
                  <a:pt x="87" y="2"/>
                </a:cubicBezTo>
                <a:cubicBezTo>
                  <a:pt x="85" y="1"/>
                  <a:pt x="83" y="1"/>
                  <a:pt x="81" y="1"/>
                </a:cubicBezTo>
                <a:cubicBezTo>
                  <a:pt x="81" y="1"/>
                  <a:pt x="80" y="1"/>
                  <a:pt x="80" y="1"/>
                </a:cubicBezTo>
                <a:cubicBezTo>
                  <a:pt x="74" y="1"/>
                  <a:pt x="67" y="1"/>
                  <a:pt x="60" y="1"/>
                </a:cubicBezTo>
                <a:cubicBezTo>
                  <a:pt x="57" y="1"/>
                  <a:pt x="54" y="1"/>
                  <a:pt x="52" y="1"/>
                </a:cubicBezTo>
                <a:cubicBezTo>
                  <a:pt x="50" y="1"/>
                  <a:pt x="49" y="1"/>
                  <a:pt x="47" y="1"/>
                </a:cubicBezTo>
                <a:cubicBezTo>
                  <a:pt x="45" y="1"/>
                  <a:pt x="42" y="0"/>
                  <a:pt x="40" y="1"/>
                </a:cubicBezTo>
                <a:cubicBezTo>
                  <a:pt x="36" y="1"/>
                  <a:pt x="32" y="1"/>
                  <a:pt x="29" y="1"/>
                </a:cubicBezTo>
                <a:cubicBezTo>
                  <a:pt x="28" y="1"/>
                  <a:pt x="26" y="1"/>
                  <a:pt x="24" y="2"/>
                </a:cubicBezTo>
                <a:cubicBezTo>
                  <a:pt x="23" y="2"/>
                  <a:pt x="22" y="2"/>
                  <a:pt x="21" y="2"/>
                </a:cubicBezTo>
                <a:cubicBezTo>
                  <a:pt x="20" y="3"/>
                  <a:pt x="20" y="2"/>
                  <a:pt x="20" y="3"/>
                </a:cubicBezTo>
                <a:cubicBezTo>
                  <a:pt x="19" y="3"/>
                  <a:pt x="19" y="3"/>
                  <a:pt x="18" y="3"/>
                </a:cubicBezTo>
                <a:cubicBezTo>
                  <a:pt x="18" y="3"/>
                  <a:pt x="17" y="3"/>
                  <a:pt x="16" y="3"/>
                </a:cubicBezTo>
                <a:cubicBezTo>
                  <a:pt x="15" y="3"/>
                  <a:pt x="14" y="4"/>
                  <a:pt x="13" y="4"/>
                </a:cubicBezTo>
                <a:cubicBezTo>
                  <a:pt x="13" y="4"/>
                  <a:pt x="13" y="5"/>
                  <a:pt x="12" y="5"/>
                </a:cubicBezTo>
                <a:cubicBezTo>
                  <a:pt x="12" y="5"/>
                  <a:pt x="12" y="5"/>
                  <a:pt x="12" y="5"/>
                </a:cubicBezTo>
                <a:cubicBezTo>
                  <a:pt x="12" y="5"/>
                  <a:pt x="11" y="6"/>
                  <a:pt x="11" y="6"/>
                </a:cubicBezTo>
                <a:cubicBezTo>
                  <a:pt x="10" y="6"/>
                  <a:pt x="10" y="6"/>
                  <a:pt x="9" y="6"/>
                </a:cubicBezTo>
                <a:cubicBezTo>
                  <a:pt x="9" y="6"/>
                  <a:pt x="9" y="6"/>
                  <a:pt x="9" y="6"/>
                </a:cubicBezTo>
                <a:cubicBezTo>
                  <a:pt x="8" y="7"/>
                  <a:pt x="8" y="7"/>
                  <a:pt x="7" y="7"/>
                </a:cubicBezTo>
                <a:cubicBezTo>
                  <a:pt x="7" y="7"/>
                  <a:pt x="6" y="8"/>
                  <a:pt x="5" y="8"/>
                </a:cubicBezTo>
                <a:cubicBezTo>
                  <a:pt x="4" y="9"/>
                  <a:pt x="4" y="9"/>
                  <a:pt x="3" y="9"/>
                </a:cubicBezTo>
                <a:cubicBezTo>
                  <a:pt x="3" y="9"/>
                  <a:pt x="2" y="10"/>
                  <a:pt x="2" y="10"/>
                </a:cubicBezTo>
                <a:cubicBezTo>
                  <a:pt x="1" y="10"/>
                  <a:pt x="1" y="11"/>
                  <a:pt x="1" y="11"/>
                </a:cubicBezTo>
                <a:cubicBezTo>
                  <a:pt x="0" y="11"/>
                  <a:pt x="1" y="11"/>
                  <a:pt x="0" y="11"/>
                </a:cubicBezTo>
                <a:cubicBezTo>
                  <a:pt x="2" y="11"/>
                  <a:pt x="3" y="11"/>
                  <a:pt x="4" y="11"/>
                </a:cubicBezTo>
                <a:cubicBezTo>
                  <a:pt x="4" y="11"/>
                  <a:pt x="4" y="12"/>
                  <a:pt x="5" y="12"/>
                </a:cubicBezTo>
                <a:cubicBezTo>
                  <a:pt x="5" y="12"/>
                  <a:pt x="5" y="11"/>
                  <a:pt x="5" y="11"/>
                </a:cubicBezTo>
                <a:cubicBezTo>
                  <a:pt x="5" y="11"/>
                  <a:pt x="6" y="12"/>
                  <a:pt x="6" y="12"/>
                </a:cubicBezTo>
                <a:cubicBezTo>
                  <a:pt x="6" y="12"/>
                  <a:pt x="6" y="12"/>
                  <a:pt x="6" y="12"/>
                </a:cubicBezTo>
                <a:cubicBezTo>
                  <a:pt x="7" y="12"/>
                  <a:pt x="8" y="12"/>
                  <a:pt x="8" y="12"/>
                </a:cubicBezTo>
                <a:cubicBezTo>
                  <a:pt x="9" y="12"/>
                  <a:pt x="10" y="12"/>
                  <a:pt x="11" y="12"/>
                </a:cubicBezTo>
                <a:cubicBezTo>
                  <a:pt x="11" y="12"/>
                  <a:pt x="11" y="13"/>
                  <a:pt x="11" y="13"/>
                </a:cubicBezTo>
                <a:cubicBezTo>
                  <a:pt x="11" y="13"/>
                  <a:pt x="11" y="13"/>
                  <a:pt x="12" y="13"/>
                </a:cubicBezTo>
                <a:cubicBezTo>
                  <a:pt x="13" y="13"/>
                  <a:pt x="14" y="13"/>
                  <a:pt x="15" y="13"/>
                </a:cubicBezTo>
                <a:cubicBezTo>
                  <a:pt x="16" y="13"/>
                  <a:pt x="16" y="13"/>
                  <a:pt x="17" y="13"/>
                </a:cubicBezTo>
                <a:cubicBezTo>
                  <a:pt x="17" y="13"/>
                  <a:pt x="17" y="13"/>
                  <a:pt x="17" y="13"/>
                </a:cubicBezTo>
                <a:cubicBezTo>
                  <a:pt x="18" y="13"/>
                  <a:pt x="20" y="13"/>
                  <a:pt x="20" y="13"/>
                </a:cubicBezTo>
                <a:cubicBezTo>
                  <a:pt x="21" y="13"/>
                  <a:pt x="21" y="14"/>
                  <a:pt x="21" y="14"/>
                </a:cubicBezTo>
                <a:cubicBezTo>
                  <a:pt x="23" y="14"/>
                  <a:pt x="25" y="14"/>
                  <a:pt x="26" y="14"/>
                </a:cubicBezTo>
                <a:cubicBezTo>
                  <a:pt x="27" y="14"/>
                  <a:pt x="28" y="14"/>
                  <a:pt x="28" y="14"/>
                </a:cubicBezTo>
                <a:cubicBezTo>
                  <a:pt x="28" y="14"/>
                  <a:pt x="28" y="14"/>
                  <a:pt x="28" y="14"/>
                </a:cubicBezTo>
                <a:cubicBezTo>
                  <a:pt x="29" y="14"/>
                  <a:pt x="29" y="14"/>
                  <a:pt x="29" y="14"/>
                </a:cubicBezTo>
                <a:cubicBezTo>
                  <a:pt x="30" y="14"/>
                  <a:pt x="31" y="14"/>
                  <a:pt x="32" y="14"/>
                </a:cubicBezTo>
                <a:cubicBezTo>
                  <a:pt x="33" y="15"/>
                  <a:pt x="34" y="14"/>
                  <a:pt x="34" y="14"/>
                </a:cubicBezTo>
                <a:cubicBezTo>
                  <a:pt x="36" y="14"/>
                  <a:pt x="37" y="15"/>
                  <a:pt x="38" y="15"/>
                </a:cubicBezTo>
                <a:cubicBezTo>
                  <a:pt x="39" y="15"/>
                  <a:pt x="41" y="15"/>
                  <a:pt x="42" y="15"/>
                </a:cubicBezTo>
                <a:cubicBezTo>
                  <a:pt x="44" y="15"/>
                  <a:pt x="47" y="15"/>
                  <a:pt x="51" y="15"/>
                </a:cubicBezTo>
                <a:cubicBezTo>
                  <a:pt x="51" y="15"/>
                  <a:pt x="51" y="15"/>
                  <a:pt x="52" y="15"/>
                </a:cubicBezTo>
                <a:cubicBezTo>
                  <a:pt x="54" y="15"/>
                  <a:pt x="55" y="15"/>
                  <a:pt x="57" y="15"/>
                </a:cubicBezTo>
                <a:cubicBezTo>
                  <a:pt x="58" y="15"/>
                  <a:pt x="59" y="15"/>
                  <a:pt x="59" y="14"/>
                </a:cubicBezTo>
                <a:cubicBezTo>
                  <a:pt x="60" y="14"/>
                  <a:pt x="61" y="15"/>
                  <a:pt x="62" y="14"/>
                </a:cubicBezTo>
                <a:cubicBezTo>
                  <a:pt x="63" y="14"/>
                  <a:pt x="64" y="14"/>
                  <a:pt x="65" y="14"/>
                </a:cubicBezTo>
                <a:cubicBezTo>
                  <a:pt x="66" y="14"/>
                  <a:pt x="68" y="14"/>
                  <a:pt x="69" y="14"/>
                </a:cubicBezTo>
                <a:cubicBezTo>
                  <a:pt x="70" y="14"/>
                  <a:pt x="70" y="13"/>
                  <a:pt x="70" y="13"/>
                </a:cubicBezTo>
                <a:cubicBezTo>
                  <a:pt x="71" y="13"/>
                  <a:pt x="73" y="13"/>
                  <a:pt x="74" y="13"/>
                </a:cubicBezTo>
                <a:cubicBezTo>
                  <a:pt x="75" y="13"/>
                  <a:pt x="76" y="13"/>
                  <a:pt x="78" y="13"/>
                </a:cubicBezTo>
                <a:cubicBezTo>
                  <a:pt x="79" y="13"/>
                  <a:pt x="80" y="13"/>
                  <a:pt x="81" y="13"/>
                </a:cubicBezTo>
                <a:cubicBezTo>
                  <a:pt x="83" y="13"/>
                  <a:pt x="85" y="13"/>
                  <a:pt x="86" y="13"/>
                </a:cubicBezTo>
                <a:cubicBezTo>
                  <a:pt x="86" y="13"/>
                  <a:pt x="87" y="12"/>
                  <a:pt x="87" y="12"/>
                </a:cubicBezTo>
                <a:cubicBezTo>
                  <a:pt x="89" y="12"/>
                  <a:pt x="91" y="12"/>
                  <a:pt x="93" y="12"/>
                </a:cubicBezTo>
                <a:cubicBezTo>
                  <a:pt x="94" y="12"/>
                  <a:pt x="95" y="11"/>
                  <a:pt x="96" y="11"/>
                </a:cubicBezTo>
                <a:cubicBezTo>
                  <a:pt x="97" y="11"/>
                  <a:pt x="98" y="11"/>
                  <a:pt x="99" y="11"/>
                </a:cubicBezTo>
                <a:cubicBezTo>
                  <a:pt x="101" y="11"/>
                  <a:pt x="102" y="12"/>
                  <a:pt x="103" y="12"/>
                </a:cubicBezTo>
                <a:cubicBezTo>
                  <a:pt x="104" y="12"/>
                  <a:pt x="104" y="12"/>
                  <a:pt x="105" y="12"/>
                </a:cubicBezTo>
                <a:cubicBezTo>
                  <a:pt x="106" y="12"/>
                  <a:pt x="108" y="13"/>
                  <a:pt x="110" y="13"/>
                </a:cubicBezTo>
                <a:cubicBezTo>
                  <a:pt x="111" y="13"/>
                  <a:pt x="112" y="13"/>
                  <a:pt x="113" y="13"/>
                </a:cubicBezTo>
                <a:cubicBezTo>
                  <a:pt x="113" y="13"/>
                  <a:pt x="114" y="13"/>
                  <a:pt x="114" y="13"/>
                </a:cubicBezTo>
                <a:cubicBezTo>
                  <a:pt x="114" y="13"/>
                  <a:pt x="114" y="12"/>
                  <a:pt x="114" y="13"/>
                </a:cubicBezTo>
                <a:cubicBezTo>
                  <a:pt x="114" y="13"/>
                  <a:pt x="114" y="13"/>
                  <a:pt x="114" y="13"/>
                </a:cubicBezTo>
                <a:cubicBezTo>
                  <a:pt x="117" y="13"/>
                  <a:pt x="120" y="13"/>
                  <a:pt x="122" y="13"/>
                </a:cubicBezTo>
                <a:cubicBezTo>
                  <a:pt x="123" y="13"/>
                  <a:pt x="125" y="14"/>
                  <a:pt x="126" y="14"/>
                </a:cubicBezTo>
                <a:cubicBezTo>
                  <a:pt x="129" y="14"/>
                  <a:pt x="132" y="13"/>
                  <a:pt x="134" y="13"/>
                </a:cubicBezTo>
                <a:cubicBezTo>
                  <a:pt x="136" y="13"/>
                  <a:pt x="137" y="13"/>
                  <a:pt x="139" y="13"/>
                </a:cubicBezTo>
                <a:cubicBezTo>
                  <a:pt x="140" y="13"/>
                  <a:pt x="142" y="13"/>
                  <a:pt x="144" y="13"/>
                </a:cubicBezTo>
                <a:cubicBezTo>
                  <a:pt x="146" y="13"/>
                  <a:pt x="149" y="12"/>
                  <a:pt x="152" y="12"/>
                </a:cubicBezTo>
                <a:cubicBezTo>
                  <a:pt x="153" y="12"/>
                  <a:pt x="155" y="12"/>
                  <a:pt x="156" y="12"/>
                </a:cubicBezTo>
                <a:cubicBezTo>
                  <a:pt x="160" y="12"/>
                  <a:pt x="164" y="12"/>
                  <a:pt x="167" y="12"/>
                </a:cubicBezTo>
                <a:cubicBezTo>
                  <a:pt x="168" y="11"/>
                  <a:pt x="171" y="11"/>
                  <a:pt x="172" y="11"/>
                </a:cubicBezTo>
                <a:cubicBezTo>
                  <a:pt x="172" y="11"/>
                  <a:pt x="172" y="12"/>
                  <a:pt x="172" y="12"/>
                </a:cubicBezTo>
                <a:cubicBezTo>
                  <a:pt x="172" y="12"/>
                  <a:pt x="173" y="12"/>
                  <a:pt x="173" y="11"/>
                </a:cubicBezTo>
                <a:cubicBezTo>
                  <a:pt x="176" y="11"/>
                  <a:pt x="180" y="12"/>
                  <a:pt x="183" y="12"/>
                </a:cubicBezTo>
                <a:cubicBezTo>
                  <a:pt x="184" y="13"/>
                  <a:pt x="185" y="13"/>
                  <a:pt x="186" y="13"/>
                </a:cubicBezTo>
                <a:cubicBezTo>
                  <a:pt x="186" y="13"/>
                  <a:pt x="186" y="13"/>
                  <a:pt x="187" y="13"/>
                </a:cubicBezTo>
                <a:cubicBezTo>
                  <a:pt x="186" y="13"/>
                  <a:pt x="186" y="13"/>
                  <a:pt x="186" y="13"/>
                </a:cubicBezTo>
                <a:cubicBezTo>
                  <a:pt x="185" y="14"/>
                  <a:pt x="185" y="13"/>
                  <a:pt x="184" y="13"/>
                </a:cubicBezTo>
                <a:cubicBezTo>
                  <a:pt x="183" y="13"/>
                  <a:pt x="181" y="14"/>
                  <a:pt x="180" y="13"/>
                </a:cubicBezTo>
                <a:cubicBezTo>
                  <a:pt x="178" y="14"/>
                  <a:pt x="176" y="14"/>
                  <a:pt x="174" y="14"/>
                </a:cubicBezTo>
                <a:cubicBezTo>
                  <a:pt x="170" y="14"/>
                  <a:pt x="166" y="14"/>
                  <a:pt x="162" y="14"/>
                </a:cubicBezTo>
                <a:cubicBezTo>
                  <a:pt x="161" y="14"/>
                  <a:pt x="158" y="14"/>
                  <a:pt x="156" y="14"/>
                </a:cubicBezTo>
                <a:cubicBezTo>
                  <a:pt x="148" y="15"/>
                  <a:pt x="140" y="15"/>
                  <a:pt x="132" y="16"/>
                </a:cubicBezTo>
                <a:cubicBezTo>
                  <a:pt x="130" y="16"/>
                  <a:pt x="129" y="16"/>
                  <a:pt x="127" y="16"/>
                </a:cubicBezTo>
                <a:cubicBezTo>
                  <a:pt x="125" y="16"/>
                  <a:pt x="123" y="16"/>
                  <a:pt x="121" y="16"/>
                </a:cubicBezTo>
                <a:cubicBezTo>
                  <a:pt x="119" y="17"/>
                  <a:pt x="116" y="17"/>
                  <a:pt x="114" y="17"/>
                </a:cubicBezTo>
                <a:cubicBezTo>
                  <a:pt x="113" y="17"/>
                  <a:pt x="111" y="17"/>
                  <a:pt x="110" y="17"/>
                </a:cubicBezTo>
                <a:cubicBezTo>
                  <a:pt x="107" y="17"/>
                  <a:pt x="104" y="17"/>
                  <a:pt x="101" y="18"/>
                </a:cubicBezTo>
                <a:cubicBezTo>
                  <a:pt x="98" y="18"/>
                  <a:pt x="95" y="18"/>
                  <a:pt x="92" y="18"/>
                </a:cubicBezTo>
                <a:cubicBezTo>
                  <a:pt x="91" y="18"/>
                  <a:pt x="90" y="19"/>
                  <a:pt x="90" y="19"/>
                </a:cubicBezTo>
                <a:cubicBezTo>
                  <a:pt x="88" y="19"/>
                  <a:pt x="86" y="19"/>
                  <a:pt x="84" y="19"/>
                </a:cubicBezTo>
                <a:cubicBezTo>
                  <a:pt x="83" y="19"/>
                  <a:pt x="81" y="19"/>
                  <a:pt x="79" y="20"/>
                </a:cubicBezTo>
                <a:cubicBezTo>
                  <a:pt x="78" y="20"/>
                  <a:pt x="77" y="20"/>
                  <a:pt x="75" y="20"/>
                </a:cubicBezTo>
                <a:cubicBezTo>
                  <a:pt x="73" y="20"/>
                  <a:pt x="69" y="21"/>
                  <a:pt x="67" y="21"/>
                </a:cubicBezTo>
                <a:cubicBezTo>
                  <a:pt x="64" y="21"/>
                  <a:pt x="62" y="21"/>
                  <a:pt x="60" y="21"/>
                </a:cubicBezTo>
                <a:cubicBezTo>
                  <a:pt x="59" y="21"/>
                  <a:pt x="58" y="22"/>
                  <a:pt x="58" y="22"/>
                </a:cubicBezTo>
                <a:cubicBezTo>
                  <a:pt x="56" y="22"/>
                  <a:pt x="55" y="22"/>
                  <a:pt x="54" y="22"/>
                </a:cubicBezTo>
                <a:cubicBezTo>
                  <a:pt x="54" y="22"/>
                  <a:pt x="53" y="22"/>
                  <a:pt x="53" y="23"/>
                </a:cubicBezTo>
                <a:cubicBezTo>
                  <a:pt x="50" y="23"/>
                  <a:pt x="47" y="23"/>
                  <a:pt x="44" y="24"/>
                </a:cubicBezTo>
                <a:cubicBezTo>
                  <a:pt x="44" y="24"/>
                  <a:pt x="43" y="24"/>
                  <a:pt x="42" y="24"/>
                </a:cubicBezTo>
                <a:cubicBezTo>
                  <a:pt x="41" y="24"/>
                  <a:pt x="40" y="24"/>
                  <a:pt x="39" y="24"/>
                </a:cubicBezTo>
                <a:cubicBezTo>
                  <a:pt x="36" y="25"/>
                  <a:pt x="34" y="25"/>
                  <a:pt x="31" y="25"/>
                </a:cubicBezTo>
                <a:cubicBezTo>
                  <a:pt x="29" y="26"/>
                  <a:pt x="27" y="26"/>
                  <a:pt x="26" y="27"/>
                </a:cubicBezTo>
                <a:cubicBezTo>
                  <a:pt x="25" y="27"/>
                  <a:pt x="24" y="27"/>
                  <a:pt x="22" y="28"/>
                </a:cubicBezTo>
                <a:cubicBezTo>
                  <a:pt x="21" y="28"/>
                  <a:pt x="20" y="29"/>
                  <a:pt x="18" y="29"/>
                </a:cubicBezTo>
                <a:cubicBezTo>
                  <a:pt x="18" y="30"/>
                  <a:pt x="17" y="30"/>
                  <a:pt x="17" y="30"/>
                </a:cubicBezTo>
                <a:cubicBezTo>
                  <a:pt x="17" y="30"/>
                  <a:pt x="17" y="30"/>
                  <a:pt x="16" y="30"/>
                </a:cubicBezTo>
                <a:cubicBezTo>
                  <a:pt x="16" y="31"/>
                  <a:pt x="16" y="31"/>
                  <a:pt x="15" y="31"/>
                </a:cubicBezTo>
                <a:cubicBezTo>
                  <a:pt x="15" y="31"/>
                  <a:pt x="14" y="32"/>
                  <a:pt x="14" y="32"/>
                </a:cubicBezTo>
                <a:cubicBezTo>
                  <a:pt x="13" y="32"/>
                  <a:pt x="13" y="33"/>
                  <a:pt x="13" y="33"/>
                </a:cubicBezTo>
                <a:cubicBezTo>
                  <a:pt x="13" y="33"/>
                  <a:pt x="13" y="33"/>
                  <a:pt x="12" y="33"/>
                </a:cubicBezTo>
                <a:cubicBezTo>
                  <a:pt x="12" y="33"/>
                  <a:pt x="11" y="34"/>
                  <a:pt x="11" y="34"/>
                </a:cubicBezTo>
                <a:cubicBezTo>
                  <a:pt x="11" y="34"/>
                  <a:pt x="11" y="34"/>
                  <a:pt x="11" y="34"/>
                </a:cubicBezTo>
                <a:cubicBezTo>
                  <a:pt x="10" y="35"/>
                  <a:pt x="10" y="35"/>
                  <a:pt x="10" y="35"/>
                </a:cubicBezTo>
                <a:cubicBezTo>
                  <a:pt x="9" y="36"/>
                  <a:pt x="8" y="37"/>
                  <a:pt x="8" y="38"/>
                </a:cubicBezTo>
                <a:cubicBezTo>
                  <a:pt x="7" y="38"/>
                  <a:pt x="7" y="38"/>
                  <a:pt x="6" y="39"/>
                </a:cubicBezTo>
                <a:cubicBezTo>
                  <a:pt x="6" y="39"/>
                  <a:pt x="7" y="39"/>
                  <a:pt x="6" y="39"/>
                </a:cubicBezTo>
                <a:cubicBezTo>
                  <a:pt x="6" y="39"/>
                  <a:pt x="6" y="40"/>
                  <a:pt x="6" y="40"/>
                </a:cubicBezTo>
                <a:cubicBezTo>
                  <a:pt x="8" y="40"/>
                  <a:pt x="9" y="38"/>
                  <a:pt x="11" y="37"/>
                </a:cubicBezTo>
                <a:cubicBezTo>
                  <a:pt x="12" y="37"/>
                  <a:pt x="12" y="37"/>
                  <a:pt x="13" y="36"/>
                </a:cubicBezTo>
                <a:cubicBezTo>
                  <a:pt x="14" y="36"/>
                  <a:pt x="14" y="36"/>
                  <a:pt x="14" y="36"/>
                </a:cubicBezTo>
                <a:cubicBezTo>
                  <a:pt x="15" y="35"/>
                  <a:pt x="16" y="35"/>
                  <a:pt x="17" y="35"/>
                </a:cubicBezTo>
                <a:cubicBezTo>
                  <a:pt x="18" y="35"/>
                  <a:pt x="18" y="35"/>
                  <a:pt x="19" y="35"/>
                </a:cubicBezTo>
                <a:cubicBezTo>
                  <a:pt x="19" y="35"/>
                  <a:pt x="19" y="35"/>
                  <a:pt x="19" y="34"/>
                </a:cubicBezTo>
                <a:cubicBezTo>
                  <a:pt x="19" y="34"/>
                  <a:pt x="20" y="34"/>
                  <a:pt x="21" y="34"/>
                </a:cubicBezTo>
                <a:cubicBezTo>
                  <a:pt x="22" y="34"/>
                  <a:pt x="24" y="34"/>
                  <a:pt x="25" y="34"/>
                </a:cubicBezTo>
                <a:cubicBezTo>
                  <a:pt x="26" y="34"/>
                  <a:pt x="26" y="34"/>
                  <a:pt x="27" y="34"/>
                </a:cubicBezTo>
                <a:cubicBezTo>
                  <a:pt x="28" y="33"/>
                  <a:pt x="28" y="33"/>
                  <a:pt x="29" y="33"/>
                </a:cubicBezTo>
                <a:cubicBezTo>
                  <a:pt x="31" y="33"/>
                  <a:pt x="32" y="33"/>
                  <a:pt x="33" y="33"/>
                </a:cubicBezTo>
                <a:cubicBezTo>
                  <a:pt x="35" y="32"/>
                  <a:pt x="37" y="32"/>
                  <a:pt x="39" y="32"/>
                </a:cubicBezTo>
                <a:cubicBezTo>
                  <a:pt x="39" y="32"/>
                  <a:pt x="40" y="33"/>
                  <a:pt x="40" y="32"/>
                </a:cubicBezTo>
                <a:cubicBezTo>
                  <a:pt x="40" y="32"/>
                  <a:pt x="41" y="32"/>
                  <a:pt x="41" y="32"/>
                </a:cubicBezTo>
                <a:cubicBezTo>
                  <a:pt x="41" y="32"/>
                  <a:pt x="41" y="32"/>
                  <a:pt x="42" y="32"/>
                </a:cubicBezTo>
                <a:cubicBezTo>
                  <a:pt x="42" y="32"/>
                  <a:pt x="42" y="32"/>
                  <a:pt x="43" y="32"/>
                </a:cubicBezTo>
                <a:cubicBezTo>
                  <a:pt x="43" y="31"/>
                  <a:pt x="44" y="31"/>
                  <a:pt x="45" y="31"/>
                </a:cubicBezTo>
                <a:cubicBezTo>
                  <a:pt x="45" y="31"/>
                  <a:pt x="46" y="31"/>
                  <a:pt x="46" y="31"/>
                </a:cubicBezTo>
                <a:cubicBezTo>
                  <a:pt x="47" y="31"/>
                  <a:pt x="47" y="31"/>
                  <a:pt x="48" y="31"/>
                </a:cubicBezTo>
                <a:cubicBezTo>
                  <a:pt x="48" y="31"/>
                  <a:pt x="48" y="31"/>
                  <a:pt x="48" y="31"/>
                </a:cubicBezTo>
                <a:cubicBezTo>
                  <a:pt x="48" y="30"/>
                  <a:pt x="49" y="31"/>
                  <a:pt x="49" y="31"/>
                </a:cubicBezTo>
                <a:cubicBezTo>
                  <a:pt x="49" y="31"/>
                  <a:pt x="50" y="30"/>
                  <a:pt x="50" y="30"/>
                </a:cubicBezTo>
                <a:cubicBezTo>
                  <a:pt x="50" y="30"/>
                  <a:pt x="51" y="30"/>
                  <a:pt x="52" y="30"/>
                </a:cubicBezTo>
                <a:cubicBezTo>
                  <a:pt x="52" y="30"/>
                  <a:pt x="53" y="30"/>
                  <a:pt x="53" y="30"/>
                </a:cubicBezTo>
                <a:cubicBezTo>
                  <a:pt x="53" y="30"/>
                  <a:pt x="54" y="30"/>
                  <a:pt x="54" y="30"/>
                </a:cubicBezTo>
                <a:cubicBezTo>
                  <a:pt x="54" y="30"/>
                  <a:pt x="54" y="30"/>
                  <a:pt x="54" y="30"/>
                </a:cubicBezTo>
                <a:cubicBezTo>
                  <a:pt x="55" y="30"/>
                  <a:pt x="55" y="30"/>
                  <a:pt x="55" y="30"/>
                </a:cubicBezTo>
                <a:cubicBezTo>
                  <a:pt x="56" y="30"/>
                  <a:pt x="56" y="29"/>
                  <a:pt x="57" y="29"/>
                </a:cubicBezTo>
                <a:cubicBezTo>
                  <a:pt x="59" y="29"/>
                  <a:pt x="60" y="29"/>
                  <a:pt x="62" y="29"/>
                </a:cubicBezTo>
                <a:cubicBezTo>
                  <a:pt x="62" y="29"/>
                  <a:pt x="63" y="29"/>
                  <a:pt x="63" y="28"/>
                </a:cubicBezTo>
                <a:cubicBezTo>
                  <a:pt x="64" y="28"/>
                  <a:pt x="65" y="28"/>
                  <a:pt x="66" y="28"/>
                </a:cubicBezTo>
                <a:cubicBezTo>
                  <a:pt x="66" y="28"/>
                  <a:pt x="66" y="28"/>
                  <a:pt x="66" y="28"/>
                </a:cubicBezTo>
                <a:cubicBezTo>
                  <a:pt x="68" y="28"/>
                  <a:pt x="69" y="28"/>
                  <a:pt x="70" y="28"/>
                </a:cubicBezTo>
                <a:cubicBezTo>
                  <a:pt x="70" y="28"/>
                  <a:pt x="70" y="27"/>
                  <a:pt x="70" y="27"/>
                </a:cubicBezTo>
                <a:cubicBezTo>
                  <a:pt x="71" y="27"/>
                  <a:pt x="72" y="27"/>
                  <a:pt x="72" y="27"/>
                </a:cubicBezTo>
                <a:cubicBezTo>
                  <a:pt x="74" y="27"/>
                  <a:pt x="77" y="27"/>
                  <a:pt x="79" y="27"/>
                </a:cubicBezTo>
                <a:cubicBezTo>
                  <a:pt x="80" y="26"/>
                  <a:pt x="81" y="26"/>
                  <a:pt x="81" y="26"/>
                </a:cubicBezTo>
                <a:cubicBezTo>
                  <a:pt x="82" y="26"/>
                  <a:pt x="83" y="26"/>
                  <a:pt x="83" y="26"/>
                </a:cubicBezTo>
                <a:cubicBezTo>
                  <a:pt x="85" y="26"/>
                  <a:pt x="87" y="25"/>
                  <a:pt x="88" y="25"/>
                </a:cubicBezTo>
                <a:cubicBezTo>
                  <a:pt x="91" y="25"/>
                  <a:pt x="93" y="25"/>
                  <a:pt x="95" y="25"/>
                </a:cubicBezTo>
                <a:cubicBezTo>
                  <a:pt x="97" y="24"/>
                  <a:pt x="99" y="24"/>
                  <a:pt x="101" y="24"/>
                </a:cubicBezTo>
                <a:cubicBezTo>
                  <a:pt x="102" y="24"/>
                  <a:pt x="102" y="24"/>
                  <a:pt x="103" y="24"/>
                </a:cubicBezTo>
                <a:cubicBezTo>
                  <a:pt x="105" y="23"/>
                  <a:pt x="107" y="23"/>
                  <a:pt x="109" y="23"/>
                </a:cubicBezTo>
                <a:cubicBezTo>
                  <a:pt x="112" y="23"/>
                  <a:pt x="114" y="23"/>
                  <a:pt x="117" y="22"/>
                </a:cubicBezTo>
                <a:cubicBezTo>
                  <a:pt x="118" y="22"/>
                  <a:pt x="120" y="22"/>
                  <a:pt x="121" y="22"/>
                </a:cubicBezTo>
                <a:cubicBezTo>
                  <a:pt x="124" y="22"/>
                  <a:pt x="126" y="22"/>
                  <a:pt x="130" y="22"/>
                </a:cubicBezTo>
                <a:cubicBezTo>
                  <a:pt x="131" y="22"/>
                  <a:pt x="133" y="22"/>
                  <a:pt x="134" y="21"/>
                </a:cubicBezTo>
                <a:cubicBezTo>
                  <a:pt x="135" y="21"/>
                  <a:pt x="136" y="21"/>
                  <a:pt x="136" y="21"/>
                </a:cubicBezTo>
                <a:cubicBezTo>
                  <a:pt x="138" y="21"/>
                  <a:pt x="139" y="21"/>
                  <a:pt x="140" y="20"/>
                </a:cubicBezTo>
                <a:cubicBezTo>
                  <a:pt x="141" y="20"/>
                  <a:pt x="143" y="20"/>
                  <a:pt x="144" y="20"/>
                </a:cubicBezTo>
                <a:cubicBezTo>
                  <a:pt x="145" y="19"/>
                  <a:pt x="145" y="20"/>
                  <a:pt x="145" y="20"/>
                </a:cubicBezTo>
                <a:cubicBezTo>
                  <a:pt x="145" y="20"/>
                  <a:pt x="146" y="19"/>
                  <a:pt x="146" y="19"/>
                </a:cubicBezTo>
                <a:cubicBezTo>
                  <a:pt x="148" y="19"/>
                  <a:pt x="149" y="19"/>
                  <a:pt x="150" y="19"/>
                </a:cubicBezTo>
                <a:cubicBezTo>
                  <a:pt x="150" y="19"/>
                  <a:pt x="151" y="18"/>
                  <a:pt x="152" y="18"/>
                </a:cubicBezTo>
                <a:cubicBezTo>
                  <a:pt x="152" y="18"/>
                  <a:pt x="152" y="18"/>
                  <a:pt x="152" y="18"/>
                </a:cubicBezTo>
                <a:cubicBezTo>
                  <a:pt x="153" y="18"/>
                  <a:pt x="153" y="18"/>
                  <a:pt x="154" y="18"/>
                </a:cubicBezTo>
                <a:cubicBezTo>
                  <a:pt x="156" y="18"/>
                  <a:pt x="158" y="18"/>
                  <a:pt x="160" y="18"/>
                </a:cubicBezTo>
                <a:cubicBezTo>
                  <a:pt x="160" y="18"/>
                  <a:pt x="160" y="18"/>
                  <a:pt x="160" y="18"/>
                </a:cubicBezTo>
                <a:cubicBezTo>
                  <a:pt x="161" y="18"/>
                  <a:pt x="161" y="17"/>
                  <a:pt x="161" y="17"/>
                </a:cubicBezTo>
                <a:cubicBezTo>
                  <a:pt x="162" y="17"/>
                  <a:pt x="162" y="18"/>
                  <a:pt x="162" y="18"/>
                </a:cubicBezTo>
                <a:cubicBezTo>
                  <a:pt x="162" y="18"/>
                  <a:pt x="163" y="18"/>
                  <a:pt x="163" y="17"/>
                </a:cubicBezTo>
                <a:cubicBezTo>
                  <a:pt x="164" y="17"/>
                  <a:pt x="166" y="18"/>
                  <a:pt x="167" y="18"/>
                </a:cubicBezTo>
                <a:cubicBezTo>
                  <a:pt x="168" y="18"/>
                  <a:pt x="169" y="17"/>
                  <a:pt x="170" y="17"/>
                </a:cubicBezTo>
                <a:cubicBezTo>
                  <a:pt x="171" y="17"/>
                  <a:pt x="173" y="17"/>
                  <a:pt x="175" y="17"/>
                </a:cubicBezTo>
                <a:cubicBezTo>
                  <a:pt x="176" y="16"/>
                  <a:pt x="177" y="16"/>
                  <a:pt x="178" y="16"/>
                </a:cubicBezTo>
                <a:cubicBezTo>
                  <a:pt x="180" y="15"/>
                  <a:pt x="181" y="16"/>
                  <a:pt x="182" y="16"/>
                </a:cubicBezTo>
                <a:cubicBezTo>
                  <a:pt x="183" y="16"/>
                  <a:pt x="183" y="16"/>
                  <a:pt x="184" y="16"/>
                </a:cubicBezTo>
                <a:cubicBezTo>
                  <a:pt x="184" y="15"/>
                  <a:pt x="185" y="15"/>
                  <a:pt x="186" y="15"/>
                </a:cubicBezTo>
                <a:cubicBezTo>
                  <a:pt x="186" y="15"/>
                  <a:pt x="186" y="15"/>
                  <a:pt x="186" y="15"/>
                </a:cubicBezTo>
                <a:cubicBezTo>
                  <a:pt x="186" y="16"/>
                  <a:pt x="186" y="16"/>
                  <a:pt x="186" y="16"/>
                </a:cubicBezTo>
                <a:cubicBezTo>
                  <a:pt x="186" y="16"/>
                  <a:pt x="186" y="16"/>
                  <a:pt x="186" y="16"/>
                </a:cubicBezTo>
                <a:cubicBezTo>
                  <a:pt x="186" y="18"/>
                  <a:pt x="186" y="18"/>
                  <a:pt x="186" y="20"/>
                </a:cubicBezTo>
                <a:cubicBezTo>
                  <a:pt x="186" y="20"/>
                  <a:pt x="187" y="21"/>
                  <a:pt x="187" y="22"/>
                </a:cubicBezTo>
                <a:cubicBezTo>
                  <a:pt x="187" y="22"/>
                  <a:pt x="187" y="22"/>
                  <a:pt x="187" y="23"/>
                </a:cubicBezTo>
                <a:cubicBezTo>
                  <a:pt x="188" y="22"/>
                  <a:pt x="188" y="22"/>
                  <a:pt x="188" y="23"/>
                </a:cubicBezTo>
                <a:cubicBezTo>
                  <a:pt x="189" y="23"/>
                  <a:pt x="189" y="24"/>
                  <a:pt x="189" y="24"/>
                </a:cubicBezTo>
                <a:cubicBezTo>
                  <a:pt x="189" y="25"/>
                  <a:pt x="189" y="25"/>
                  <a:pt x="189" y="25"/>
                </a:cubicBezTo>
                <a:cubicBezTo>
                  <a:pt x="190" y="25"/>
                  <a:pt x="190" y="25"/>
                  <a:pt x="190" y="25"/>
                </a:cubicBezTo>
                <a:cubicBezTo>
                  <a:pt x="190" y="26"/>
                  <a:pt x="191" y="26"/>
                  <a:pt x="191" y="26"/>
                </a:cubicBezTo>
                <a:cubicBezTo>
                  <a:pt x="191" y="27"/>
                  <a:pt x="192" y="27"/>
                  <a:pt x="192" y="28"/>
                </a:cubicBezTo>
                <a:cubicBezTo>
                  <a:pt x="192" y="28"/>
                  <a:pt x="192" y="28"/>
                  <a:pt x="192" y="28"/>
                </a:cubicBezTo>
                <a:cubicBezTo>
                  <a:pt x="193" y="28"/>
                  <a:pt x="194" y="29"/>
                  <a:pt x="194" y="29"/>
                </a:cubicBezTo>
                <a:cubicBezTo>
                  <a:pt x="195" y="29"/>
                  <a:pt x="195" y="29"/>
                  <a:pt x="195" y="29"/>
                </a:cubicBezTo>
                <a:cubicBezTo>
                  <a:pt x="196" y="28"/>
                  <a:pt x="198" y="32"/>
                  <a:pt x="199" y="32"/>
                </a:cubicBezTo>
                <a:cubicBezTo>
                  <a:pt x="199" y="32"/>
                  <a:pt x="202" y="31"/>
                  <a:pt x="200" y="31"/>
                </a:cubicBezTo>
                <a:cubicBezTo>
                  <a:pt x="200" y="31"/>
                  <a:pt x="200" y="31"/>
                  <a:pt x="200" y="31"/>
                </a:cubicBezTo>
                <a:cubicBezTo>
                  <a:pt x="200" y="31"/>
                  <a:pt x="200" y="31"/>
                  <a:pt x="200" y="31"/>
                </a:cubicBezTo>
                <a:cubicBezTo>
                  <a:pt x="199" y="31"/>
                  <a:pt x="199" y="31"/>
                  <a:pt x="198" y="30"/>
                </a:cubicBezTo>
                <a:cubicBezTo>
                  <a:pt x="199" y="30"/>
                  <a:pt x="200" y="30"/>
                  <a:pt x="201" y="31"/>
                </a:cubicBezTo>
                <a:cubicBezTo>
                  <a:pt x="201" y="30"/>
                  <a:pt x="201" y="31"/>
                  <a:pt x="201" y="30"/>
                </a:cubicBezTo>
                <a:cubicBezTo>
                  <a:pt x="202" y="30"/>
                  <a:pt x="202" y="30"/>
                  <a:pt x="202" y="30"/>
                </a:cubicBezTo>
                <a:cubicBezTo>
                  <a:pt x="203" y="30"/>
                  <a:pt x="203" y="30"/>
                  <a:pt x="203" y="30"/>
                </a:cubicBezTo>
                <a:cubicBezTo>
                  <a:pt x="204" y="30"/>
                  <a:pt x="204" y="29"/>
                  <a:pt x="205" y="29"/>
                </a:cubicBezTo>
                <a:cubicBezTo>
                  <a:pt x="205" y="30"/>
                  <a:pt x="205" y="30"/>
                  <a:pt x="206" y="30"/>
                </a:cubicBezTo>
                <a:cubicBezTo>
                  <a:pt x="206" y="30"/>
                  <a:pt x="207" y="29"/>
                  <a:pt x="207" y="29"/>
                </a:cubicBezTo>
                <a:cubicBezTo>
                  <a:pt x="208" y="29"/>
                  <a:pt x="208" y="29"/>
                  <a:pt x="208" y="29"/>
                </a:cubicBezTo>
                <a:cubicBezTo>
                  <a:pt x="208" y="29"/>
                  <a:pt x="209" y="28"/>
                  <a:pt x="209" y="28"/>
                </a:cubicBezTo>
                <a:cubicBezTo>
                  <a:pt x="209" y="28"/>
                  <a:pt x="209" y="28"/>
                  <a:pt x="209" y="28"/>
                </a:cubicBezTo>
                <a:cubicBezTo>
                  <a:pt x="209" y="28"/>
                  <a:pt x="210" y="27"/>
                  <a:pt x="210" y="27"/>
                </a:cubicBezTo>
                <a:cubicBezTo>
                  <a:pt x="210" y="27"/>
                  <a:pt x="210" y="27"/>
                  <a:pt x="210" y="27"/>
                </a:cubicBezTo>
                <a:cubicBezTo>
                  <a:pt x="211" y="27"/>
                  <a:pt x="211" y="27"/>
                  <a:pt x="211" y="27"/>
                </a:cubicBezTo>
                <a:cubicBezTo>
                  <a:pt x="211" y="26"/>
                  <a:pt x="211" y="26"/>
                  <a:pt x="211" y="26"/>
                </a:cubicBezTo>
                <a:cubicBezTo>
                  <a:pt x="212" y="25"/>
                  <a:pt x="212" y="26"/>
                  <a:pt x="212" y="25"/>
                </a:cubicBezTo>
                <a:cubicBezTo>
                  <a:pt x="213" y="24"/>
                  <a:pt x="213" y="24"/>
                  <a:pt x="214" y="24"/>
                </a:cubicBezTo>
                <a:cubicBezTo>
                  <a:pt x="214" y="24"/>
                  <a:pt x="214" y="24"/>
                  <a:pt x="214" y="24"/>
                </a:cubicBezTo>
                <a:cubicBezTo>
                  <a:pt x="214" y="23"/>
                  <a:pt x="214" y="23"/>
                  <a:pt x="215" y="23"/>
                </a:cubicBezTo>
                <a:cubicBezTo>
                  <a:pt x="215" y="22"/>
                  <a:pt x="215" y="22"/>
                  <a:pt x="215" y="22"/>
                </a:cubicBezTo>
                <a:cubicBezTo>
                  <a:pt x="216" y="21"/>
                  <a:pt x="216" y="20"/>
                  <a:pt x="216" y="19"/>
                </a:cubicBezTo>
                <a:cubicBezTo>
                  <a:pt x="216" y="19"/>
                  <a:pt x="216" y="18"/>
                  <a:pt x="216" y="17"/>
                </a:cubicBezTo>
                <a:cubicBezTo>
                  <a:pt x="216" y="17"/>
                  <a:pt x="216" y="17"/>
                  <a:pt x="216" y="17"/>
                </a:cubicBezTo>
                <a:cubicBezTo>
                  <a:pt x="216" y="17"/>
                  <a:pt x="216" y="17"/>
                  <a:pt x="216" y="17"/>
                </a:cubicBezTo>
                <a:cubicBezTo>
                  <a:pt x="218" y="17"/>
                  <a:pt x="220" y="17"/>
                  <a:pt x="222" y="18"/>
                </a:cubicBezTo>
                <a:cubicBezTo>
                  <a:pt x="225" y="18"/>
                  <a:pt x="228" y="19"/>
                  <a:pt x="231" y="20"/>
                </a:cubicBezTo>
                <a:cubicBezTo>
                  <a:pt x="232" y="20"/>
                  <a:pt x="233" y="20"/>
                  <a:pt x="234" y="20"/>
                </a:cubicBezTo>
                <a:cubicBezTo>
                  <a:pt x="234" y="20"/>
                  <a:pt x="234" y="20"/>
                  <a:pt x="235" y="20"/>
                </a:cubicBezTo>
                <a:cubicBezTo>
                  <a:pt x="235" y="21"/>
                  <a:pt x="235" y="20"/>
                  <a:pt x="235" y="20"/>
                </a:cubicBezTo>
                <a:cubicBezTo>
                  <a:pt x="236" y="21"/>
                  <a:pt x="237" y="21"/>
                  <a:pt x="238" y="21"/>
                </a:cubicBezTo>
                <a:cubicBezTo>
                  <a:pt x="240" y="22"/>
                  <a:pt x="242" y="22"/>
                  <a:pt x="244" y="23"/>
                </a:cubicBezTo>
                <a:cubicBezTo>
                  <a:pt x="244" y="23"/>
                  <a:pt x="245" y="23"/>
                  <a:pt x="245" y="23"/>
                </a:cubicBezTo>
                <a:cubicBezTo>
                  <a:pt x="246" y="23"/>
                  <a:pt x="246" y="23"/>
                  <a:pt x="247" y="24"/>
                </a:cubicBezTo>
                <a:cubicBezTo>
                  <a:pt x="249" y="24"/>
                  <a:pt x="251" y="24"/>
                  <a:pt x="252" y="25"/>
                </a:cubicBezTo>
                <a:cubicBezTo>
                  <a:pt x="253" y="25"/>
                  <a:pt x="253" y="25"/>
                  <a:pt x="253" y="26"/>
                </a:cubicBezTo>
                <a:cubicBezTo>
                  <a:pt x="255" y="26"/>
                  <a:pt x="257" y="27"/>
                  <a:pt x="259" y="28"/>
                </a:cubicBezTo>
                <a:cubicBezTo>
                  <a:pt x="259" y="28"/>
                  <a:pt x="259" y="28"/>
                  <a:pt x="259" y="28"/>
                </a:cubicBezTo>
                <a:cubicBezTo>
                  <a:pt x="259" y="28"/>
                  <a:pt x="260" y="28"/>
                  <a:pt x="260" y="29"/>
                </a:cubicBezTo>
                <a:cubicBezTo>
                  <a:pt x="261" y="29"/>
                  <a:pt x="262" y="30"/>
                  <a:pt x="263" y="30"/>
                </a:cubicBezTo>
                <a:cubicBezTo>
                  <a:pt x="265" y="31"/>
                  <a:pt x="267" y="31"/>
                  <a:pt x="269" y="32"/>
                </a:cubicBezTo>
                <a:cubicBezTo>
                  <a:pt x="269" y="32"/>
                  <a:pt x="269" y="32"/>
                  <a:pt x="270" y="33"/>
                </a:cubicBezTo>
                <a:cubicBezTo>
                  <a:pt x="271" y="33"/>
                  <a:pt x="271" y="33"/>
                  <a:pt x="272" y="33"/>
                </a:cubicBezTo>
                <a:cubicBezTo>
                  <a:pt x="273" y="34"/>
                  <a:pt x="274" y="34"/>
                  <a:pt x="275" y="35"/>
                </a:cubicBezTo>
                <a:cubicBezTo>
                  <a:pt x="277" y="35"/>
                  <a:pt x="279" y="36"/>
                  <a:pt x="281" y="36"/>
                </a:cubicBezTo>
                <a:cubicBezTo>
                  <a:pt x="283" y="37"/>
                  <a:pt x="285" y="38"/>
                  <a:pt x="287" y="39"/>
                </a:cubicBezTo>
                <a:cubicBezTo>
                  <a:pt x="288" y="39"/>
                  <a:pt x="289" y="39"/>
                  <a:pt x="289" y="40"/>
                </a:cubicBezTo>
                <a:cubicBezTo>
                  <a:pt x="291" y="40"/>
                  <a:pt x="292" y="40"/>
                  <a:pt x="293" y="40"/>
                </a:cubicBezTo>
                <a:cubicBezTo>
                  <a:pt x="294" y="41"/>
                  <a:pt x="295" y="41"/>
                  <a:pt x="295" y="41"/>
                </a:cubicBezTo>
                <a:cubicBezTo>
                  <a:pt x="296" y="41"/>
                  <a:pt x="296" y="41"/>
                  <a:pt x="296" y="41"/>
                </a:cubicBezTo>
                <a:cubicBezTo>
                  <a:pt x="297" y="41"/>
                  <a:pt x="297" y="42"/>
                  <a:pt x="297" y="42"/>
                </a:cubicBezTo>
                <a:cubicBezTo>
                  <a:pt x="299" y="42"/>
                  <a:pt x="300" y="42"/>
                  <a:pt x="301" y="43"/>
                </a:cubicBezTo>
                <a:cubicBezTo>
                  <a:pt x="302" y="43"/>
                  <a:pt x="303" y="43"/>
                  <a:pt x="303" y="44"/>
                </a:cubicBezTo>
                <a:cubicBezTo>
                  <a:pt x="304" y="44"/>
                  <a:pt x="304" y="44"/>
                  <a:pt x="304" y="44"/>
                </a:cubicBezTo>
                <a:cubicBezTo>
                  <a:pt x="306" y="44"/>
                  <a:pt x="307" y="44"/>
                  <a:pt x="308" y="45"/>
                </a:cubicBezTo>
                <a:cubicBezTo>
                  <a:pt x="308" y="45"/>
                  <a:pt x="309" y="45"/>
                  <a:pt x="309" y="45"/>
                </a:cubicBezTo>
                <a:cubicBezTo>
                  <a:pt x="311" y="46"/>
                  <a:pt x="312" y="46"/>
                  <a:pt x="314" y="47"/>
                </a:cubicBezTo>
                <a:cubicBezTo>
                  <a:pt x="314" y="47"/>
                  <a:pt x="314" y="47"/>
                  <a:pt x="315" y="47"/>
                </a:cubicBezTo>
                <a:cubicBezTo>
                  <a:pt x="315" y="47"/>
                  <a:pt x="316" y="47"/>
                  <a:pt x="316" y="47"/>
                </a:cubicBezTo>
                <a:cubicBezTo>
                  <a:pt x="316" y="47"/>
                  <a:pt x="317" y="48"/>
                  <a:pt x="317" y="48"/>
                </a:cubicBezTo>
                <a:cubicBezTo>
                  <a:pt x="317" y="48"/>
                  <a:pt x="318" y="48"/>
                  <a:pt x="319" y="48"/>
                </a:cubicBezTo>
                <a:cubicBezTo>
                  <a:pt x="319" y="48"/>
                  <a:pt x="320" y="48"/>
                  <a:pt x="321" y="49"/>
                </a:cubicBezTo>
                <a:cubicBezTo>
                  <a:pt x="322" y="49"/>
                  <a:pt x="324" y="49"/>
                  <a:pt x="325" y="50"/>
                </a:cubicBezTo>
                <a:cubicBezTo>
                  <a:pt x="326" y="50"/>
                  <a:pt x="326" y="50"/>
                  <a:pt x="326" y="50"/>
                </a:cubicBezTo>
                <a:cubicBezTo>
                  <a:pt x="326" y="50"/>
                  <a:pt x="327" y="50"/>
                  <a:pt x="327" y="50"/>
                </a:cubicBezTo>
                <a:cubicBezTo>
                  <a:pt x="327" y="51"/>
                  <a:pt x="328" y="51"/>
                  <a:pt x="328" y="51"/>
                </a:cubicBezTo>
                <a:cubicBezTo>
                  <a:pt x="328" y="51"/>
                  <a:pt x="329" y="51"/>
                  <a:pt x="329" y="51"/>
                </a:cubicBezTo>
                <a:cubicBezTo>
                  <a:pt x="329" y="51"/>
                  <a:pt x="329" y="51"/>
                  <a:pt x="329" y="51"/>
                </a:cubicBezTo>
                <a:cubicBezTo>
                  <a:pt x="330" y="52"/>
                  <a:pt x="331" y="52"/>
                  <a:pt x="333" y="52"/>
                </a:cubicBezTo>
                <a:cubicBezTo>
                  <a:pt x="333" y="53"/>
                  <a:pt x="334" y="53"/>
                  <a:pt x="335" y="53"/>
                </a:cubicBezTo>
                <a:cubicBezTo>
                  <a:pt x="335" y="53"/>
                  <a:pt x="335" y="53"/>
                  <a:pt x="335" y="53"/>
                </a:cubicBezTo>
                <a:cubicBezTo>
                  <a:pt x="335" y="54"/>
                  <a:pt x="336" y="53"/>
                  <a:pt x="336" y="53"/>
                </a:cubicBezTo>
                <a:cubicBezTo>
                  <a:pt x="337" y="54"/>
                  <a:pt x="338" y="54"/>
                  <a:pt x="339" y="55"/>
                </a:cubicBezTo>
                <a:cubicBezTo>
                  <a:pt x="340" y="55"/>
                  <a:pt x="341" y="55"/>
                  <a:pt x="341" y="55"/>
                </a:cubicBezTo>
                <a:cubicBezTo>
                  <a:pt x="342" y="55"/>
                  <a:pt x="342" y="55"/>
                  <a:pt x="342" y="55"/>
                </a:cubicBezTo>
                <a:cubicBezTo>
                  <a:pt x="343" y="55"/>
                  <a:pt x="344" y="55"/>
                  <a:pt x="345" y="56"/>
                </a:cubicBezTo>
                <a:cubicBezTo>
                  <a:pt x="345" y="56"/>
                  <a:pt x="346" y="56"/>
                  <a:pt x="347" y="56"/>
                </a:cubicBezTo>
                <a:cubicBezTo>
                  <a:pt x="348" y="57"/>
                  <a:pt x="348" y="57"/>
                  <a:pt x="349" y="57"/>
                </a:cubicBezTo>
                <a:cubicBezTo>
                  <a:pt x="349" y="57"/>
                  <a:pt x="350" y="57"/>
                  <a:pt x="350" y="57"/>
                </a:cubicBezTo>
                <a:cubicBezTo>
                  <a:pt x="350" y="57"/>
                  <a:pt x="351" y="57"/>
                  <a:pt x="351" y="57"/>
                </a:cubicBezTo>
                <a:cubicBezTo>
                  <a:pt x="351" y="57"/>
                  <a:pt x="352" y="58"/>
                  <a:pt x="352" y="58"/>
                </a:cubicBezTo>
                <a:cubicBezTo>
                  <a:pt x="352" y="58"/>
                  <a:pt x="352" y="57"/>
                  <a:pt x="352" y="58"/>
                </a:cubicBezTo>
                <a:cubicBezTo>
                  <a:pt x="353" y="58"/>
                  <a:pt x="353" y="58"/>
                  <a:pt x="353" y="58"/>
                </a:cubicBezTo>
                <a:cubicBezTo>
                  <a:pt x="353" y="58"/>
                  <a:pt x="354" y="58"/>
                  <a:pt x="355" y="58"/>
                </a:cubicBezTo>
                <a:cubicBezTo>
                  <a:pt x="355" y="58"/>
                  <a:pt x="356" y="59"/>
                  <a:pt x="357" y="59"/>
                </a:cubicBezTo>
                <a:cubicBezTo>
                  <a:pt x="359" y="59"/>
                  <a:pt x="360" y="59"/>
                  <a:pt x="361" y="60"/>
                </a:cubicBezTo>
                <a:cubicBezTo>
                  <a:pt x="362" y="60"/>
                  <a:pt x="362" y="60"/>
                  <a:pt x="363" y="60"/>
                </a:cubicBezTo>
                <a:cubicBezTo>
                  <a:pt x="363" y="60"/>
                  <a:pt x="363" y="60"/>
                  <a:pt x="363" y="60"/>
                </a:cubicBezTo>
                <a:cubicBezTo>
                  <a:pt x="364" y="60"/>
                  <a:pt x="364" y="60"/>
                  <a:pt x="365" y="60"/>
                </a:cubicBezTo>
                <a:cubicBezTo>
                  <a:pt x="365" y="60"/>
                  <a:pt x="366" y="60"/>
                  <a:pt x="367" y="60"/>
                </a:cubicBezTo>
                <a:cubicBezTo>
                  <a:pt x="367" y="61"/>
                  <a:pt x="367" y="61"/>
                  <a:pt x="368" y="61"/>
                </a:cubicBezTo>
                <a:cubicBezTo>
                  <a:pt x="368" y="61"/>
                  <a:pt x="368" y="61"/>
                  <a:pt x="369" y="61"/>
                </a:cubicBezTo>
                <a:cubicBezTo>
                  <a:pt x="369" y="61"/>
                  <a:pt x="369" y="61"/>
                  <a:pt x="369" y="61"/>
                </a:cubicBezTo>
                <a:cubicBezTo>
                  <a:pt x="370" y="62"/>
                  <a:pt x="371" y="62"/>
                  <a:pt x="371" y="62"/>
                </a:cubicBezTo>
                <a:cubicBezTo>
                  <a:pt x="371" y="62"/>
                  <a:pt x="371" y="62"/>
                  <a:pt x="372" y="62"/>
                </a:cubicBezTo>
                <a:cubicBezTo>
                  <a:pt x="372" y="63"/>
                  <a:pt x="372" y="62"/>
                  <a:pt x="373" y="63"/>
                </a:cubicBezTo>
                <a:cubicBezTo>
                  <a:pt x="373" y="63"/>
                  <a:pt x="374" y="63"/>
                  <a:pt x="374" y="63"/>
                </a:cubicBezTo>
                <a:cubicBezTo>
                  <a:pt x="374" y="63"/>
                  <a:pt x="375" y="63"/>
                  <a:pt x="375" y="63"/>
                </a:cubicBezTo>
                <a:cubicBezTo>
                  <a:pt x="376" y="64"/>
                  <a:pt x="377" y="65"/>
                  <a:pt x="378" y="65"/>
                </a:cubicBezTo>
                <a:cubicBezTo>
                  <a:pt x="379" y="65"/>
                  <a:pt x="382" y="68"/>
                  <a:pt x="382" y="66"/>
                </a:cubicBezTo>
                <a:cubicBezTo>
                  <a:pt x="382" y="66"/>
                  <a:pt x="382" y="65"/>
                  <a:pt x="382" y="64"/>
                </a:cubicBezTo>
                <a:cubicBezTo>
                  <a:pt x="382" y="64"/>
                  <a:pt x="382" y="64"/>
                  <a:pt x="382" y="64"/>
                </a:cubicBezTo>
                <a:cubicBezTo>
                  <a:pt x="382" y="63"/>
                  <a:pt x="381" y="62"/>
                  <a:pt x="381" y="62"/>
                </a:cubicBezTo>
                <a:cubicBezTo>
                  <a:pt x="379" y="58"/>
                  <a:pt x="375" y="55"/>
                  <a:pt x="371" y="53"/>
                </a:cubicBezTo>
                <a:cubicBezTo>
                  <a:pt x="370" y="52"/>
                  <a:pt x="369" y="52"/>
                  <a:pt x="368" y="51"/>
                </a:cubicBezTo>
                <a:cubicBezTo>
                  <a:pt x="363" y="49"/>
                  <a:pt x="359" y="48"/>
                  <a:pt x="354" y="46"/>
                </a:cubicBezTo>
                <a:cubicBezTo>
                  <a:pt x="352" y="46"/>
                  <a:pt x="350" y="45"/>
                  <a:pt x="349" y="44"/>
                </a:cubicBezTo>
                <a:cubicBezTo>
                  <a:pt x="348" y="44"/>
                  <a:pt x="348" y="44"/>
                  <a:pt x="348" y="44"/>
                </a:cubicBezTo>
                <a:cubicBezTo>
                  <a:pt x="343" y="43"/>
                  <a:pt x="338" y="41"/>
                  <a:pt x="332" y="40"/>
                </a:cubicBezTo>
                <a:cubicBezTo>
                  <a:pt x="332" y="40"/>
                  <a:pt x="331" y="40"/>
                  <a:pt x="331" y="40"/>
                </a:cubicBezTo>
                <a:cubicBezTo>
                  <a:pt x="328" y="39"/>
                  <a:pt x="326" y="39"/>
                  <a:pt x="324" y="38"/>
                </a:cubicBezTo>
                <a:cubicBezTo>
                  <a:pt x="324" y="38"/>
                  <a:pt x="323" y="38"/>
                  <a:pt x="322" y="37"/>
                </a:cubicBezTo>
                <a:cubicBezTo>
                  <a:pt x="322" y="37"/>
                  <a:pt x="321" y="37"/>
                  <a:pt x="321" y="37"/>
                </a:cubicBezTo>
                <a:cubicBezTo>
                  <a:pt x="320" y="37"/>
                  <a:pt x="320" y="37"/>
                  <a:pt x="320" y="37"/>
                </a:cubicBezTo>
                <a:cubicBezTo>
                  <a:pt x="318" y="36"/>
                  <a:pt x="317" y="36"/>
                  <a:pt x="315" y="36"/>
                </a:cubicBezTo>
                <a:cubicBezTo>
                  <a:pt x="314" y="36"/>
                  <a:pt x="313" y="35"/>
                  <a:pt x="311" y="35"/>
                </a:cubicBezTo>
                <a:cubicBezTo>
                  <a:pt x="310" y="35"/>
                  <a:pt x="310" y="35"/>
                  <a:pt x="309" y="34"/>
                </a:cubicBezTo>
                <a:cubicBezTo>
                  <a:pt x="308" y="34"/>
                  <a:pt x="306" y="34"/>
                  <a:pt x="305" y="33"/>
                </a:cubicBezTo>
                <a:cubicBezTo>
                  <a:pt x="305" y="33"/>
                  <a:pt x="304" y="33"/>
                  <a:pt x="304" y="33"/>
                </a:cubicBezTo>
                <a:cubicBezTo>
                  <a:pt x="303" y="33"/>
                  <a:pt x="301" y="32"/>
                  <a:pt x="300" y="32"/>
                </a:cubicBezTo>
                <a:cubicBezTo>
                  <a:pt x="298" y="32"/>
                  <a:pt x="297" y="32"/>
                  <a:pt x="295" y="31"/>
                </a:cubicBezTo>
                <a:cubicBezTo>
                  <a:pt x="295" y="31"/>
                  <a:pt x="294" y="31"/>
                  <a:pt x="294" y="31"/>
                </a:cubicBezTo>
                <a:cubicBezTo>
                  <a:pt x="293" y="30"/>
                  <a:pt x="291" y="30"/>
                  <a:pt x="290" y="30"/>
                </a:cubicBezTo>
                <a:cubicBezTo>
                  <a:pt x="289" y="30"/>
                  <a:pt x="287" y="29"/>
                  <a:pt x="286" y="29"/>
                </a:cubicBezTo>
                <a:cubicBezTo>
                  <a:pt x="284" y="28"/>
                  <a:pt x="283" y="28"/>
                  <a:pt x="281" y="28"/>
                </a:cubicBezTo>
                <a:cubicBezTo>
                  <a:pt x="279" y="27"/>
                  <a:pt x="276" y="27"/>
                  <a:pt x="274" y="26"/>
                </a:cubicBezTo>
                <a:cubicBezTo>
                  <a:pt x="272" y="26"/>
                  <a:pt x="270" y="26"/>
                  <a:pt x="268" y="25"/>
                </a:cubicBezTo>
                <a:cubicBezTo>
                  <a:pt x="265" y="24"/>
                  <a:pt x="262" y="24"/>
                  <a:pt x="259" y="23"/>
                </a:cubicBezTo>
                <a:cubicBezTo>
                  <a:pt x="257" y="23"/>
                  <a:pt x="256" y="22"/>
                  <a:pt x="254" y="22"/>
                </a:cubicBezTo>
                <a:cubicBezTo>
                  <a:pt x="253" y="22"/>
                  <a:pt x="251" y="21"/>
                  <a:pt x="250" y="21"/>
                </a:cubicBezTo>
                <a:cubicBezTo>
                  <a:pt x="249" y="21"/>
                  <a:pt x="248" y="21"/>
                  <a:pt x="248" y="21"/>
                </a:cubicBezTo>
                <a:cubicBezTo>
                  <a:pt x="244" y="20"/>
                  <a:pt x="240" y="19"/>
                  <a:pt x="236" y="18"/>
                </a:cubicBezTo>
                <a:cubicBezTo>
                  <a:pt x="236" y="18"/>
                  <a:pt x="235" y="18"/>
                  <a:pt x="234" y="18"/>
                </a:cubicBezTo>
                <a:cubicBezTo>
                  <a:pt x="233" y="18"/>
                  <a:pt x="231" y="17"/>
                  <a:pt x="229" y="17"/>
                </a:cubicBezTo>
                <a:cubicBezTo>
                  <a:pt x="228" y="17"/>
                  <a:pt x="227" y="17"/>
                  <a:pt x="226" y="17"/>
                </a:cubicBezTo>
                <a:cubicBezTo>
                  <a:pt x="225" y="16"/>
                  <a:pt x="223" y="16"/>
                  <a:pt x="222" y="15"/>
                </a:cubicBezTo>
                <a:cubicBezTo>
                  <a:pt x="220" y="15"/>
                  <a:pt x="218" y="15"/>
                  <a:pt x="217" y="14"/>
                </a:cubicBezTo>
                <a:cubicBezTo>
                  <a:pt x="216" y="14"/>
                  <a:pt x="216" y="14"/>
                  <a:pt x="216" y="14"/>
                </a:cubicBezTo>
                <a:cubicBezTo>
                  <a:pt x="219" y="14"/>
                  <a:pt x="221" y="13"/>
                  <a:pt x="223" y="14"/>
                </a:cubicBezTo>
                <a:cubicBezTo>
                  <a:pt x="225" y="14"/>
                  <a:pt x="227" y="14"/>
                  <a:pt x="229" y="14"/>
                </a:cubicBezTo>
                <a:cubicBezTo>
                  <a:pt x="230" y="14"/>
                  <a:pt x="231" y="14"/>
                  <a:pt x="232" y="14"/>
                </a:cubicBezTo>
                <a:cubicBezTo>
                  <a:pt x="233" y="14"/>
                  <a:pt x="235" y="15"/>
                  <a:pt x="236" y="15"/>
                </a:cubicBezTo>
                <a:cubicBezTo>
                  <a:pt x="238" y="15"/>
                  <a:pt x="240" y="15"/>
                  <a:pt x="242" y="16"/>
                </a:cubicBezTo>
                <a:cubicBezTo>
                  <a:pt x="243" y="16"/>
                  <a:pt x="244" y="16"/>
                  <a:pt x="245" y="16"/>
                </a:cubicBezTo>
                <a:cubicBezTo>
                  <a:pt x="247" y="16"/>
                  <a:pt x="249" y="16"/>
                  <a:pt x="250" y="16"/>
                </a:cubicBezTo>
                <a:cubicBezTo>
                  <a:pt x="252" y="17"/>
                  <a:pt x="253" y="16"/>
                  <a:pt x="255" y="17"/>
                </a:cubicBezTo>
                <a:cubicBezTo>
                  <a:pt x="257" y="17"/>
                  <a:pt x="259" y="17"/>
                  <a:pt x="261" y="17"/>
                </a:cubicBezTo>
                <a:cubicBezTo>
                  <a:pt x="261" y="17"/>
                  <a:pt x="261" y="17"/>
                  <a:pt x="262" y="17"/>
                </a:cubicBezTo>
                <a:cubicBezTo>
                  <a:pt x="262" y="17"/>
                  <a:pt x="262" y="17"/>
                  <a:pt x="262" y="17"/>
                </a:cubicBezTo>
                <a:cubicBezTo>
                  <a:pt x="262" y="18"/>
                  <a:pt x="263" y="17"/>
                  <a:pt x="264" y="17"/>
                </a:cubicBezTo>
                <a:cubicBezTo>
                  <a:pt x="265" y="18"/>
                  <a:pt x="267" y="18"/>
                  <a:pt x="269" y="18"/>
                </a:cubicBezTo>
                <a:cubicBezTo>
                  <a:pt x="275" y="18"/>
                  <a:pt x="281" y="18"/>
                  <a:pt x="286" y="18"/>
                </a:cubicBezTo>
                <a:cubicBezTo>
                  <a:pt x="288" y="19"/>
                  <a:pt x="290" y="19"/>
                  <a:pt x="291" y="20"/>
                </a:cubicBezTo>
                <a:cubicBezTo>
                  <a:pt x="295" y="20"/>
                  <a:pt x="298" y="21"/>
                  <a:pt x="301" y="21"/>
                </a:cubicBezTo>
                <a:cubicBezTo>
                  <a:pt x="303" y="22"/>
                  <a:pt x="306" y="23"/>
                  <a:pt x="308" y="23"/>
                </a:cubicBezTo>
                <a:cubicBezTo>
                  <a:pt x="309" y="23"/>
                  <a:pt x="309" y="23"/>
                  <a:pt x="310" y="23"/>
                </a:cubicBezTo>
                <a:cubicBezTo>
                  <a:pt x="312" y="23"/>
                  <a:pt x="314" y="24"/>
                  <a:pt x="316" y="24"/>
                </a:cubicBezTo>
                <a:cubicBezTo>
                  <a:pt x="316" y="24"/>
                  <a:pt x="316" y="24"/>
                  <a:pt x="317" y="24"/>
                </a:cubicBezTo>
                <a:cubicBezTo>
                  <a:pt x="319" y="25"/>
                  <a:pt x="320" y="25"/>
                  <a:pt x="322" y="25"/>
                </a:cubicBezTo>
                <a:cubicBezTo>
                  <a:pt x="323" y="25"/>
                  <a:pt x="324" y="25"/>
                  <a:pt x="325" y="26"/>
                </a:cubicBezTo>
                <a:cubicBezTo>
                  <a:pt x="326" y="26"/>
                  <a:pt x="327" y="26"/>
                  <a:pt x="327" y="26"/>
                </a:cubicBezTo>
                <a:cubicBezTo>
                  <a:pt x="328" y="26"/>
                  <a:pt x="330" y="26"/>
                  <a:pt x="331" y="26"/>
                </a:cubicBezTo>
                <a:cubicBezTo>
                  <a:pt x="332" y="26"/>
                  <a:pt x="332" y="26"/>
                  <a:pt x="333" y="26"/>
                </a:cubicBezTo>
                <a:cubicBezTo>
                  <a:pt x="336" y="27"/>
                  <a:pt x="339" y="27"/>
                  <a:pt x="342" y="27"/>
                </a:cubicBezTo>
                <a:cubicBezTo>
                  <a:pt x="343" y="27"/>
                  <a:pt x="343" y="27"/>
                  <a:pt x="343" y="27"/>
                </a:cubicBezTo>
                <a:cubicBezTo>
                  <a:pt x="344" y="27"/>
                  <a:pt x="345" y="27"/>
                  <a:pt x="346" y="27"/>
                </a:cubicBezTo>
                <a:cubicBezTo>
                  <a:pt x="347" y="28"/>
                  <a:pt x="348" y="27"/>
                  <a:pt x="348" y="28"/>
                </a:cubicBezTo>
                <a:cubicBezTo>
                  <a:pt x="349" y="28"/>
                  <a:pt x="350" y="28"/>
                  <a:pt x="350" y="28"/>
                </a:cubicBezTo>
                <a:cubicBezTo>
                  <a:pt x="350" y="28"/>
                  <a:pt x="351" y="28"/>
                  <a:pt x="351" y="28"/>
                </a:cubicBezTo>
                <a:cubicBezTo>
                  <a:pt x="355" y="28"/>
                  <a:pt x="359" y="28"/>
                  <a:pt x="363" y="28"/>
                </a:cubicBezTo>
                <a:cubicBezTo>
                  <a:pt x="363" y="28"/>
                  <a:pt x="364" y="29"/>
                  <a:pt x="364" y="29"/>
                </a:cubicBezTo>
                <a:cubicBezTo>
                  <a:pt x="364" y="29"/>
                  <a:pt x="364" y="28"/>
                  <a:pt x="365" y="28"/>
                </a:cubicBezTo>
                <a:cubicBezTo>
                  <a:pt x="365" y="28"/>
                  <a:pt x="366" y="29"/>
                  <a:pt x="366" y="29"/>
                </a:cubicBezTo>
                <a:cubicBezTo>
                  <a:pt x="366" y="29"/>
                  <a:pt x="366" y="29"/>
                  <a:pt x="366" y="28"/>
                </a:cubicBezTo>
                <a:cubicBezTo>
                  <a:pt x="368" y="28"/>
                  <a:pt x="369" y="28"/>
                  <a:pt x="371" y="28"/>
                </a:cubicBezTo>
                <a:cubicBezTo>
                  <a:pt x="372" y="28"/>
                  <a:pt x="373" y="28"/>
                  <a:pt x="374" y="28"/>
                </a:cubicBezTo>
                <a:cubicBezTo>
                  <a:pt x="374" y="28"/>
                  <a:pt x="375" y="28"/>
                  <a:pt x="375" y="28"/>
                </a:cubicBezTo>
                <a:cubicBezTo>
                  <a:pt x="375" y="28"/>
                  <a:pt x="376" y="28"/>
                  <a:pt x="376" y="28"/>
                </a:cubicBezTo>
                <a:cubicBezTo>
                  <a:pt x="376" y="28"/>
                  <a:pt x="377" y="28"/>
                  <a:pt x="377" y="28"/>
                </a:cubicBezTo>
                <a:cubicBezTo>
                  <a:pt x="378" y="28"/>
                  <a:pt x="380" y="28"/>
                  <a:pt x="381" y="28"/>
                </a:cubicBezTo>
                <a:cubicBezTo>
                  <a:pt x="381" y="28"/>
                  <a:pt x="382" y="28"/>
                  <a:pt x="382" y="28"/>
                </a:cubicBezTo>
                <a:cubicBezTo>
                  <a:pt x="383" y="28"/>
                  <a:pt x="383" y="27"/>
                  <a:pt x="384" y="27"/>
                </a:cubicBezTo>
                <a:cubicBezTo>
                  <a:pt x="384" y="27"/>
                  <a:pt x="385" y="27"/>
                  <a:pt x="386" y="27"/>
                </a:cubicBezTo>
                <a:cubicBezTo>
                  <a:pt x="386" y="27"/>
                  <a:pt x="386" y="27"/>
                  <a:pt x="386" y="27"/>
                </a:cubicBezTo>
                <a:cubicBezTo>
                  <a:pt x="386" y="27"/>
                  <a:pt x="387" y="27"/>
                  <a:pt x="387" y="27"/>
                </a:cubicBezTo>
                <a:cubicBezTo>
                  <a:pt x="387" y="27"/>
                  <a:pt x="388" y="27"/>
                  <a:pt x="388" y="27"/>
                </a:cubicBezTo>
                <a:cubicBezTo>
                  <a:pt x="389" y="27"/>
                  <a:pt x="391" y="27"/>
                  <a:pt x="393" y="27"/>
                </a:cubicBezTo>
                <a:cubicBezTo>
                  <a:pt x="393" y="27"/>
                  <a:pt x="393" y="27"/>
                  <a:pt x="393" y="27"/>
                </a:cubicBezTo>
                <a:cubicBezTo>
                  <a:pt x="395" y="27"/>
                  <a:pt x="396" y="27"/>
                  <a:pt x="397" y="27"/>
                </a:cubicBezTo>
                <a:cubicBezTo>
                  <a:pt x="397" y="27"/>
                  <a:pt x="397" y="26"/>
                  <a:pt x="397" y="26"/>
                </a:cubicBezTo>
                <a:cubicBezTo>
                  <a:pt x="398" y="26"/>
                  <a:pt x="398" y="27"/>
                  <a:pt x="398" y="27"/>
                </a:cubicBezTo>
                <a:cubicBezTo>
                  <a:pt x="398" y="26"/>
                  <a:pt x="399" y="26"/>
                  <a:pt x="399" y="26"/>
                </a:cubicBezTo>
                <a:cubicBezTo>
                  <a:pt x="400" y="26"/>
                  <a:pt x="401" y="26"/>
                  <a:pt x="402" y="26"/>
                </a:cubicBezTo>
                <a:cubicBezTo>
                  <a:pt x="404" y="26"/>
                  <a:pt x="405" y="26"/>
                  <a:pt x="406" y="26"/>
                </a:cubicBezTo>
                <a:cubicBezTo>
                  <a:pt x="406" y="26"/>
                  <a:pt x="406" y="25"/>
                  <a:pt x="406" y="25"/>
                </a:cubicBezTo>
                <a:close/>
                <a:moveTo>
                  <a:pt x="189" y="10"/>
                </a:moveTo>
                <a:cubicBezTo>
                  <a:pt x="189" y="10"/>
                  <a:pt x="189" y="10"/>
                  <a:pt x="189" y="10"/>
                </a:cubicBezTo>
                <a:cubicBezTo>
                  <a:pt x="188" y="10"/>
                  <a:pt x="188" y="9"/>
                  <a:pt x="188" y="9"/>
                </a:cubicBezTo>
                <a:cubicBezTo>
                  <a:pt x="189" y="8"/>
                  <a:pt x="190" y="9"/>
                  <a:pt x="190" y="9"/>
                </a:cubicBezTo>
                <a:cubicBezTo>
                  <a:pt x="190" y="10"/>
                  <a:pt x="189" y="10"/>
                  <a:pt x="189" y="1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nvGrpSpPr>
          <p:cNvPr id="621" name="Group 39"/>
          <p:cNvGrpSpPr>
            <a:grpSpLocks/>
          </p:cNvGrpSpPr>
          <p:nvPr/>
        </p:nvGrpSpPr>
        <p:grpSpPr bwMode="auto">
          <a:xfrm>
            <a:off x="4208309" y="1957155"/>
            <a:ext cx="1398587" cy="1566863"/>
            <a:chOff x="8233" y="1971"/>
            <a:chExt cx="3061" cy="3442"/>
          </a:xfrm>
        </p:grpSpPr>
        <p:sp useBgFill="1">
          <p:nvSpPr>
            <p:cNvPr id="622" name="Freeform 40"/>
            <p:cNvSpPr>
              <a:spLocks/>
            </p:cNvSpPr>
            <p:nvPr/>
          </p:nvSpPr>
          <p:spPr bwMode="auto">
            <a:xfrm>
              <a:off x="9455" y="3839"/>
              <a:ext cx="1436" cy="1574"/>
            </a:xfrm>
            <a:custGeom>
              <a:avLst/>
              <a:gdLst>
                <a:gd name="T0" fmla="*/ 1433 w 1436"/>
                <a:gd name="T1" fmla="*/ 1228 h 1574"/>
                <a:gd name="T2" fmla="*/ 1424 w 1436"/>
                <a:gd name="T3" fmla="*/ 1321 h 1574"/>
                <a:gd name="T4" fmla="*/ 1237 w 1436"/>
                <a:gd name="T5" fmla="*/ 1238 h 1574"/>
                <a:gd name="T6" fmla="*/ 1142 w 1436"/>
                <a:gd name="T7" fmla="*/ 1219 h 1574"/>
                <a:gd name="T8" fmla="*/ 1108 w 1436"/>
                <a:gd name="T9" fmla="*/ 1181 h 1574"/>
                <a:gd name="T10" fmla="*/ 962 w 1436"/>
                <a:gd name="T11" fmla="*/ 1093 h 1574"/>
                <a:gd name="T12" fmla="*/ 1076 w 1436"/>
                <a:gd name="T13" fmla="*/ 1261 h 1574"/>
                <a:gd name="T14" fmla="*/ 1088 w 1436"/>
                <a:gd name="T15" fmla="*/ 1333 h 1574"/>
                <a:gd name="T16" fmla="*/ 1178 w 1436"/>
                <a:gd name="T17" fmla="*/ 1495 h 1574"/>
                <a:gd name="T18" fmla="*/ 1118 w 1436"/>
                <a:gd name="T19" fmla="*/ 1573 h 1574"/>
                <a:gd name="T20" fmla="*/ 1058 w 1436"/>
                <a:gd name="T21" fmla="*/ 1489 h 1574"/>
                <a:gd name="T22" fmla="*/ 1052 w 1436"/>
                <a:gd name="T23" fmla="*/ 1399 h 1574"/>
                <a:gd name="T24" fmla="*/ 986 w 1436"/>
                <a:gd name="T25" fmla="*/ 1339 h 1574"/>
                <a:gd name="T26" fmla="*/ 932 w 1436"/>
                <a:gd name="T27" fmla="*/ 1225 h 1574"/>
                <a:gd name="T28" fmla="*/ 692 w 1436"/>
                <a:gd name="T29" fmla="*/ 930 h 1574"/>
                <a:gd name="T30" fmla="*/ 635 w 1436"/>
                <a:gd name="T31" fmla="*/ 896 h 1574"/>
                <a:gd name="T32" fmla="*/ 596 w 1436"/>
                <a:gd name="T33" fmla="*/ 817 h 1574"/>
                <a:gd name="T34" fmla="*/ 530 w 1436"/>
                <a:gd name="T35" fmla="*/ 757 h 1574"/>
                <a:gd name="T36" fmla="*/ 488 w 1436"/>
                <a:gd name="T37" fmla="*/ 763 h 1574"/>
                <a:gd name="T38" fmla="*/ 410 w 1436"/>
                <a:gd name="T39" fmla="*/ 685 h 1574"/>
                <a:gd name="T40" fmla="*/ 188 w 1436"/>
                <a:gd name="T41" fmla="*/ 415 h 1574"/>
                <a:gd name="T42" fmla="*/ 26 w 1436"/>
                <a:gd name="T43" fmla="*/ 259 h 1574"/>
                <a:gd name="T44" fmla="*/ 32 w 1436"/>
                <a:gd name="T45" fmla="*/ 121 h 1574"/>
                <a:gd name="T46" fmla="*/ 112 w 1436"/>
                <a:gd name="T47" fmla="*/ 71 h 1574"/>
                <a:gd name="T48" fmla="*/ 229 w 1436"/>
                <a:gd name="T49" fmla="*/ 32 h 1574"/>
                <a:gd name="T50" fmla="*/ 387 w 1436"/>
                <a:gd name="T51" fmla="*/ 39 h 1574"/>
                <a:gd name="T52" fmla="*/ 446 w 1436"/>
                <a:gd name="T53" fmla="*/ 265 h 1574"/>
                <a:gd name="T54" fmla="*/ 470 w 1436"/>
                <a:gd name="T55" fmla="*/ 367 h 1574"/>
                <a:gd name="T56" fmla="*/ 608 w 1436"/>
                <a:gd name="T57" fmla="*/ 583 h 1574"/>
                <a:gd name="T58" fmla="*/ 720 w 1436"/>
                <a:gd name="T59" fmla="*/ 768 h 1574"/>
                <a:gd name="T60" fmla="*/ 748 w 1436"/>
                <a:gd name="T61" fmla="*/ 810 h 1574"/>
                <a:gd name="T62" fmla="*/ 854 w 1436"/>
                <a:gd name="T63" fmla="*/ 913 h 1574"/>
                <a:gd name="T64" fmla="*/ 920 w 1436"/>
                <a:gd name="T65" fmla="*/ 985 h 1574"/>
                <a:gd name="T66" fmla="*/ 1052 w 1436"/>
                <a:gd name="T67" fmla="*/ 1066 h 1574"/>
                <a:gd name="T68" fmla="*/ 1178 w 1436"/>
                <a:gd name="T69" fmla="*/ 1087 h 1574"/>
                <a:gd name="T70" fmla="*/ 1254 w 1436"/>
                <a:gd name="T71" fmla="*/ 1174 h 1574"/>
                <a:gd name="T72" fmla="*/ 1304 w 1436"/>
                <a:gd name="T73" fmla="*/ 1180 h 1574"/>
                <a:gd name="T74" fmla="*/ 1414 w 1436"/>
                <a:gd name="T75" fmla="*/ 1192 h 1574"/>
                <a:gd name="T76" fmla="*/ 1433 w 1436"/>
                <a:gd name="T77" fmla="*/ 1228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6" h="1574">
                  <a:moveTo>
                    <a:pt x="1433" y="1228"/>
                  </a:moveTo>
                  <a:lnTo>
                    <a:pt x="1424" y="1321"/>
                  </a:lnTo>
                  <a:lnTo>
                    <a:pt x="1237" y="1238"/>
                  </a:lnTo>
                  <a:lnTo>
                    <a:pt x="1142" y="1219"/>
                  </a:lnTo>
                  <a:cubicBezTo>
                    <a:pt x="1121" y="1210"/>
                    <a:pt x="1138" y="1202"/>
                    <a:pt x="1108" y="1181"/>
                  </a:cubicBezTo>
                  <a:lnTo>
                    <a:pt x="962" y="1093"/>
                  </a:lnTo>
                  <a:cubicBezTo>
                    <a:pt x="957" y="1106"/>
                    <a:pt x="1055" y="1221"/>
                    <a:pt x="1076" y="1261"/>
                  </a:cubicBezTo>
                  <a:cubicBezTo>
                    <a:pt x="1097" y="1301"/>
                    <a:pt x="1071" y="1294"/>
                    <a:pt x="1088" y="1333"/>
                  </a:cubicBezTo>
                  <a:cubicBezTo>
                    <a:pt x="1105" y="1372"/>
                    <a:pt x="1173" y="1455"/>
                    <a:pt x="1178" y="1495"/>
                  </a:cubicBezTo>
                  <a:cubicBezTo>
                    <a:pt x="1183" y="1535"/>
                    <a:pt x="1138" y="1574"/>
                    <a:pt x="1118" y="1573"/>
                  </a:cubicBezTo>
                  <a:cubicBezTo>
                    <a:pt x="1098" y="1572"/>
                    <a:pt x="1069" y="1518"/>
                    <a:pt x="1058" y="1489"/>
                  </a:cubicBezTo>
                  <a:cubicBezTo>
                    <a:pt x="1047" y="1460"/>
                    <a:pt x="1064" y="1424"/>
                    <a:pt x="1052" y="1399"/>
                  </a:cubicBezTo>
                  <a:cubicBezTo>
                    <a:pt x="1040" y="1374"/>
                    <a:pt x="1006" y="1368"/>
                    <a:pt x="986" y="1339"/>
                  </a:cubicBezTo>
                  <a:cubicBezTo>
                    <a:pt x="966" y="1310"/>
                    <a:pt x="981" y="1293"/>
                    <a:pt x="932" y="1225"/>
                  </a:cubicBezTo>
                  <a:cubicBezTo>
                    <a:pt x="883" y="1157"/>
                    <a:pt x="741" y="985"/>
                    <a:pt x="692" y="930"/>
                  </a:cubicBezTo>
                  <a:cubicBezTo>
                    <a:pt x="643" y="875"/>
                    <a:pt x="651" y="915"/>
                    <a:pt x="635" y="896"/>
                  </a:cubicBezTo>
                  <a:cubicBezTo>
                    <a:pt x="618" y="877"/>
                    <a:pt x="613" y="840"/>
                    <a:pt x="596" y="817"/>
                  </a:cubicBezTo>
                  <a:cubicBezTo>
                    <a:pt x="579" y="794"/>
                    <a:pt x="548" y="766"/>
                    <a:pt x="530" y="757"/>
                  </a:cubicBezTo>
                  <a:cubicBezTo>
                    <a:pt x="512" y="748"/>
                    <a:pt x="508" y="775"/>
                    <a:pt x="488" y="763"/>
                  </a:cubicBezTo>
                  <a:cubicBezTo>
                    <a:pt x="468" y="751"/>
                    <a:pt x="460" y="743"/>
                    <a:pt x="410" y="685"/>
                  </a:cubicBezTo>
                  <a:cubicBezTo>
                    <a:pt x="360" y="627"/>
                    <a:pt x="252" y="486"/>
                    <a:pt x="188" y="415"/>
                  </a:cubicBezTo>
                  <a:cubicBezTo>
                    <a:pt x="124" y="344"/>
                    <a:pt x="52" y="308"/>
                    <a:pt x="26" y="259"/>
                  </a:cubicBezTo>
                  <a:cubicBezTo>
                    <a:pt x="0" y="210"/>
                    <a:pt x="18" y="152"/>
                    <a:pt x="32" y="121"/>
                  </a:cubicBezTo>
                  <a:cubicBezTo>
                    <a:pt x="46" y="90"/>
                    <a:pt x="79" y="86"/>
                    <a:pt x="112" y="71"/>
                  </a:cubicBezTo>
                  <a:lnTo>
                    <a:pt x="229" y="32"/>
                  </a:lnTo>
                  <a:cubicBezTo>
                    <a:pt x="275" y="26"/>
                    <a:pt x="351" y="0"/>
                    <a:pt x="387" y="39"/>
                  </a:cubicBezTo>
                  <a:lnTo>
                    <a:pt x="446" y="265"/>
                  </a:lnTo>
                  <a:cubicBezTo>
                    <a:pt x="460" y="320"/>
                    <a:pt x="443" y="314"/>
                    <a:pt x="470" y="367"/>
                  </a:cubicBezTo>
                  <a:cubicBezTo>
                    <a:pt x="497" y="420"/>
                    <a:pt x="566" y="516"/>
                    <a:pt x="608" y="583"/>
                  </a:cubicBezTo>
                  <a:cubicBezTo>
                    <a:pt x="650" y="650"/>
                    <a:pt x="697" y="730"/>
                    <a:pt x="720" y="768"/>
                  </a:cubicBezTo>
                  <a:lnTo>
                    <a:pt x="748" y="810"/>
                  </a:lnTo>
                  <a:lnTo>
                    <a:pt x="854" y="913"/>
                  </a:lnTo>
                  <a:lnTo>
                    <a:pt x="920" y="985"/>
                  </a:lnTo>
                  <a:lnTo>
                    <a:pt x="1052" y="1066"/>
                  </a:lnTo>
                  <a:lnTo>
                    <a:pt x="1178" y="1087"/>
                  </a:lnTo>
                  <a:lnTo>
                    <a:pt x="1254" y="1174"/>
                  </a:lnTo>
                  <a:lnTo>
                    <a:pt x="1304" y="1180"/>
                  </a:lnTo>
                  <a:lnTo>
                    <a:pt x="1414" y="1192"/>
                  </a:lnTo>
                  <a:cubicBezTo>
                    <a:pt x="1436" y="1200"/>
                    <a:pt x="1433" y="1228"/>
                    <a:pt x="1433" y="1228"/>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23" name="Freeform 41"/>
            <p:cNvSpPr>
              <a:spLocks/>
            </p:cNvSpPr>
            <p:nvPr/>
          </p:nvSpPr>
          <p:spPr bwMode="auto">
            <a:xfrm>
              <a:off x="8233" y="1971"/>
              <a:ext cx="3061" cy="2207"/>
            </a:xfrm>
            <a:custGeom>
              <a:avLst/>
              <a:gdLst>
                <a:gd name="T0" fmla="*/ 70 w 3061"/>
                <a:gd name="T1" fmla="*/ 900 h 2207"/>
                <a:gd name="T2" fmla="*/ 537 w 3061"/>
                <a:gd name="T3" fmla="*/ 666 h 2207"/>
                <a:gd name="T4" fmla="*/ 593 w 3061"/>
                <a:gd name="T5" fmla="*/ 585 h 2207"/>
                <a:gd name="T6" fmla="*/ 700 w 3061"/>
                <a:gd name="T7" fmla="*/ 387 h 2207"/>
                <a:gd name="T8" fmla="*/ 990 w 3061"/>
                <a:gd name="T9" fmla="*/ 33 h 2207"/>
                <a:gd name="T10" fmla="*/ 840 w 3061"/>
                <a:gd name="T11" fmla="*/ 285 h 2207"/>
                <a:gd name="T12" fmla="*/ 822 w 3061"/>
                <a:gd name="T13" fmla="*/ 393 h 2207"/>
                <a:gd name="T14" fmla="*/ 885 w 3061"/>
                <a:gd name="T15" fmla="*/ 402 h 2207"/>
                <a:gd name="T16" fmla="*/ 790 w 3061"/>
                <a:gd name="T17" fmla="*/ 507 h 2207"/>
                <a:gd name="T18" fmla="*/ 702 w 3061"/>
                <a:gd name="T19" fmla="*/ 585 h 2207"/>
                <a:gd name="T20" fmla="*/ 729 w 3061"/>
                <a:gd name="T21" fmla="*/ 675 h 2207"/>
                <a:gd name="T22" fmla="*/ 789 w 3061"/>
                <a:gd name="T23" fmla="*/ 519 h 2207"/>
                <a:gd name="T24" fmla="*/ 868 w 3061"/>
                <a:gd name="T25" fmla="*/ 512 h 2207"/>
                <a:gd name="T26" fmla="*/ 918 w 3061"/>
                <a:gd name="T27" fmla="*/ 435 h 2207"/>
                <a:gd name="T28" fmla="*/ 936 w 3061"/>
                <a:gd name="T29" fmla="*/ 525 h 2207"/>
                <a:gd name="T30" fmla="*/ 1221 w 3061"/>
                <a:gd name="T31" fmla="*/ 384 h 2207"/>
                <a:gd name="T32" fmla="*/ 1506 w 3061"/>
                <a:gd name="T33" fmla="*/ 168 h 2207"/>
                <a:gd name="T34" fmla="*/ 1452 w 3061"/>
                <a:gd name="T35" fmla="*/ 270 h 2207"/>
                <a:gd name="T36" fmla="*/ 932 w 3061"/>
                <a:gd name="T37" fmla="*/ 640 h 2207"/>
                <a:gd name="T38" fmla="*/ 831 w 3061"/>
                <a:gd name="T39" fmla="*/ 723 h 2207"/>
                <a:gd name="T40" fmla="*/ 1078 w 3061"/>
                <a:gd name="T41" fmla="*/ 695 h 2207"/>
                <a:gd name="T42" fmla="*/ 1095 w 3061"/>
                <a:gd name="T43" fmla="*/ 837 h 2207"/>
                <a:gd name="T44" fmla="*/ 1005 w 3061"/>
                <a:gd name="T45" fmla="*/ 924 h 2207"/>
                <a:gd name="T46" fmla="*/ 1234 w 3061"/>
                <a:gd name="T47" fmla="*/ 1254 h 2207"/>
                <a:gd name="T48" fmla="*/ 1720 w 3061"/>
                <a:gd name="T49" fmla="*/ 1344 h 2207"/>
                <a:gd name="T50" fmla="*/ 2404 w 3061"/>
                <a:gd name="T51" fmla="*/ 1225 h 2207"/>
                <a:gd name="T52" fmla="*/ 2687 w 3061"/>
                <a:gd name="T53" fmla="*/ 1381 h 2207"/>
                <a:gd name="T54" fmla="*/ 3035 w 3061"/>
                <a:gd name="T55" fmla="*/ 1244 h 2207"/>
                <a:gd name="T56" fmla="*/ 3023 w 3061"/>
                <a:gd name="T57" fmla="*/ 1455 h 2207"/>
                <a:gd name="T58" fmla="*/ 2769 w 3061"/>
                <a:gd name="T59" fmla="*/ 1518 h 2207"/>
                <a:gd name="T60" fmla="*/ 2148 w 3061"/>
                <a:gd name="T61" fmla="*/ 2012 h 2207"/>
                <a:gd name="T62" fmla="*/ 1709 w 3061"/>
                <a:gd name="T63" fmla="*/ 2140 h 2207"/>
                <a:gd name="T64" fmla="*/ 1215 w 3061"/>
                <a:gd name="T65" fmla="*/ 2149 h 2207"/>
                <a:gd name="T66" fmla="*/ 759 w 3061"/>
                <a:gd name="T67" fmla="*/ 1416 h 2207"/>
                <a:gd name="T68" fmla="*/ 516 w 3061"/>
                <a:gd name="T69" fmla="*/ 1128 h 2207"/>
                <a:gd name="T70" fmla="*/ 330 w 3061"/>
                <a:gd name="T71" fmla="*/ 1062 h 2207"/>
                <a:gd name="T72" fmla="*/ 141 w 3061"/>
                <a:gd name="T73" fmla="*/ 1071 h 2207"/>
                <a:gd name="T74" fmla="*/ 36 w 3061"/>
                <a:gd name="T75" fmla="*/ 996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1" h="2207">
                  <a:moveTo>
                    <a:pt x="6" y="942"/>
                  </a:moveTo>
                  <a:cubicBezTo>
                    <a:pt x="12" y="926"/>
                    <a:pt x="26" y="916"/>
                    <a:pt x="70" y="900"/>
                  </a:cubicBezTo>
                  <a:cubicBezTo>
                    <a:pt x="114" y="884"/>
                    <a:pt x="192" y="887"/>
                    <a:pt x="270" y="848"/>
                  </a:cubicBezTo>
                  <a:lnTo>
                    <a:pt x="537" y="666"/>
                  </a:lnTo>
                  <a:lnTo>
                    <a:pt x="564" y="615"/>
                  </a:lnTo>
                  <a:lnTo>
                    <a:pt x="593" y="585"/>
                  </a:lnTo>
                  <a:lnTo>
                    <a:pt x="614" y="541"/>
                  </a:lnTo>
                  <a:lnTo>
                    <a:pt x="700" y="387"/>
                  </a:lnTo>
                  <a:lnTo>
                    <a:pt x="738" y="276"/>
                  </a:lnTo>
                  <a:cubicBezTo>
                    <a:pt x="786" y="217"/>
                    <a:pt x="944" y="66"/>
                    <a:pt x="990" y="33"/>
                  </a:cubicBezTo>
                  <a:cubicBezTo>
                    <a:pt x="1036" y="0"/>
                    <a:pt x="1039" y="33"/>
                    <a:pt x="1014" y="75"/>
                  </a:cubicBezTo>
                  <a:lnTo>
                    <a:pt x="840" y="285"/>
                  </a:lnTo>
                  <a:cubicBezTo>
                    <a:pt x="809" y="336"/>
                    <a:pt x="832" y="366"/>
                    <a:pt x="829" y="384"/>
                  </a:cubicBezTo>
                  <a:cubicBezTo>
                    <a:pt x="826" y="402"/>
                    <a:pt x="815" y="395"/>
                    <a:pt x="822" y="393"/>
                  </a:cubicBezTo>
                  <a:lnTo>
                    <a:pt x="874" y="372"/>
                  </a:lnTo>
                  <a:lnTo>
                    <a:pt x="885" y="402"/>
                  </a:lnTo>
                  <a:lnTo>
                    <a:pt x="795" y="498"/>
                  </a:lnTo>
                  <a:lnTo>
                    <a:pt x="790" y="507"/>
                  </a:lnTo>
                  <a:lnTo>
                    <a:pt x="732" y="542"/>
                  </a:lnTo>
                  <a:lnTo>
                    <a:pt x="702" y="585"/>
                  </a:lnTo>
                  <a:lnTo>
                    <a:pt x="700" y="650"/>
                  </a:lnTo>
                  <a:lnTo>
                    <a:pt x="729" y="675"/>
                  </a:lnTo>
                  <a:lnTo>
                    <a:pt x="759" y="594"/>
                  </a:lnTo>
                  <a:lnTo>
                    <a:pt x="789" y="519"/>
                  </a:lnTo>
                  <a:lnTo>
                    <a:pt x="879" y="402"/>
                  </a:lnTo>
                  <a:lnTo>
                    <a:pt x="868" y="512"/>
                  </a:lnTo>
                  <a:lnTo>
                    <a:pt x="856" y="520"/>
                  </a:lnTo>
                  <a:lnTo>
                    <a:pt x="918" y="435"/>
                  </a:lnTo>
                  <a:lnTo>
                    <a:pt x="990" y="444"/>
                  </a:lnTo>
                  <a:lnTo>
                    <a:pt x="936" y="525"/>
                  </a:lnTo>
                  <a:lnTo>
                    <a:pt x="990" y="537"/>
                  </a:lnTo>
                  <a:lnTo>
                    <a:pt x="1221" y="384"/>
                  </a:lnTo>
                  <a:lnTo>
                    <a:pt x="1380" y="247"/>
                  </a:lnTo>
                  <a:lnTo>
                    <a:pt x="1506" y="168"/>
                  </a:lnTo>
                  <a:lnTo>
                    <a:pt x="1533" y="183"/>
                  </a:lnTo>
                  <a:lnTo>
                    <a:pt x="1452" y="270"/>
                  </a:lnTo>
                  <a:lnTo>
                    <a:pt x="1151" y="558"/>
                  </a:lnTo>
                  <a:cubicBezTo>
                    <a:pt x="1064" y="620"/>
                    <a:pt x="975" y="620"/>
                    <a:pt x="932" y="640"/>
                  </a:cubicBezTo>
                  <a:cubicBezTo>
                    <a:pt x="889" y="660"/>
                    <a:pt x="912" y="663"/>
                    <a:pt x="895" y="677"/>
                  </a:cubicBezTo>
                  <a:cubicBezTo>
                    <a:pt x="878" y="691"/>
                    <a:pt x="823" y="717"/>
                    <a:pt x="831" y="723"/>
                  </a:cubicBezTo>
                  <a:lnTo>
                    <a:pt x="941" y="713"/>
                  </a:lnTo>
                  <a:cubicBezTo>
                    <a:pt x="982" y="708"/>
                    <a:pt x="1038" y="698"/>
                    <a:pt x="1078" y="695"/>
                  </a:cubicBezTo>
                  <a:cubicBezTo>
                    <a:pt x="1118" y="692"/>
                    <a:pt x="1176" y="671"/>
                    <a:pt x="1179" y="695"/>
                  </a:cubicBezTo>
                  <a:cubicBezTo>
                    <a:pt x="1182" y="719"/>
                    <a:pt x="1122" y="802"/>
                    <a:pt x="1095" y="837"/>
                  </a:cubicBezTo>
                  <a:lnTo>
                    <a:pt x="1014" y="905"/>
                  </a:lnTo>
                  <a:lnTo>
                    <a:pt x="1005" y="924"/>
                  </a:lnTo>
                  <a:lnTo>
                    <a:pt x="987" y="924"/>
                  </a:lnTo>
                  <a:lnTo>
                    <a:pt x="1234" y="1254"/>
                  </a:lnTo>
                  <a:lnTo>
                    <a:pt x="1435" y="1454"/>
                  </a:lnTo>
                  <a:cubicBezTo>
                    <a:pt x="1516" y="1469"/>
                    <a:pt x="1619" y="1383"/>
                    <a:pt x="1720" y="1344"/>
                  </a:cubicBezTo>
                  <a:cubicBezTo>
                    <a:pt x="1821" y="1305"/>
                    <a:pt x="1930" y="1238"/>
                    <a:pt x="2044" y="1218"/>
                  </a:cubicBezTo>
                  <a:cubicBezTo>
                    <a:pt x="2158" y="1198"/>
                    <a:pt x="2317" y="1210"/>
                    <a:pt x="2404" y="1225"/>
                  </a:cubicBezTo>
                  <a:cubicBezTo>
                    <a:pt x="2491" y="1240"/>
                    <a:pt x="2521" y="1282"/>
                    <a:pt x="2568" y="1308"/>
                  </a:cubicBezTo>
                  <a:cubicBezTo>
                    <a:pt x="2615" y="1334"/>
                    <a:pt x="2628" y="1382"/>
                    <a:pt x="2687" y="1381"/>
                  </a:cubicBezTo>
                  <a:cubicBezTo>
                    <a:pt x="2746" y="1380"/>
                    <a:pt x="2867" y="1322"/>
                    <a:pt x="2925" y="1299"/>
                  </a:cubicBezTo>
                  <a:lnTo>
                    <a:pt x="3035" y="1244"/>
                  </a:lnTo>
                  <a:cubicBezTo>
                    <a:pt x="3057" y="1257"/>
                    <a:pt x="3061" y="1342"/>
                    <a:pt x="3059" y="1377"/>
                  </a:cubicBezTo>
                  <a:cubicBezTo>
                    <a:pt x="3057" y="1412"/>
                    <a:pt x="3050" y="1431"/>
                    <a:pt x="3023" y="1455"/>
                  </a:cubicBezTo>
                  <a:cubicBezTo>
                    <a:pt x="2996" y="1479"/>
                    <a:pt x="2939" y="1511"/>
                    <a:pt x="2897" y="1521"/>
                  </a:cubicBezTo>
                  <a:lnTo>
                    <a:pt x="2769" y="1518"/>
                  </a:lnTo>
                  <a:lnTo>
                    <a:pt x="2504" y="2003"/>
                  </a:lnTo>
                  <a:cubicBezTo>
                    <a:pt x="2400" y="2085"/>
                    <a:pt x="2242" y="2000"/>
                    <a:pt x="2148" y="2012"/>
                  </a:cubicBezTo>
                  <a:cubicBezTo>
                    <a:pt x="2054" y="2024"/>
                    <a:pt x="2010" y="2055"/>
                    <a:pt x="1937" y="2076"/>
                  </a:cubicBezTo>
                  <a:cubicBezTo>
                    <a:pt x="1864" y="2097"/>
                    <a:pt x="1797" y="2125"/>
                    <a:pt x="1709" y="2140"/>
                  </a:cubicBezTo>
                  <a:lnTo>
                    <a:pt x="1407" y="2167"/>
                  </a:lnTo>
                  <a:cubicBezTo>
                    <a:pt x="1325" y="2168"/>
                    <a:pt x="1297" y="2207"/>
                    <a:pt x="1215" y="2149"/>
                  </a:cubicBezTo>
                  <a:cubicBezTo>
                    <a:pt x="1133" y="2091"/>
                    <a:pt x="989" y="1942"/>
                    <a:pt x="913" y="1820"/>
                  </a:cubicBezTo>
                  <a:cubicBezTo>
                    <a:pt x="837" y="1698"/>
                    <a:pt x="811" y="1532"/>
                    <a:pt x="759" y="1416"/>
                  </a:cubicBezTo>
                  <a:lnTo>
                    <a:pt x="600" y="1125"/>
                  </a:lnTo>
                  <a:lnTo>
                    <a:pt x="516" y="1128"/>
                  </a:lnTo>
                  <a:lnTo>
                    <a:pt x="450" y="1092"/>
                  </a:lnTo>
                  <a:cubicBezTo>
                    <a:pt x="419" y="1081"/>
                    <a:pt x="365" y="1066"/>
                    <a:pt x="330" y="1062"/>
                  </a:cubicBezTo>
                  <a:lnTo>
                    <a:pt x="240" y="1065"/>
                  </a:lnTo>
                  <a:lnTo>
                    <a:pt x="141" y="1071"/>
                  </a:lnTo>
                  <a:lnTo>
                    <a:pt x="51" y="1032"/>
                  </a:lnTo>
                  <a:lnTo>
                    <a:pt x="36" y="996"/>
                  </a:lnTo>
                  <a:cubicBezTo>
                    <a:pt x="29" y="981"/>
                    <a:pt x="0" y="958"/>
                    <a:pt x="6" y="942"/>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24" name="Freeform 42"/>
            <p:cNvSpPr>
              <a:spLocks/>
            </p:cNvSpPr>
            <p:nvPr/>
          </p:nvSpPr>
          <p:spPr bwMode="auto">
            <a:xfrm>
              <a:off x="9673" y="3552"/>
              <a:ext cx="1194" cy="1603"/>
            </a:xfrm>
            <a:custGeom>
              <a:avLst/>
              <a:gdLst>
                <a:gd name="T0" fmla="*/ 0 w 1194"/>
                <a:gd name="T1" fmla="*/ 1572 h 1603"/>
                <a:gd name="T2" fmla="*/ 120 w 1194"/>
                <a:gd name="T3" fmla="*/ 1584 h 1603"/>
                <a:gd name="T4" fmla="*/ 192 w 1194"/>
                <a:gd name="T5" fmla="*/ 1530 h 1603"/>
                <a:gd name="T6" fmla="*/ 198 w 1194"/>
                <a:gd name="T7" fmla="*/ 1416 h 1603"/>
                <a:gd name="T8" fmla="*/ 258 w 1194"/>
                <a:gd name="T9" fmla="*/ 1338 h 1603"/>
                <a:gd name="T10" fmla="*/ 336 w 1194"/>
                <a:gd name="T11" fmla="*/ 1326 h 1603"/>
                <a:gd name="T12" fmla="*/ 402 w 1194"/>
                <a:gd name="T13" fmla="*/ 1212 h 1603"/>
                <a:gd name="T14" fmla="*/ 528 w 1194"/>
                <a:gd name="T15" fmla="*/ 1092 h 1603"/>
                <a:gd name="T16" fmla="*/ 726 w 1194"/>
                <a:gd name="T17" fmla="*/ 960 h 1603"/>
                <a:gd name="T18" fmla="*/ 864 w 1194"/>
                <a:gd name="T19" fmla="*/ 882 h 1603"/>
                <a:gd name="T20" fmla="*/ 912 w 1194"/>
                <a:gd name="T21" fmla="*/ 816 h 1603"/>
                <a:gd name="T22" fmla="*/ 996 w 1194"/>
                <a:gd name="T23" fmla="*/ 780 h 1603"/>
                <a:gd name="T24" fmla="*/ 1020 w 1194"/>
                <a:gd name="T25" fmla="*/ 720 h 1603"/>
                <a:gd name="T26" fmla="*/ 960 w 1194"/>
                <a:gd name="T27" fmla="*/ 690 h 1603"/>
                <a:gd name="T28" fmla="*/ 912 w 1194"/>
                <a:gd name="T29" fmla="*/ 618 h 1603"/>
                <a:gd name="T30" fmla="*/ 981 w 1194"/>
                <a:gd name="T31" fmla="*/ 498 h 1603"/>
                <a:gd name="T32" fmla="*/ 1118 w 1194"/>
                <a:gd name="T33" fmla="*/ 289 h 1603"/>
                <a:gd name="T34" fmla="*/ 1187 w 1194"/>
                <a:gd name="T35" fmla="*/ 106 h 1603"/>
                <a:gd name="T36" fmla="*/ 1160 w 1194"/>
                <a:gd name="T37" fmla="*/ 7 h 1603"/>
                <a:gd name="T38" fmla="*/ 1037 w 1194"/>
                <a:gd name="T39" fmla="*/ 0 h 1603"/>
                <a:gd name="T40" fmla="*/ 887 w 1194"/>
                <a:gd name="T41" fmla="*/ 49 h 1603"/>
                <a:gd name="T42" fmla="*/ 797 w 1194"/>
                <a:gd name="T43" fmla="*/ 201 h 1603"/>
                <a:gd name="T44" fmla="*/ 606 w 1194"/>
                <a:gd name="T45" fmla="*/ 450 h 1603"/>
                <a:gd name="T46" fmla="*/ 612 w 1194"/>
                <a:gd name="T47" fmla="*/ 576 h 1603"/>
                <a:gd name="T48" fmla="*/ 654 w 1194"/>
                <a:gd name="T49" fmla="*/ 678 h 1603"/>
                <a:gd name="T50" fmla="*/ 732 w 1194"/>
                <a:gd name="T51" fmla="*/ 762 h 1603"/>
                <a:gd name="T52" fmla="*/ 678 w 1194"/>
                <a:gd name="T53" fmla="*/ 846 h 1603"/>
                <a:gd name="T54" fmla="*/ 492 w 1194"/>
                <a:gd name="T55" fmla="*/ 966 h 1603"/>
                <a:gd name="T56" fmla="*/ 456 w 1194"/>
                <a:gd name="T57" fmla="*/ 990 h 1603"/>
                <a:gd name="T58" fmla="*/ 258 w 1194"/>
                <a:gd name="T59" fmla="*/ 1128 h 1603"/>
                <a:gd name="T60" fmla="*/ 198 w 1194"/>
                <a:gd name="T61" fmla="*/ 1152 h 1603"/>
                <a:gd name="T62" fmla="*/ 132 w 1194"/>
                <a:gd name="T63" fmla="*/ 1218 h 1603"/>
                <a:gd name="T64" fmla="*/ 90 w 1194"/>
                <a:gd name="T65" fmla="*/ 1284 h 1603"/>
                <a:gd name="T66" fmla="*/ 78 w 1194"/>
                <a:gd name="T67" fmla="*/ 1392 h 1603"/>
                <a:gd name="T68" fmla="*/ 0 w 1194"/>
                <a:gd name="T69" fmla="*/ 1572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4" h="1603">
                  <a:moveTo>
                    <a:pt x="0" y="1572"/>
                  </a:moveTo>
                  <a:cubicBezTo>
                    <a:pt x="9" y="1603"/>
                    <a:pt x="88" y="1591"/>
                    <a:pt x="120" y="1584"/>
                  </a:cubicBezTo>
                  <a:lnTo>
                    <a:pt x="192" y="1530"/>
                  </a:lnTo>
                  <a:lnTo>
                    <a:pt x="198" y="1416"/>
                  </a:lnTo>
                  <a:lnTo>
                    <a:pt x="258" y="1338"/>
                  </a:lnTo>
                  <a:lnTo>
                    <a:pt x="336" y="1326"/>
                  </a:lnTo>
                  <a:cubicBezTo>
                    <a:pt x="360" y="1305"/>
                    <a:pt x="370" y="1251"/>
                    <a:pt x="402" y="1212"/>
                  </a:cubicBezTo>
                  <a:cubicBezTo>
                    <a:pt x="434" y="1173"/>
                    <a:pt x="474" y="1134"/>
                    <a:pt x="528" y="1092"/>
                  </a:cubicBezTo>
                  <a:cubicBezTo>
                    <a:pt x="582" y="1050"/>
                    <a:pt x="670" y="995"/>
                    <a:pt x="726" y="960"/>
                  </a:cubicBezTo>
                  <a:cubicBezTo>
                    <a:pt x="782" y="925"/>
                    <a:pt x="833" y="906"/>
                    <a:pt x="864" y="882"/>
                  </a:cubicBezTo>
                  <a:cubicBezTo>
                    <a:pt x="895" y="858"/>
                    <a:pt x="890" y="833"/>
                    <a:pt x="912" y="816"/>
                  </a:cubicBezTo>
                  <a:cubicBezTo>
                    <a:pt x="934" y="799"/>
                    <a:pt x="978" y="796"/>
                    <a:pt x="996" y="780"/>
                  </a:cubicBezTo>
                  <a:cubicBezTo>
                    <a:pt x="1014" y="764"/>
                    <a:pt x="1026" y="735"/>
                    <a:pt x="1020" y="720"/>
                  </a:cubicBezTo>
                  <a:cubicBezTo>
                    <a:pt x="1014" y="705"/>
                    <a:pt x="978" y="707"/>
                    <a:pt x="960" y="690"/>
                  </a:cubicBezTo>
                  <a:cubicBezTo>
                    <a:pt x="942" y="673"/>
                    <a:pt x="909" y="650"/>
                    <a:pt x="912" y="618"/>
                  </a:cubicBezTo>
                  <a:cubicBezTo>
                    <a:pt x="915" y="586"/>
                    <a:pt x="947" y="553"/>
                    <a:pt x="981" y="498"/>
                  </a:cubicBezTo>
                  <a:cubicBezTo>
                    <a:pt x="1015" y="443"/>
                    <a:pt x="1084" y="354"/>
                    <a:pt x="1118" y="289"/>
                  </a:cubicBezTo>
                  <a:cubicBezTo>
                    <a:pt x="1153" y="223"/>
                    <a:pt x="1180" y="153"/>
                    <a:pt x="1187" y="106"/>
                  </a:cubicBezTo>
                  <a:cubicBezTo>
                    <a:pt x="1194" y="59"/>
                    <a:pt x="1185" y="24"/>
                    <a:pt x="1160" y="7"/>
                  </a:cubicBezTo>
                  <a:lnTo>
                    <a:pt x="1037" y="0"/>
                  </a:lnTo>
                  <a:cubicBezTo>
                    <a:pt x="991" y="7"/>
                    <a:pt x="927" y="15"/>
                    <a:pt x="887" y="49"/>
                  </a:cubicBezTo>
                  <a:lnTo>
                    <a:pt x="797" y="201"/>
                  </a:lnTo>
                  <a:cubicBezTo>
                    <a:pt x="750" y="268"/>
                    <a:pt x="637" y="387"/>
                    <a:pt x="606" y="450"/>
                  </a:cubicBezTo>
                  <a:cubicBezTo>
                    <a:pt x="575" y="513"/>
                    <a:pt x="604" y="538"/>
                    <a:pt x="612" y="576"/>
                  </a:cubicBezTo>
                  <a:cubicBezTo>
                    <a:pt x="620" y="614"/>
                    <a:pt x="634" y="647"/>
                    <a:pt x="654" y="678"/>
                  </a:cubicBezTo>
                  <a:cubicBezTo>
                    <a:pt x="674" y="709"/>
                    <a:pt x="728" y="734"/>
                    <a:pt x="732" y="762"/>
                  </a:cubicBezTo>
                  <a:lnTo>
                    <a:pt x="678" y="846"/>
                  </a:lnTo>
                  <a:lnTo>
                    <a:pt x="492" y="966"/>
                  </a:lnTo>
                  <a:lnTo>
                    <a:pt x="456" y="990"/>
                  </a:lnTo>
                  <a:lnTo>
                    <a:pt x="258" y="1128"/>
                  </a:lnTo>
                  <a:lnTo>
                    <a:pt x="198" y="1152"/>
                  </a:lnTo>
                  <a:cubicBezTo>
                    <a:pt x="177" y="1167"/>
                    <a:pt x="150" y="1196"/>
                    <a:pt x="132" y="1218"/>
                  </a:cubicBezTo>
                  <a:lnTo>
                    <a:pt x="90" y="1284"/>
                  </a:lnTo>
                  <a:cubicBezTo>
                    <a:pt x="81" y="1313"/>
                    <a:pt x="93" y="1344"/>
                    <a:pt x="78" y="1392"/>
                  </a:cubicBezTo>
                  <a:cubicBezTo>
                    <a:pt x="63" y="1440"/>
                    <a:pt x="16" y="1535"/>
                    <a:pt x="0" y="1572"/>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625" name="Group 43"/>
          <p:cNvGrpSpPr>
            <a:grpSpLocks/>
          </p:cNvGrpSpPr>
          <p:nvPr/>
        </p:nvGrpSpPr>
        <p:grpSpPr bwMode="auto">
          <a:xfrm>
            <a:off x="4973484" y="2287355"/>
            <a:ext cx="1223962" cy="1230313"/>
            <a:chOff x="7270" y="5511"/>
            <a:chExt cx="3101" cy="3129"/>
          </a:xfrm>
        </p:grpSpPr>
        <p:sp useBgFill="1">
          <p:nvSpPr>
            <p:cNvPr id="626" name="Freeform 44"/>
            <p:cNvSpPr>
              <a:spLocks/>
            </p:cNvSpPr>
            <p:nvPr/>
          </p:nvSpPr>
          <p:spPr bwMode="auto">
            <a:xfrm>
              <a:off x="8041" y="7279"/>
              <a:ext cx="998" cy="1361"/>
            </a:xfrm>
            <a:custGeom>
              <a:avLst/>
              <a:gdLst>
                <a:gd name="T0" fmla="*/ 19 w 972"/>
                <a:gd name="T1" fmla="*/ 1361 h 1366"/>
                <a:gd name="T2" fmla="*/ 157 w 972"/>
                <a:gd name="T3" fmla="*/ 1366 h 1366"/>
                <a:gd name="T4" fmla="*/ 177 w 972"/>
                <a:gd name="T5" fmla="*/ 1270 h 1366"/>
                <a:gd name="T6" fmla="*/ 205 w 972"/>
                <a:gd name="T7" fmla="*/ 1242 h 1366"/>
                <a:gd name="T8" fmla="*/ 289 w 972"/>
                <a:gd name="T9" fmla="*/ 1150 h 1366"/>
                <a:gd name="T10" fmla="*/ 289 w 972"/>
                <a:gd name="T11" fmla="*/ 1114 h 1366"/>
                <a:gd name="T12" fmla="*/ 431 w 972"/>
                <a:gd name="T13" fmla="*/ 914 h 1366"/>
                <a:gd name="T14" fmla="*/ 557 w 972"/>
                <a:gd name="T15" fmla="*/ 742 h 1366"/>
                <a:gd name="T16" fmla="*/ 597 w 972"/>
                <a:gd name="T17" fmla="*/ 642 h 1366"/>
                <a:gd name="T18" fmla="*/ 613 w 972"/>
                <a:gd name="T19" fmla="*/ 550 h 1366"/>
                <a:gd name="T20" fmla="*/ 653 w 972"/>
                <a:gd name="T21" fmla="*/ 438 h 1366"/>
                <a:gd name="T22" fmla="*/ 821 w 972"/>
                <a:gd name="T23" fmla="*/ 222 h 1366"/>
                <a:gd name="T24" fmla="*/ 937 w 972"/>
                <a:gd name="T25" fmla="*/ 6 h 1366"/>
                <a:gd name="T26" fmla="*/ 609 w 972"/>
                <a:gd name="T27" fmla="*/ 0 h 1366"/>
                <a:gd name="T28" fmla="*/ 617 w 972"/>
                <a:gd name="T29" fmla="*/ 182 h 1366"/>
                <a:gd name="T30" fmla="*/ 605 w 972"/>
                <a:gd name="T31" fmla="*/ 346 h 1366"/>
                <a:gd name="T32" fmla="*/ 573 w 972"/>
                <a:gd name="T33" fmla="*/ 442 h 1366"/>
                <a:gd name="T34" fmla="*/ 518 w 972"/>
                <a:gd name="T35" fmla="*/ 544 h 1366"/>
                <a:gd name="T36" fmla="*/ 457 w 972"/>
                <a:gd name="T37" fmla="*/ 646 h 1366"/>
                <a:gd name="T38" fmla="*/ 453 w 972"/>
                <a:gd name="T39" fmla="*/ 682 h 1366"/>
                <a:gd name="T40" fmla="*/ 361 w 972"/>
                <a:gd name="T41" fmla="*/ 902 h 1366"/>
                <a:gd name="T42" fmla="*/ 185 w 972"/>
                <a:gd name="T43" fmla="*/ 1142 h 1366"/>
                <a:gd name="T44" fmla="*/ 133 w 972"/>
                <a:gd name="T45" fmla="*/ 1222 h 1366"/>
                <a:gd name="T46" fmla="*/ 19 w 972"/>
                <a:gd name="T47" fmla="*/ 1315 h 1366"/>
                <a:gd name="T48" fmla="*/ 19 w 972"/>
                <a:gd name="T49" fmla="*/ 1361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2" h="1366">
                  <a:moveTo>
                    <a:pt x="19" y="1361"/>
                  </a:moveTo>
                  <a:lnTo>
                    <a:pt x="157" y="1366"/>
                  </a:lnTo>
                  <a:lnTo>
                    <a:pt x="177" y="1270"/>
                  </a:lnTo>
                  <a:lnTo>
                    <a:pt x="205" y="1242"/>
                  </a:lnTo>
                  <a:cubicBezTo>
                    <a:pt x="224" y="1222"/>
                    <a:pt x="275" y="1171"/>
                    <a:pt x="289" y="1150"/>
                  </a:cubicBezTo>
                  <a:lnTo>
                    <a:pt x="289" y="1114"/>
                  </a:lnTo>
                  <a:cubicBezTo>
                    <a:pt x="313" y="1075"/>
                    <a:pt x="386" y="976"/>
                    <a:pt x="431" y="914"/>
                  </a:cubicBezTo>
                  <a:cubicBezTo>
                    <a:pt x="476" y="852"/>
                    <a:pt x="529" y="787"/>
                    <a:pt x="557" y="742"/>
                  </a:cubicBezTo>
                  <a:cubicBezTo>
                    <a:pt x="585" y="697"/>
                    <a:pt x="588" y="674"/>
                    <a:pt x="597" y="642"/>
                  </a:cubicBezTo>
                  <a:cubicBezTo>
                    <a:pt x="606" y="610"/>
                    <a:pt x="604" y="584"/>
                    <a:pt x="613" y="550"/>
                  </a:cubicBezTo>
                  <a:cubicBezTo>
                    <a:pt x="622" y="516"/>
                    <a:pt x="618" y="493"/>
                    <a:pt x="653" y="438"/>
                  </a:cubicBezTo>
                  <a:cubicBezTo>
                    <a:pt x="688" y="383"/>
                    <a:pt x="774" y="294"/>
                    <a:pt x="821" y="222"/>
                  </a:cubicBezTo>
                  <a:cubicBezTo>
                    <a:pt x="868" y="150"/>
                    <a:pt x="972" y="43"/>
                    <a:pt x="937" y="6"/>
                  </a:cubicBezTo>
                  <a:lnTo>
                    <a:pt x="609" y="0"/>
                  </a:lnTo>
                  <a:lnTo>
                    <a:pt x="617" y="182"/>
                  </a:lnTo>
                  <a:cubicBezTo>
                    <a:pt x="616" y="240"/>
                    <a:pt x="612" y="303"/>
                    <a:pt x="605" y="346"/>
                  </a:cubicBezTo>
                  <a:lnTo>
                    <a:pt x="573" y="442"/>
                  </a:lnTo>
                  <a:cubicBezTo>
                    <a:pt x="559" y="475"/>
                    <a:pt x="537" y="510"/>
                    <a:pt x="518" y="544"/>
                  </a:cubicBezTo>
                  <a:cubicBezTo>
                    <a:pt x="499" y="578"/>
                    <a:pt x="468" y="623"/>
                    <a:pt x="457" y="646"/>
                  </a:cubicBezTo>
                  <a:lnTo>
                    <a:pt x="453" y="682"/>
                  </a:lnTo>
                  <a:lnTo>
                    <a:pt x="361" y="902"/>
                  </a:lnTo>
                  <a:lnTo>
                    <a:pt x="185" y="1142"/>
                  </a:lnTo>
                  <a:lnTo>
                    <a:pt x="133" y="1222"/>
                  </a:lnTo>
                  <a:lnTo>
                    <a:pt x="19" y="1315"/>
                  </a:lnTo>
                  <a:cubicBezTo>
                    <a:pt x="0" y="1338"/>
                    <a:pt x="19" y="1352"/>
                    <a:pt x="19" y="1361"/>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27" name="Freeform 45"/>
            <p:cNvSpPr>
              <a:spLocks/>
            </p:cNvSpPr>
            <p:nvPr/>
          </p:nvSpPr>
          <p:spPr bwMode="auto">
            <a:xfrm>
              <a:off x="7270" y="7234"/>
              <a:ext cx="1357" cy="1036"/>
            </a:xfrm>
            <a:custGeom>
              <a:avLst/>
              <a:gdLst>
                <a:gd name="T0" fmla="*/ 1 w 1357"/>
                <a:gd name="T1" fmla="*/ 1008 h 1036"/>
                <a:gd name="T2" fmla="*/ 137 w 1357"/>
                <a:gd name="T3" fmla="*/ 1036 h 1036"/>
                <a:gd name="T4" fmla="*/ 180 w 1357"/>
                <a:gd name="T5" fmla="*/ 986 h 1036"/>
                <a:gd name="T6" fmla="*/ 241 w 1357"/>
                <a:gd name="T7" fmla="*/ 944 h 1036"/>
                <a:gd name="T8" fmla="*/ 321 w 1357"/>
                <a:gd name="T9" fmla="*/ 936 h 1036"/>
                <a:gd name="T10" fmla="*/ 369 w 1357"/>
                <a:gd name="T11" fmla="*/ 884 h 1036"/>
                <a:gd name="T12" fmla="*/ 610 w 1357"/>
                <a:gd name="T13" fmla="*/ 688 h 1036"/>
                <a:gd name="T14" fmla="*/ 706 w 1357"/>
                <a:gd name="T15" fmla="*/ 616 h 1036"/>
                <a:gd name="T16" fmla="*/ 805 w 1357"/>
                <a:gd name="T17" fmla="*/ 536 h 1036"/>
                <a:gd name="T18" fmla="*/ 869 w 1357"/>
                <a:gd name="T19" fmla="*/ 484 h 1036"/>
                <a:gd name="T20" fmla="*/ 929 w 1357"/>
                <a:gd name="T21" fmla="*/ 392 h 1036"/>
                <a:gd name="T22" fmla="*/ 1049 w 1357"/>
                <a:gd name="T23" fmla="*/ 300 h 1036"/>
                <a:gd name="T24" fmla="*/ 1161 w 1357"/>
                <a:gd name="T25" fmla="*/ 240 h 1036"/>
                <a:gd name="T26" fmla="*/ 1352 w 1357"/>
                <a:gd name="T27" fmla="*/ 92 h 1036"/>
                <a:gd name="T28" fmla="*/ 1129 w 1357"/>
                <a:gd name="T29" fmla="*/ 0 h 1036"/>
                <a:gd name="T30" fmla="*/ 990 w 1357"/>
                <a:gd name="T31" fmla="*/ 137 h 1036"/>
                <a:gd name="T32" fmla="*/ 881 w 1357"/>
                <a:gd name="T33" fmla="*/ 284 h 1036"/>
                <a:gd name="T34" fmla="*/ 789 w 1357"/>
                <a:gd name="T35" fmla="*/ 356 h 1036"/>
                <a:gd name="T36" fmla="*/ 745 w 1357"/>
                <a:gd name="T37" fmla="*/ 392 h 1036"/>
                <a:gd name="T38" fmla="*/ 677 w 1357"/>
                <a:gd name="T39" fmla="*/ 496 h 1036"/>
                <a:gd name="T40" fmla="*/ 653 w 1357"/>
                <a:gd name="T41" fmla="*/ 541 h 1036"/>
                <a:gd name="T42" fmla="*/ 545 w 1357"/>
                <a:gd name="T43" fmla="*/ 632 h 1036"/>
                <a:gd name="T44" fmla="*/ 465 w 1357"/>
                <a:gd name="T45" fmla="*/ 680 h 1036"/>
                <a:gd name="T46" fmla="*/ 353 w 1357"/>
                <a:gd name="T47" fmla="*/ 792 h 1036"/>
                <a:gd name="T48" fmla="*/ 201 w 1357"/>
                <a:gd name="T49" fmla="*/ 908 h 1036"/>
                <a:gd name="T50" fmla="*/ 157 w 1357"/>
                <a:gd name="T51" fmla="*/ 925 h 1036"/>
                <a:gd name="T52" fmla="*/ 97 w 1357"/>
                <a:gd name="T53" fmla="*/ 932 h 1036"/>
                <a:gd name="T54" fmla="*/ 16 w 1357"/>
                <a:gd name="T55" fmla="*/ 970 h 1036"/>
                <a:gd name="T56" fmla="*/ 1 w 1357"/>
                <a:gd name="T57" fmla="*/ 1008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1036">
                  <a:moveTo>
                    <a:pt x="1" y="1008"/>
                  </a:moveTo>
                  <a:lnTo>
                    <a:pt x="137" y="1036"/>
                  </a:lnTo>
                  <a:lnTo>
                    <a:pt x="180" y="986"/>
                  </a:lnTo>
                  <a:lnTo>
                    <a:pt x="241" y="944"/>
                  </a:lnTo>
                  <a:cubicBezTo>
                    <a:pt x="264" y="936"/>
                    <a:pt x="300" y="946"/>
                    <a:pt x="321" y="936"/>
                  </a:cubicBezTo>
                  <a:lnTo>
                    <a:pt x="369" y="884"/>
                  </a:lnTo>
                  <a:cubicBezTo>
                    <a:pt x="417" y="843"/>
                    <a:pt x="554" y="733"/>
                    <a:pt x="610" y="688"/>
                  </a:cubicBezTo>
                  <a:cubicBezTo>
                    <a:pt x="666" y="643"/>
                    <a:pt x="674" y="641"/>
                    <a:pt x="706" y="616"/>
                  </a:cubicBezTo>
                  <a:cubicBezTo>
                    <a:pt x="738" y="591"/>
                    <a:pt x="778" y="558"/>
                    <a:pt x="805" y="536"/>
                  </a:cubicBezTo>
                  <a:cubicBezTo>
                    <a:pt x="832" y="514"/>
                    <a:pt x="848" y="508"/>
                    <a:pt x="869" y="484"/>
                  </a:cubicBezTo>
                  <a:cubicBezTo>
                    <a:pt x="890" y="460"/>
                    <a:pt x="899" y="423"/>
                    <a:pt x="929" y="392"/>
                  </a:cubicBezTo>
                  <a:cubicBezTo>
                    <a:pt x="959" y="361"/>
                    <a:pt x="1010" y="325"/>
                    <a:pt x="1049" y="300"/>
                  </a:cubicBezTo>
                  <a:cubicBezTo>
                    <a:pt x="1088" y="275"/>
                    <a:pt x="1111" y="275"/>
                    <a:pt x="1161" y="240"/>
                  </a:cubicBezTo>
                  <a:cubicBezTo>
                    <a:pt x="1211" y="205"/>
                    <a:pt x="1357" y="132"/>
                    <a:pt x="1352" y="92"/>
                  </a:cubicBezTo>
                  <a:lnTo>
                    <a:pt x="1129" y="0"/>
                  </a:lnTo>
                  <a:lnTo>
                    <a:pt x="990" y="137"/>
                  </a:lnTo>
                  <a:cubicBezTo>
                    <a:pt x="949" y="184"/>
                    <a:pt x="914" y="248"/>
                    <a:pt x="881" y="284"/>
                  </a:cubicBezTo>
                  <a:lnTo>
                    <a:pt x="789" y="356"/>
                  </a:lnTo>
                  <a:cubicBezTo>
                    <a:pt x="767" y="374"/>
                    <a:pt x="764" y="369"/>
                    <a:pt x="745" y="392"/>
                  </a:cubicBezTo>
                  <a:cubicBezTo>
                    <a:pt x="726" y="415"/>
                    <a:pt x="692" y="471"/>
                    <a:pt x="677" y="496"/>
                  </a:cubicBezTo>
                  <a:lnTo>
                    <a:pt x="653" y="541"/>
                  </a:lnTo>
                  <a:lnTo>
                    <a:pt x="545" y="632"/>
                  </a:lnTo>
                  <a:lnTo>
                    <a:pt x="465" y="680"/>
                  </a:lnTo>
                  <a:lnTo>
                    <a:pt x="353" y="792"/>
                  </a:lnTo>
                  <a:lnTo>
                    <a:pt x="201" y="908"/>
                  </a:lnTo>
                  <a:lnTo>
                    <a:pt x="157" y="925"/>
                  </a:lnTo>
                  <a:lnTo>
                    <a:pt x="97" y="932"/>
                  </a:lnTo>
                  <a:lnTo>
                    <a:pt x="16" y="970"/>
                  </a:lnTo>
                  <a:cubicBezTo>
                    <a:pt x="0" y="983"/>
                    <a:pt x="1" y="1008"/>
                    <a:pt x="1" y="1008"/>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28" name="Freeform 46"/>
            <p:cNvSpPr>
              <a:spLocks/>
            </p:cNvSpPr>
            <p:nvPr/>
          </p:nvSpPr>
          <p:spPr bwMode="auto">
            <a:xfrm>
              <a:off x="9266" y="6871"/>
              <a:ext cx="700" cy="1340"/>
            </a:xfrm>
            <a:custGeom>
              <a:avLst/>
              <a:gdLst>
                <a:gd name="T0" fmla="*/ 281 w 700"/>
                <a:gd name="T1" fmla="*/ 136 h 1340"/>
                <a:gd name="T2" fmla="*/ 212 w 700"/>
                <a:gd name="T3" fmla="*/ 296 h 1340"/>
                <a:gd name="T4" fmla="*/ 228 w 700"/>
                <a:gd name="T5" fmla="*/ 448 h 1340"/>
                <a:gd name="T6" fmla="*/ 326 w 700"/>
                <a:gd name="T7" fmla="*/ 544 h 1340"/>
                <a:gd name="T8" fmla="*/ 507 w 700"/>
                <a:gd name="T9" fmla="*/ 590 h 1340"/>
                <a:gd name="T10" fmla="*/ 216 w 700"/>
                <a:gd name="T11" fmla="*/ 912 h 1340"/>
                <a:gd name="T12" fmla="*/ 136 w 700"/>
                <a:gd name="T13" fmla="*/ 976 h 1340"/>
                <a:gd name="T14" fmla="*/ 116 w 700"/>
                <a:gd name="T15" fmla="*/ 1048 h 1340"/>
                <a:gd name="T16" fmla="*/ 99 w 700"/>
                <a:gd name="T17" fmla="*/ 1089 h 1340"/>
                <a:gd name="T18" fmla="*/ 36 w 700"/>
                <a:gd name="T19" fmla="*/ 1168 h 1340"/>
                <a:gd name="T20" fmla="*/ 0 w 700"/>
                <a:gd name="T21" fmla="*/ 1264 h 1340"/>
                <a:gd name="T22" fmla="*/ 8 w 700"/>
                <a:gd name="T23" fmla="*/ 1340 h 1340"/>
                <a:gd name="T24" fmla="*/ 60 w 700"/>
                <a:gd name="T25" fmla="*/ 1332 h 1340"/>
                <a:gd name="T26" fmla="*/ 136 w 700"/>
                <a:gd name="T27" fmla="*/ 1264 h 1340"/>
                <a:gd name="T28" fmla="*/ 136 w 700"/>
                <a:gd name="T29" fmla="*/ 1176 h 1340"/>
                <a:gd name="T30" fmla="*/ 140 w 700"/>
                <a:gd name="T31" fmla="*/ 1112 h 1340"/>
                <a:gd name="T32" fmla="*/ 190 w 700"/>
                <a:gd name="T33" fmla="*/ 1043 h 1340"/>
                <a:gd name="T34" fmla="*/ 244 w 700"/>
                <a:gd name="T35" fmla="*/ 1020 h 1340"/>
                <a:gd name="T36" fmla="*/ 264 w 700"/>
                <a:gd name="T37" fmla="*/ 960 h 1340"/>
                <a:gd name="T38" fmla="*/ 326 w 700"/>
                <a:gd name="T39" fmla="*/ 862 h 1340"/>
                <a:gd name="T40" fmla="*/ 552 w 700"/>
                <a:gd name="T41" fmla="*/ 664 h 1340"/>
                <a:gd name="T42" fmla="*/ 644 w 700"/>
                <a:gd name="T43" fmla="*/ 624 h 1340"/>
                <a:gd name="T44" fmla="*/ 700 w 700"/>
                <a:gd name="T45" fmla="*/ 556 h 1340"/>
                <a:gd name="T46" fmla="*/ 672 w 700"/>
                <a:gd name="T47" fmla="*/ 516 h 1340"/>
                <a:gd name="T48" fmla="*/ 620 w 700"/>
                <a:gd name="T49" fmla="*/ 492 h 1340"/>
                <a:gd name="T50" fmla="*/ 553 w 700"/>
                <a:gd name="T51" fmla="*/ 408 h 1340"/>
                <a:gd name="T52" fmla="*/ 689 w 700"/>
                <a:gd name="T53" fmla="*/ 136 h 1340"/>
                <a:gd name="T54" fmla="*/ 684 w 700"/>
                <a:gd name="T55" fmla="*/ 8 h 1340"/>
                <a:gd name="T56" fmla="*/ 281 w 700"/>
                <a:gd name="T57" fmla="*/ 0 h 1340"/>
                <a:gd name="T58" fmla="*/ 281 w 700"/>
                <a:gd name="T59" fmla="*/ 136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0" h="1340">
                  <a:moveTo>
                    <a:pt x="281" y="136"/>
                  </a:moveTo>
                  <a:lnTo>
                    <a:pt x="212" y="296"/>
                  </a:lnTo>
                  <a:cubicBezTo>
                    <a:pt x="203" y="348"/>
                    <a:pt x="209" y="407"/>
                    <a:pt x="228" y="448"/>
                  </a:cubicBezTo>
                  <a:cubicBezTo>
                    <a:pt x="247" y="489"/>
                    <a:pt x="280" y="520"/>
                    <a:pt x="326" y="544"/>
                  </a:cubicBezTo>
                  <a:lnTo>
                    <a:pt x="507" y="590"/>
                  </a:lnTo>
                  <a:lnTo>
                    <a:pt x="216" y="912"/>
                  </a:lnTo>
                  <a:lnTo>
                    <a:pt x="136" y="976"/>
                  </a:lnTo>
                  <a:cubicBezTo>
                    <a:pt x="119" y="999"/>
                    <a:pt x="122" y="1029"/>
                    <a:pt x="116" y="1048"/>
                  </a:cubicBezTo>
                  <a:lnTo>
                    <a:pt x="99" y="1089"/>
                  </a:lnTo>
                  <a:lnTo>
                    <a:pt x="36" y="1168"/>
                  </a:lnTo>
                  <a:lnTo>
                    <a:pt x="0" y="1264"/>
                  </a:lnTo>
                  <a:lnTo>
                    <a:pt x="8" y="1340"/>
                  </a:lnTo>
                  <a:lnTo>
                    <a:pt x="60" y="1332"/>
                  </a:lnTo>
                  <a:lnTo>
                    <a:pt x="136" y="1264"/>
                  </a:lnTo>
                  <a:lnTo>
                    <a:pt x="136" y="1176"/>
                  </a:lnTo>
                  <a:lnTo>
                    <a:pt x="140" y="1112"/>
                  </a:lnTo>
                  <a:lnTo>
                    <a:pt x="190" y="1043"/>
                  </a:lnTo>
                  <a:lnTo>
                    <a:pt x="244" y="1020"/>
                  </a:lnTo>
                  <a:lnTo>
                    <a:pt x="264" y="960"/>
                  </a:lnTo>
                  <a:cubicBezTo>
                    <a:pt x="278" y="934"/>
                    <a:pt x="278" y="911"/>
                    <a:pt x="326" y="862"/>
                  </a:cubicBezTo>
                  <a:cubicBezTo>
                    <a:pt x="374" y="813"/>
                    <a:pt x="499" y="704"/>
                    <a:pt x="552" y="664"/>
                  </a:cubicBezTo>
                  <a:lnTo>
                    <a:pt x="644" y="624"/>
                  </a:lnTo>
                  <a:lnTo>
                    <a:pt x="700" y="556"/>
                  </a:lnTo>
                  <a:lnTo>
                    <a:pt x="672" y="516"/>
                  </a:lnTo>
                  <a:lnTo>
                    <a:pt x="620" y="492"/>
                  </a:lnTo>
                  <a:cubicBezTo>
                    <a:pt x="600" y="474"/>
                    <a:pt x="542" y="467"/>
                    <a:pt x="553" y="408"/>
                  </a:cubicBezTo>
                  <a:cubicBezTo>
                    <a:pt x="564" y="349"/>
                    <a:pt x="667" y="203"/>
                    <a:pt x="689" y="136"/>
                  </a:cubicBezTo>
                  <a:lnTo>
                    <a:pt x="684" y="8"/>
                  </a:lnTo>
                  <a:lnTo>
                    <a:pt x="281" y="0"/>
                  </a:lnTo>
                  <a:lnTo>
                    <a:pt x="281" y="136"/>
                  </a:ln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29" name="Freeform 47"/>
            <p:cNvSpPr>
              <a:spLocks/>
            </p:cNvSpPr>
            <p:nvPr/>
          </p:nvSpPr>
          <p:spPr bwMode="auto">
            <a:xfrm>
              <a:off x="9629" y="7234"/>
              <a:ext cx="742" cy="900"/>
            </a:xfrm>
            <a:custGeom>
              <a:avLst/>
              <a:gdLst>
                <a:gd name="T0" fmla="*/ 227 w 742"/>
                <a:gd name="T1" fmla="*/ 0 h 900"/>
                <a:gd name="T2" fmla="*/ 326 w 742"/>
                <a:gd name="T3" fmla="*/ 21 h 900"/>
                <a:gd name="T4" fmla="*/ 363 w 742"/>
                <a:gd name="T5" fmla="*/ 0 h 900"/>
                <a:gd name="T6" fmla="*/ 408 w 742"/>
                <a:gd name="T7" fmla="*/ 0 h 900"/>
                <a:gd name="T8" fmla="*/ 408 w 742"/>
                <a:gd name="T9" fmla="*/ 45 h 900"/>
                <a:gd name="T10" fmla="*/ 386 w 742"/>
                <a:gd name="T11" fmla="*/ 229 h 900"/>
                <a:gd name="T12" fmla="*/ 390 w 742"/>
                <a:gd name="T13" fmla="*/ 485 h 900"/>
                <a:gd name="T14" fmla="*/ 499 w 742"/>
                <a:gd name="T15" fmla="*/ 635 h 900"/>
                <a:gd name="T16" fmla="*/ 562 w 742"/>
                <a:gd name="T17" fmla="*/ 661 h 900"/>
                <a:gd name="T18" fmla="*/ 590 w 742"/>
                <a:gd name="T19" fmla="*/ 726 h 900"/>
                <a:gd name="T20" fmla="*/ 630 w 742"/>
                <a:gd name="T21" fmla="*/ 749 h 900"/>
                <a:gd name="T22" fmla="*/ 690 w 742"/>
                <a:gd name="T23" fmla="*/ 749 h 900"/>
                <a:gd name="T24" fmla="*/ 742 w 742"/>
                <a:gd name="T25" fmla="*/ 881 h 900"/>
                <a:gd name="T26" fmla="*/ 635 w 742"/>
                <a:gd name="T27" fmla="*/ 862 h 900"/>
                <a:gd name="T28" fmla="*/ 590 w 742"/>
                <a:gd name="T29" fmla="*/ 816 h 900"/>
                <a:gd name="T30" fmla="*/ 542 w 742"/>
                <a:gd name="T31" fmla="*/ 777 h 900"/>
                <a:gd name="T32" fmla="*/ 446 w 742"/>
                <a:gd name="T33" fmla="*/ 721 h 900"/>
                <a:gd name="T34" fmla="*/ 382 w 742"/>
                <a:gd name="T35" fmla="*/ 609 h 900"/>
                <a:gd name="T36" fmla="*/ 317 w 742"/>
                <a:gd name="T37" fmla="*/ 454 h 900"/>
                <a:gd name="T38" fmla="*/ 272 w 742"/>
                <a:gd name="T39" fmla="*/ 272 h 900"/>
                <a:gd name="T40" fmla="*/ 0 w 742"/>
                <a:gd name="T41" fmla="*/ 0 h 900"/>
                <a:gd name="T42" fmla="*/ 272 w 742"/>
                <a:gd name="T43"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900">
                  <a:moveTo>
                    <a:pt x="227" y="0"/>
                  </a:moveTo>
                  <a:lnTo>
                    <a:pt x="326" y="21"/>
                  </a:lnTo>
                  <a:lnTo>
                    <a:pt x="363" y="0"/>
                  </a:lnTo>
                  <a:lnTo>
                    <a:pt x="408" y="0"/>
                  </a:lnTo>
                  <a:lnTo>
                    <a:pt x="408" y="45"/>
                  </a:lnTo>
                  <a:lnTo>
                    <a:pt x="386" y="229"/>
                  </a:lnTo>
                  <a:cubicBezTo>
                    <a:pt x="383" y="302"/>
                    <a:pt x="371" y="417"/>
                    <a:pt x="390" y="485"/>
                  </a:cubicBezTo>
                  <a:cubicBezTo>
                    <a:pt x="409" y="553"/>
                    <a:pt x="470" y="606"/>
                    <a:pt x="499" y="635"/>
                  </a:cubicBezTo>
                  <a:lnTo>
                    <a:pt x="562" y="661"/>
                  </a:lnTo>
                  <a:lnTo>
                    <a:pt x="590" y="726"/>
                  </a:lnTo>
                  <a:lnTo>
                    <a:pt x="630" y="749"/>
                  </a:lnTo>
                  <a:lnTo>
                    <a:pt x="690" y="749"/>
                  </a:lnTo>
                  <a:lnTo>
                    <a:pt x="742" y="881"/>
                  </a:lnTo>
                  <a:cubicBezTo>
                    <a:pt x="733" y="900"/>
                    <a:pt x="660" y="873"/>
                    <a:pt x="635" y="862"/>
                  </a:cubicBezTo>
                  <a:cubicBezTo>
                    <a:pt x="610" y="851"/>
                    <a:pt x="605" y="830"/>
                    <a:pt x="590" y="816"/>
                  </a:cubicBezTo>
                  <a:lnTo>
                    <a:pt x="542" y="777"/>
                  </a:lnTo>
                  <a:cubicBezTo>
                    <a:pt x="518" y="761"/>
                    <a:pt x="473" y="749"/>
                    <a:pt x="446" y="721"/>
                  </a:cubicBezTo>
                  <a:cubicBezTo>
                    <a:pt x="419" y="693"/>
                    <a:pt x="403" y="653"/>
                    <a:pt x="382" y="609"/>
                  </a:cubicBezTo>
                  <a:cubicBezTo>
                    <a:pt x="361" y="565"/>
                    <a:pt x="335" y="510"/>
                    <a:pt x="317" y="454"/>
                  </a:cubicBezTo>
                  <a:cubicBezTo>
                    <a:pt x="299" y="398"/>
                    <a:pt x="325" y="348"/>
                    <a:pt x="272" y="272"/>
                  </a:cubicBezTo>
                  <a:lnTo>
                    <a:pt x="0" y="0"/>
                  </a:lnTo>
                  <a:lnTo>
                    <a:pt x="272" y="0"/>
                  </a:lnTo>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30" name="Freeform 48"/>
            <p:cNvSpPr>
              <a:spLocks/>
            </p:cNvSpPr>
            <p:nvPr/>
          </p:nvSpPr>
          <p:spPr bwMode="auto">
            <a:xfrm>
              <a:off x="7507" y="5511"/>
              <a:ext cx="2712" cy="1972"/>
            </a:xfrm>
            <a:custGeom>
              <a:avLst/>
              <a:gdLst>
                <a:gd name="T0" fmla="*/ 34 w 2712"/>
                <a:gd name="T1" fmla="*/ 1000 h 1972"/>
                <a:gd name="T2" fmla="*/ 398 w 2712"/>
                <a:gd name="T3" fmla="*/ 680 h 1972"/>
                <a:gd name="T4" fmla="*/ 486 w 2712"/>
                <a:gd name="T5" fmla="*/ 532 h 1972"/>
                <a:gd name="T6" fmla="*/ 534 w 2712"/>
                <a:gd name="T7" fmla="*/ 248 h 1972"/>
                <a:gd name="T8" fmla="*/ 716 w 2712"/>
                <a:gd name="T9" fmla="*/ 45 h 1972"/>
                <a:gd name="T10" fmla="*/ 578 w 2712"/>
                <a:gd name="T11" fmla="*/ 360 h 1972"/>
                <a:gd name="T12" fmla="*/ 642 w 2712"/>
                <a:gd name="T13" fmla="*/ 356 h 1972"/>
                <a:gd name="T14" fmla="*/ 582 w 2712"/>
                <a:gd name="T15" fmla="*/ 476 h 1972"/>
                <a:gd name="T16" fmla="*/ 602 w 2712"/>
                <a:gd name="T17" fmla="*/ 508 h 1972"/>
                <a:gd name="T18" fmla="*/ 594 w 2712"/>
                <a:gd name="T19" fmla="*/ 620 h 1972"/>
                <a:gd name="T20" fmla="*/ 726 w 2712"/>
                <a:gd name="T21" fmla="*/ 376 h 1972"/>
                <a:gd name="T22" fmla="*/ 718 w 2712"/>
                <a:gd name="T23" fmla="*/ 460 h 1972"/>
                <a:gd name="T24" fmla="*/ 918 w 2712"/>
                <a:gd name="T25" fmla="*/ 300 h 1972"/>
                <a:gd name="T26" fmla="*/ 1122 w 2712"/>
                <a:gd name="T27" fmla="*/ 52 h 1972"/>
                <a:gd name="T28" fmla="*/ 1090 w 2712"/>
                <a:gd name="T29" fmla="*/ 140 h 1972"/>
                <a:gd name="T30" fmla="*/ 754 w 2712"/>
                <a:gd name="T31" fmla="*/ 572 h 1972"/>
                <a:gd name="T32" fmla="*/ 658 w 2712"/>
                <a:gd name="T33" fmla="*/ 688 h 1972"/>
                <a:gd name="T34" fmla="*/ 852 w 2712"/>
                <a:gd name="T35" fmla="*/ 589 h 1972"/>
                <a:gd name="T36" fmla="*/ 914 w 2712"/>
                <a:gd name="T37" fmla="*/ 692 h 1972"/>
                <a:gd name="T38" fmla="*/ 830 w 2712"/>
                <a:gd name="T39" fmla="*/ 820 h 1972"/>
                <a:gd name="T40" fmla="*/ 1033 w 2712"/>
                <a:gd name="T41" fmla="*/ 1179 h 1972"/>
                <a:gd name="T42" fmla="*/ 1282 w 2712"/>
                <a:gd name="T43" fmla="*/ 1356 h 1972"/>
                <a:gd name="T44" fmla="*/ 2167 w 2712"/>
                <a:gd name="T45" fmla="*/ 1179 h 1972"/>
                <a:gd name="T46" fmla="*/ 2586 w 2712"/>
                <a:gd name="T47" fmla="*/ 1144 h 1972"/>
                <a:gd name="T48" fmla="*/ 2662 w 2712"/>
                <a:gd name="T49" fmla="*/ 1160 h 1972"/>
                <a:gd name="T50" fmla="*/ 2686 w 2712"/>
                <a:gd name="T51" fmla="*/ 1256 h 1972"/>
                <a:gd name="T52" fmla="*/ 2706 w 2712"/>
                <a:gd name="T53" fmla="*/ 1348 h 1972"/>
                <a:gd name="T54" fmla="*/ 2570 w 2712"/>
                <a:gd name="T55" fmla="*/ 1420 h 1972"/>
                <a:gd name="T56" fmla="*/ 1850 w 2712"/>
                <a:gd name="T57" fmla="*/ 1814 h 1972"/>
                <a:gd name="T58" fmla="*/ 1114 w 2712"/>
                <a:gd name="T59" fmla="*/ 1972 h 1972"/>
                <a:gd name="T60" fmla="*/ 674 w 2712"/>
                <a:gd name="T61" fmla="*/ 1396 h 1972"/>
                <a:gd name="T62" fmla="*/ 444 w 2712"/>
                <a:gd name="T63" fmla="*/ 1088 h 1972"/>
                <a:gd name="T64" fmla="*/ 202 w 2712"/>
                <a:gd name="T65" fmla="*/ 1112 h 1972"/>
                <a:gd name="T66" fmla="*/ 62 w 2712"/>
                <a:gd name="T67" fmla="*/ 1084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2" h="1972">
                  <a:moveTo>
                    <a:pt x="10" y="1040"/>
                  </a:moveTo>
                  <a:cubicBezTo>
                    <a:pt x="5" y="1026"/>
                    <a:pt x="0" y="1022"/>
                    <a:pt x="34" y="1000"/>
                  </a:cubicBezTo>
                  <a:cubicBezTo>
                    <a:pt x="68" y="978"/>
                    <a:pt x="156" y="959"/>
                    <a:pt x="217" y="906"/>
                  </a:cubicBezTo>
                  <a:lnTo>
                    <a:pt x="398" y="680"/>
                  </a:lnTo>
                  <a:lnTo>
                    <a:pt x="454" y="576"/>
                  </a:lnTo>
                  <a:lnTo>
                    <a:pt x="486" y="532"/>
                  </a:lnTo>
                  <a:lnTo>
                    <a:pt x="502" y="368"/>
                  </a:lnTo>
                  <a:lnTo>
                    <a:pt x="534" y="248"/>
                  </a:lnTo>
                  <a:cubicBezTo>
                    <a:pt x="563" y="187"/>
                    <a:pt x="648" y="34"/>
                    <a:pt x="678" y="0"/>
                  </a:cubicBezTo>
                  <a:lnTo>
                    <a:pt x="716" y="45"/>
                  </a:lnTo>
                  <a:lnTo>
                    <a:pt x="598" y="244"/>
                  </a:lnTo>
                  <a:cubicBezTo>
                    <a:pt x="575" y="296"/>
                    <a:pt x="576" y="335"/>
                    <a:pt x="578" y="360"/>
                  </a:cubicBezTo>
                  <a:lnTo>
                    <a:pt x="610" y="392"/>
                  </a:lnTo>
                  <a:lnTo>
                    <a:pt x="642" y="356"/>
                  </a:lnTo>
                  <a:lnTo>
                    <a:pt x="654" y="408"/>
                  </a:lnTo>
                  <a:lnTo>
                    <a:pt x="582" y="476"/>
                  </a:lnTo>
                  <a:lnTo>
                    <a:pt x="578" y="504"/>
                  </a:lnTo>
                  <a:lnTo>
                    <a:pt x="602" y="508"/>
                  </a:lnTo>
                  <a:lnTo>
                    <a:pt x="582" y="556"/>
                  </a:lnTo>
                  <a:lnTo>
                    <a:pt x="594" y="620"/>
                  </a:lnTo>
                  <a:lnTo>
                    <a:pt x="690" y="412"/>
                  </a:lnTo>
                  <a:lnTo>
                    <a:pt x="726" y="376"/>
                  </a:lnTo>
                  <a:lnTo>
                    <a:pt x="758" y="380"/>
                  </a:lnTo>
                  <a:lnTo>
                    <a:pt x="718" y="460"/>
                  </a:lnTo>
                  <a:lnTo>
                    <a:pt x="750" y="484"/>
                  </a:lnTo>
                  <a:lnTo>
                    <a:pt x="918" y="300"/>
                  </a:lnTo>
                  <a:lnTo>
                    <a:pt x="1033" y="135"/>
                  </a:lnTo>
                  <a:lnTo>
                    <a:pt x="1122" y="52"/>
                  </a:lnTo>
                  <a:lnTo>
                    <a:pt x="1158" y="48"/>
                  </a:lnTo>
                  <a:lnTo>
                    <a:pt x="1090" y="140"/>
                  </a:lnTo>
                  <a:lnTo>
                    <a:pt x="922" y="440"/>
                  </a:lnTo>
                  <a:cubicBezTo>
                    <a:pt x="866" y="512"/>
                    <a:pt x="796" y="540"/>
                    <a:pt x="754" y="572"/>
                  </a:cubicBezTo>
                  <a:cubicBezTo>
                    <a:pt x="712" y="604"/>
                    <a:pt x="686" y="615"/>
                    <a:pt x="670" y="634"/>
                  </a:cubicBezTo>
                  <a:lnTo>
                    <a:pt x="658" y="688"/>
                  </a:lnTo>
                  <a:lnTo>
                    <a:pt x="682" y="712"/>
                  </a:lnTo>
                  <a:cubicBezTo>
                    <a:pt x="714" y="696"/>
                    <a:pt x="813" y="617"/>
                    <a:pt x="852" y="589"/>
                  </a:cubicBezTo>
                  <a:cubicBezTo>
                    <a:pt x="891" y="561"/>
                    <a:pt x="904" y="527"/>
                    <a:pt x="914" y="544"/>
                  </a:cubicBezTo>
                  <a:cubicBezTo>
                    <a:pt x="924" y="561"/>
                    <a:pt x="923" y="651"/>
                    <a:pt x="914" y="692"/>
                  </a:cubicBezTo>
                  <a:lnTo>
                    <a:pt x="862" y="788"/>
                  </a:lnTo>
                  <a:lnTo>
                    <a:pt x="830" y="820"/>
                  </a:lnTo>
                  <a:lnTo>
                    <a:pt x="754" y="832"/>
                  </a:lnTo>
                  <a:lnTo>
                    <a:pt x="1033" y="1179"/>
                  </a:lnTo>
                  <a:lnTo>
                    <a:pt x="1106" y="1268"/>
                  </a:lnTo>
                  <a:cubicBezTo>
                    <a:pt x="1147" y="1297"/>
                    <a:pt x="1177" y="1365"/>
                    <a:pt x="1282" y="1356"/>
                  </a:cubicBezTo>
                  <a:cubicBezTo>
                    <a:pt x="1387" y="1347"/>
                    <a:pt x="1591" y="1241"/>
                    <a:pt x="1738" y="1212"/>
                  </a:cubicBezTo>
                  <a:cubicBezTo>
                    <a:pt x="1885" y="1183"/>
                    <a:pt x="2046" y="1164"/>
                    <a:pt x="2167" y="1179"/>
                  </a:cubicBezTo>
                  <a:cubicBezTo>
                    <a:pt x="2288" y="1194"/>
                    <a:pt x="2396" y="1310"/>
                    <a:pt x="2466" y="1304"/>
                  </a:cubicBezTo>
                  <a:cubicBezTo>
                    <a:pt x="2536" y="1298"/>
                    <a:pt x="2557" y="1180"/>
                    <a:pt x="2586" y="1144"/>
                  </a:cubicBezTo>
                  <a:cubicBezTo>
                    <a:pt x="2615" y="1108"/>
                    <a:pt x="2629" y="1085"/>
                    <a:pt x="2642" y="1088"/>
                  </a:cubicBezTo>
                  <a:lnTo>
                    <a:pt x="2662" y="1160"/>
                  </a:lnTo>
                  <a:lnTo>
                    <a:pt x="2694" y="1212"/>
                  </a:lnTo>
                  <a:lnTo>
                    <a:pt x="2686" y="1256"/>
                  </a:lnTo>
                  <a:lnTo>
                    <a:pt x="2712" y="1269"/>
                  </a:lnTo>
                  <a:lnTo>
                    <a:pt x="2706" y="1348"/>
                  </a:lnTo>
                  <a:cubicBezTo>
                    <a:pt x="2698" y="1369"/>
                    <a:pt x="2684" y="1384"/>
                    <a:pt x="2662" y="1396"/>
                  </a:cubicBezTo>
                  <a:cubicBezTo>
                    <a:pt x="2640" y="1408"/>
                    <a:pt x="2607" y="1419"/>
                    <a:pt x="2570" y="1420"/>
                  </a:cubicBezTo>
                  <a:lnTo>
                    <a:pt x="2439" y="1405"/>
                  </a:lnTo>
                  <a:lnTo>
                    <a:pt x="1850" y="1814"/>
                  </a:lnTo>
                  <a:cubicBezTo>
                    <a:pt x="1684" y="1907"/>
                    <a:pt x="1568" y="1938"/>
                    <a:pt x="1446" y="1964"/>
                  </a:cubicBezTo>
                  <a:lnTo>
                    <a:pt x="1114" y="1972"/>
                  </a:lnTo>
                  <a:cubicBezTo>
                    <a:pt x="1008" y="1932"/>
                    <a:pt x="880" y="1819"/>
                    <a:pt x="807" y="1723"/>
                  </a:cubicBezTo>
                  <a:lnTo>
                    <a:pt x="674" y="1396"/>
                  </a:lnTo>
                  <a:lnTo>
                    <a:pt x="498" y="1132"/>
                  </a:lnTo>
                  <a:lnTo>
                    <a:pt x="444" y="1088"/>
                  </a:lnTo>
                  <a:cubicBezTo>
                    <a:pt x="415" y="1076"/>
                    <a:pt x="366" y="1056"/>
                    <a:pt x="326" y="1060"/>
                  </a:cubicBezTo>
                  <a:lnTo>
                    <a:pt x="202" y="1112"/>
                  </a:lnTo>
                  <a:lnTo>
                    <a:pt x="102" y="1108"/>
                  </a:lnTo>
                  <a:lnTo>
                    <a:pt x="62" y="1084"/>
                  </a:lnTo>
                  <a:cubicBezTo>
                    <a:pt x="47" y="1073"/>
                    <a:pt x="15" y="1054"/>
                    <a:pt x="10" y="1040"/>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631" name="Group 49"/>
          <p:cNvGrpSpPr>
            <a:grpSpLocks/>
          </p:cNvGrpSpPr>
          <p:nvPr/>
        </p:nvGrpSpPr>
        <p:grpSpPr bwMode="auto">
          <a:xfrm rot="376363">
            <a:off x="5283046" y="2469918"/>
            <a:ext cx="1441450" cy="1143000"/>
            <a:chOff x="-231" y="5330"/>
            <a:chExt cx="3896" cy="3092"/>
          </a:xfrm>
        </p:grpSpPr>
        <p:sp useBgFill="1">
          <p:nvSpPr>
            <p:cNvPr id="632" name="Freeform 50"/>
            <p:cNvSpPr>
              <a:spLocks/>
            </p:cNvSpPr>
            <p:nvPr/>
          </p:nvSpPr>
          <p:spPr bwMode="auto">
            <a:xfrm>
              <a:off x="501" y="7036"/>
              <a:ext cx="1077" cy="1386"/>
            </a:xfrm>
            <a:custGeom>
              <a:avLst/>
              <a:gdLst>
                <a:gd name="T0" fmla="*/ 17 w 1077"/>
                <a:gd name="T1" fmla="*/ 1370 h 1386"/>
                <a:gd name="T2" fmla="*/ 73 w 1077"/>
                <a:gd name="T3" fmla="*/ 1386 h 1386"/>
                <a:gd name="T4" fmla="*/ 125 w 1077"/>
                <a:gd name="T5" fmla="*/ 1346 h 1386"/>
                <a:gd name="T6" fmla="*/ 149 w 1077"/>
                <a:gd name="T7" fmla="*/ 1282 h 1386"/>
                <a:gd name="T8" fmla="*/ 185 w 1077"/>
                <a:gd name="T9" fmla="*/ 1219 h 1386"/>
                <a:gd name="T10" fmla="*/ 257 w 1077"/>
                <a:gd name="T11" fmla="*/ 1194 h 1386"/>
                <a:gd name="T12" fmla="*/ 310 w 1077"/>
                <a:gd name="T13" fmla="*/ 1111 h 1386"/>
                <a:gd name="T14" fmla="*/ 329 w 1077"/>
                <a:gd name="T15" fmla="*/ 1078 h 1386"/>
                <a:gd name="T16" fmla="*/ 473 w 1077"/>
                <a:gd name="T17" fmla="*/ 862 h 1386"/>
                <a:gd name="T18" fmla="*/ 593 w 1077"/>
                <a:gd name="T19" fmla="*/ 690 h 1386"/>
                <a:gd name="T20" fmla="*/ 696 w 1077"/>
                <a:gd name="T21" fmla="*/ 546 h 1386"/>
                <a:gd name="T22" fmla="*/ 753 w 1077"/>
                <a:gd name="T23" fmla="*/ 402 h 1386"/>
                <a:gd name="T24" fmla="*/ 933 w 1077"/>
                <a:gd name="T25" fmla="*/ 210 h 1386"/>
                <a:gd name="T26" fmla="*/ 1045 w 1077"/>
                <a:gd name="T27" fmla="*/ 14 h 1386"/>
                <a:gd name="T28" fmla="*/ 743 w 1077"/>
                <a:gd name="T29" fmla="*/ 0 h 1386"/>
                <a:gd name="T30" fmla="*/ 737 w 1077"/>
                <a:gd name="T31" fmla="*/ 130 h 1386"/>
                <a:gd name="T32" fmla="*/ 705 w 1077"/>
                <a:gd name="T33" fmla="*/ 242 h 1386"/>
                <a:gd name="T34" fmla="*/ 661 w 1077"/>
                <a:gd name="T35" fmla="*/ 378 h 1386"/>
                <a:gd name="T36" fmla="*/ 557 w 1077"/>
                <a:gd name="T37" fmla="*/ 538 h 1386"/>
                <a:gd name="T38" fmla="*/ 528 w 1077"/>
                <a:gd name="T39" fmla="*/ 627 h 1386"/>
                <a:gd name="T40" fmla="*/ 521 w 1077"/>
                <a:gd name="T41" fmla="*/ 662 h 1386"/>
                <a:gd name="T42" fmla="*/ 407 w 1077"/>
                <a:gd name="T43" fmla="*/ 872 h 1386"/>
                <a:gd name="T44" fmla="*/ 245 w 1077"/>
                <a:gd name="T45" fmla="*/ 1050 h 1386"/>
                <a:gd name="T46" fmla="*/ 205 w 1077"/>
                <a:gd name="T47" fmla="*/ 1093 h 1386"/>
                <a:gd name="T48" fmla="*/ 144 w 1077"/>
                <a:gd name="T49" fmla="*/ 1168 h 1386"/>
                <a:gd name="T50" fmla="*/ 25 w 1077"/>
                <a:gd name="T51" fmla="*/ 1286 h 1386"/>
                <a:gd name="T52" fmla="*/ 1 w 1077"/>
                <a:gd name="T53" fmla="*/ 1346 h 1386"/>
                <a:gd name="T54" fmla="*/ 17 w 1077"/>
                <a:gd name="T55" fmla="*/ 137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7" h="1386">
                  <a:moveTo>
                    <a:pt x="17" y="1370"/>
                  </a:moveTo>
                  <a:lnTo>
                    <a:pt x="73" y="1386"/>
                  </a:lnTo>
                  <a:lnTo>
                    <a:pt x="125" y="1346"/>
                  </a:lnTo>
                  <a:lnTo>
                    <a:pt x="149" y="1282"/>
                  </a:lnTo>
                  <a:lnTo>
                    <a:pt x="185" y="1219"/>
                  </a:lnTo>
                  <a:lnTo>
                    <a:pt x="257" y="1194"/>
                  </a:lnTo>
                  <a:cubicBezTo>
                    <a:pt x="278" y="1176"/>
                    <a:pt x="298" y="1130"/>
                    <a:pt x="310" y="1111"/>
                  </a:cubicBezTo>
                  <a:lnTo>
                    <a:pt x="329" y="1078"/>
                  </a:lnTo>
                  <a:cubicBezTo>
                    <a:pt x="356" y="1037"/>
                    <a:pt x="429" y="927"/>
                    <a:pt x="473" y="862"/>
                  </a:cubicBezTo>
                  <a:cubicBezTo>
                    <a:pt x="517" y="797"/>
                    <a:pt x="556" y="743"/>
                    <a:pt x="593" y="690"/>
                  </a:cubicBezTo>
                  <a:cubicBezTo>
                    <a:pt x="630" y="637"/>
                    <a:pt x="669" y="594"/>
                    <a:pt x="696" y="546"/>
                  </a:cubicBezTo>
                  <a:cubicBezTo>
                    <a:pt x="723" y="498"/>
                    <a:pt x="714" y="458"/>
                    <a:pt x="753" y="402"/>
                  </a:cubicBezTo>
                  <a:cubicBezTo>
                    <a:pt x="792" y="346"/>
                    <a:pt x="884" y="275"/>
                    <a:pt x="933" y="210"/>
                  </a:cubicBezTo>
                  <a:cubicBezTo>
                    <a:pt x="982" y="145"/>
                    <a:pt x="1077" y="49"/>
                    <a:pt x="1045" y="14"/>
                  </a:cubicBezTo>
                  <a:lnTo>
                    <a:pt x="743" y="0"/>
                  </a:lnTo>
                  <a:lnTo>
                    <a:pt x="737" y="130"/>
                  </a:lnTo>
                  <a:cubicBezTo>
                    <a:pt x="731" y="170"/>
                    <a:pt x="718" y="201"/>
                    <a:pt x="705" y="242"/>
                  </a:cubicBezTo>
                  <a:lnTo>
                    <a:pt x="661" y="378"/>
                  </a:lnTo>
                  <a:cubicBezTo>
                    <a:pt x="636" y="427"/>
                    <a:pt x="579" y="497"/>
                    <a:pt x="557" y="538"/>
                  </a:cubicBezTo>
                  <a:cubicBezTo>
                    <a:pt x="535" y="579"/>
                    <a:pt x="534" y="606"/>
                    <a:pt x="528" y="627"/>
                  </a:cubicBezTo>
                  <a:lnTo>
                    <a:pt x="521" y="662"/>
                  </a:lnTo>
                  <a:lnTo>
                    <a:pt x="407" y="872"/>
                  </a:lnTo>
                  <a:lnTo>
                    <a:pt x="245" y="1050"/>
                  </a:lnTo>
                  <a:lnTo>
                    <a:pt x="205" y="1093"/>
                  </a:lnTo>
                  <a:lnTo>
                    <a:pt x="144" y="1168"/>
                  </a:lnTo>
                  <a:lnTo>
                    <a:pt x="25" y="1286"/>
                  </a:lnTo>
                  <a:cubicBezTo>
                    <a:pt x="1" y="1316"/>
                    <a:pt x="2" y="1332"/>
                    <a:pt x="1" y="1346"/>
                  </a:cubicBezTo>
                  <a:cubicBezTo>
                    <a:pt x="0" y="1360"/>
                    <a:pt x="6" y="1370"/>
                    <a:pt x="17" y="1370"/>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33" name="Freeform 51"/>
            <p:cNvSpPr>
              <a:spLocks/>
            </p:cNvSpPr>
            <p:nvPr/>
          </p:nvSpPr>
          <p:spPr bwMode="auto">
            <a:xfrm>
              <a:off x="-231" y="7038"/>
              <a:ext cx="1497" cy="756"/>
            </a:xfrm>
            <a:custGeom>
              <a:avLst/>
              <a:gdLst>
                <a:gd name="T0" fmla="*/ 0 w 1497"/>
                <a:gd name="T1" fmla="*/ 716 h 756"/>
                <a:gd name="T2" fmla="*/ 129 w 1497"/>
                <a:gd name="T3" fmla="*/ 756 h 756"/>
                <a:gd name="T4" fmla="*/ 181 w 1497"/>
                <a:gd name="T5" fmla="*/ 728 h 756"/>
                <a:gd name="T6" fmla="*/ 233 w 1497"/>
                <a:gd name="T7" fmla="*/ 716 h 756"/>
                <a:gd name="T8" fmla="*/ 325 w 1497"/>
                <a:gd name="T9" fmla="*/ 720 h 756"/>
                <a:gd name="T10" fmla="*/ 409 w 1497"/>
                <a:gd name="T11" fmla="*/ 712 h 756"/>
                <a:gd name="T12" fmla="*/ 513 w 1497"/>
                <a:gd name="T13" fmla="*/ 636 h 756"/>
                <a:gd name="T14" fmla="*/ 653 w 1497"/>
                <a:gd name="T15" fmla="*/ 560 h 756"/>
                <a:gd name="T16" fmla="*/ 801 w 1497"/>
                <a:gd name="T17" fmla="*/ 504 h 756"/>
                <a:gd name="T18" fmla="*/ 903 w 1497"/>
                <a:gd name="T19" fmla="*/ 482 h 756"/>
                <a:gd name="T20" fmla="*/ 969 w 1497"/>
                <a:gd name="T21" fmla="*/ 428 h 756"/>
                <a:gd name="T22" fmla="*/ 1061 w 1497"/>
                <a:gd name="T23" fmla="*/ 364 h 756"/>
                <a:gd name="T24" fmla="*/ 1177 w 1497"/>
                <a:gd name="T25" fmla="*/ 328 h 756"/>
                <a:gd name="T26" fmla="*/ 1301 w 1497"/>
                <a:gd name="T27" fmla="*/ 268 h 756"/>
                <a:gd name="T28" fmla="*/ 1497 w 1497"/>
                <a:gd name="T29" fmla="*/ 136 h 756"/>
                <a:gd name="T30" fmla="*/ 1361 w 1497"/>
                <a:gd name="T31" fmla="*/ 0 h 756"/>
                <a:gd name="T32" fmla="*/ 1190 w 1497"/>
                <a:gd name="T33" fmla="*/ 149 h 756"/>
                <a:gd name="T34" fmla="*/ 1045 w 1497"/>
                <a:gd name="T35" fmla="*/ 261 h 756"/>
                <a:gd name="T36" fmla="*/ 937 w 1497"/>
                <a:gd name="T37" fmla="*/ 305 h 756"/>
                <a:gd name="T38" fmla="*/ 885 w 1497"/>
                <a:gd name="T39" fmla="*/ 327 h 756"/>
                <a:gd name="T40" fmla="*/ 791 w 1497"/>
                <a:gd name="T41" fmla="*/ 409 h 756"/>
                <a:gd name="T42" fmla="*/ 755 w 1497"/>
                <a:gd name="T43" fmla="*/ 445 h 756"/>
                <a:gd name="T44" fmla="*/ 626 w 1497"/>
                <a:gd name="T45" fmla="*/ 503 h 756"/>
                <a:gd name="T46" fmla="*/ 537 w 1497"/>
                <a:gd name="T47" fmla="*/ 556 h 756"/>
                <a:gd name="T48" fmla="*/ 365 w 1497"/>
                <a:gd name="T49" fmla="*/ 632 h 756"/>
                <a:gd name="T50" fmla="*/ 289 w 1497"/>
                <a:gd name="T51" fmla="*/ 652 h 756"/>
                <a:gd name="T52" fmla="*/ 181 w 1497"/>
                <a:gd name="T53" fmla="*/ 652 h 756"/>
                <a:gd name="T54" fmla="*/ 113 w 1497"/>
                <a:gd name="T55" fmla="*/ 648 h 756"/>
                <a:gd name="T56" fmla="*/ 25 w 1497"/>
                <a:gd name="T57" fmla="*/ 683 h 756"/>
                <a:gd name="T58" fmla="*/ 0 w 1497"/>
                <a:gd name="T59" fmla="*/ 71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7" h="756">
                  <a:moveTo>
                    <a:pt x="0" y="716"/>
                  </a:moveTo>
                  <a:lnTo>
                    <a:pt x="129" y="756"/>
                  </a:lnTo>
                  <a:lnTo>
                    <a:pt x="181" y="728"/>
                  </a:lnTo>
                  <a:lnTo>
                    <a:pt x="233" y="716"/>
                  </a:lnTo>
                  <a:cubicBezTo>
                    <a:pt x="257" y="715"/>
                    <a:pt x="296" y="721"/>
                    <a:pt x="325" y="720"/>
                  </a:cubicBezTo>
                  <a:lnTo>
                    <a:pt x="409" y="712"/>
                  </a:lnTo>
                  <a:cubicBezTo>
                    <a:pt x="440" y="698"/>
                    <a:pt x="472" y="661"/>
                    <a:pt x="513" y="636"/>
                  </a:cubicBezTo>
                  <a:cubicBezTo>
                    <a:pt x="554" y="611"/>
                    <a:pt x="605" y="582"/>
                    <a:pt x="653" y="560"/>
                  </a:cubicBezTo>
                  <a:cubicBezTo>
                    <a:pt x="701" y="538"/>
                    <a:pt x="759" y="517"/>
                    <a:pt x="801" y="504"/>
                  </a:cubicBezTo>
                  <a:cubicBezTo>
                    <a:pt x="843" y="491"/>
                    <a:pt x="875" y="495"/>
                    <a:pt x="903" y="482"/>
                  </a:cubicBezTo>
                  <a:cubicBezTo>
                    <a:pt x="931" y="469"/>
                    <a:pt x="943" y="448"/>
                    <a:pt x="969" y="428"/>
                  </a:cubicBezTo>
                  <a:cubicBezTo>
                    <a:pt x="995" y="408"/>
                    <a:pt x="1026" y="381"/>
                    <a:pt x="1061" y="364"/>
                  </a:cubicBezTo>
                  <a:cubicBezTo>
                    <a:pt x="1096" y="347"/>
                    <a:pt x="1137" y="344"/>
                    <a:pt x="1177" y="328"/>
                  </a:cubicBezTo>
                  <a:cubicBezTo>
                    <a:pt x="1217" y="312"/>
                    <a:pt x="1248" y="300"/>
                    <a:pt x="1301" y="268"/>
                  </a:cubicBezTo>
                  <a:cubicBezTo>
                    <a:pt x="1354" y="236"/>
                    <a:pt x="1487" y="181"/>
                    <a:pt x="1497" y="136"/>
                  </a:cubicBezTo>
                  <a:lnTo>
                    <a:pt x="1361" y="0"/>
                  </a:lnTo>
                  <a:lnTo>
                    <a:pt x="1190" y="149"/>
                  </a:lnTo>
                  <a:cubicBezTo>
                    <a:pt x="1137" y="192"/>
                    <a:pt x="1087" y="235"/>
                    <a:pt x="1045" y="261"/>
                  </a:cubicBezTo>
                  <a:lnTo>
                    <a:pt x="937" y="305"/>
                  </a:lnTo>
                  <a:cubicBezTo>
                    <a:pt x="911" y="316"/>
                    <a:pt x="909" y="311"/>
                    <a:pt x="885" y="327"/>
                  </a:cubicBezTo>
                  <a:cubicBezTo>
                    <a:pt x="860" y="344"/>
                    <a:pt x="812" y="389"/>
                    <a:pt x="791" y="409"/>
                  </a:cubicBezTo>
                  <a:lnTo>
                    <a:pt x="755" y="445"/>
                  </a:lnTo>
                  <a:lnTo>
                    <a:pt x="626" y="503"/>
                  </a:lnTo>
                  <a:lnTo>
                    <a:pt x="537" y="556"/>
                  </a:lnTo>
                  <a:lnTo>
                    <a:pt x="365" y="632"/>
                  </a:lnTo>
                  <a:lnTo>
                    <a:pt x="289" y="652"/>
                  </a:lnTo>
                  <a:lnTo>
                    <a:pt x="181" y="652"/>
                  </a:lnTo>
                  <a:lnTo>
                    <a:pt x="113" y="648"/>
                  </a:lnTo>
                  <a:lnTo>
                    <a:pt x="25" y="683"/>
                  </a:lnTo>
                  <a:cubicBezTo>
                    <a:pt x="6" y="694"/>
                    <a:pt x="0" y="716"/>
                    <a:pt x="0" y="716"/>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34" name="Freeform 52"/>
            <p:cNvSpPr>
              <a:spLocks/>
            </p:cNvSpPr>
            <p:nvPr/>
          </p:nvSpPr>
          <p:spPr bwMode="auto">
            <a:xfrm>
              <a:off x="2235" y="6614"/>
              <a:ext cx="1430" cy="1332"/>
            </a:xfrm>
            <a:custGeom>
              <a:avLst/>
              <a:gdLst>
                <a:gd name="T0" fmla="*/ 110 w 1430"/>
                <a:gd name="T1" fmla="*/ 401 h 1332"/>
                <a:gd name="T2" fmla="*/ 205 w 1430"/>
                <a:gd name="T3" fmla="*/ 466 h 1332"/>
                <a:gd name="T4" fmla="*/ 357 w 1430"/>
                <a:gd name="T5" fmla="*/ 554 h 1332"/>
                <a:gd name="T6" fmla="*/ 466 w 1430"/>
                <a:gd name="T7" fmla="*/ 605 h 1332"/>
                <a:gd name="T8" fmla="*/ 549 w 1430"/>
                <a:gd name="T9" fmla="*/ 590 h 1332"/>
                <a:gd name="T10" fmla="*/ 601 w 1430"/>
                <a:gd name="T11" fmla="*/ 674 h 1332"/>
                <a:gd name="T12" fmla="*/ 669 w 1430"/>
                <a:gd name="T13" fmla="*/ 918 h 1332"/>
                <a:gd name="T14" fmla="*/ 665 w 1430"/>
                <a:gd name="T15" fmla="*/ 1122 h 1332"/>
                <a:gd name="T16" fmla="*/ 733 w 1430"/>
                <a:gd name="T17" fmla="*/ 1226 h 1332"/>
                <a:gd name="T18" fmla="*/ 813 w 1430"/>
                <a:gd name="T19" fmla="*/ 1306 h 1332"/>
                <a:gd name="T20" fmla="*/ 865 w 1430"/>
                <a:gd name="T21" fmla="*/ 1326 h 1332"/>
                <a:gd name="T22" fmla="*/ 920 w 1430"/>
                <a:gd name="T23" fmla="*/ 1332 h 1332"/>
                <a:gd name="T24" fmla="*/ 945 w 1430"/>
                <a:gd name="T25" fmla="*/ 1285 h 1332"/>
                <a:gd name="T26" fmla="*/ 885 w 1430"/>
                <a:gd name="T27" fmla="*/ 1198 h 1332"/>
                <a:gd name="T28" fmla="*/ 805 w 1430"/>
                <a:gd name="T29" fmla="*/ 1182 h 1332"/>
                <a:gd name="T30" fmla="*/ 793 w 1430"/>
                <a:gd name="T31" fmla="*/ 1122 h 1332"/>
                <a:gd name="T32" fmla="*/ 733 w 1430"/>
                <a:gd name="T33" fmla="*/ 1002 h 1332"/>
                <a:gd name="T34" fmla="*/ 709 w 1430"/>
                <a:gd name="T35" fmla="*/ 890 h 1332"/>
                <a:gd name="T36" fmla="*/ 713 w 1430"/>
                <a:gd name="T37" fmla="*/ 702 h 1332"/>
                <a:gd name="T38" fmla="*/ 725 w 1430"/>
                <a:gd name="T39" fmla="*/ 614 h 1332"/>
                <a:gd name="T40" fmla="*/ 947 w 1430"/>
                <a:gd name="T41" fmla="*/ 756 h 1332"/>
                <a:gd name="T42" fmla="*/ 1087 w 1430"/>
                <a:gd name="T43" fmla="*/ 880 h 1332"/>
                <a:gd name="T44" fmla="*/ 1159 w 1430"/>
                <a:gd name="T45" fmla="*/ 900 h 1332"/>
                <a:gd name="T46" fmla="*/ 1303 w 1430"/>
                <a:gd name="T47" fmla="*/ 968 h 1332"/>
                <a:gd name="T48" fmla="*/ 1411 w 1430"/>
                <a:gd name="T49" fmla="*/ 968 h 1332"/>
                <a:gd name="T50" fmla="*/ 1415 w 1430"/>
                <a:gd name="T51" fmla="*/ 920 h 1332"/>
                <a:gd name="T52" fmla="*/ 1371 w 1430"/>
                <a:gd name="T53" fmla="*/ 884 h 1332"/>
                <a:gd name="T54" fmla="*/ 1323 w 1430"/>
                <a:gd name="T55" fmla="*/ 860 h 1332"/>
                <a:gd name="T56" fmla="*/ 1199 w 1430"/>
                <a:gd name="T57" fmla="*/ 860 h 1332"/>
                <a:gd name="T58" fmla="*/ 1135 w 1430"/>
                <a:gd name="T59" fmla="*/ 780 h 1332"/>
                <a:gd name="T60" fmla="*/ 995 w 1430"/>
                <a:gd name="T61" fmla="*/ 716 h 1332"/>
                <a:gd name="T62" fmla="*/ 891 w 1430"/>
                <a:gd name="T63" fmla="*/ 616 h 1332"/>
                <a:gd name="T64" fmla="*/ 847 w 1430"/>
                <a:gd name="T65" fmla="*/ 564 h 1332"/>
                <a:gd name="T66" fmla="*/ 807 w 1430"/>
                <a:gd name="T67" fmla="*/ 512 h 1332"/>
                <a:gd name="T68" fmla="*/ 741 w 1430"/>
                <a:gd name="T69" fmla="*/ 486 h 1332"/>
                <a:gd name="T70" fmla="*/ 641 w 1430"/>
                <a:gd name="T71" fmla="*/ 418 h 1332"/>
                <a:gd name="T72" fmla="*/ 557 w 1430"/>
                <a:gd name="T73" fmla="*/ 338 h 1332"/>
                <a:gd name="T74" fmla="*/ 490 w 1430"/>
                <a:gd name="T75" fmla="*/ 342 h 1332"/>
                <a:gd name="T76" fmla="*/ 351 w 1430"/>
                <a:gd name="T77" fmla="*/ 72 h 1332"/>
                <a:gd name="T78" fmla="*/ 244 w 1430"/>
                <a:gd name="T79" fmla="*/ 0 h 1332"/>
                <a:gd name="T80" fmla="*/ 0 w 1430"/>
                <a:gd name="T81" fmla="*/ 321 h 1332"/>
                <a:gd name="T82" fmla="*/ 110 w 1430"/>
                <a:gd name="T83" fmla="*/ 401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0" h="1332">
                  <a:moveTo>
                    <a:pt x="110" y="401"/>
                  </a:moveTo>
                  <a:lnTo>
                    <a:pt x="205" y="466"/>
                  </a:lnTo>
                  <a:cubicBezTo>
                    <a:pt x="246" y="492"/>
                    <a:pt x="314" y="531"/>
                    <a:pt x="357" y="554"/>
                  </a:cubicBezTo>
                  <a:cubicBezTo>
                    <a:pt x="400" y="577"/>
                    <a:pt x="434" y="599"/>
                    <a:pt x="466" y="605"/>
                  </a:cubicBezTo>
                  <a:lnTo>
                    <a:pt x="549" y="590"/>
                  </a:lnTo>
                  <a:lnTo>
                    <a:pt x="601" y="674"/>
                  </a:lnTo>
                  <a:lnTo>
                    <a:pt x="669" y="918"/>
                  </a:lnTo>
                  <a:lnTo>
                    <a:pt x="665" y="1122"/>
                  </a:lnTo>
                  <a:cubicBezTo>
                    <a:pt x="676" y="1173"/>
                    <a:pt x="708" y="1195"/>
                    <a:pt x="733" y="1226"/>
                  </a:cubicBezTo>
                  <a:lnTo>
                    <a:pt x="813" y="1306"/>
                  </a:lnTo>
                  <a:lnTo>
                    <a:pt x="865" y="1326"/>
                  </a:lnTo>
                  <a:lnTo>
                    <a:pt x="920" y="1332"/>
                  </a:lnTo>
                  <a:lnTo>
                    <a:pt x="945" y="1285"/>
                  </a:lnTo>
                  <a:lnTo>
                    <a:pt x="885" y="1198"/>
                  </a:lnTo>
                  <a:lnTo>
                    <a:pt x="805" y="1182"/>
                  </a:lnTo>
                  <a:lnTo>
                    <a:pt x="793" y="1122"/>
                  </a:lnTo>
                  <a:lnTo>
                    <a:pt x="733" y="1002"/>
                  </a:lnTo>
                  <a:lnTo>
                    <a:pt x="709" y="890"/>
                  </a:lnTo>
                  <a:cubicBezTo>
                    <a:pt x="706" y="840"/>
                    <a:pt x="710" y="748"/>
                    <a:pt x="713" y="702"/>
                  </a:cubicBezTo>
                  <a:cubicBezTo>
                    <a:pt x="716" y="656"/>
                    <a:pt x="686" y="605"/>
                    <a:pt x="725" y="614"/>
                  </a:cubicBezTo>
                  <a:cubicBezTo>
                    <a:pt x="764" y="623"/>
                    <a:pt x="887" y="712"/>
                    <a:pt x="947" y="756"/>
                  </a:cubicBezTo>
                  <a:cubicBezTo>
                    <a:pt x="1007" y="800"/>
                    <a:pt x="1052" y="856"/>
                    <a:pt x="1087" y="880"/>
                  </a:cubicBezTo>
                  <a:cubicBezTo>
                    <a:pt x="1122" y="904"/>
                    <a:pt x="1123" y="885"/>
                    <a:pt x="1159" y="900"/>
                  </a:cubicBezTo>
                  <a:cubicBezTo>
                    <a:pt x="1195" y="915"/>
                    <a:pt x="1261" y="957"/>
                    <a:pt x="1303" y="968"/>
                  </a:cubicBezTo>
                  <a:cubicBezTo>
                    <a:pt x="1345" y="979"/>
                    <a:pt x="1392" y="976"/>
                    <a:pt x="1411" y="968"/>
                  </a:cubicBezTo>
                  <a:cubicBezTo>
                    <a:pt x="1430" y="960"/>
                    <a:pt x="1422" y="934"/>
                    <a:pt x="1415" y="920"/>
                  </a:cubicBezTo>
                  <a:cubicBezTo>
                    <a:pt x="1408" y="906"/>
                    <a:pt x="1386" y="894"/>
                    <a:pt x="1371" y="884"/>
                  </a:cubicBezTo>
                  <a:cubicBezTo>
                    <a:pt x="1356" y="874"/>
                    <a:pt x="1352" y="864"/>
                    <a:pt x="1323" y="860"/>
                  </a:cubicBezTo>
                  <a:cubicBezTo>
                    <a:pt x="1294" y="856"/>
                    <a:pt x="1230" y="873"/>
                    <a:pt x="1199" y="860"/>
                  </a:cubicBezTo>
                  <a:cubicBezTo>
                    <a:pt x="1168" y="847"/>
                    <a:pt x="1169" y="804"/>
                    <a:pt x="1135" y="780"/>
                  </a:cubicBezTo>
                  <a:cubicBezTo>
                    <a:pt x="1101" y="756"/>
                    <a:pt x="1036" y="743"/>
                    <a:pt x="995" y="716"/>
                  </a:cubicBezTo>
                  <a:cubicBezTo>
                    <a:pt x="954" y="689"/>
                    <a:pt x="916" y="641"/>
                    <a:pt x="891" y="616"/>
                  </a:cubicBezTo>
                  <a:cubicBezTo>
                    <a:pt x="866" y="591"/>
                    <a:pt x="861" y="581"/>
                    <a:pt x="847" y="564"/>
                  </a:cubicBezTo>
                  <a:cubicBezTo>
                    <a:pt x="833" y="547"/>
                    <a:pt x="825" y="525"/>
                    <a:pt x="807" y="512"/>
                  </a:cubicBezTo>
                  <a:cubicBezTo>
                    <a:pt x="789" y="499"/>
                    <a:pt x="769" y="502"/>
                    <a:pt x="741" y="486"/>
                  </a:cubicBezTo>
                  <a:lnTo>
                    <a:pt x="641" y="418"/>
                  </a:lnTo>
                  <a:lnTo>
                    <a:pt x="557" y="338"/>
                  </a:lnTo>
                  <a:cubicBezTo>
                    <a:pt x="532" y="325"/>
                    <a:pt x="524" y="386"/>
                    <a:pt x="490" y="342"/>
                  </a:cubicBezTo>
                  <a:cubicBezTo>
                    <a:pt x="456" y="298"/>
                    <a:pt x="392" y="129"/>
                    <a:pt x="351" y="72"/>
                  </a:cubicBezTo>
                  <a:lnTo>
                    <a:pt x="244" y="0"/>
                  </a:lnTo>
                  <a:lnTo>
                    <a:pt x="0" y="321"/>
                  </a:lnTo>
                  <a:lnTo>
                    <a:pt x="110" y="401"/>
                  </a:ln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35" name="Freeform 53"/>
            <p:cNvSpPr>
              <a:spLocks/>
            </p:cNvSpPr>
            <p:nvPr/>
          </p:nvSpPr>
          <p:spPr bwMode="auto">
            <a:xfrm>
              <a:off x="431" y="5330"/>
              <a:ext cx="2519" cy="1960"/>
            </a:xfrm>
            <a:custGeom>
              <a:avLst/>
              <a:gdLst>
                <a:gd name="T0" fmla="*/ 81 w 2519"/>
                <a:gd name="T1" fmla="*/ 894 h 1960"/>
                <a:gd name="T2" fmla="*/ 407 w 2519"/>
                <a:gd name="T3" fmla="*/ 632 h 1960"/>
                <a:gd name="T4" fmla="*/ 507 w 2519"/>
                <a:gd name="T5" fmla="*/ 468 h 1960"/>
                <a:gd name="T6" fmla="*/ 604 w 2519"/>
                <a:gd name="T7" fmla="*/ 224 h 1960"/>
                <a:gd name="T8" fmla="*/ 814 w 2519"/>
                <a:gd name="T9" fmla="*/ 50 h 1960"/>
                <a:gd name="T10" fmla="*/ 631 w 2519"/>
                <a:gd name="T11" fmla="*/ 341 h 1960"/>
                <a:gd name="T12" fmla="*/ 695 w 2519"/>
                <a:gd name="T13" fmla="*/ 347 h 1960"/>
                <a:gd name="T14" fmla="*/ 618 w 2519"/>
                <a:gd name="T15" fmla="*/ 457 h 1960"/>
                <a:gd name="T16" fmla="*/ 634 w 2519"/>
                <a:gd name="T17" fmla="*/ 491 h 1960"/>
                <a:gd name="T18" fmla="*/ 619 w 2519"/>
                <a:gd name="T19" fmla="*/ 588 h 1960"/>
                <a:gd name="T20" fmla="*/ 735 w 2519"/>
                <a:gd name="T21" fmla="*/ 409 h 1960"/>
                <a:gd name="T22" fmla="*/ 807 w 2519"/>
                <a:gd name="T23" fmla="*/ 388 h 1960"/>
                <a:gd name="T24" fmla="*/ 783 w 2519"/>
                <a:gd name="T25" fmla="*/ 489 h 1960"/>
                <a:gd name="T26" fmla="*/ 1114 w 2519"/>
                <a:gd name="T27" fmla="*/ 185 h 1960"/>
                <a:gd name="T28" fmla="*/ 1251 w 2519"/>
                <a:gd name="T29" fmla="*/ 118 h 1960"/>
                <a:gd name="T30" fmla="*/ 960 w 2519"/>
                <a:gd name="T31" fmla="*/ 471 h 1960"/>
                <a:gd name="T32" fmla="*/ 682 w 2519"/>
                <a:gd name="T33" fmla="*/ 626 h 1960"/>
                <a:gd name="T34" fmla="*/ 683 w 2519"/>
                <a:gd name="T35" fmla="*/ 705 h 1960"/>
                <a:gd name="T36" fmla="*/ 899 w 2519"/>
                <a:gd name="T37" fmla="*/ 568 h 1960"/>
                <a:gd name="T38" fmla="*/ 815 w 2519"/>
                <a:gd name="T39" fmla="*/ 768 h 1960"/>
                <a:gd name="T40" fmla="*/ 736 w 2519"/>
                <a:gd name="T41" fmla="*/ 834 h 1960"/>
                <a:gd name="T42" fmla="*/ 1071 w 2519"/>
                <a:gd name="T43" fmla="*/ 1272 h 1960"/>
                <a:gd name="T44" fmla="*/ 1383 w 2519"/>
                <a:gd name="T45" fmla="*/ 1308 h 1960"/>
                <a:gd name="T46" fmla="*/ 2227 w 2519"/>
                <a:gd name="T47" fmla="*/ 1316 h 1960"/>
                <a:gd name="T48" fmla="*/ 2455 w 2519"/>
                <a:gd name="T49" fmla="*/ 1324 h 1960"/>
                <a:gd name="T50" fmla="*/ 2495 w 2519"/>
                <a:gd name="T51" fmla="*/ 1500 h 1960"/>
                <a:gd name="T52" fmla="*/ 2375 w 2519"/>
                <a:gd name="T53" fmla="*/ 1508 h 1960"/>
                <a:gd name="T54" fmla="*/ 2355 w 2519"/>
                <a:gd name="T55" fmla="*/ 1584 h 1960"/>
                <a:gd name="T56" fmla="*/ 2027 w 2519"/>
                <a:gd name="T57" fmla="*/ 1692 h 1960"/>
                <a:gd name="T58" fmla="*/ 1175 w 2519"/>
                <a:gd name="T59" fmla="*/ 1944 h 1960"/>
                <a:gd name="T60" fmla="*/ 791 w 2519"/>
                <a:gd name="T61" fmla="*/ 1888 h 1960"/>
                <a:gd name="T62" fmla="*/ 575 w 2519"/>
                <a:gd name="T63" fmla="*/ 1380 h 1960"/>
                <a:gd name="T64" fmla="*/ 392 w 2519"/>
                <a:gd name="T65" fmla="*/ 1042 h 1960"/>
                <a:gd name="T66" fmla="*/ 149 w 2519"/>
                <a:gd name="T67" fmla="*/ 1030 h 1960"/>
                <a:gd name="T68" fmla="*/ 15 w 2519"/>
                <a:gd name="T69" fmla="*/ 982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19" h="1960">
                  <a:moveTo>
                    <a:pt x="11" y="936"/>
                  </a:moveTo>
                  <a:cubicBezTo>
                    <a:pt x="22" y="921"/>
                    <a:pt x="51" y="912"/>
                    <a:pt x="81" y="894"/>
                  </a:cubicBezTo>
                  <a:cubicBezTo>
                    <a:pt x="111" y="876"/>
                    <a:pt x="140" y="873"/>
                    <a:pt x="194" y="829"/>
                  </a:cubicBezTo>
                  <a:lnTo>
                    <a:pt x="407" y="632"/>
                  </a:lnTo>
                  <a:lnTo>
                    <a:pt x="477" y="537"/>
                  </a:lnTo>
                  <a:lnTo>
                    <a:pt x="507" y="468"/>
                  </a:lnTo>
                  <a:lnTo>
                    <a:pt x="555" y="338"/>
                  </a:lnTo>
                  <a:lnTo>
                    <a:pt x="604" y="224"/>
                  </a:lnTo>
                  <a:cubicBezTo>
                    <a:pt x="642" y="168"/>
                    <a:pt x="748" y="29"/>
                    <a:pt x="783" y="0"/>
                  </a:cubicBezTo>
                  <a:lnTo>
                    <a:pt x="814" y="50"/>
                  </a:lnTo>
                  <a:lnTo>
                    <a:pt x="668" y="230"/>
                  </a:lnTo>
                  <a:cubicBezTo>
                    <a:pt x="638" y="278"/>
                    <a:pt x="633" y="316"/>
                    <a:pt x="631" y="341"/>
                  </a:cubicBezTo>
                  <a:lnTo>
                    <a:pt x="658" y="378"/>
                  </a:lnTo>
                  <a:lnTo>
                    <a:pt x="695" y="347"/>
                  </a:lnTo>
                  <a:lnTo>
                    <a:pt x="700" y="400"/>
                  </a:lnTo>
                  <a:lnTo>
                    <a:pt x="618" y="457"/>
                  </a:lnTo>
                  <a:lnTo>
                    <a:pt x="610" y="484"/>
                  </a:lnTo>
                  <a:lnTo>
                    <a:pt x="634" y="491"/>
                  </a:lnTo>
                  <a:lnTo>
                    <a:pt x="607" y="536"/>
                  </a:lnTo>
                  <a:lnTo>
                    <a:pt x="619" y="588"/>
                  </a:lnTo>
                  <a:lnTo>
                    <a:pt x="655" y="476"/>
                  </a:lnTo>
                  <a:lnTo>
                    <a:pt x="735" y="409"/>
                  </a:lnTo>
                  <a:lnTo>
                    <a:pt x="775" y="379"/>
                  </a:lnTo>
                  <a:lnTo>
                    <a:pt x="807" y="388"/>
                  </a:lnTo>
                  <a:lnTo>
                    <a:pt x="755" y="461"/>
                  </a:lnTo>
                  <a:lnTo>
                    <a:pt x="783" y="489"/>
                  </a:lnTo>
                  <a:lnTo>
                    <a:pt x="977" y="332"/>
                  </a:lnTo>
                  <a:lnTo>
                    <a:pt x="1114" y="185"/>
                  </a:lnTo>
                  <a:lnTo>
                    <a:pt x="1215" y="116"/>
                  </a:lnTo>
                  <a:lnTo>
                    <a:pt x="1251" y="118"/>
                  </a:lnTo>
                  <a:lnTo>
                    <a:pt x="1170" y="199"/>
                  </a:lnTo>
                  <a:lnTo>
                    <a:pt x="960" y="471"/>
                  </a:lnTo>
                  <a:cubicBezTo>
                    <a:pt x="894" y="534"/>
                    <a:pt x="821" y="551"/>
                    <a:pt x="775" y="577"/>
                  </a:cubicBezTo>
                  <a:cubicBezTo>
                    <a:pt x="728" y="602"/>
                    <a:pt x="701" y="609"/>
                    <a:pt x="682" y="626"/>
                  </a:cubicBezTo>
                  <a:lnTo>
                    <a:pt x="663" y="678"/>
                  </a:lnTo>
                  <a:lnTo>
                    <a:pt x="683" y="705"/>
                  </a:lnTo>
                  <a:cubicBezTo>
                    <a:pt x="707" y="691"/>
                    <a:pt x="771" y="619"/>
                    <a:pt x="807" y="596"/>
                  </a:cubicBezTo>
                  <a:cubicBezTo>
                    <a:pt x="843" y="573"/>
                    <a:pt x="886" y="549"/>
                    <a:pt x="899" y="568"/>
                  </a:cubicBezTo>
                  <a:cubicBezTo>
                    <a:pt x="912" y="587"/>
                    <a:pt x="897" y="679"/>
                    <a:pt x="883" y="712"/>
                  </a:cubicBezTo>
                  <a:lnTo>
                    <a:pt x="815" y="768"/>
                  </a:lnTo>
                  <a:lnTo>
                    <a:pt x="711" y="796"/>
                  </a:lnTo>
                  <a:lnTo>
                    <a:pt x="736" y="834"/>
                  </a:lnTo>
                  <a:lnTo>
                    <a:pt x="979" y="1196"/>
                  </a:lnTo>
                  <a:lnTo>
                    <a:pt x="1071" y="1272"/>
                  </a:lnTo>
                  <a:lnTo>
                    <a:pt x="1155" y="1308"/>
                  </a:lnTo>
                  <a:cubicBezTo>
                    <a:pt x="1207" y="1314"/>
                    <a:pt x="1261" y="1317"/>
                    <a:pt x="1383" y="1308"/>
                  </a:cubicBezTo>
                  <a:cubicBezTo>
                    <a:pt x="1505" y="1299"/>
                    <a:pt x="1746" y="1255"/>
                    <a:pt x="1887" y="1256"/>
                  </a:cubicBezTo>
                  <a:cubicBezTo>
                    <a:pt x="2028" y="1257"/>
                    <a:pt x="2160" y="1308"/>
                    <a:pt x="2227" y="1316"/>
                  </a:cubicBezTo>
                  <a:cubicBezTo>
                    <a:pt x="2294" y="1324"/>
                    <a:pt x="2253" y="1303"/>
                    <a:pt x="2291" y="1304"/>
                  </a:cubicBezTo>
                  <a:cubicBezTo>
                    <a:pt x="2329" y="1305"/>
                    <a:pt x="2417" y="1313"/>
                    <a:pt x="2455" y="1324"/>
                  </a:cubicBezTo>
                  <a:cubicBezTo>
                    <a:pt x="2493" y="1335"/>
                    <a:pt x="2512" y="1339"/>
                    <a:pt x="2519" y="1368"/>
                  </a:cubicBezTo>
                  <a:lnTo>
                    <a:pt x="2495" y="1500"/>
                  </a:lnTo>
                  <a:lnTo>
                    <a:pt x="2475" y="1584"/>
                  </a:lnTo>
                  <a:cubicBezTo>
                    <a:pt x="2455" y="1585"/>
                    <a:pt x="2402" y="1532"/>
                    <a:pt x="2375" y="1508"/>
                  </a:cubicBezTo>
                  <a:cubicBezTo>
                    <a:pt x="2348" y="1484"/>
                    <a:pt x="2314" y="1427"/>
                    <a:pt x="2311" y="1440"/>
                  </a:cubicBezTo>
                  <a:cubicBezTo>
                    <a:pt x="2308" y="1453"/>
                    <a:pt x="2354" y="1550"/>
                    <a:pt x="2355" y="1584"/>
                  </a:cubicBezTo>
                  <a:cubicBezTo>
                    <a:pt x="2356" y="1618"/>
                    <a:pt x="2375" y="1629"/>
                    <a:pt x="2320" y="1647"/>
                  </a:cubicBezTo>
                  <a:lnTo>
                    <a:pt x="2027" y="1692"/>
                  </a:lnTo>
                  <a:lnTo>
                    <a:pt x="1523" y="1852"/>
                  </a:lnTo>
                  <a:cubicBezTo>
                    <a:pt x="1381" y="1894"/>
                    <a:pt x="1270" y="1926"/>
                    <a:pt x="1175" y="1944"/>
                  </a:cubicBezTo>
                  <a:lnTo>
                    <a:pt x="951" y="1960"/>
                  </a:lnTo>
                  <a:lnTo>
                    <a:pt x="791" y="1888"/>
                  </a:lnTo>
                  <a:cubicBezTo>
                    <a:pt x="742" y="1849"/>
                    <a:pt x="695" y="1808"/>
                    <a:pt x="659" y="1723"/>
                  </a:cubicBezTo>
                  <a:lnTo>
                    <a:pt x="575" y="1380"/>
                  </a:lnTo>
                  <a:lnTo>
                    <a:pt x="439" y="1093"/>
                  </a:lnTo>
                  <a:lnTo>
                    <a:pt x="392" y="1042"/>
                  </a:lnTo>
                  <a:cubicBezTo>
                    <a:pt x="365" y="1026"/>
                    <a:pt x="320" y="999"/>
                    <a:pt x="280" y="997"/>
                  </a:cubicBezTo>
                  <a:lnTo>
                    <a:pt x="149" y="1030"/>
                  </a:lnTo>
                  <a:lnTo>
                    <a:pt x="51" y="1012"/>
                  </a:lnTo>
                  <a:lnTo>
                    <a:pt x="15" y="982"/>
                  </a:lnTo>
                  <a:cubicBezTo>
                    <a:pt x="8" y="969"/>
                    <a:pt x="0" y="951"/>
                    <a:pt x="11" y="936"/>
                  </a:cubicBezTo>
                  <a:close/>
                </a:path>
              </a:pathLst>
            </a:custGeom>
            <a:ln>
              <a:noFill/>
            </a:ln>
            <a:effectLst/>
            <a:extLst>
              <a:ext uri="{91240B29-F687-4F45-9708-019B960494DF}">
                <a14:hiddenLine xmlns:a14="http://schemas.microsoft.com/office/drawing/2010/main" w="9525">
                  <a:solidFill>
                    <a:srgbClr val="FF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sp useBgFill="1">
        <p:nvSpPr>
          <p:cNvPr id="636" name="Freeform 54"/>
          <p:cNvSpPr>
            <a:spLocks noChangeAspect="1"/>
          </p:cNvSpPr>
          <p:nvPr/>
        </p:nvSpPr>
        <p:spPr bwMode="auto">
          <a:xfrm>
            <a:off x="5371946" y="2542943"/>
            <a:ext cx="1527175" cy="914400"/>
          </a:xfrm>
          <a:custGeom>
            <a:avLst/>
            <a:gdLst>
              <a:gd name="T0" fmla="*/ 164 w 2539"/>
              <a:gd name="T1" fmla="*/ 66 h 1525"/>
              <a:gd name="T2" fmla="*/ 396 w 2539"/>
              <a:gd name="T3" fmla="*/ 542 h 1525"/>
              <a:gd name="T4" fmla="*/ 708 w 2539"/>
              <a:gd name="T5" fmla="*/ 1062 h 1525"/>
              <a:gd name="T6" fmla="*/ 1204 w 2539"/>
              <a:gd name="T7" fmla="*/ 922 h 1525"/>
              <a:gd name="T8" fmla="*/ 1384 w 2539"/>
              <a:gd name="T9" fmla="*/ 958 h 1525"/>
              <a:gd name="T10" fmla="*/ 1392 w 2539"/>
              <a:gd name="T11" fmla="*/ 950 h 1525"/>
              <a:gd name="T12" fmla="*/ 1312 w 2539"/>
              <a:gd name="T13" fmla="*/ 1106 h 1525"/>
              <a:gd name="T14" fmla="*/ 972 w 2539"/>
              <a:gd name="T15" fmla="*/ 1358 h 1525"/>
              <a:gd name="T16" fmla="*/ 1141 w 2539"/>
              <a:gd name="T17" fmla="*/ 1438 h 1525"/>
              <a:gd name="T18" fmla="*/ 1344 w 2539"/>
              <a:gd name="T19" fmla="*/ 1506 h 1525"/>
              <a:gd name="T20" fmla="*/ 1580 w 2539"/>
              <a:gd name="T21" fmla="*/ 1490 h 1525"/>
              <a:gd name="T22" fmla="*/ 1595 w 2539"/>
              <a:gd name="T23" fmla="*/ 1438 h 1525"/>
              <a:gd name="T24" fmla="*/ 1232 w 2539"/>
              <a:gd name="T25" fmla="*/ 1347 h 1525"/>
              <a:gd name="T26" fmla="*/ 1608 w 2539"/>
              <a:gd name="T27" fmla="*/ 1058 h 1525"/>
              <a:gd name="T28" fmla="*/ 1413 w 2539"/>
              <a:gd name="T29" fmla="*/ 1347 h 1525"/>
              <a:gd name="T30" fmla="*/ 1595 w 2539"/>
              <a:gd name="T31" fmla="*/ 1393 h 1525"/>
              <a:gd name="T32" fmla="*/ 1876 w 2539"/>
              <a:gd name="T33" fmla="*/ 1470 h 1525"/>
              <a:gd name="T34" fmla="*/ 1900 w 2539"/>
              <a:gd name="T35" fmla="*/ 1470 h 1525"/>
              <a:gd name="T36" fmla="*/ 1888 w 2539"/>
              <a:gd name="T37" fmla="*/ 1406 h 1525"/>
              <a:gd name="T38" fmla="*/ 1576 w 2539"/>
              <a:gd name="T39" fmla="*/ 1286 h 1525"/>
              <a:gd name="T40" fmla="*/ 1822 w 2539"/>
              <a:gd name="T41" fmla="*/ 894 h 1525"/>
              <a:gd name="T42" fmla="*/ 1867 w 2539"/>
              <a:gd name="T43" fmla="*/ 894 h 1525"/>
              <a:gd name="T44" fmla="*/ 1884 w 2539"/>
              <a:gd name="T45" fmla="*/ 1070 h 1525"/>
              <a:gd name="T46" fmla="*/ 2003 w 2539"/>
              <a:gd name="T47" fmla="*/ 1030 h 1525"/>
              <a:gd name="T48" fmla="*/ 2036 w 2539"/>
              <a:gd name="T49" fmla="*/ 942 h 1525"/>
              <a:gd name="T50" fmla="*/ 2094 w 2539"/>
              <a:gd name="T51" fmla="*/ 849 h 1525"/>
              <a:gd name="T52" fmla="*/ 2321 w 2539"/>
              <a:gd name="T53" fmla="*/ 622 h 1525"/>
              <a:gd name="T54" fmla="*/ 2408 w 2539"/>
              <a:gd name="T55" fmla="*/ 638 h 1525"/>
              <a:gd name="T56" fmla="*/ 2537 w 2539"/>
              <a:gd name="T57" fmla="*/ 653 h 1525"/>
              <a:gd name="T58" fmla="*/ 2457 w 2539"/>
              <a:gd name="T59" fmla="*/ 486 h 1525"/>
              <a:gd name="T60" fmla="*/ 2320 w 2539"/>
              <a:gd name="T61" fmla="*/ 362 h 1525"/>
              <a:gd name="T62" fmla="*/ 2257 w 2539"/>
              <a:gd name="T63" fmla="*/ 277 h 1525"/>
              <a:gd name="T64" fmla="*/ 2153 w 2539"/>
              <a:gd name="T65" fmla="*/ 241 h 1525"/>
              <a:gd name="T66" fmla="*/ 2133 w 2539"/>
              <a:gd name="T67" fmla="*/ 345 h 1525"/>
              <a:gd name="T68" fmla="*/ 2105 w 2539"/>
              <a:gd name="T69" fmla="*/ 561 h 1525"/>
              <a:gd name="T70" fmla="*/ 1941 w 2539"/>
              <a:gd name="T71" fmla="*/ 545 h 1525"/>
              <a:gd name="T72" fmla="*/ 1541 w 2539"/>
              <a:gd name="T73" fmla="*/ 321 h 1525"/>
              <a:gd name="T74" fmla="*/ 1185 w 2539"/>
              <a:gd name="T75" fmla="*/ 549 h 1525"/>
              <a:gd name="T76" fmla="*/ 869 w 2539"/>
              <a:gd name="T77" fmla="*/ 849 h 1525"/>
              <a:gd name="T78" fmla="*/ 506 w 2539"/>
              <a:gd name="T79" fmla="*/ 622 h 1525"/>
              <a:gd name="T80" fmla="*/ 249 w 2539"/>
              <a:gd name="T81" fmla="*/ 41 h 1525"/>
              <a:gd name="T82" fmla="*/ 76 w 2539"/>
              <a:gd name="T83" fmla="*/ 4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9" h="1525">
                <a:moveTo>
                  <a:pt x="0" y="110"/>
                </a:moveTo>
                <a:cubicBezTo>
                  <a:pt x="15" y="114"/>
                  <a:pt x="118" y="56"/>
                  <a:pt x="164" y="66"/>
                </a:cubicBezTo>
                <a:cubicBezTo>
                  <a:pt x="210" y="76"/>
                  <a:pt x="240" y="89"/>
                  <a:pt x="279" y="168"/>
                </a:cubicBezTo>
                <a:cubicBezTo>
                  <a:pt x="318" y="247"/>
                  <a:pt x="366" y="421"/>
                  <a:pt x="396" y="542"/>
                </a:cubicBezTo>
                <a:cubicBezTo>
                  <a:pt x="426" y="663"/>
                  <a:pt x="409" y="807"/>
                  <a:pt x="461" y="894"/>
                </a:cubicBezTo>
                <a:cubicBezTo>
                  <a:pt x="513" y="981"/>
                  <a:pt x="621" y="1037"/>
                  <a:pt x="708" y="1062"/>
                </a:cubicBezTo>
                <a:cubicBezTo>
                  <a:pt x="795" y="1087"/>
                  <a:pt x="901" y="1065"/>
                  <a:pt x="984" y="1042"/>
                </a:cubicBezTo>
                <a:cubicBezTo>
                  <a:pt x="1067" y="1019"/>
                  <a:pt x="1157" y="937"/>
                  <a:pt x="1204" y="922"/>
                </a:cubicBezTo>
                <a:lnTo>
                  <a:pt x="1268" y="954"/>
                </a:lnTo>
                <a:cubicBezTo>
                  <a:pt x="1298" y="960"/>
                  <a:pt x="1345" y="968"/>
                  <a:pt x="1384" y="958"/>
                </a:cubicBezTo>
                <a:lnTo>
                  <a:pt x="1504" y="894"/>
                </a:lnTo>
                <a:lnTo>
                  <a:pt x="1392" y="950"/>
                </a:lnTo>
                <a:cubicBezTo>
                  <a:pt x="1376" y="960"/>
                  <a:pt x="1421" y="928"/>
                  <a:pt x="1408" y="954"/>
                </a:cubicBezTo>
                <a:cubicBezTo>
                  <a:pt x="1395" y="980"/>
                  <a:pt x="1364" y="1048"/>
                  <a:pt x="1312" y="1106"/>
                </a:cubicBezTo>
                <a:cubicBezTo>
                  <a:pt x="1260" y="1164"/>
                  <a:pt x="1153" y="1260"/>
                  <a:pt x="1096" y="1302"/>
                </a:cubicBezTo>
                <a:cubicBezTo>
                  <a:pt x="1039" y="1344"/>
                  <a:pt x="977" y="1338"/>
                  <a:pt x="972" y="1358"/>
                </a:cubicBezTo>
                <a:cubicBezTo>
                  <a:pt x="967" y="1378"/>
                  <a:pt x="1040" y="1409"/>
                  <a:pt x="1068" y="1422"/>
                </a:cubicBezTo>
                <a:cubicBezTo>
                  <a:pt x="1096" y="1435"/>
                  <a:pt x="1100" y="1424"/>
                  <a:pt x="1141" y="1438"/>
                </a:cubicBezTo>
                <a:cubicBezTo>
                  <a:pt x="1182" y="1452"/>
                  <a:pt x="1282" y="1495"/>
                  <a:pt x="1316" y="1506"/>
                </a:cubicBezTo>
                <a:cubicBezTo>
                  <a:pt x="1350" y="1517"/>
                  <a:pt x="1311" y="1503"/>
                  <a:pt x="1344" y="1506"/>
                </a:cubicBezTo>
                <a:cubicBezTo>
                  <a:pt x="1377" y="1509"/>
                  <a:pt x="1477" y="1525"/>
                  <a:pt x="1516" y="1522"/>
                </a:cubicBezTo>
                <a:cubicBezTo>
                  <a:pt x="1555" y="1519"/>
                  <a:pt x="1561" y="1494"/>
                  <a:pt x="1580" y="1490"/>
                </a:cubicBezTo>
                <a:cubicBezTo>
                  <a:pt x="1599" y="1486"/>
                  <a:pt x="1630" y="1507"/>
                  <a:pt x="1632" y="1498"/>
                </a:cubicBezTo>
                <a:lnTo>
                  <a:pt x="1595" y="1438"/>
                </a:lnTo>
                <a:cubicBezTo>
                  <a:pt x="1548" y="1428"/>
                  <a:pt x="1408" y="1453"/>
                  <a:pt x="1348" y="1438"/>
                </a:cubicBezTo>
                <a:cubicBezTo>
                  <a:pt x="1288" y="1423"/>
                  <a:pt x="1236" y="1377"/>
                  <a:pt x="1232" y="1347"/>
                </a:cubicBezTo>
                <a:cubicBezTo>
                  <a:pt x="1228" y="1317"/>
                  <a:pt x="1260" y="1305"/>
                  <a:pt x="1323" y="1257"/>
                </a:cubicBezTo>
                <a:cubicBezTo>
                  <a:pt x="1386" y="1209"/>
                  <a:pt x="1581" y="1058"/>
                  <a:pt x="1608" y="1058"/>
                </a:cubicBezTo>
                <a:cubicBezTo>
                  <a:pt x="1635" y="1058"/>
                  <a:pt x="1516" y="1206"/>
                  <a:pt x="1484" y="1254"/>
                </a:cubicBezTo>
                <a:lnTo>
                  <a:pt x="1413" y="1347"/>
                </a:lnTo>
                <a:cubicBezTo>
                  <a:pt x="1422" y="1365"/>
                  <a:pt x="1510" y="1354"/>
                  <a:pt x="1540" y="1362"/>
                </a:cubicBezTo>
                <a:cubicBezTo>
                  <a:pt x="1570" y="1370"/>
                  <a:pt x="1564" y="1372"/>
                  <a:pt x="1595" y="1393"/>
                </a:cubicBezTo>
                <a:cubicBezTo>
                  <a:pt x="1626" y="1414"/>
                  <a:pt x="1677" y="1473"/>
                  <a:pt x="1724" y="1486"/>
                </a:cubicBezTo>
                <a:cubicBezTo>
                  <a:pt x="1771" y="1499"/>
                  <a:pt x="1848" y="1477"/>
                  <a:pt x="1876" y="1470"/>
                </a:cubicBezTo>
                <a:cubicBezTo>
                  <a:pt x="1904" y="1463"/>
                  <a:pt x="1888" y="1446"/>
                  <a:pt x="1892" y="1446"/>
                </a:cubicBezTo>
                <a:cubicBezTo>
                  <a:pt x="1896" y="1446"/>
                  <a:pt x="1889" y="1465"/>
                  <a:pt x="1900" y="1470"/>
                </a:cubicBezTo>
                <a:cubicBezTo>
                  <a:pt x="1911" y="1475"/>
                  <a:pt x="1958" y="1485"/>
                  <a:pt x="1956" y="1474"/>
                </a:cubicBezTo>
                <a:cubicBezTo>
                  <a:pt x="1954" y="1463"/>
                  <a:pt x="1920" y="1415"/>
                  <a:pt x="1888" y="1406"/>
                </a:cubicBezTo>
                <a:lnTo>
                  <a:pt x="1760" y="1422"/>
                </a:lnTo>
                <a:cubicBezTo>
                  <a:pt x="1708" y="1402"/>
                  <a:pt x="1573" y="1359"/>
                  <a:pt x="1576" y="1286"/>
                </a:cubicBezTo>
                <a:lnTo>
                  <a:pt x="1776" y="985"/>
                </a:lnTo>
                <a:cubicBezTo>
                  <a:pt x="1817" y="920"/>
                  <a:pt x="1822" y="909"/>
                  <a:pt x="1822" y="894"/>
                </a:cubicBezTo>
                <a:lnTo>
                  <a:pt x="1776" y="894"/>
                </a:lnTo>
                <a:lnTo>
                  <a:pt x="1867" y="894"/>
                </a:lnTo>
                <a:cubicBezTo>
                  <a:pt x="1896" y="910"/>
                  <a:pt x="1949" y="961"/>
                  <a:pt x="1952" y="990"/>
                </a:cubicBezTo>
                <a:cubicBezTo>
                  <a:pt x="1955" y="1019"/>
                  <a:pt x="1881" y="1053"/>
                  <a:pt x="1884" y="1070"/>
                </a:cubicBezTo>
                <a:cubicBezTo>
                  <a:pt x="1887" y="1087"/>
                  <a:pt x="1952" y="1097"/>
                  <a:pt x="1972" y="1090"/>
                </a:cubicBezTo>
                <a:cubicBezTo>
                  <a:pt x="1992" y="1083"/>
                  <a:pt x="1992" y="1048"/>
                  <a:pt x="2003" y="1030"/>
                </a:cubicBezTo>
                <a:cubicBezTo>
                  <a:pt x="2014" y="1012"/>
                  <a:pt x="2030" y="997"/>
                  <a:pt x="2036" y="982"/>
                </a:cubicBezTo>
                <a:lnTo>
                  <a:pt x="2036" y="942"/>
                </a:lnTo>
                <a:lnTo>
                  <a:pt x="2012" y="894"/>
                </a:lnTo>
                <a:cubicBezTo>
                  <a:pt x="2022" y="879"/>
                  <a:pt x="2056" y="878"/>
                  <a:pt x="2094" y="849"/>
                </a:cubicBezTo>
                <a:cubicBezTo>
                  <a:pt x="2132" y="820"/>
                  <a:pt x="2202" y="760"/>
                  <a:pt x="2240" y="722"/>
                </a:cubicBezTo>
                <a:cubicBezTo>
                  <a:pt x="2278" y="684"/>
                  <a:pt x="2300" y="634"/>
                  <a:pt x="2321" y="622"/>
                </a:cubicBezTo>
                <a:cubicBezTo>
                  <a:pt x="2342" y="610"/>
                  <a:pt x="2354" y="647"/>
                  <a:pt x="2368" y="650"/>
                </a:cubicBezTo>
                <a:cubicBezTo>
                  <a:pt x="2382" y="653"/>
                  <a:pt x="2386" y="628"/>
                  <a:pt x="2408" y="638"/>
                </a:cubicBezTo>
                <a:cubicBezTo>
                  <a:pt x="2430" y="648"/>
                  <a:pt x="2481" y="709"/>
                  <a:pt x="2502" y="712"/>
                </a:cubicBezTo>
                <a:cubicBezTo>
                  <a:pt x="2523" y="715"/>
                  <a:pt x="2539" y="683"/>
                  <a:pt x="2537" y="653"/>
                </a:cubicBezTo>
                <a:cubicBezTo>
                  <a:pt x="2535" y="623"/>
                  <a:pt x="2502" y="557"/>
                  <a:pt x="2489" y="529"/>
                </a:cubicBezTo>
                <a:cubicBezTo>
                  <a:pt x="2476" y="501"/>
                  <a:pt x="2463" y="499"/>
                  <a:pt x="2457" y="486"/>
                </a:cubicBezTo>
                <a:lnTo>
                  <a:pt x="2453" y="449"/>
                </a:lnTo>
                <a:cubicBezTo>
                  <a:pt x="2430" y="428"/>
                  <a:pt x="2349" y="373"/>
                  <a:pt x="2320" y="362"/>
                </a:cubicBezTo>
                <a:cubicBezTo>
                  <a:pt x="2291" y="351"/>
                  <a:pt x="2287" y="399"/>
                  <a:pt x="2277" y="385"/>
                </a:cubicBezTo>
                <a:lnTo>
                  <a:pt x="2257" y="277"/>
                </a:lnTo>
                <a:lnTo>
                  <a:pt x="2177" y="201"/>
                </a:lnTo>
                <a:cubicBezTo>
                  <a:pt x="2160" y="195"/>
                  <a:pt x="2162" y="235"/>
                  <a:pt x="2153" y="241"/>
                </a:cubicBezTo>
                <a:cubicBezTo>
                  <a:pt x="2144" y="247"/>
                  <a:pt x="2128" y="220"/>
                  <a:pt x="2125" y="237"/>
                </a:cubicBezTo>
                <a:cubicBezTo>
                  <a:pt x="2122" y="254"/>
                  <a:pt x="2122" y="313"/>
                  <a:pt x="2133" y="345"/>
                </a:cubicBezTo>
                <a:cubicBezTo>
                  <a:pt x="2144" y="377"/>
                  <a:pt x="2198" y="393"/>
                  <a:pt x="2193" y="429"/>
                </a:cubicBezTo>
                <a:lnTo>
                  <a:pt x="2105" y="561"/>
                </a:lnTo>
                <a:lnTo>
                  <a:pt x="2025" y="545"/>
                </a:lnTo>
                <a:lnTo>
                  <a:pt x="1941" y="545"/>
                </a:lnTo>
                <a:cubicBezTo>
                  <a:pt x="1885" y="513"/>
                  <a:pt x="1756" y="390"/>
                  <a:pt x="1689" y="353"/>
                </a:cubicBezTo>
                <a:cubicBezTo>
                  <a:pt x="1622" y="316"/>
                  <a:pt x="1592" y="318"/>
                  <a:pt x="1541" y="321"/>
                </a:cubicBezTo>
                <a:cubicBezTo>
                  <a:pt x="1490" y="324"/>
                  <a:pt x="1444" y="335"/>
                  <a:pt x="1385" y="373"/>
                </a:cubicBezTo>
                <a:cubicBezTo>
                  <a:pt x="1326" y="411"/>
                  <a:pt x="1232" y="496"/>
                  <a:pt x="1185" y="549"/>
                </a:cubicBezTo>
                <a:cubicBezTo>
                  <a:pt x="1138" y="602"/>
                  <a:pt x="1154" y="639"/>
                  <a:pt x="1101" y="689"/>
                </a:cubicBezTo>
                <a:cubicBezTo>
                  <a:pt x="1048" y="739"/>
                  <a:pt x="947" y="829"/>
                  <a:pt x="869" y="849"/>
                </a:cubicBezTo>
                <a:cubicBezTo>
                  <a:pt x="791" y="869"/>
                  <a:pt x="693" y="847"/>
                  <a:pt x="633" y="809"/>
                </a:cubicBezTo>
                <a:cubicBezTo>
                  <a:pt x="573" y="771"/>
                  <a:pt x="547" y="714"/>
                  <a:pt x="506" y="622"/>
                </a:cubicBezTo>
                <a:cubicBezTo>
                  <a:pt x="465" y="530"/>
                  <a:pt x="432" y="354"/>
                  <a:pt x="389" y="257"/>
                </a:cubicBezTo>
                <a:cubicBezTo>
                  <a:pt x="346" y="160"/>
                  <a:pt x="292" y="82"/>
                  <a:pt x="249" y="41"/>
                </a:cubicBezTo>
                <a:cubicBezTo>
                  <a:pt x="206" y="0"/>
                  <a:pt x="162" y="13"/>
                  <a:pt x="133" y="13"/>
                </a:cubicBezTo>
                <a:lnTo>
                  <a:pt x="76" y="42"/>
                </a:lnTo>
                <a:lnTo>
                  <a:pt x="0" y="110"/>
                </a:ln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37" name="Freeform 55"/>
          <p:cNvSpPr>
            <a:spLocks noChangeAspect="1"/>
          </p:cNvSpPr>
          <p:nvPr/>
        </p:nvSpPr>
        <p:spPr bwMode="auto">
          <a:xfrm>
            <a:off x="5949796" y="1968268"/>
            <a:ext cx="2425700" cy="1138237"/>
          </a:xfrm>
          <a:custGeom>
            <a:avLst/>
            <a:gdLst>
              <a:gd name="T0" fmla="*/ 593 w 3342"/>
              <a:gd name="T1" fmla="*/ 1522 h 1576"/>
              <a:gd name="T2" fmla="*/ 661 w 3342"/>
              <a:gd name="T3" fmla="*/ 1350 h 1576"/>
              <a:gd name="T4" fmla="*/ 537 w 3342"/>
              <a:gd name="T5" fmla="*/ 1386 h 1576"/>
              <a:gd name="T6" fmla="*/ 405 w 3342"/>
              <a:gd name="T7" fmla="*/ 1462 h 1576"/>
              <a:gd name="T8" fmla="*/ 465 w 3342"/>
              <a:gd name="T9" fmla="*/ 1326 h 1576"/>
              <a:gd name="T10" fmla="*/ 711 w 3342"/>
              <a:gd name="T11" fmla="*/ 1258 h 1576"/>
              <a:gd name="T12" fmla="*/ 973 w 3342"/>
              <a:gd name="T13" fmla="*/ 1014 h 1576"/>
              <a:gd name="T14" fmla="*/ 1346 w 3342"/>
              <a:gd name="T15" fmla="*/ 895 h 1576"/>
              <a:gd name="T16" fmla="*/ 1527 w 3342"/>
              <a:gd name="T17" fmla="*/ 668 h 1576"/>
              <a:gd name="T18" fmla="*/ 1074 w 3342"/>
              <a:gd name="T19" fmla="*/ 351 h 1576"/>
              <a:gd name="T20" fmla="*/ 620 w 3342"/>
              <a:gd name="T21" fmla="*/ 124 h 1576"/>
              <a:gd name="T22" fmla="*/ 169 w 3342"/>
              <a:gd name="T23" fmla="*/ 198 h 1576"/>
              <a:gd name="T24" fmla="*/ 225 w 3342"/>
              <a:gd name="T25" fmla="*/ 110 h 1576"/>
              <a:gd name="T26" fmla="*/ 847 w 3342"/>
              <a:gd name="T27" fmla="*/ 79 h 1576"/>
              <a:gd name="T28" fmla="*/ 1321 w 3342"/>
              <a:gd name="T29" fmla="*/ 354 h 1576"/>
              <a:gd name="T30" fmla="*/ 1845 w 3342"/>
              <a:gd name="T31" fmla="*/ 442 h 1576"/>
              <a:gd name="T32" fmla="*/ 2072 w 3342"/>
              <a:gd name="T33" fmla="*/ 396 h 1576"/>
              <a:gd name="T34" fmla="*/ 2493 w 3342"/>
              <a:gd name="T35" fmla="*/ 262 h 1576"/>
              <a:gd name="T36" fmla="*/ 2977 w 3342"/>
              <a:gd name="T37" fmla="*/ 134 h 1576"/>
              <a:gd name="T38" fmla="*/ 2873 w 3342"/>
              <a:gd name="T39" fmla="*/ 6 h 1576"/>
              <a:gd name="T40" fmla="*/ 3097 w 3342"/>
              <a:gd name="T41" fmla="*/ 122 h 1576"/>
              <a:gd name="T42" fmla="*/ 3342 w 3342"/>
              <a:gd name="T43" fmla="*/ 306 h 1576"/>
              <a:gd name="T44" fmla="*/ 3342 w 3342"/>
              <a:gd name="T45" fmla="*/ 396 h 1576"/>
              <a:gd name="T46" fmla="*/ 3209 w 3342"/>
              <a:gd name="T47" fmla="*/ 370 h 1576"/>
              <a:gd name="T48" fmla="*/ 3024 w 3342"/>
              <a:gd name="T49" fmla="*/ 306 h 1576"/>
              <a:gd name="T50" fmla="*/ 2917 w 3342"/>
              <a:gd name="T51" fmla="*/ 326 h 1576"/>
              <a:gd name="T52" fmla="*/ 2733 w 3342"/>
              <a:gd name="T53" fmla="*/ 434 h 1576"/>
              <a:gd name="T54" fmla="*/ 2468 w 3342"/>
              <a:gd name="T55" fmla="*/ 651 h 1576"/>
              <a:gd name="T56" fmla="*/ 2393 w 3342"/>
              <a:gd name="T57" fmla="*/ 870 h 1576"/>
              <a:gd name="T58" fmla="*/ 2298 w 3342"/>
              <a:gd name="T59" fmla="*/ 850 h 1576"/>
              <a:gd name="T60" fmla="*/ 2389 w 3342"/>
              <a:gd name="T61" fmla="*/ 759 h 1576"/>
              <a:gd name="T62" fmla="*/ 2330 w 3342"/>
              <a:gd name="T63" fmla="*/ 747 h 1576"/>
              <a:gd name="T64" fmla="*/ 2253 w 3342"/>
              <a:gd name="T65" fmla="*/ 941 h 1576"/>
              <a:gd name="T66" fmla="*/ 2057 w 3342"/>
              <a:gd name="T67" fmla="*/ 982 h 1576"/>
              <a:gd name="T68" fmla="*/ 2117 w 3342"/>
              <a:gd name="T69" fmla="*/ 941 h 1576"/>
              <a:gd name="T70" fmla="*/ 2252 w 3342"/>
              <a:gd name="T71" fmla="*/ 813 h 1576"/>
              <a:gd name="T72" fmla="*/ 2129 w 3342"/>
              <a:gd name="T73" fmla="*/ 854 h 1576"/>
              <a:gd name="T74" fmla="*/ 1929 w 3342"/>
              <a:gd name="T75" fmla="*/ 910 h 1576"/>
              <a:gd name="T76" fmla="*/ 1663 w 3342"/>
              <a:gd name="T77" fmla="*/ 1031 h 1576"/>
              <a:gd name="T78" fmla="*/ 1300 w 3342"/>
              <a:gd name="T79" fmla="*/ 1077 h 1576"/>
              <a:gd name="T80" fmla="*/ 847 w 3342"/>
              <a:gd name="T81" fmla="*/ 1258 h 1576"/>
              <a:gd name="T82" fmla="*/ 685 w 3342"/>
              <a:gd name="T83" fmla="*/ 1494 h 1576"/>
              <a:gd name="T84" fmla="*/ 711 w 3342"/>
              <a:gd name="T85"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2" h="1576">
                <a:moveTo>
                  <a:pt x="665" y="1576"/>
                </a:moveTo>
                <a:lnTo>
                  <a:pt x="593" y="1522"/>
                </a:lnTo>
                <a:cubicBezTo>
                  <a:pt x="608" y="1477"/>
                  <a:pt x="745" y="1332"/>
                  <a:pt x="756" y="1303"/>
                </a:cubicBezTo>
                <a:cubicBezTo>
                  <a:pt x="767" y="1274"/>
                  <a:pt x="692" y="1337"/>
                  <a:pt x="661" y="1350"/>
                </a:cubicBezTo>
                <a:cubicBezTo>
                  <a:pt x="630" y="1363"/>
                  <a:pt x="590" y="1376"/>
                  <a:pt x="569" y="1382"/>
                </a:cubicBezTo>
                <a:lnTo>
                  <a:pt x="537" y="1386"/>
                </a:lnTo>
                <a:lnTo>
                  <a:pt x="484" y="1394"/>
                </a:lnTo>
                <a:cubicBezTo>
                  <a:pt x="462" y="1407"/>
                  <a:pt x="423" y="1457"/>
                  <a:pt x="405" y="1462"/>
                </a:cubicBezTo>
                <a:cubicBezTo>
                  <a:pt x="387" y="1467"/>
                  <a:pt x="363" y="1445"/>
                  <a:pt x="373" y="1422"/>
                </a:cubicBezTo>
                <a:cubicBezTo>
                  <a:pt x="383" y="1399"/>
                  <a:pt x="431" y="1346"/>
                  <a:pt x="465" y="1326"/>
                </a:cubicBezTo>
                <a:cubicBezTo>
                  <a:pt x="499" y="1306"/>
                  <a:pt x="534" y="1314"/>
                  <a:pt x="575" y="1303"/>
                </a:cubicBezTo>
                <a:cubicBezTo>
                  <a:pt x="616" y="1292"/>
                  <a:pt x="651" y="1296"/>
                  <a:pt x="711" y="1258"/>
                </a:cubicBezTo>
                <a:cubicBezTo>
                  <a:pt x="771" y="1220"/>
                  <a:pt x="894" y="1118"/>
                  <a:pt x="938" y="1077"/>
                </a:cubicBezTo>
                <a:lnTo>
                  <a:pt x="973" y="1014"/>
                </a:lnTo>
                <a:cubicBezTo>
                  <a:pt x="1011" y="994"/>
                  <a:pt x="1107" y="978"/>
                  <a:pt x="1169" y="958"/>
                </a:cubicBezTo>
                <a:cubicBezTo>
                  <a:pt x="1231" y="938"/>
                  <a:pt x="1301" y="928"/>
                  <a:pt x="1346" y="895"/>
                </a:cubicBezTo>
                <a:cubicBezTo>
                  <a:pt x="1391" y="862"/>
                  <a:pt x="1407" y="797"/>
                  <a:pt x="1437" y="759"/>
                </a:cubicBezTo>
                <a:lnTo>
                  <a:pt x="1527" y="668"/>
                </a:lnTo>
                <a:cubicBezTo>
                  <a:pt x="1519" y="638"/>
                  <a:pt x="1466" y="631"/>
                  <a:pt x="1391" y="578"/>
                </a:cubicBezTo>
                <a:cubicBezTo>
                  <a:pt x="1316" y="525"/>
                  <a:pt x="1169" y="413"/>
                  <a:pt x="1074" y="351"/>
                </a:cubicBezTo>
                <a:cubicBezTo>
                  <a:pt x="979" y="289"/>
                  <a:pt x="896" y="244"/>
                  <a:pt x="821" y="206"/>
                </a:cubicBezTo>
                <a:cubicBezTo>
                  <a:pt x="746" y="168"/>
                  <a:pt x="691" y="138"/>
                  <a:pt x="620" y="124"/>
                </a:cubicBezTo>
                <a:cubicBezTo>
                  <a:pt x="549" y="110"/>
                  <a:pt x="468" y="112"/>
                  <a:pt x="393" y="124"/>
                </a:cubicBezTo>
                <a:cubicBezTo>
                  <a:pt x="318" y="136"/>
                  <a:pt x="233" y="174"/>
                  <a:pt x="169" y="198"/>
                </a:cubicBezTo>
                <a:cubicBezTo>
                  <a:pt x="105" y="222"/>
                  <a:pt x="0" y="285"/>
                  <a:pt x="9" y="270"/>
                </a:cubicBezTo>
                <a:lnTo>
                  <a:pt x="225" y="110"/>
                </a:lnTo>
                <a:cubicBezTo>
                  <a:pt x="319" y="71"/>
                  <a:pt x="471" y="38"/>
                  <a:pt x="575" y="33"/>
                </a:cubicBezTo>
                <a:cubicBezTo>
                  <a:pt x="679" y="28"/>
                  <a:pt x="756" y="49"/>
                  <a:pt x="847" y="79"/>
                </a:cubicBezTo>
                <a:cubicBezTo>
                  <a:pt x="938" y="109"/>
                  <a:pt x="1040" y="169"/>
                  <a:pt x="1119" y="215"/>
                </a:cubicBezTo>
                <a:cubicBezTo>
                  <a:pt x="1198" y="261"/>
                  <a:pt x="1234" y="312"/>
                  <a:pt x="1321" y="354"/>
                </a:cubicBezTo>
                <a:cubicBezTo>
                  <a:pt x="1408" y="396"/>
                  <a:pt x="1554" y="455"/>
                  <a:pt x="1641" y="470"/>
                </a:cubicBezTo>
                <a:cubicBezTo>
                  <a:pt x="1728" y="485"/>
                  <a:pt x="1792" y="453"/>
                  <a:pt x="1845" y="442"/>
                </a:cubicBezTo>
                <a:cubicBezTo>
                  <a:pt x="1898" y="431"/>
                  <a:pt x="1923" y="414"/>
                  <a:pt x="1961" y="406"/>
                </a:cubicBezTo>
                <a:cubicBezTo>
                  <a:pt x="1999" y="398"/>
                  <a:pt x="2016" y="413"/>
                  <a:pt x="2072" y="396"/>
                </a:cubicBezTo>
                <a:cubicBezTo>
                  <a:pt x="2128" y="379"/>
                  <a:pt x="2228" y="328"/>
                  <a:pt x="2298" y="306"/>
                </a:cubicBezTo>
                <a:cubicBezTo>
                  <a:pt x="2368" y="284"/>
                  <a:pt x="2437" y="283"/>
                  <a:pt x="2493" y="262"/>
                </a:cubicBezTo>
                <a:cubicBezTo>
                  <a:pt x="2549" y="241"/>
                  <a:pt x="2552" y="203"/>
                  <a:pt x="2633" y="182"/>
                </a:cubicBezTo>
                <a:cubicBezTo>
                  <a:pt x="2714" y="161"/>
                  <a:pt x="2931" y="147"/>
                  <a:pt x="2977" y="134"/>
                </a:cubicBezTo>
                <a:cubicBezTo>
                  <a:pt x="3023" y="121"/>
                  <a:pt x="2926" y="123"/>
                  <a:pt x="2909" y="102"/>
                </a:cubicBezTo>
                <a:cubicBezTo>
                  <a:pt x="2892" y="81"/>
                  <a:pt x="2853" y="12"/>
                  <a:pt x="2873" y="6"/>
                </a:cubicBezTo>
                <a:cubicBezTo>
                  <a:pt x="2893" y="0"/>
                  <a:pt x="2992" y="47"/>
                  <a:pt x="3029" y="66"/>
                </a:cubicBezTo>
                <a:lnTo>
                  <a:pt x="3097" y="122"/>
                </a:lnTo>
                <a:cubicBezTo>
                  <a:pt x="3127" y="139"/>
                  <a:pt x="3165" y="138"/>
                  <a:pt x="3206" y="169"/>
                </a:cubicBezTo>
                <a:cubicBezTo>
                  <a:pt x="3247" y="200"/>
                  <a:pt x="3319" y="276"/>
                  <a:pt x="3342" y="306"/>
                </a:cubicBezTo>
                <a:lnTo>
                  <a:pt x="3342" y="351"/>
                </a:lnTo>
                <a:lnTo>
                  <a:pt x="3342" y="396"/>
                </a:lnTo>
                <a:cubicBezTo>
                  <a:pt x="3335" y="408"/>
                  <a:pt x="3319" y="426"/>
                  <a:pt x="3297" y="422"/>
                </a:cubicBezTo>
                <a:cubicBezTo>
                  <a:pt x="3275" y="418"/>
                  <a:pt x="3247" y="382"/>
                  <a:pt x="3209" y="370"/>
                </a:cubicBezTo>
                <a:cubicBezTo>
                  <a:pt x="3171" y="358"/>
                  <a:pt x="3101" y="362"/>
                  <a:pt x="3070" y="351"/>
                </a:cubicBezTo>
                <a:cubicBezTo>
                  <a:pt x="3039" y="340"/>
                  <a:pt x="3039" y="312"/>
                  <a:pt x="3024" y="306"/>
                </a:cubicBezTo>
                <a:cubicBezTo>
                  <a:pt x="3009" y="300"/>
                  <a:pt x="2995" y="311"/>
                  <a:pt x="2977" y="314"/>
                </a:cubicBezTo>
                <a:cubicBezTo>
                  <a:pt x="2959" y="317"/>
                  <a:pt x="2932" y="325"/>
                  <a:pt x="2917" y="326"/>
                </a:cubicBezTo>
                <a:cubicBezTo>
                  <a:pt x="2902" y="327"/>
                  <a:pt x="2920" y="304"/>
                  <a:pt x="2889" y="322"/>
                </a:cubicBezTo>
                <a:cubicBezTo>
                  <a:pt x="2858" y="340"/>
                  <a:pt x="2778" y="399"/>
                  <a:pt x="2733" y="434"/>
                </a:cubicBezTo>
                <a:cubicBezTo>
                  <a:pt x="2688" y="469"/>
                  <a:pt x="2660" y="496"/>
                  <a:pt x="2616" y="532"/>
                </a:cubicBezTo>
                <a:cubicBezTo>
                  <a:pt x="2572" y="568"/>
                  <a:pt x="2499" y="605"/>
                  <a:pt x="2468" y="651"/>
                </a:cubicBezTo>
                <a:cubicBezTo>
                  <a:pt x="2437" y="697"/>
                  <a:pt x="2442" y="773"/>
                  <a:pt x="2429" y="810"/>
                </a:cubicBezTo>
                <a:cubicBezTo>
                  <a:pt x="2416" y="847"/>
                  <a:pt x="2415" y="856"/>
                  <a:pt x="2393" y="870"/>
                </a:cubicBezTo>
                <a:cubicBezTo>
                  <a:pt x="2371" y="884"/>
                  <a:pt x="2314" y="898"/>
                  <a:pt x="2298" y="895"/>
                </a:cubicBezTo>
                <a:lnTo>
                  <a:pt x="2298" y="850"/>
                </a:lnTo>
                <a:lnTo>
                  <a:pt x="2369" y="818"/>
                </a:lnTo>
                <a:cubicBezTo>
                  <a:pt x="2384" y="803"/>
                  <a:pt x="2387" y="774"/>
                  <a:pt x="2389" y="759"/>
                </a:cubicBezTo>
                <a:lnTo>
                  <a:pt x="2384" y="729"/>
                </a:lnTo>
                <a:lnTo>
                  <a:pt x="2330" y="747"/>
                </a:lnTo>
                <a:lnTo>
                  <a:pt x="2330" y="783"/>
                </a:lnTo>
                <a:cubicBezTo>
                  <a:pt x="2317" y="815"/>
                  <a:pt x="2288" y="904"/>
                  <a:pt x="2253" y="941"/>
                </a:cubicBezTo>
                <a:cubicBezTo>
                  <a:pt x="2218" y="978"/>
                  <a:pt x="2154" y="999"/>
                  <a:pt x="2121" y="1006"/>
                </a:cubicBezTo>
                <a:cubicBezTo>
                  <a:pt x="2088" y="1013"/>
                  <a:pt x="2063" y="993"/>
                  <a:pt x="2057" y="982"/>
                </a:cubicBezTo>
                <a:cubicBezTo>
                  <a:pt x="2051" y="971"/>
                  <a:pt x="2075" y="945"/>
                  <a:pt x="2085" y="938"/>
                </a:cubicBezTo>
                <a:lnTo>
                  <a:pt x="2117" y="941"/>
                </a:lnTo>
                <a:cubicBezTo>
                  <a:pt x="2137" y="934"/>
                  <a:pt x="2186" y="916"/>
                  <a:pt x="2208" y="895"/>
                </a:cubicBezTo>
                <a:cubicBezTo>
                  <a:pt x="2230" y="874"/>
                  <a:pt x="2247" y="833"/>
                  <a:pt x="2252" y="813"/>
                </a:cubicBezTo>
                <a:lnTo>
                  <a:pt x="2240" y="777"/>
                </a:lnTo>
                <a:cubicBezTo>
                  <a:pt x="2220" y="784"/>
                  <a:pt x="2166" y="835"/>
                  <a:pt x="2129" y="854"/>
                </a:cubicBezTo>
                <a:lnTo>
                  <a:pt x="2017" y="890"/>
                </a:lnTo>
                <a:lnTo>
                  <a:pt x="1929" y="910"/>
                </a:lnTo>
                <a:lnTo>
                  <a:pt x="1853" y="902"/>
                </a:lnTo>
                <a:cubicBezTo>
                  <a:pt x="1809" y="922"/>
                  <a:pt x="1725" y="1010"/>
                  <a:pt x="1663" y="1031"/>
                </a:cubicBezTo>
                <a:cubicBezTo>
                  <a:pt x="1601" y="1052"/>
                  <a:pt x="1542" y="1023"/>
                  <a:pt x="1482" y="1031"/>
                </a:cubicBezTo>
                <a:cubicBezTo>
                  <a:pt x="1422" y="1039"/>
                  <a:pt x="1383" y="1054"/>
                  <a:pt x="1300" y="1077"/>
                </a:cubicBezTo>
                <a:cubicBezTo>
                  <a:pt x="1217" y="1100"/>
                  <a:pt x="1058" y="1137"/>
                  <a:pt x="983" y="1167"/>
                </a:cubicBezTo>
                <a:cubicBezTo>
                  <a:pt x="908" y="1197"/>
                  <a:pt x="892" y="1213"/>
                  <a:pt x="847" y="1258"/>
                </a:cubicBezTo>
                <a:lnTo>
                  <a:pt x="711" y="1439"/>
                </a:lnTo>
                <a:lnTo>
                  <a:pt x="685" y="1494"/>
                </a:lnTo>
                <a:lnTo>
                  <a:pt x="721" y="1546"/>
                </a:lnTo>
                <a:cubicBezTo>
                  <a:pt x="725" y="1560"/>
                  <a:pt x="720" y="1571"/>
                  <a:pt x="711" y="1576"/>
                </a:cubicBezTo>
                <a:lnTo>
                  <a:pt x="665" y="1576"/>
                </a:ln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38" name="Freeform 56"/>
          <p:cNvSpPr>
            <a:spLocks noChangeAspect="1"/>
          </p:cNvSpPr>
          <p:nvPr/>
        </p:nvSpPr>
        <p:spPr bwMode="auto">
          <a:xfrm>
            <a:off x="6238721" y="1609493"/>
            <a:ext cx="2713038" cy="1347787"/>
          </a:xfrm>
          <a:custGeom>
            <a:avLst/>
            <a:gdLst>
              <a:gd name="T0" fmla="*/ 336 w 3021"/>
              <a:gd name="T1" fmla="*/ 109 h 1510"/>
              <a:gd name="T2" fmla="*/ 1089 w 3021"/>
              <a:gd name="T3" fmla="*/ 252 h 1510"/>
              <a:gd name="T4" fmla="*/ 1650 w 3021"/>
              <a:gd name="T5" fmla="*/ 445 h 1510"/>
              <a:gd name="T6" fmla="*/ 1932 w 3021"/>
              <a:gd name="T7" fmla="*/ 415 h 1510"/>
              <a:gd name="T8" fmla="*/ 2313 w 3021"/>
              <a:gd name="T9" fmla="*/ 479 h 1510"/>
              <a:gd name="T10" fmla="*/ 2532 w 3021"/>
              <a:gd name="T11" fmla="*/ 409 h 1510"/>
              <a:gd name="T12" fmla="*/ 2634 w 3021"/>
              <a:gd name="T13" fmla="*/ 289 h 1510"/>
              <a:gd name="T14" fmla="*/ 2631 w 3021"/>
              <a:gd name="T15" fmla="*/ 208 h 1510"/>
              <a:gd name="T16" fmla="*/ 2540 w 3021"/>
              <a:gd name="T17" fmla="*/ 116 h 1510"/>
              <a:gd name="T18" fmla="*/ 2568 w 3021"/>
              <a:gd name="T19" fmla="*/ 73 h 1510"/>
              <a:gd name="T20" fmla="*/ 2595 w 3021"/>
              <a:gd name="T21" fmla="*/ 46 h 1510"/>
              <a:gd name="T22" fmla="*/ 2640 w 3021"/>
              <a:gd name="T23" fmla="*/ 22 h 1510"/>
              <a:gd name="T24" fmla="*/ 2739 w 3021"/>
              <a:gd name="T25" fmla="*/ 136 h 1510"/>
              <a:gd name="T26" fmla="*/ 2886 w 3021"/>
              <a:gd name="T27" fmla="*/ 166 h 1510"/>
              <a:gd name="T28" fmla="*/ 3018 w 3021"/>
              <a:gd name="T29" fmla="*/ 289 h 1510"/>
              <a:gd name="T30" fmla="*/ 2937 w 3021"/>
              <a:gd name="T31" fmla="*/ 364 h 1510"/>
              <a:gd name="T32" fmla="*/ 2858 w 3021"/>
              <a:gd name="T33" fmla="*/ 343 h 1510"/>
              <a:gd name="T34" fmla="*/ 2799 w 3021"/>
              <a:gd name="T35" fmla="*/ 481 h 1510"/>
              <a:gd name="T36" fmla="*/ 2631 w 3021"/>
              <a:gd name="T37" fmla="*/ 706 h 1510"/>
              <a:gd name="T38" fmla="*/ 2523 w 3021"/>
              <a:gd name="T39" fmla="*/ 862 h 1510"/>
              <a:gd name="T40" fmla="*/ 2547 w 3021"/>
              <a:gd name="T41" fmla="*/ 988 h 1510"/>
              <a:gd name="T42" fmla="*/ 2421 w 3021"/>
              <a:gd name="T43" fmla="*/ 1066 h 1510"/>
              <a:gd name="T44" fmla="*/ 2495 w 3021"/>
              <a:gd name="T45" fmla="*/ 978 h 1510"/>
              <a:gd name="T46" fmla="*/ 2355 w 3021"/>
              <a:gd name="T47" fmla="*/ 1006 h 1510"/>
              <a:gd name="T48" fmla="*/ 2406 w 3021"/>
              <a:gd name="T49" fmla="*/ 991 h 1510"/>
              <a:gd name="T50" fmla="*/ 2445 w 3021"/>
              <a:gd name="T51" fmla="*/ 847 h 1510"/>
              <a:gd name="T52" fmla="*/ 2181 w 3021"/>
              <a:gd name="T53" fmla="*/ 901 h 1510"/>
              <a:gd name="T54" fmla="*/ 1996 w 3021"/>
              <a:gd name="T55" fmla="*/ 933 h 1510"/>
              <a:gd name="T56" fmla="*/ 1698 w 3021"/>
              <a:gd name="T57" fmla="*/ 967 h 1510"/>
              <a:gd name="T58" fmla="*/ 1278 w 3021"/>
              <a:gd name="T59" fmla="*/ 1111 h 1510"/>
              <a:gd name="T60" fmla="*/ 1260 w 3021"/>
              <a:gd name="T61" fmla="*/ 1270 h 1510"/>
              <a:gd name="T62" fmla="*/ 1134 w 3021"/>
              <a:gd name="T63" fmla="*/ 1504 h 1510"/>
              <a:gd name="T64" fmla="*/ 1095 w 3021"/>
              <a:gd name="T65" fmla="*/ 1483 h 1510"/>
              <a:gd name="T66" fmla="*/ 1173 w 3021"/>
              <a:gd name="T67" fmla="*/ 1422 h 1510"/>
              <a:gd name="T68" fmla="*/ 1203 w 3021"/>
              <a:gd name="T69" fmla="*/ 1275 h 1510"/>
              <a:gd name="T70" fmla="*/ 1225 w 3021"/>
              <a:gd name="T71" fmla="*/ 1114 h 1510"/>
              <a:gd name="T72" fmla="*/ 1146 w 3021"/>
              <a:gd name="T73" fmla="*/ 1171 h 1510"/>
              <a:gd name="T74" fmla="*/ 843 w 3021"/>
              <a:gd name="T75" fmla="*/ 1477 h 1510"/>
              <a:gd name="T76" fmla="*/ 741 w 3021"/>
              <a:gd name="T77" fmla="*/ 1441 h 1510"/>
              <a:gd name="T78" fmla="*/ 1043 w 3021"/>
              <a:gd name="T79" fmla="*/ 1160 h 1510"/>
              <a:gd name="T80" fmla="*/ 1194 w 3021"/>
              <a:gd name="T81" fmla="*/ 1021 h 1510"/>
              <a:gd name="T82" fmla="*/ 1341 w 3021"/>
              <a:gd name="T83" fmla="*/ 934 h 1510"/>
              <a:gd name="T84" fmla="*/ 1497 w 3021"/>
              <a:gd name="T85" fmla="*/ 797 h 1510"/>
              <a:gd name="T86" fmla="*/ 1270 w 3021"/>
              <a:gd name="T87" fmla="*/ 570 h 1510"/>
              <a:gd name="T88" fmla="*/ 544 w 3021"/>
              <a:gd name="T89" fmla="*/ 162 h 1510"/>
              <a:gd name="T90" fmla="*/ 0 w 3021"/>
              <a:gd name="T91" fmla="*/ 298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21" h="1510">
                <a:moveTo>
                  <a:pt x="0" y="298"/>
                </a:moveTo>
                <a:cubicBezTo>
                  <a:pt x="26" y="282"/>
                  <a:pt x="212" y="141"/>
                  <a:pt x="336" y="109"/>
                </a:cubicBezTo>
                <a:cubicBezTo>
                  <a:pt x="460" y="77"/>
                  <a:pt x="619" y="79"/>
                  <a:pt x="744" y="103"/>
                </a:cubicBezTo>
                <a:cubicBezTo>
                  <a:pt x="869" y="127"/>
                  <a:pt x="956" y="182"/>
                  <a:pt x="1089" y="252"/>
                </a:cubicBezTo>
                <a:cubicBezTo>
                  <a:pt x="1222" y="322"/>
                  <a:pt x="1449" y="493"/>
                  <a:pt x="1542" y="525"/>
                </a:cubicBezTo>
                <a:lnTo>
                  <a:pt x="1650" y="445"/>
                </a:lnTo>
                <a:cubicBezTo>
                  <a:pt x="1692" y="428"/>
                  <a:pt x="1747" y="426"/>
                  <a:pt x="1794" y="421"/>
                </a:cubicBezTo>
                <a:cubicBezTo>
                  <a:pt x="1841" y="416"/>
                  <a:pt x="1876" y="413"/>
                  <a:pt x="1932" y="415"/>
                </a:cubicBezTo>
                <a:cubicBezTo>
                  <a:pt x="1988" y="417"/>
                  <a:pt x="2069" y="423"/>
                  <a:pt x="2132" y="434"/>
                </a:cubicBezTo>
                <a:cubicBezTo>
                  <a:pt x="2195" y="445"/>
                  <a:pt x="2268" y="472"/>
                  <a:pt x="2313" y="479"/>
                </a:cubicBezTo>
                <a:cubicBezTo>
                  <a:pt x="2358" y="486"/>
                  <a:pt x="2368" y="491"/>
                  <a:pt x="2404" y="479"/>
                </a:cubicBezTo>
                <a:cubicBezTo>
                  <a:pt x="2440" y="467"/>
                  <a:pt x="2497" y="429"/>
                  <a:pt x="2532" y="409"/>
                </a:cubicBezTo>
                <a:cubicBezTo>
                  <a:pt x="2567" y="389"/>
                  <a:pt x="2599" y="381"/>
                  <a:pt x="2616" y="361"/>
                </a:cubicBezTo>
                <a:cubicBezTo>
                  <a:pt x="2633" y="341"/>
                  <a:pt x="2626" y="312"/>
                  <a:pt x="2634" y="289"/>
                </a:cubicBezTo>
                <a:cubicBezTo>
                  <a:pt x="2642" y="266"/>
                  <a:pt x="2664" y="233"/>
                  <a:pt x="2664" y="220"/>
                </a:cubicBezTo>
                <a:cubicBezTo>
                  <a:pt x="2664" y="207"/>
                  <a:pt x="2644" y="214"/>
                  <a:pt x="2631" y="208"/>
                </a:cubicBezTo>
                <a:cubicBezTo>
                  <a:pt x="2618" y="202"/>
                  <a:pt x="2601" y="196"/>
                  <a:pt x="2586" y="181"/>
                </a:cubicBezTo>
                <a:lnTo>
                  <a:pt x="2540" y="116"/>
                </a:lnTo>
                <a:lnTo>
                  <a:pt x="2508" y="88"/>
                </a:lnTo>
                <a:cubicBezTo>
                  <a:pt x="2513" y="81"/>
                  <a:pt x="2549" y="71"/>
                  <a:pt x="2568" y="73"/>
                </a:cubicBezTo>
                <a:lnTo>
                  <a:pt x="2622" y="100"/>
                </a:lnTo>
                <a:cubicBezTo>
                  <a:pt x="2626" y="96"/>
                  <a:pt x="2600" y="62"/>
                  <a:pt x="2595" y="46"/>
                </a:cubicBezTo>
                <a:lnTo>
                  <a:pt x="2589" y="4"/>
                </a:lnTo>
                <a:cubicBezTo>
                  <a:pt x="2596" y="0"/>
                  <a:pt x="2618" y="3"/>
                  <a:pt x="2640" y="22"/>
                </a:cubicBezTo>
                <a:cubicBezTo>
                  <a:pt x="2662" y="41"/>
                  <a:pt x="2706" y="97"/>
                  <a:pt x="2722" y="116"/>
                </a:cubicBezTo>
                <a:lnTo>
                  <a:pt x="2739" y="136"/>
                </a:lnTo>
                <a:lnTo>
                  <a:pt x="2775" y="136"/>
                </a:lnTo>
                <a:cubicBezTo>
                  <a:pt x="2799" y="141"/>
                  <a:pt x="2862" y="155"/>
                  <a:pt x="2886" y="166"/>
                </a:cubicBezTo>
                <a:lnTo>
                  <a:pt x="2922" y="202"/>
                </a:lnTo>
                <a:cubicBezTo>
                  <a:pt x="2944" y="222"/>
                  <a:pt x="3001" y="264"/>
                  <a:pt x="3018" y="289"/>
                </a:cubicBezTo>
                <a:lnTo>
                  <a:pt x="3021" y="352"/>
                </a:lnTo>
                <a:cubicBezTo>
                  <a:pt x="3008" y="365"/>
                  <a:pt x="2959" y="369"/>
                  <a:pt x="2937" y="364"/>
                </a:cubicBezTo>
                <a:lnTo>
                  <a:pt x="2886" y="319"/>
                </a:lnTo>
                <a:cubicBezTo>
                  <a:pt x="2873" y="316"/>
                  <a:pt x="2869" y="340"/>
                  <a:pt x="2858" y="343"/>
                </a:cubicBezTo>
                <a:cubicBezTo>
                  <a:pt x="2847" y="346"/>
                  <a:pt x="2830" y="317"/>
                  <a:pt x="2820" y="340"/>
                </a:cubicBezTo>
                <a:cubicBezTo>
                  <a:pt x="2810" y="363"/>
                  <a:pt x="2815" y="435"/>
                  <a:pt x="2799" y="481"/>
                </a:cubicBezTo>
                <a:cubicBezTo>
                  <a:pt x="2783" y="527"/>
                  <a:pt x="2750" y="578"/>
                  <a:pt x="2722" y="615"/>
                </a:cubicBezTo>
                <a:cubicBezTo>
                  <a:pt x="2694" y="652"/>
                  <a:pt x="2663" y="677"/>
                  <a:pt x="2631" y="706"/>
                </a:cubicBezTo>
                <a:cubicBezTo>
                  <a:pt x="2599" y="735"/>
                  <a:pt x="2550" y="764"/>
                  <a:pt x="2532" y="790"/>
                </a:cubicBezTo>
                <a:cubicBezTo>
                  <a:pt x="2514" y="816"/>
                  <a:pt x="2522" y="846"/>
                  <a:pt x="2523" y="862"/>
                </a:cubicBezTo>
                <a:lnTo>
                  <a:pt x="2540" y="887"/>
                </a:lnTo>
                <a:cubicBezTo>
                  <a:pt x="2544" y="908"/>
                  <a:pt x="2556" y="959"/>
                  <a:pt x="2547" y="988"/>
                </a:cubicBezTo>
                <a:cubicBezTo>
                  <a:pt x="2538" y="1017"/>
                  <a:pt x="2508" y="1047"/>
                  <a:pt x="2487" y="1060"/>
                </a:cubicBezTo>
                <a:cubicBezTo>
                  <a:pt x="2466" y="1073"/>
                  <a:pt x="2434" y="1070"/>
                  <a:pt x="2421" y="1066"/>
                </a:cubicBezTo>
                <a:lnTo>
                  <a:pt x="2406" y="1036"/>
                </a:lnTo>
                <a:cubicBezTo>
                  <a:pt x="2418" y="1021"/>
                  <a:pt x="2497" y="978"/>
                  <a:pt x="2495" y="978"/>
                </a:cubicBezTo>
                <a:lnTo>
                  <a:pt x="2391" y="1033"/>
                </a:lnTo>
                <a:cubicBezTo>
                  <a:pt x="2368" y="1038"/>
                  <a:pt x="2356" y="1012"/>
                  <a:pt x="2355" y="1006"/>
                </a:cubicBezTo>
                <a:lnTo>
                  <a:pt x="2382" y="994"/>
                </a:lnTo>
                <a:lnTo>
                  <a:pt x="2406" y="991"/>
                </a:lnTo>
                <a:cubicBezTo>
                  <a:pt x="2417" y="981"/>
                  <a:pt x="2443" y="957"/>
                  <a:pt x="2449" y="933"/>
                </a:cubicBezTo>
                <a:cubicBezTo>
                  <a:pt x="2455" y="909"/>
                  <a:pt x="2452" y="867"/>
                  <a:pt x="2445" y="847"/>
                </a:cubicBezTo>
                <a:lnTo>
                  <a:pt x="2406" y="811"/>
                </a:lnTo>
                <a:cubicBezTo>
                  <a:pt x="2362" y="820"/>
                  <a:pt x="2242" y="881"/>
                  <a:pt x="2181" y="901"/>
                </a:cubicBezTo>
                <a:cubicBezTo>
                  <a:pt x="2120" y="921"/>
                  <a:pt x="2072" y="928"/>
                  <a:pt x="2041" y="933"/>
                </a:cubicBezTo>
                <a:lnTo>
                  <a:pt x="1996" y="933"/>
                </a:lnTo>
                <a:cubicBezTo>
                  <a:pt x="1963" y="940"/>
                  <a:pt x="1892" y="970"/>
                  <a:pt x="1842" y="976"/>
                </a:cubicBezTo>
                <a:cubicBezTo>
                  <a:pt x="1792" y="982"/>
                  <a:pt x="1763" y="959"/>
                  <a:pt x="1698" y="967"/>
                </a:cubicBezTo>
                <a:cubicBezTo>
                  <a:pt x="1633" y="975"/>
                  <a:pt x="1521" y="1000"/>
                  <a:pt x="1451" y="1024"/>
                </a:cubicBezTo>
                <a:cubicBezTo>
                  <a:pt x="1381" y="1048"/>
                  <a:pt x="1308" y="1084"/>
                  <a:pt x="1278" y="1111"/>
                </a:cubicBezTo>
                <a:lnTo>
                  <a:pt x="1272" y="1186"/>
                </a:lnTo>
                <a:lnTo>
                  <a:pt x="1260" y="1270"/>
                </a:lnTo>
                <a:cubicBezTo>
                  <a:pt x="1253" y="1312"/>
                  <a:pt x="1248" y="1402"/>
                  <a:pt x="1227" y="1441"/>
                </a:cubicBezTo>
                <a:cubicBezTo>
                  <a:pt x="1206" y="1480"/>
                  <a:pt x="1156" y="1493"/>
                  <a:pt x="1134" y="1504"/>
                </a:cubicBezTo>
                <a:lnTo>
                  <a:pt x="1092" y="1510"/>
                </a:lnTo>
                <a:lnTo>
                  <a:pt x="1095" y="1483"/>
                </a:lnTo>
                <a:lnTo>
                  <a:pt x="1140" y="1435"/>
                </a:lnTo>
                <a:lnTo>
                  <a:pt x="1173" y="1422"/>
                </a:lnTo>
                <a:cubicBezTo>
                  <a:pt x="1180" y="1414"/>
                  <a:pt x="1174" y="1410"/>
                  <a:pt x="1179" y="1386"/>
                </a:cubicBezTo>
                <a:cubicBezTo>
                  <a:pt x="1184" y="1362"/>
                  <a:pt x="1198" y="1306"/>
                  <a:pt x="1203" y="1275"/>
                </a:cubicBezTo>
                <a:cubicBezTo>
                  <a:pt x="1208" y="1244"/>
                  <a:pt x="1205" y="1225"/>
                  <a:pt x="1209" y="1198"/>
                </a:cubicBezTo>
                <a:cubicBezTo>
                  <a:pt x="1213" y="1171"/>
                  <a:pt x="1222" y="1135"/>
                  <a:pt x="1225" y="1114"/>
                </a:cubicBezTo>
                <a:lnTo>
                  <a:pt x="1225" y="1069"/>
                </a:lnTo>
                <a:cubicBezTo>
                  <a:pt x="1212" y="1079"/>
                  <a:pt x="1184" y="1126"/>
                  <a:pt x="1146" y="1171"/>
                </a:cubicBezTo>
                <a:lnTo>
                  <a:pt x="998" y="1341"/>
                </a:lnTo>
                <a:cubicBezTo>
                  <a:pt x="948" y="1392"/>
                  <a:pt x="891" y="1451"/>
                  <a:pt x="843" y="1477"/>
                </a:cubicBezTo>
                <a:cubicBezTo>
                  <a:pt x="795" y="1503"/>
                  <a:pt x="728" y="1501"/>
                  <a:pt x="711" y="1495"/>
                </a:cubicBezTo>
                <a:cubicBezTo>
                  <a:pt x="694" y="1489"/>
                  <a:pt x="709" y="1460"/>
                  <a:pt x="741" y="1441"/>
                </a:cubicBezTo>
                <a:cubicBezTo>
                  <a:pt x="773" y="1422"/>
                  <a:pt x="850" y="1431"/>
                  <a:pt x="900" y="1384"/>
                </a:cubicBezTo>
                <a:cubicBezTo>
                  <a:pt x="950" y="1337"/>
                  <a:pt x="1010" y="1213"/>
                  <a:pt x="1043" y="1160"/>
                </a:cubicBezTo>
                <a:lnTo>
                  <a:pt x="1098" y="1063"/>
                </a:lnTo>
                <a:cubicBezTo>
                  <a:pt x="1123" y="1040"/>
                  <a:pt x="1170" y="1039"/>
                  <a:pt x="1194" y="1021"/>
                </a:cubicBezTo>
                <a:cubicBezTo>
                  <a:pt x="1218" y="1003"/>
                  <a:pt x="1221" y="966"/>
                  <a:pt x="1245" y="952"/>
                </a:cubicBezTo>
                <a:lnTo>
                  <a:pt x="1341" y="934"/>
                </a:lnTo>
                <a:cubicBezTo>
                  <a:pt x="1370" y="923"/>
                  <a:pt x="1390" y="906"/>
                  <a:pt x="1416" y="883"/>
                </a:cubicBezTo>
                <a:cubicBezTo>
                  <a:pt x="1442" y="860"/>
                  <a:pt x="1484" y="827"/>
                  <a:pt x="1497" y="797"/>
                </a:cubicBezTo>
                <a:cubicBezTo>
                  <a:pt x="1510" y="767"/>
                  <a:pt x="1535" y="744"/>
                  <a:pt x="1497" y="706"/>
                </a:cubicBezTo>
                <a:lnTo>
                  <a:pt x="1270" y="570"/>
                </a:lnTo>
                <a:lnTo>
                  <a:pt x="907" y="298"/>
                </a:lnTo>
                <a:lnTo>
                  <a:pt x="544" y="162"/>
                </a:lnTo>
                <a:lnTo>
                  <a:pt x="181" y="207"/>
                </a:lnTo>
                <a:lnTo>
                  <a:pt x="0" y="298"/>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nvGrpSpPr>
          <p:cNvPr id="639" name="Group 57"/>
          <p:cNvGrpSpPr>
            <a:grpSpLocks noChangeAspect="1"/>
          </p:cNvGrpSpPr>
          <p:nvPr/>
        </p:nvGrpSpPr>
        <p:grpSpPr bwMode="auto">
          <a:xfrm>
            <a:off x="6313334" y="1428518"/>
            <a:ext cx="2827337" cy="1547812"/>
            <a:chOff x="-2757" y="4326"/>
            <a:chExt cx="2568" cy="1407"/>
          </a:xfrm>
        </p:grpSpPr>
        <p:sp useBgFill="1">
          <p:nvSpPr>
            <p:cNvPr id="640" name="Freeform 58"/>
            <p:cNvSpPr>
              <a:spLocks noChangeAspect="1"/>
            </p:cNvSpPr>
            <p:nvPr/>
          </p:nvSpPr>
          <p:spPr bwMode="auto">
            <a:xfrm>
              <a:off x="-2757" y="4326"/>
              <a:ext cx="2568" cy="1143"/>
            </a:xfrm>
            <a:custGeom>
              <a:avLst/>
              <a:gdLst>
                <a:gd name="T0" fmla="*/ 135 w 2568"/>
                <a:gd name="T1" fmla="*/ 162 h 1143"/>
                <a:gd name="T2" fmla="*/ 378 w 2568"/>
                <a:gd name="T3" fmla="*/ 567 h 1143"/>
                <a:gd name="T4" fmla="*/ 987 w 2568"/>
                <a:gd name="T5" fmla="*/ 789 h 1143"/>
                <a:gd name="T6" fmla="*/ 1368 w 2568"/>
                <a:gd name="T7" fmla="*/ 792 h 1143"/>
                <a:gd name="T8" fmla="*/ 1485 w 2568"/>
                <a:gd name="T9" fmla="*/ 879 h 1143"/>
                <a:gd name="T10" fmla="*/ 1392 w 2568"/>
                <a:gd name="T11" fmla="*/ 1080 h 1143"/>
                <a:gd name="T12" fmla="*/ 1614 w 2568"/>
                <a:gd name="T13" fmla="*/ 1068 h 1143"/>
                <a:gd name="T14" fmla="*/ 1773 w 2568"/>
                <a:gd name="T15" fmla="*/ 1062 h 1143"/>
                <a:gd name="T16" fmla="*/ 1923 w 2568"/>
                <a:gd name="T17" fmla="*/ 1080 h 1143"/>
                <a:gd name="T18" fmla="*/ 1527 w 2568"/>
                <a:gd name="T19" fmla="*/ 1020 h 1143"/>
                <a:gd name="T20" fmla="*/ 1646 w 2568"/>
                <a:gd name="T21" fmla="*/ 777 h 1143"/>
                <a:gd name="T22" fmla="*/ 1875 w 2568"/>
                <a:gd name="T23" fmla="*/ 798 h 1143"/>
                <a:gd name="T24" fmla="*/ 1935 w 2568"/>
                <a:gd name="T25" fmla="*/ 858 h 1143"/>
                <a:gd name="T26" fmla="*/ 2022 w 2568"/>
                <a:gd name="T27" fmla="*/ 1032 h 1143"/>
                <a:gd name="T28" fmla="*/ 2112 w 2568"/>
                <a:gd name="T29" fmla="*/ 999 h 1143"/>
                <a:gd name="T30" fmla="*/ 2054 w 2568"/>
                <a:gd name="T31" fmla="*/ 868 h 1143"/>
                <a:gd name="T32" fmla="*/ 2268 w 2568"/>
                <a:gd name="T33" fmla="*/ 732 h 1143"/>
                <a:gd name="T34" fmla="*/ 2382 w 2568"/>
                <a:gd name="T35" fmla="*/ 609 h 1143"/>
                <a:gd name="T36" fmla="*/ 2475 w 2568"/>
                <a:gd name="T37" fmla="*/ 516 h 1143"/>
                <a:gd name="T38" fmla="*/ 2568 w 2568"/>
                <a:gd name="T39" fmla="*/ 492 h 1143"/>
                <a:gd name="T40" fmla="*/ 2556 w 2568"/>
                <a:gd name="T41" fmla="*/ 423 h 1143"/>
                <a:gd name="T42" fmla="*/ 2460 w 2568"/>
                <a:gd name="T43" fmla="*/ 282 h 1143"/>
                <a:gd name="T44" fmla="*/ 2326 w 2568"/>
                <a:gd name="T45" fmla="*/ 187 h 1143"/>
                <a:gd name="T46" fmla="*/ 2256 w 2568"/>
                <a:gd name="T47" fmla="*/ 108 h 1143"/>
                <a:gd name="T48" fmla="*/ 2175 w 2568"/>
                <a:gd name="T49" fmla="*/ 114 h 1143"/>
                <a:gd name="T50" fmla="*/ 2236 w 2568"/>
                <a:gd name="T51" fmla="*/ 278 h 1143"/>
                <a:gd name="T52" fmla="*/ 2226 w 2568"/>
                <a:gd name="T53" fmla="*/ 396 h 1143"/>
                <a:gd name="T54" fmla="*/ 2145 w 2568"/>
                <a:gd name="T55" fmla="*/ 480 h 1143"/>
                <a:gd name="T56" fmla="*/ 2009 w 2568"/>
                <a:gd name="T57" fmla="*/ 459 h 1143"/>
                <a:gd name="T58" fmla="*/ 1773 w 2568"/>
                <a:gd name="T59" fmla="*/ 207 h 1143"/>
                <a:gd name="T60" fmla="*/ 1284 w 2568"/>
                <a:gd name="T61" fmla="*/ 354 h 1143"/>
                <a:gd name="T62" fmla="*/ 966 w 2568"/>
                <a:gd name="T63" fmla="*/ 645 h 1143"/>
                <a:gd name="T64" fmla="*/ 467 w 2568"/>
                <a:gd name="T65" fmla="*/ 505 h 1143"/>
                <a:gd name="T66" fmla="*/ 96 w 2568"/>
                <a:gd name="T67" fmla="*/ 6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8" h="1143">
                  <a:moveTo>
                    <a:pt x="0" y="0"/>
                  </a:moveTo>
                  <a:cubicBezTo>
                    <a:pt x="6" y="16"/>
                    <a:pt x="99" y="106"/>
                    <a:pt x="135" y="162"/>
                  </a:cubicBezTo>
                  <a:cubicBezTo>
                    <a:pt x="171" y="218"/>
                    <a:pt x="173" y="272"/>
                    <a:pt x="213" y="339"/>
                  </a:cubicBezTo>
                  <a:cubicBezTo>
                    <a:pt x="253" y="406"/>
                    <a:pt x="295" y="498"/>
                    <a:pt x="378" y="567"/>
                  </a:cubicBezTo>
                  <a:cubicBezTo>
                    <a:pt x="461" y="636"/>
                    <a:pt x="609" y="716"/>
                    <a:pt x="711" y="753"/>
                  </a:cubicBezTo>
                  <a:cubicBezTo>
                    <a:pt x="813" y="790"/>
                    <a:pt x="892" y="790"/>
                    <a:pt x="987" y="789"/>
                  </a:cubicBezTo>
                  <a:cubicBezTo>
                    <a:pt x="1082" y="788"/>
                    <a:pt x="1218" y="750"/>
                    <a:pt x="1281" y="750"/>
                  </a:cubicBezTo>
                  <a:lnTo>
                    <a:pt x="1368" y="792"/>
                  </a:lnTo>
                  <a:cubicBezTo>
                    <a:pt x="1403" y="803"/>
                    <a:pt x="1475" y="802"/>
                    <a:pt x="1494" y="816"/>
                  </a:cubicBezTo>
                  <a:lnTo>
                    <a:pt x="1485" y="879"/>
                  </a:lnTo>
                  <a:cubicBezTo>
                    <a:pt x="1476" y="909"/>
                    <a:pt x="1455" y="966"/>
                    <a:pt x="1440" y="999"/>
                  </a:cubicBezTo>
                  <a:cubicBezTo>
                    <a:pt x="1425" y="1032"/>
                    <a:pt x="1392" y="1064"/>
                    <a:pt x="1392" y="1080"/>
                  </a:cubicBezTo>
                  <a:cubicBezTo>
                    <a:pt x="1388" y="1093"/>
                    <a:pt x="1400" y="1100"/>
                    <a:pt x="1437" y="1098"/>
                  </a:cubicBezTo>
                  <a:cubicBezTo>
                    <a:pt x="1474" y="1096"/>
                    <a:pt x="1564" y="1076"/>
                    <a:pt x="1614" y="1068"/>
                  </a:cubicBezTo>
                  <a:lnTo>
                    <a:pt x="1737" y="1049"/>
                  </a:lnTo>
                  <a:lnTo>
                    <a:pt x="1773" y="1062"/>
                  </a:lnTo>
                  <a:cubicBezTo>
                    <a:pt x="1798" y="1077"/>
                    <a:pt x="1859" y="1137"/>
                    <a:pt x="1884" y="1140"/>
                  </a:cubicBezTo>
                  <a:cubicBezTo>
                    <a:pt x="1909" y="1143"/>
                    <a:pt x="1947" y="1105"/>
                    <a:pt x="1923" y="1080"/>
                  </a:cubicBezTo>
                  <a:cubicBezTo>
                    <a:pt x="1899" y="1055"/>
                    <a:pt x="1806" y="1000"/>
                    <a:pt x="1740" y="990"/>
                  </a:cubicBezTo>
                  <a:cubicBezTo>
                    <a:pt x="1674" y="980"/>
                    <a:pt x="1564" y="1020"/>
                    <a:pt x="1527" y="1020"/>
                  </a:cubicBezTo>
                  <a:lnTo>
                    <a:pt x="1515" y="993"/>
                  </a:lnTo>
                  <a:cubicBezTo>
                    <a:pt x="1535" y="953"/>
                    <a:pt x="1617" y="818"/>
                    <a:pt x="1646" y="777"/>
                  </a:cubicBezTo>
                  <a:cubicBezTo>
                    <a:pt x="1675" y="736"/>
                    <a:pt x="1651" y="744"/>
                    <a:pt x="1689" y="747"/>
                  </a:cubicBezTo>
                  <a:cubicBezTo>
                    <a:pt x="1727" y="750"/>
                    <a:pt x="1836" y="787"/>
                    <a:pt x="1875" y="798"/>
                  </a:cubicBezTo>
                  <a:lnTo>
                    <a:pt x="1923" y="813"/>
                  </a:lnTo>
                  <a:lnTo>
                    <a:pt x="1935" y="858"/>
                  </a:lnTo>
                  <a:cubicBezTo>
                    <a:pt x="1958" y="882"/>
                    <a:pt x="2047" y="931"/>
                    <a:pt x="2061" y="960"/>
                  </a:cubicBezTo>
                  <a:cubicBezTo>
                    <a:pt x="2075" y="989"/>
                    <a:pt x="2023" y="1015"/>
                    <a:pt x="2022" y="1032"/>
                  </a:cubicBezTo>
                  <a:cubicBezTo>
                    <a:pt x="2021" y="1049"/>
                    <a:pt x="2043" y="1067"/>
                    <a:pt x="2058" y="1062"/>
                  </a:cubicBezTo>
                  <a:cubicBezTo>
                    <a:pt x="2073" y="1057"/>
                    <a:pt x="2102" y="1016"/>
                    <a:pt x="2112" y="999"/>
                  </a:cubicBezTo>
                  <a:lnTo>
                    <a:pt x="2121" y="957"/>
                  </a:lnTo>
                  <a:lnTo>
                    <a:pt x="2054" y="868"/>
                  </a:lnTo>
                  <a:cubicBezTo>
                    <a:pt x="2067" y="840"/>
                    <a:pt x="2163" y="815"/>
                    <a:pt x="2199" y="792"/>
                  </a:cubicBezTo>
                  <a:lnTo>
                    <a:pt x="2268" y="732"/>
                  </a:lnTo>
                  <a:cubicBezTo>
                    <a:pt x="2283" y="715"/>
                    <a:pt x="2267" y="713"/>
                    <a:pt x="2286" y="693"/>
                  </a:cubicBezTo>
                  <a:cubicBezTo>
                    <a:pt x="2305" y="673"/>
                    <a:pt x="2363" y="641"/>
                    <a:pt x="2382" y="609"/>
                  </a:cubicBezTo>
                  <a:lnTo>
                    <a:pt x="2397" y="504"/>
                  </a:lnTo>
                  <a:cubicBezTo>
                    <a:pt x="2412" y="489"/>
                    <a:pt x="2449" y="508"/>
                    <a:pt x="2475" y="516"/>
                  </a:cubicBezTo>
                  <a:cubicBezTo>
                    <a:pt x="2501" y="524"/>
                    <a:pt x="2538" y="554"/>
                    <a:pt x="2553" y="550"/>
                  </a:cubicBezTo>
                  <a:lnTo>
                    <a:pt x="2568" y="492"/>
                  </a:lnTo>
                  <a:lnTo>
                    <a:pt x="2553" y="459"/>
                  </a:lnTo>
                  <a:lnTo>
                    <a:pt x="2556" y="423"/>
                  </a:lnTo>
                  <a:lnTo>
                    <a:pt x="2499" y="348"/>
                  </a:lnTo>
                  <a:cubicBezTo>
                    <a:pt x="2483" y="324"/>
                    <a:pt x="2481" y="296"/>
                    <a:pt x="2460" y="282"/>
                  </a:cubicBezTo>
                  <a:cubicBezTo>
                    <a:pt x="2439" y="268"/>
                    <a:pt x="2395" y="277"/>
                    <a:pt x="2373" y="261"/>
                  </a:cubicBezTo>
                  <a:lnTo>
                    <a:pt x="2326" y="187"/>
                  </a:lnTo>
                  <a:cubicBezTo>
                    <a:pt x="2311" y="160"/>
                    <a:pt x="2293" y="110"/>
                    <a:pt x="2281" y="97"/>
                  </a:cubicBezTo>
                  <a:cubicBezTo>
                    <a:pt x="2269" y="84"/>
                    <a:pt x="2263" y="101"/>
                    <a:pt x="2256" y="108"/>
                  </a:cubicBezTo>
                  <a:cubicBezTo>
                    <a:pt x="2249" y="115"/>
                    <a:pt x="2249" y="141"/>
                    <a:pt x="2236" y="142"/>
                  </a:cubicBezTo>
                  <a:cubicBezTo>
                    <a:pt x="2223" y="143"/>
                    <a:pt x="2181" y="96"/>
                    <a:pt x="2175" y="114"/>
                  </a:cubicBezTo>
                  <a:cubicBezTo>
                    <a:pt x="2169" y="132"/>
                    <a:pt x="2189" y="225"/>
                    <a:pt x="2199" y="252"/>
                  </a:cubicBezTo>
                  <a:lnTo>
                    <a:pt x="2236" y="278"/>
                  </a:lnTo>
                  <a:lnTo>
                    <a:pt x="2265" y="312"/>
                  </a:lnTo>
                  <a:cubicBezTo>
                    <a:pt x="2263" y="332"/>
                    <a:pt x="2237" y="364"/>
                    <a:pt x="2226" y="396"/>
                  </a:cubicBezTo>
                  <a:cubicBezTo>
                    <a:pt x="2215" y="428"/>
                    <a:pt x="2209" y="490"/>
                    <a:pt x="2196" y="504"/>
                  </a:cubicBezTo>
                  <a:cubicBezTo>
                    <a:pt x="2183" y="518"/>
                    <a:pt x="2162" y="477"/>
                    <a:pt x="2145" y="480"/>
                  </a:cubicBezTo>
                  <a:lnTo>
                    <a:pt x="2091" y="525"/>
                  </a:lnTo>
                  <a:cubicBezTo>
                    <a:pt x="2068" y="522"/>
                    <a:pt x="2030" y="485"/>
                    <a:pt x="2009" y="459"/>
                  </a:cubicBezTo>
                  <a:cubicBezTo>
                    <a:pt x="1988" y="433"/>
                    <a:pt x="2002" y="411"/>
                    <a:pt x="1963" y="369"/>
                  </a:cubicBezTo>
                  <a:cubicBezTo>
                    <a:pt x="1924" y="327"/>
                    <a:pt x="1857" y="229"/>
                    <a:pt x="1773" y="207"/>
                  </a:cubicBezTo>
                  <a:cubicBezTo>
                    <a:pt x="1689" y="185"/>
                    <a:pt x="1539" y="213"/>
                    <a:pt x="1458" y="237"/>
                  </a:cubicBezTo>
                  <a:cubicBezTo>
                    <a:pt x="1377" y="261"/>
                    <a:pt x="1328" y="309"/>
                    <a:pt x="1284" y="354"/>
                  </a:cubicBezTo>
                  <a:cubicBezTo>
                    <a:pt x="1240" y="399"/>
                    <a:pt x="1245" y="457"/>
                    <a:pt x="1192" y="505"/>
                  </a:cubicBezTo>
                  <a:cubicBezTo>
                    <a:pt x="1139" y="553"/>
                    <a:pt x="1050" y="627"/>
                    <a:pt x="966" y="645"/>
                  </a:cubicBezTo>
                  <a:cubicBezTo>
                    <a:pt x="882" y="663"/>
                    <a:pt x="770" y="638"/>
                    <a:pt x="687" y="615"/>
                  </a:cubicBezTo>
                  <a:cubicBezTo>
                    <a:pt x="604" y="592"/>
                    <a:pt x="538" y="564"/>
                    <a:pt x="467" y="505"/>
                  </a:cubicBezTo>
                  <a:cubicBezTo>
                    <a:pt x="396" y="446"/>
                    <a:pt x="320" y="335"/>
                    <a:pt x="258" y="261"/>
                  </a:cubicBezTo>
                  <a:cubicBezTo>
                    <a:pt x="196" y="187"/>
                    <a:pt x="139" y="106"/>
                    <a:pt x="96" y="63"/>
                  </a:cubicBezTo>
                  <a:lnTo>
                    <a:pt x="0" y="0"/>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41" name="Freeform 59"/>
            <p:cNvSpPr>
              <a:spLocks noChangeAspect="1"/>
            </p:cNvSpPr>
            <p:nvPr/>
          </p:nvSpPr>
          <p:spPr bwMode="auto">
            <a:xfrm>
              <a:off x="-1157" y="5012"/>
              <a:ext cx="833" cy="721"/>
            </a:xfrm>
            <a:custGeom>
              <a:avLst/>
              <a:gdLst>
                <a:gd name="T0" fmla="*/ 46 w 833"/>
                <a:gd name="T1" fmla="*/ 91 h 721"/>
                <a:gd name="T2" fmla="*/ 95 w 833"/>
                <a:gd name="T3" fmla="*/ 136 h 721"/>
                <a:gd name="T4" fmla="*/ 137 w 833"/>
                <a:gd name="T5" fmla="*/ 272 h 721"/>
                <a:gd name="T6" fmla="*/ 158 w 833"/>
                <a:gd name="T7" fmla="*/ 463 h 721"/>
                <a:gd name="T8" fmla="*/ 167 w 833"/>
                <a:gd name="T9" fmla="*/ 511 h 721"/>
                <a:gd name="T10" fmla="*/ 161 w 833"/>
                <a:gd name="T11" fmla="*/ 565 h 721"/>
                <a:gd name="T12" fmla="*/ 203 w 833"/>
                <a:gd name="T13" fmla="*/ 595 h 721"/>
                <a:gd name="T14" fmla="*/ 409 w 833"/>
                <a:gd name="T15" fmla="*/ 635 h 721"/>
                <a:gd name="T16" fmla="*/ 491 w 833"/>
                <a:gd name="T17" fmla="*/ 670 h 721"/>
                <a:gd name="T18" fmla="*/ 560 w 833"/>
                <a:gd name="T19" fmla="*/ 721 h 721"/>
                <a:gd name="T20" fmla="*/ 806 w 833"/>
                <a:gd name="T21" fmla="*/ 721 h 721"/>
                <a:gd name="T22" fmla="*/ 722 w 833"/>
                <a:gd name="T23" fmla="*/ 649 h 721"/>
                <a:gd name="T24" fmla="*/ 590 w 833"/>
                <a:gd name="T25" fmla="*/ 649 h 721"/>
                <a:gd name="T26" fmla="*/ 497 w 833"/>
                <a:gd name="T27" fmla="*/ 622 h 721"/>
                <a:gd name="T28" fmla="*/ 299 w 833"/>
                <a:gd name="T29" fmla="*/ 523 h 721"/>
                <a:gd name="T30" fmla="*/ 257 w 833"/>
                <a:gd name="T31" fmla="*/ 460 h 721"/>
                <a:gd name="T32" fmla="*/ 245 w 833"/>
                <a:gd name="T33" fmla="*/ 355 h 721"/>
                <a:gd name="T34" fmla="*/ 233 w 833"/>
                <a:gd name="T35" fmla="*/ 229 h 721"/>
                <a:gd name="T36" fmla="*/ 227 w 833"/>
                <a:gd name="T37" fmla="*/ 91 h 721"/>
                <a:gd name="T38" fmla="*/ 182 w 833"/>
                <a:gd name="T39" fmla="*/ 0 h 721"/>
                <a:gd name="T40" fmla="*/ 0 w 833"/>
                <a:gd name="T41" fmla="*/ 0 h 721"/>
                <a:gd name="T42" fmla="*/ 46 w 833"/>
                <a:gd name="T43" fmla="*/ 9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3" h="721">
                  <a:moveTo>
                    <a:pt x="46" y="91"/>
                  </a:moveTo>
                  <a:lnTo>
                    <a:pt x="95" y="136"/>
                  </a:lnTo>
                  <a:lnTo>
                    <a:pt x="137" y="272"/>
                  </a:lnTo>
                  <a:cubicBezTo>
                    <a:pt x="147" y="326"/>
                    <a:pt x="153" y="423"/>
                    <a:pt x="158" y="463"/>
                  </a:cubicBezTo>
                  <a:lnTo>
                    <a:pt x="167" y="511"/>
                  </a:lnTo>
                  <a:cubicBezTo>
                    <a:pt x="167" y="528"/>
                    <a:pt x="155" y="551"/>
                    <a:pt x="161" y="565"/>
                  </a:cubicBezTo>
                  <a:cubicBezTo>
                    <a:pt x="167" y="579"/>
                    <a:pt x="162" y="583"/>
                    <a:pt x="203" y="595"/>
                  </a:cubicBezTo>
                  <a:cubicBezTo>
                    <a:pt x="244" y="607"/>
                    <a:pt x="361" y="623"/>
                    <a:pt x="409" y="635"/>
                  </a:cubicBezTo>
                  <a:lnTo>
                    <a:pt x="491" y="670"/>
                  </a:lnTo>
                  <a:lnTo>
                    <a:pt x="560" y="721"/>
                  </a:lnTo>
                  <a:lnTo>
                    <a:pt x="806" y="721"/>
                  </a:lnTo>
                  <a:cubicBezTo>
                    <a:pt x="833" y="709"/>
                    <a:pt x="758" y="661"/>
                    <a:pt x="722" y="649"/>
                  </a:cubicBezTo>
                  <a:lnTo>
                    <a:pt x="590" y="649"/>
                  </a:lnTo>
                  <a:lnTo>
                    <a:pt x="497" y="622"/>
                  </a:lnTo>
                  <a:cubicBezTo>
                    <a:pt x="449" y="601"/>
                    <a:pt x="339" y="550"/>
                    <a:pt x="299" y="523"/>
                  </a:cubicBezTo>
                  <a:cubicBezTo>
                    <a:pt x="259" y="496"/>
                    <a:pt x="266" y="488"/>
                    <a:pt x="257" y="460"/>
                  </a:cubicBezTo>
                  <a:lnTo>
                    <a:pt x="245" y="355"/>
                  </a:lnTo>
                  <a:cubicBezTo>
                    <a:pt x="241" y="317"/>
                    <a:pt x="236" y="273"/>
                    <a:pt x="233" y="229"/>
                  </a:cubicBezTo>
                  <a:cubicBezTo>
                    <a:pt x="230" y="185"/>
                    <a:pt x="235" y="129"/>
                    <a:pt x="227" y="91"/>
                  </a:cubicBezTo>
                  <a:lnTo>
                    <a:pt x="182" y="0"/>
                  </a:lnTo>
                  <a:lnTo>
                    <a:pt x="0" y="0"/>
                  </a:lnTo>
                  <a:lnTo>
                    <a:pt x="46" y="91"/>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sp useBgFill="1">
        <p:nvSpPr>
          <p:cNvPr id="642" name="Freeform 60"/>
          <p:cNvSpPr>
            <a:spLocks noChangeAspect="1"/>
          </p:cNvSpPr>
          <p:nvPr/>
        </p:nvSpPr>
        <p:spPr bwMode="auto">
          <a:xfrm>
            <a:off x="6381596" y="1466618"/>
            <a:ext cx="3235325" cy="1547812"/>
          </a:xfrm>
          <a:custGeom>
            <a:avLst/>
            <a:gdLst>
              <a:gd name="T0" fmla="*/ 90 w 2723"/>
              <a:gd name="T1" fmla="*/ 584 h 1310"/>
              <a:gd name="T2" fmla="*/ 536 w 2723"/>
              <a:gd name="T3" fmla="*/ 816 h 1310"/>
              <a:gd name="T4" fmla="*/ 899 w 2723"/>
              <a:gd name="T5" fmla="*/ 861 h 1310"/>
              <a:gd name="T6" fmla="*/ 1329 w 2723"/>
              <a:gd name="T7" fmla="*/ 545 h 1310"/>
              <a:gd name="T8" fmla="*/ 1670 w 2723"/>
              <a:gd name="T9" fmla="*/ 317 h 1310"/>
              <a:gd name="T10" fmla="*/ 2079 w 2723"/>
              <a:gd name="T11" fmla="*/ 431 h 1310"/>
              <a:gd name="T12" fmla="*/ 2235 w 2723"/>
              <a:gd name="T13" fmla="*/ 416 h 1310"/>
              <a:gd name="T14" fmla="*/ 2388 w 2723"/>
              <a:gd name="T15" fmla="*/ 191 h 1310"/>
              <a:gd name="T16" fmla="*/ 2319 w 2723"/>
              <a:gd name="T17" fmla="*/ 44 h 1310"/>
              <a:gd name="T18" fmla="*/ 2394 w 2723"/>
              <a:gd name="T19" fmla="*/ 50 h 1310"/>
              <a:gd name="T20" fmla="*/ 2472 w 2723"/>
              <a:gd name="T21" fmla="*/ 83 h 1310"/>
              <a:gd name="T22" fmla="*/ 2529 w 2723"/>
              <a:gd name="T23" fmla="*/ 185 h 1310"/>
              <a:gd name="T24" fmla="*/ 2580 w 2723"/>
              <a:gd name="T25" fmla="*/ 182 h 1310"/>
              <a:gd name="T26" fmla="*/ 2668 w 2723"/>
              <a:gd name="T27" fmla="*/ 272 h 1310"/>
              <a:gd name="T28" fmla="*/ 2714 w 2723"/>
              <a:gd name="T29" fmla="*/ 362 h 1310"/>
              <a:gd name="T30" fmla="*/ 2623 w 2723"/>
              <a:gd name="T31" fmla="*/ 362 h 1310"/>
              <a:gd name="T32" fmla="*/ 2532 w 2723"/>
              <a:gd name="T33" fmla="*/ 362 h 1310"/>
              <a:gd name="T34" fmla="*/ 2454 w 2723"/>
              <a:gd name="T35" fmla="*/ 407 h 1310"/>
              <a:gd name="T36" fmla="*/ 2325 w 2723"/>
              <a:gd name="T37" fmla="*/ 671 h 1310"/>
              <a:gd name="T38" fmla="*/ 2193 w 2723"/>
              <a:gd name="T39" fmla="*/ 860 h 1310"/>
              <a:gd name="T40" fmla="*/ 2118 w 2723"/>
              <a:gd name="T41" fmla="*/ 1037 h 1310"/>
              <a:gd name="T42" fmla="*/ 2124 w 2723"/>
              <a:gd name="T43" fmla="*/ 952 h 1310"/>
              <a:gd name="T44" fmla="*/ 2136 w 2723"/>
              <a:gd name="T45" fmla="*/ 848 h 1310"/>
              <a:gd name="T46" fmla="*/ 2124 w 2723"/>
              <a:gd name="T47" fmla="*/ 771 h 1310"/>
              <a:gd name="T48" fmla="*/ 2082 w 2723"/>
              <a:gd name="T49" fmla="*/ 944 h 1310"/>
              <a:gd name="T50" fmla="*/ 1971 w 2723"/>
              <a:gd name="T51" fmla="*/ 983 h 1310"/>
              <a:gd name="T52" fmla="*/ 2073 w 2723"/>
              <a:gd name="T53" fmla="*/ 794 h 1310"/>
              <a:gd name="T54" fmla="*/ 1942 w 2723"/>
              <a:gd name="T55" fmla="*/ 861 h 1310"/>
              <a:gd name="T56" fmla="*/ 1866 w 2723"/>
              <a:gd name="T57" fmla="*/ 902 h 1310"/>
              <a:gd name="T58" fmla="*/ 1839 w 2723"/>
              <a:gd name="T59" fmla="*/ 1028 h 1310"/>
              <a:gd name="T60" fmla="*/ 1830 w 2723"/>
              <a:gd name="T61" fmla="*/ 1172 h 1310"/>
              <a:gd name="T62" fmla="*/ 2118 w 2723"/>
              <a:gd name="T63" fmla="*/ 1199 h 1310"/>
              <a:gd name="T64" fmla="*/ 2178 w 2723"/>
              <a:gd name="T65" fmla="*/ 1271 h 1310"/>
              <a:gd name="T66" fmla="*/ 2019 w 2723"/>
              <a:gd name="T67" fmla="*/ 1262 h 1310"/>
              <a:gd name="T68" fmla="*/ 1761 w 2723"/>
              <a:gd name="T69" fmla="*/ 1270 h 1310"/>
              <a:gd name="T70" fmla="*/ 1752 w 2723"/>
              <a:gd name="T71" fmla="*/ 1166 h 1310"/>
              <a:gd name="T72" fmla="*/ 1758 w 2723"/>
              <a:gd name="T73" fmla="*/ 935 h 1310"/>
              <a:gd name="T74" fmla="*/ 1443 w 2723"/>
              <a:gd name="T75" fmla="*/ 1094 h 1310"/>
              <a:gd name="T76" fmla="*/ 1521 w 2723"/>
              <a:gd name="T77" fmla="*/ 1235 h 1310"/>
              <a:gd name="T78" fmla="*/ 1635 w 2723"/>
              <a:gd name="T79" fmla="*/ 1247 h 1310"/>
              <a:gd name="T80" fmla="*/ 1470 w 2723"/>
              <a:gd name="T81" fmla="*/ 1307 h 1310"/>
              <a:gd name="T82" fmla="*/ 1266 w 2723"/>
              <a:gd name="T83" fmla="*/ 1046 h 1310"/>
              <a:gd name="T84" fmla="*/ 1530 w 2723"/>
              <a:gd name="T85" fmla="*/ 938 h 1310"/>
              <a:gd name="T86" fmla="*/ 1547 w 2723"/>
              <a:gd name="T87" fmla="*/ 886 h 1310"/>
              <a:gd name="T88" fmla="*/ 1431 w 2723"/>
              <a:gd name="T89" fmla="*/ 815 h 1310"/>
              <a:gd name="T90" fmla="*/ 1134 w 2723"/>
              <a:gd name="T91" fmla="*/ 944 h 1310"/>
              <a:gd name="T92" fmla="*/ 627 w 2723"/>
              <a:gd name="T93" fmla="*/ 950 h 1310"/>
              <a:gd name="T94" fmla="*/ 207 w 2723"/>
              <a:gd name="T95" fmla="*/ 689 h 1310"/>
              <a:gd name="T96" fmla="*/ 0 w 2723"/>
              <a:gd name="T97" fmla="*/ 57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23" h="1310">
                <a:moveTo>
                  <a:pt x="0" y="578"/>
                </a:moveTo>
                <a:lnTo>
                  <a:pt x="90" y="584"/>
                </a:lnTo>
                <a:lnTo>
                  <a:pt x="310" y="680"/>
                </a:lnTo>
                <a:lnTo>
                  <a:pt x="536" y="816"/>
                </a:lnTo>
                <a:cubicBezTo>
                  <a:pt x="608" y="845"/>
                  <a:pt x="683" y="849"/>
                  <a:pt x="744" y="857"/>
                </a:cubicBezTo>
                <a:cubicBezTo>
                  <a:pt x="805" y="865"/>
                  <a:pt x="833" y="871"/>
                  <a:pt x="899" y="861"/>
                </a:cubicBezTo>
                <a:cubicBezTo>
                  <a:pt x="965" y="851"/>
                  <a:pt x="1071" y="850"/>
                  <a:pt x="1143" y="797"/>
                </a:cubicBezTo>
                <a:cubicBezTo>
                  <a:pt x="1215" y="744"/>
                  <a:pt x="1275" y="608"/>
                  <a:pt x="1329" y="545"/>
                </a:cubicBezTo>
                <a:cubicBezTo>
                  <a:pt x="1383" y="482"/>
                  <a:pt x="1407" y="457"/>
                  <a:pt x="1464" y="419"/>
                </a:cubicBezTo>
                <a:cubicBezTo>
                  <a:pt x="1521" y="381"/>
                  <a:pt x="1598" y="327"/>
                  <a:pt x="1670" y="317"/>
                </a:cubicBezTo>
                <a:cubicBezTo>
                  <a:pt x="1742" y="307"/>
                  <a:pt x="1829" y="343"/>
                  <a:pt x="1897" y="362"/>
                </a:cubicBezTo>
                <a:cubicBezTo>
                  <a:pt x="1965" y="381"/>
                  <a:pt x="2038" y="419"/>
                  <a:pt x="2079" y="431"/>
                </a:cubicBezTo>
                <a:cubicBezTo>
                  <a:pt x="2120" y="443"/>
                  <a:pt x="2119" y="437"/>
                  <a:pt x="2145" y="434"/>
                </a:cubicBezTo>
                <a:cubicBezTo>
                  <a:pt x="2171" y="431"/>
                  <a:pt x="2201" y="451"/>
                  <a:pt x="2235" y="416"/>
                </a:cubicBezTo>
                <a:cubicBezTo>
                  <a:pt x="2269" y="381"/>
                  <a:pt x="2326" y="263"/>
                  <a:pt x="2351" y="226"/>
                </a:cubicBezTo>
                <a:cubicBezTo>
                  <a:pt x="2376" y="189"/>
                  <a:pt x="2390" y="203"/>
                  <a:pt x="2388" y="191"/>
                </a:cubicBezTo>
                <a:lnTo>
                  <a:pt x="2340" y="155"/>
                </a:lnTo>
                <a:cubicBezTo>
                  <a:pt x="2329" y="131"/>
                  <a:pt x="2325" y="69"/>
                  <a:pt x="2319" y="44"/>
                </a:cubicBezTo>
                <a:lnTo>
                  <a:pt x="2304" y="5"/>
                </a:lnTo>
                <a:cubicBezTo>
                  <a:pt x="2316" y="6"/>
                  <a:pt x="2379" y="51"/>
                  <a:pt x="2394" y="50"/>
                </a:cubicBezTo>
                <a:lnTo>
                  <a:pt x="2396" y="0"/>
                </a:lnTo>
                <a:cubicBezTo>
                  <a:pt x="2409" y="5"/>
                  <a:pt x="2459" y="57"/>
                  <a:pt x="2472" y="83"/>
                </a:cubicBezTo>
                <a:cubicBezTo>
                  <a:pt x="2485" y="109"/>
                  <a:pt x="2462" y="138"/>
                  <a:pt x="2472" y="155"/>
                </a:cubicBezTo>
                <a:cubicBezTo>
                  <a:pt x="2482" y="172"/>
                  <a:pt x="2512" y="181"/>
                  <a:pt x="2529" y="185"/>
                </a:cubicBezTo>
                <a:cubicBezTo>
                  <a:pt x="2546" y="189"/>
                  <a:pt x="2569" y="181"/>
                  <a:pt x="2577" y="181"/>
                </a:cubicBezTo>
                <a:lnTo>
                  <a:pt x="2580" y="182"/>
                </a:lnTo>
                <a:cubicBezTo>
                  <a:pt x="2586" y="191"/>
                  <a:pt x="2601" y="218"/>
                  <a:pt x="2616" y="233"/>
                </a:cubicBezTo>
                <a:cubicBezTo>
                  <a:pt x="2631" y="248"/>
                  <a:pt x="2652" y="258"/>
                  <a:pt x="2668" y="272"/>
                </a:cubicBezTo>
                <a:cubicBezTo>
                  <a:pt x="2684" y="286"/>
                  <a:pt x="2706" y="302"/>
                  <a:pt x="2714" y="317"/>
                </a:cubicBezTo>
                <a:cubicBezTo>
                  <a:pt x="2722" y="332"/>
                  <a:pt x="2723" y="349"/>
                  <a:pt x="2714" y="362"/>
                </a:cubicBezTo>
                <a:cubicBezTo>
                  <a:pt x="2705" y="375"/>
                  <a:pt x="2673" y="398"/>
                  <a:pt x="2658" y="398"/>
                </a:cubicBezTo>
                <a:cubicBezTo>
                  <a:pt x="2643" y="398"/>
                  <a:pt x="2637" y="368"/>
                  <a:pt x="2623" y="362"/>
                </a:cubicBezTo>
                <a:cubicBezTo>
                  <a:pt x="2609" y="356"/>
                  <a:pt x="2592" y="362"/>
                  <a:pt x="2577" y="362"/>
                </a:cubicBezTo>
                <a:cubicBezTo>
                  <a:pt x="2562" y="362"/>
                  <a:pt x="2543" y="362"/>
                  <a:pt x="2532" y="362"/>
                </a:cubicBezTo>
                <a:lnTo>
                  <a:pt x="2508" y="362"/>
                </a:lnTo>
                <a:cubicBezTo>
                  <a:pt x="2495" y="369"/>
                  <a:pt x="2465" y="384"/>
                  <a:pt x="2454" y="407"/>
                </a:cubicBezTo>
                <a:cubicBezTo>
                  <a:pt x="2443" y="430"/>
                  <a:pt x="2462" y="455"/>
                  <a:pt x="2441" y="499"/>
                </a:cubicBezTo>
                <a:cubicBezTo>
                  <a:pt x="2420" y="543"/>
                  <a:pt x="2364" y="630"/>
                  <a:pt x="2325" y="671"/>
                </a:cubicBezTo>
                <a:lnTo>
                  <a:pt x="2205" y="746"/>
                </a:lnTo>
                <a:cubicBezTo>
                  <a:pt x="2183" y="777"/>
                  <a:pt x="2197" y="822"/>
                  <a:pt x="2193" y="860"/>
                </a:cubicBezTo>
                <a:lnTo>
                  <a:pt x="2178" y="974"/>
                </a:lnTo>
                <a:cubicBezTo>
                  <a:pt x="2166" y="1003"/>
                  <a:pt x="2136" y="1029"/>
                  <a:pt x="2118" y="1037"/>
                </a:cubicBezTo>
                <a:cubicBezTo>
                  <a:pt x="2100" y="1045"/>
                  <a:pt x="2072" y="1033"/>
                  <a:pt x="2073" y="1019"/>
                </a:cubicBezTo>
                <a:cubicBezTo>
                  <a:pt x="2074" y="1005"/>
                  <a:pt x="2116" y="971"/>
                  <a:pt x="2124" y="952"/>
                </a:cubicBezTo>
                <a:cubicBezTo>
                  <a:pt x="2132" y="933"/>
                  <a:pt x="2122" y="924"/>
                  <a:pt x="2124" y="907"/>
                </a:cubicBezTo>
                <a:lnTo>
                  <a:pt x="2136" y="848"/>
                </a:lnTo>
                <a:lnTo>
                  <a:pt x="2136" y="812"/>
                </a:lnTo>
                <a:lnTo>
                  <a:pt x="2124" y="771"/>
                </a:lnTo>
                <a:cubicBezTo>
                  <a:pt x="2118" y="779"/>
                  <a:pt x="2107" y="834"/>
                  <a:pt x="2100" y="863"/>
                </a:cubicBezTo>
                <a:cubicBezTo>
                  <a:pt x="2093" y="892"/>
                  <a:pt x="2098" y="917"/>
                  <a:pt x="2082" y="944"/>
                </a:cubicBezTo>
                <a:cubicBezTo>
                  <a:pt x="2066" y="971"/>
                  <a:pt x="2022" y="1019"/>
                  <a:pt x="2004" y="1025"/>
                </a:cubicBezTo>
                <a:cubicBezTo>
                  <a:pt x="1986" y="1031"/>
                  <a:pt x="1963" y="998"/>
                  <a:pt x="1971" y="983"/>
                </a:cubicBezTo>
                <a:cubicBezTo>
                  <a:pt x="1979" y="968"/>
                  <a:pt x="2035" y="963"/>
                  <a:pt x="2052" y="932"/>
                </a:cubicBezTo>
                <a:cubicBezTo>
                  <a:pt x="2069" y="901"/>
                  <a:pt x="2080" y="814"/>
                  <a:pt x="2073" y="794"/>
                </a:cubicBezTo>
                <a:cubicBezTo>
                  <a:pt x="2066" y="774"/>
                  <a:pt x="2032" y="801"/>
                  <a:pt x="2010" y="812"/>
                </a:cubicBezTo>
                <a:cubicBezTo>
                  <a:pt x="1988" y="823"/>
                  <a:pt x="1962" y="853"/>
                  <a:pt x="1942" y="861"/>
                </a:cubicBezTo>
                <a:cubicBezTo>
                  <a:pt x="1922" y="869"/>
                  <a:pt x="1903" y="856"/>
                  <a:pt x="1890" y="863"/>
                </a:cubicBezTo>
                <a:lnTo>
                  <a:pt x="1866" y="902"/>
                </a:lnTo>
                <a:lnTo>
                  <a:pt x="1869" y="926"/>
                </a:lnTo>
                <a:cubicBezTo>
                  <a:pt x="1865" y="947"/>
                  <a:pt x="1847" y="996"/>
                  <a:pt x="1839" y="1028"/>
                </a:cubicBezTo>
                <a:lnTo>
                  <a:pt x="1818" y="1118"/>
                </a:lnTo>
                <a:cubicBezTo>
                  <a:pt x="1817" y="1142"/>
                  <a:pt x="1813" y="1157"/>
                  <a:pt x="1830" y="1172"/>
                </a:cubicBezTo>
                <a:cubicBezTo>
                  <a:pt x="1847" y="1187"/>
                  <a:pt x="1869" y="1201"/>
                  <a:pt x="1917" y="1205"/>
                </a:cubicBezTo>
                <a:lnTo>
                  <a:pt x="2118" y="1199"/>
                </a:lnTo>
                <a:lnTo>
                  <a:pt x="2154" y="1226"/>
                </a:lnTo>
                <a:lnTo>
                  <a:pt x="2178" y="1271"/>
                </a:lnTo>
                <a:lnTo>
                  <a:pt x="2094" y="1280"/>
                </a:lnTo>
                <a:cubicBezTo>
                  <a:pt x="2068" y="1279"/>
                  <a:pt x="2053" y="1265"/>
                  <a:pt x="2019" y="1262"/>
                </a:cubicBezTo>
                <a:cubicBezTo>
                  <a:pt x="1985" y="1259"/>
                  <a:pt x="1930" y="1258"/>
                  <a:pt x="1887" y="1259"/>
                </a:cubicBezTo>
                <a:lnTo>
                  <a:pt x="1761" y="1270"/>
                </a:lnTo>
                <a:cubicBezTo>
                  <a:pt x="1734" y="1266"/>
                  <a:pt x="1727" y="1252"/>
                  <a:pt x="1725" y="1235"/>
                </a:cubicBezTo>
                <a:cubicBezTo>
                  <a:pt x="1723" y="1218"/>
                  <a:pt x="1744" y="1205"/>
                  <a:pt x="1752" y="1166"/>
                </a:cubicBezTo>
                <a:lnTo>
                  <a:pt x="1773" y="1001"/>
                </a:lnTo>
                <a:cubicBezTo>
                  <a:pt x="1774" y="963"/>
                  <a:pt x="1776" y="939"/>
                  <a:pt x="1758" y="935"/>
                </a:cubicBezTo>
                <a:cubicBezTo>
                  <a:pt x="1740" y="931"/>
                  <a:pt x="1717" y="948"/>
                  <a:pt x="1665" y="974"/>
                </a:cubicBezTo>
                <a:cubicBezTo>
                  <a:pt x="1613" y="1000"/>
                  <a:pt x="1481" y="1062"/>
                  <a:pt x="1443" y="1094"/>
                </a:cubicBezTo>
                <a:cubicBezTo>
                  <a:pt x="1405" y="1126"/>
                  <a:pt x="1424" y="1143"/>
                  <a:pt x="1437" y="1166"/>
                </a:cubicBezTo>
                <a:lnTo>
                  <a:pt x="1521" y="1235"/>
                </a:lnTo>
                <a:lnTo>
                  <a:pt x="1575" y="1253"/>
                </a:lnTo>
                <a:lnTo>
                  <a:pt x="1635" y="1247"/>
                </a:lnTo>
                <a:cubicBezTo>
                  <a:pt x="1653" y="1256"/>
                  <a:pt x="1713" y="1300"/>
                  <a:pt x="1686" y="1310"/>
                </a:cubicBezTo>
                <a:lnTo>
                  <a:pt x="1470" y="1307"/>
                </a:lnTo>
                <a:cubicBezTo>
                  <a:pt x="1415" y="1282"/>
                  <a:pt x="1390" y="1203"/>
                  <a:pt x="1356" y="1160"/>
                </a:cubicBezTo>
                <a:lnTo>
                  <a:pt x="1266" y="1046"/>
                </a:lnTo>
                <a:lnTo>
                  <a:pt x="1440" y="983"/>
                </a:lnTo>
                <a:lnTo>
                  <a:pt x="1530" y="938"/>
                </a:lnTo>
                <a:lnTo>
                  <a:pt x="1625" y="861"/>
                </a:lnTo>
                <a:lnTo>
                  <a:pt x="1547" y="886"/>
                </a:lnTo>
                <a:cubicBezTo>
                  <a:pt x="1521" y="888"/>
                  <a:pt x="1488" y="883"/>
                  <a:pt x="1469" y="871"/>
                </a:cubicBezTo>
                <a:lnTo>
                  <a:pt x="1431" y="815"/>
                </a:lnTo>
                <a:cubicBezTo>
                  <a:pt x="1412" y="813"/>
                  <a:pt x="1402" y="840"/>
                  <a:pt x="1353" y="861"/>
                </a:cubicBezTo>
                <a:cubicBezTo>
                  <a:pt x="1304" y="882"/>
                  <a:pt x="1210" y="924"/>
                  <a:pt x="1134" y="944"/>
                </a:cubicBezTo>
                <a:cubicBezTo>
                  <a:pt x="1058" y="964"/>
                  <a:pt x="984" y="982"/>
                  <a:pt x="900" y="983"/>
                </a:cubicBezTo>
                <a:cubicBezTo>
                  <a:pt x="816" y="984"/>
                  <a:pt x="718" y="978"/>
                  <a:pt x="627" y="950"/>
                </a:cubicBezTo>
                <a:cubicBezTo>
                  <a:pt x="536" y="922"/>
                  <a:pt x="425" y="859"/>
                  <a:pt x="355" y="816"/>
                </a:cubicBezTo>
                <a:cubicBezTo>
                  <a:pt x="285" y="773"/>
                  <a:pt x="255" y="726"/>
                  <a:pt x="207" y="689"/>
                </a:cubicBezTo>
                <a:cubicBezTo>
                  <a:pt x="159" y="652"/>
                  <a:pt x="98" y="615"/>
                  <a:pt x="63" y="596"/>
                </a:cubicBezTo>
                <a:lnTo>
                  <a:pt x="0" y="578"/>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43" name="Freeform 61"/>
          <p:cNvSpPr>
            <a:spLocks noChangeAspect="1"/>
          </p:cNvSpPr>
          <p:nvPr/>
        </p:nvSpPr>
        <p:spPr bwMode="auto">
          <a:xfrm>
            <a:off x="6743546" y="1320568"/>
            <a:ext cx="2828925" cy="1693862"/>
          </a:xfrm>
          <a:custGeom>
            <a:avLst/>
            <a:gdLst>
              <a:gd name="T0" fmla="*/ 164 w 2539"/>
              <a:gd name="T1" fmla="*/ 66 h 1525"/>
              <a:gd name="T2" fmla="*/ 396 w 2539"/>
              <a:gd name="T3" fmla="*/ 542 h 1525"/>
              <a:gd name="T4" fmla="*/ 708 w 2539"/>
              <a:gd name="T5" fmla="*/ 1062 h 1525"/>
              <a:gd name="T6" fmla="*/ 1204 w 2539"/>
              <a:gd name="T7" fmla="*/ 922 h 1525"/>
              <a:gd name="T8" fmla="*/ 1384 w 2539"/>
              <a:gd name="T9" fmla="*/ 958 h 1525"/>
              <a:gd name="T10" fmla="*/ 1392 w 2539"/>
              <a:gd name="T11" fmla="*/ 950 h 1525"/>
              <a:gd name="T12" fmla="*/ 1312 w 2539"/>
              <a:gd name="T13" fmla="*/ 1106 h 1525"/>
              <a:gd name="T14" fmla="*/ 972 w 2539"/>
              <a:gd name="T15" fmla="*/ 1358 h 1525"/>
              <a:gd name="T16" fmla="*/ 1141 w 2539"/>
              <a:gd name="T17" fmla="*/ 1438 h 1525"/>
              <a:gd name="T18" fmla="*/ 1344 w 2539"/>
              <a:gd name="T19" fmla="*/ 1506 h 1525"/>
              <a:gd name="T20" fmla="*/ 1580 w 2539"/>
              <a:gd name="T21" fmla="*/ 1490 h 1525"/>
              <a:gd name="T22" fmla="*/ 1595 w 2539"/>
              <a:gd name="T23" fmla="*/ 1438 h 1525"/>
              <a:gd name="T24" fmla="*/ 1232 w 2539"/>
              <a:gd name="T25" fmla="*/ 1347 h 1525"/>
              <a:gd name="T26" fmla="*/ 1608 w 2539"/>
              <a:gd name="T27" fmla="*/ 1058 h 1525"/>
              <a:gd name="T28" fmla="*/ 1413 w 2539"/>
              <a:gd name="T29" fmla="*/ 1347 h 1525"/>
              <a:gd name="T30" fmla="*/ 1595 w 2539"/>
              <a:gd name="T31" fmla="*/ 1393 h 1525"/>
              <a:gd name="T32" fmla="*/ 1876 w 2539"/>
              <a:gd name="T33" fmla="*/ 1470 h 1525"/>
              <a:gd name="T34" fmla="*/ 1900 w 2539"/>
              <a:gd name="T35" fmla="*/ 1470 h 1525"/>
              <a:gd name="T36" fmla="*/ 1888 w 2539"/>
              <a:gd name="T37" fmla="*/ 1406 h 1525"/>
              <a:gd name="T38" fmla="*/ 1576 w 2539"/>
              <a:gd name="T39" fmla="*/ 1286 h 1525"/>
              <a:gd name="T40" fmla="*/ 1822 w 2539"/>
              <a:gd name="T41" fmla="*/ 894 h 1525"/>
              <a:gd name="T42" fmla="*/ 1867 w 2539"/>
              <a:gd name="T43" fmla="*/ 894 h 1525"/>
              <a:gd name="T44" fmla="*/ 1884 w 2539"/>
              <a:gd name="T45" fmla="*/ 1070 h 1525"/>
              <a:gd name="T46" fmla="*/ 2003 w 2539"/>
              <a:gd name="T47" fmla="*/ 1030 h 1525"/>
              <a:gd name="T48" fmla="*/ 2036 w 2539"/>
              <a:gd name="T49" fmla="*/ 942 h 1525"/>
              <a:gd name="T50" fmla="*/ 2094 w 2539"/>
              <a:gd name="T51" fmla="*/ 849 h 1525"/>
              <a:gd name="T52" fmla="*/ 2321 w 2539"/>
              <a:gd name="T53" fmla="*/ 622 h 1525"/>
              <a:gd name="T54" fmla="*/ 2408 w 2539"/>
              <a:gd name="T55" fmla="*/ 638 h 1525"/>
              <a:gd name="T56" fmla="*/ 2537 w 2539"/>
              <a:gd name="T57" fmla="*/ 653 h 1525"/>
              <a:gd name="T58" fmla="*/ 2457 w 2539"/>
              <a:gd name="T59" fmla="*/ 486 h 1525"/>
              <a:gd name="T60" fmla="*/ 2320 w 2539"/>
              <a:gd name="T61" fmla="*/ 362 h 1525"/>
              <a:gd name="T62" fmla="*/ 2257 w 2539"/>
              <a:gd name="T63" fmla="*/ 277 h 1525"/>
              <a:gd name="T64" fmla="*/ 2153 w 2539"/>
              <a:gd name="T65" fmla="*/ 241 h 1525"/>
              <a:gd name="T66" fmla="*/ 2133 w 2539"/>
              <a:gd name="T67" fmla="*/ 345 h 1525"/>
              <a:gd name="T68" fmla="*/ 2105 w 2539"/>
              <a:gd name="T69" fmla="*/ 561 h 1525"/>
              <a:gd name="T70" fmla="*/ 1941 w 2539"/>
              <a:gd name="T71" fmla="*/ 545 h 1525"/>
              <a:gd name="T72" fmla="*/ 1541 w 2539"/>
              <a:gd name="T73" fmla="*/ 321 h 1525"/>
              <a:gd name="T74" fmla="*/ 1185 w 2539"/>
              <a:gd name="T75" fmla="*/ 549 h 1525"/>
              <a:gd name="T76" fmla="*/ 869 w 2539"/>
              <a:gd name="T77" fmla="*/ 849 h 1525"/>
              <a:gd name="T78" fmla="*/ 506 w 2539"/>
              <a:gd name="T79" fmla="*/ 622 h 1525"/>
              <a:gd name="T80" fmla="*/ 249 w 2539"/>
              <a:gd name="T81" fmla="*/ 41 h 1525"/>
              <a:gd name="T82" fmla="*/ 76 w 2539"/>
              <a:gd name="T83" fmla="*/ 4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9" h="1525">
                <a:moveTo>
                  <a:pt x="0" y="110"/>
                </a:moveTo>
                <a:cubicBezTo>
                  <a:pt x="15" y="114"/>
                  <a:pt x="118" y="56"/>
                  <a:pt x="164" y="66"/>
                </a:cubicBezTo>
                <a:cubicBezTo>
                  <a:pt x="210" y="76"/>
                  <a:pt x="240" y="89"/>
                  <a:pt x="279" y="168"/>
                </a:cubicBezTo>
                <a:cubicBezTo>
                  <a:pt x="318" y="247"/>
                  <a:pt x="366" y="421"/>
                  <a:pt x="396" y="542"/>
                </a:cubicBezTo>
                <a:cubicBezTo>
                  <a:pt x="426" y="663"/>
                  <a:pt x="409" y="807"/>
                  <a:pt x="461" y="894"/>
                </a:cubicBezTo>
                <a:cubicBezTo>
                  <a:pt x="513" y="981"/>
                  <a:pt x="621" y="1037"/>
                  <a:pt x="708" y="1062"/>
                </a:cubicBezTo>
                <a:cubicBezTo>
                  <a:pt x="795" y="1087"/>
                  <a:pt x="901" y="1065"/>
                  <a:pt x="984" y="1042"/>
                </a:cubicBezTo>
                <a:cubicBezTo>
                  <a:pt x="1067" y="1019"/>
                  <a:pt x="1157" y="937"/>
                  <a:pt x="1204" y="922"/>
                </a:cubicBezTo>
                <a:lnTo>
                  <a:pt x="1268" y="954"/>
                </a:lnTo>
                <a:cubicBezTo>
                  <a:pt x="1298" y="960"/>
                  <a:pt x="1345" y="968"/>
                  <a:pt x="1384" y="958"/>
                </a:cubicBezTo>
                <a:lnTo>
                  <a:pt x="1504" y="894"/>
                </a:lnTo>
                <a:lnTo>
                  <a:pt x="1392" y="950"/>
                </a:lnTo>
                <a:cubicBezTo>
                  <a:pt x="1376" y="960"/>
                  <a:pt x="1421" y="928"/>
                  <a:pt x="1408" y="954"/>
                </a:cubicBezTo>
                <a:cubicBezTo>
                  <a:pt x="1395" y="980"/>
                  <a:pt x="1364" y="1048"/>
                  <a:pt x="1312" y="1106"/>
                </a:cubicBezTo>
                <a:cubicBezTo>
                  <a:pt x="1260" y="1164"/>
                  <a:pt x="1153" y="1260"/>
                  <a:pt x="1096" y="1302"/>
                </a:cubicBezTo>
                <a:cubicBezTo>
                  <a:pt x="1039" y="1344"/>
                  <a:pt x="977" y="1338"/>
                  <a:pt x="972" y="1358"/>
                </a:cubicBezTo>
                <a:cubicBezTo>
                  <a:pt x="967" y="1378"/>
                  <a:pt x="1040" y="1409"/>
                  <a:pt x="1068" y="1422"/>
                </a:cubicBezTo>
                <a:cubicBezTo>
                  <a:pt x="1096" y="1435"/>
                  <a:pt x="1100" y="1424"/>
                  <a:pt x="1141" y="1438"/>
                </a:cubicBezTo>
                <a:cubicBezTo>
                  <a:pt x="1182" y="1452"/>
                  <a:pt x="1282" y="1495"/>
                  <a:pt x="1316" y="1506"/>
                </a:cubicBezTo>
                <a:cubicBezTo>
                  <a:pt x="1350" y="1517"/>
                  <a:pt x="1311" y="1503"/>
                  <a:pt x="1344" y="1506"/>
                </a:cubicBezTo>
                <a:cubicBezTo>
                  <a:pt x="1377" y="1509"/>
                  <a:pt x="1477" y="1525"/>
                  <a:pt x="1516" y="1522"/>
                </a:cubicBezTo>
                <a:cubicBezTo>
                  <a:pt x="1555" y="1519"/>
                  <a:pt x="1561" y="1494"/>
                  <a:pt x="1580" y="1490"/>
                </a:cubicBezTo>
                <a:cubicBezTo>
                  <a:pt x="1599" y="1486"/>
                  <a:pt x="1630" y="1507"/>
                  <a:pt x="1632" y="1498"/>
                </a:cubicBezTo>
                <a:lnTo>
                  <a:pt x="1595" y="1438"/>
                </a:lnTo>
                <a:cubicBezTo>
                  <a:pt x="1548" y="1428"/>
                  <a:pt x="1408" y="1453"/>
                  <a:pt x="1348" y="1438"/>
                </a:cubicBezTo>
                <a:cubicBezTo>
                  <a:pt x="1288" y="1423"/>
                  <a:pt x="1236" y="1377"/>
                  <a:pt x="1232" y="1347"/>
                </a:cubicBezTo>
                <a:cubicBezTo>
                  <a:pt x="1228" y="1317"/>
                  <a:pt x="1260" y="1305"/>
                  <a:pt x="1323" y="1257"/>
                </a:cubicBezTo>
                <a:cubicBezTo>
                  <a:pt x="1386" y="1209"/>
                  <a:pt x="1581" y="1058"/>
                  <a:pt x="1608" y="1058"/>
                </a:cubicBezTo>
                <a:cubicBezTo>
                  <a:pt x="1635" y="1058"/>
                  <a:pt x="1516" y="1206"/>
                  <a:pt x="1484" y="1254"/>
                </a:cubicBezTo>
                <a:lnTo>
                  <a:pt x="1413" y="1347"/>
                </a:lnTo>
                <a:cubicBezTo>
                  <a:pt x="1422" y="1365"/>
                  <a:pt x="1510" y="1354"/>
                  <a:pt x="1540" y="1362"/>
                </a:cubicBezTo>
                <a:cubicBezTo>
                  <a:pt x="1570" y="1370"/>
                  <a:pt x="1564" y="1372"/>
                  <a:pt x="1595" y="1393"/>
                </a:cubicBezTo>
                <a:cubicBezTo>
                  <a:pt x="1626" y="1414"/>
                  <a:pt x="1677" y="1473"/>
                  <a:pt x="1724" y="1486"/>
                </a:cubicBezTo>
                <a:cubicBezTo>
                  <a:pt x="1771" y="1499"/>
                  <a:pt x="1848" y="1477"/>
                  <a:pt x="1876" y="1470"/>
                </a:cubicBezTo>
                <a:cubicBezTo>
                  <a:pt x="1904" y="1463"/>
                  <a:pt x="1888" y="1446"/>
                  <a:pt x="1892" y="1446"/>
                </a:cubicBezTo>
                <a:cubicBezTo>
                  <a:pt x="1896" y="1446"/>
                  <a:pt x="1889" y="1465"/>
                  <a:pt x="1900" y="1470"/>
                </a:cubicBezTo>
                <a:cubicBezTo>
                  <a:pt x="1911" y="1475"/>
                  <a:pt x="1958" y="1485"/>
                  <a:pt x="1956" y="1474"/>
                </a:cubicBezTo>
                <a:cubicBezTo>
                  <a:pt x="1954" y="1463"/>
                  <a:pt x="1920" y="1415"/>
                  <a:pt x="1888" y="1406"/>
                </a:cubicBezTo>
                <a:lnTo>
                  <a:pt x="1760" y="1422"/>
                </a:lnTo>
                <a:cubicBezTo>
                  <a:pt x="1708" y="1402"/>
                  <a:pt x="1573" y="1359"/>
                  <a:pt x="1576" y="1286"/>
                </a:cubicBezTo>
                <a:lnTo>
                  <a:pt x="1776" y="985"/>
                </a:lnTo>
                <a:cubicBezTo>
                  <a:pt x="1817" y="920"/>
                  <a:pt x="1822" y="909"/>
                  <a:pt x="1822" y="894"/>
                </a:cubicBezTo>
                <a:lnTo>
                  <a:pt x="1776" y="894"/>
                </a:lnTo>
                <a:lnTo>
                  <a:pt x="1867" y="894"/>
                </a:lnTo>
                <a:cubicBezTo>
                  <a:pt x="1896" y="910"/>
                  <a:pt x="1949" y="961"/>
                  <a:pt x="1952" y="990"/>
                </a:cubicBezTo>
                <a:cubicBezTo>
                  <a:pt x="1955" y="1019"/>
                  <a:pt x="1881" y="1053"/>
                  <a:pt x="1884" y="1070"/>
                </a:cubicBezTo>
                <a:cubicBezTo>
                  <a:pt x="1887" y="1087"/>
                  <a:pt x="1952" y="1097"/>
                  <a:pt x="1972" y="1090"/>
                </a:cubicBezTo>
                <a:cubicBezTo>
                  <a:pt x="1992" y="1083"/>
                  <a:pt x="1992" y="1048"/>
                  <a:pt x="2003" y="1030"/>
                </a:cubicBezTo>
                <a:cubicBezTo>
                  <a:pt x="2014" y="1012"/>
                  <a:pt x="2030" y="997"/>
                  <a:pt x="2036" y="982"/>
                </a:cubicBezTo>
                <a:lnTo>
                  <a:pt x="2036" y="942"/>
                </a:lnTo>
                <a:lnTo>
                  <a:pt x="2012" y="894"/>
                </a:lnTo>
                <a:cubicBezTo>
                  <a:pt x="2022" y="879"/>
                  <a:pt x="2056" y="878"/>
                  <a:pt x="2094" y="849"/>
                </a:cubicBezTo>
                <a:cubicBezTo>
                  <a:pt x="2132" y="820"/>
                  <a:pt x="2202" y="760"/>
                  <a:pt x="2240" y="722"/>
                </a:cubicBezTo>
                <a:cubicBezTo>
                  <a:pt x="2278" y="684"/>
                  <a:pt x="2300" y="634"/>
                  <a:pt x="2321" y="622"/>
                </a:cubicBezTo>
                <a:cubicBezTo>
                  <a:pt x="2342" y="610"/>
                  <a:pt x="2354" y="647"/>
                  <a:pt x="2368" y="650"/>
                </a:cubicBezTo>
                <a:cubicBezTo>
                  <a:pt x="2382" y="653"/>
                  <a:pt x="2386" y="628"/>
                  <a:pt x="2408" y="638"/>
                </a:cubicBezTo>
                <a:cubicBezTo>
                  <a:pt x="2430" y="648"/>
                  <a:pt x="2481" y="709"/>
                  <a:pt x="2502" y="712"/>
                </a:cubicBezTo>
                <a:cubicBezTo>
                  <a:pt x="2523" y="715"/>
                  <a:pt x="2539" y="683"/>
                  <a:pt x="2537" y="653"/>
                </a:cubicBezTo>
                <a:cubicBezTo>
                  <a:pt x="2535" y="623"/>
                  <a:pt x="2502" y="557"/>
                  <a:pt x="2489" y="529"/>
                </a:cubicBezTo>
                <a:cubicBezTo>
                  <a:pt x="2476" y="501"/>
                  <a:pt x="2463" y="499"/>
                  <a:pt x="2457" y="486"/>
                </a:cubicBezTo>
                <a:lnTo>
                  <a:pt x="2453" y="449"/>
                </a:lnTo>
                <a:cubicBezTo>
                  <a:pt x="2430" y="428"/>
                  <a:pt x="2349" y="373"/>
                  <a:pt x="2320" y="362"/>
                </a:cubicBezTo>
                <a:cubicBezTo>
                  <a:pt x="2291" y="351"/>
                  <a:pt x="2287" y="399"/>
                  <a:pt x="2277" y="385"/>
                </a:cubicBezTo>
                <a:lnTo>
                  <a:pt x="2257" y="277"/>
                </a:lnTo>
                <a:lnTo>
                  <a:pt x="2177" y="201"/>
                </a:lnTo>
                <a:cubicBezTo>
                  <a:pt x="2160" y="195"/>
                  <a:pt x="2162" y="235"/>
                  <a:pt x="2153" y="241"/>
                </a:cubicBezTo>
                <a:cubicBezTo>
                  <a:pt x="2144" y="247"/>
                  <a:pt x="2128" y="220"/>
                  <a:pt x="2125" y="237"/>
                </a:cubicBezTo>
                <a:cubicBezTo>
                  <a:pt x="2122" y="254"/>
                  <a:pt x="2122" y="313"/>
                  <a:pt x="2133" y="345"/>
                </a:cubicBezTo>
                <a:cubicBezTo>
                  <a:pt x="2144" y="377"/>
                  <a:pt x="2198" y="393"/>
                  <a:pt x="2193" y="429"/>
                </a:cubicBezTo>
                <a:lnTo>
                  <a:pt x="2105" y="561"/>
                </a:lnTo>
                <a:lnTo>
                  <a:pt x="2025" y="545"/>
                </a:lnTo>
                <a:lnTo>
                  <a:pt x="1941" y="545"/>
                </a:lnTo>
                <a:cubicBezTo>
                  <a:pt x="1885" y="513"/>
                  <a:pt x="1756" y="390"/>
                  <a:pt x="1689" y="353"/>
                </a:cubicBezTo>
                <a:cubicBezTo>
                  <a:pt x="1622" y="316"/>
                  <a:pt x="1592" y="318"/>
                  <a:pt x="1541" y="321"/>
                </a:cubicBezTo>
                <a:cubicBezTo>
                  <a:pt x="1490" y="324"/>
                  <a:pt x="1444" y="335"/>
                  <a:pt x="1385" y="373"/>
                </a:cubicBezTo>
                <a:cubicBezTo>
                  <a:pt x="1326" y="411"/>
                  <a:pt x="1232" y="496"/>
                  <a:pt x="1185" y="549"/>
                </a:cubicBezTo>
                <a:cubicBezTo>
                  <a:pt x="1138" y="602"/>
                  <a:pt x="1154" y="639"/>
                  <a:pt x="1101" y="689"/>
                </a:cubicBezTo>
                <a:cubicBezTo>
                  <a:pt x="1048" y="739"/>
                  <a:pt x="947" y="829"/>
                  <a:pt x="869" y="849"/>
                </a:cubicBezTo>
                <a:cubicBezTo>
                  <a:pt x="791" y="869"/>
                  <a:pt x="693" y="847"/>
                  <a:pt x="633" y="809"/>
                </a:cubicBezTo>
                <a:cubicBezTo>
                  <a:pt x="573" y="771"/>
                  <a:pt x="547" y="714"/>
                  <a:pt x="506" y="622"/>
                </a:cubicBezTo>
                <a:cubicBezTo>
                  <a:pt x="465" y="530"/>
                  <a:pt x="432" y="354"/>
                  <a:pt x="389" y="257"/>
                </a:cubicBezTo>
                <a:cubicBezTo>
                  <a:pt x="346" y="160"/>
                  <a:pt x="292" y="82"/>
                  <a:pt x="249" y="41"/>
                </a:cubicBezTo>
                <a:cubicBezTo>
                  <a:pt x="206" y="0"/>
                  <a:pt x="162" y="13"/>
                  <a:pt x="133" y="13"/>
                </a:cubicBezTo>
                <a:lnTo>
                  <a:pt x="76" y="42"/>
                </a:lnTo>
                <a:lnTo>
                  <a:pt x="0" y="110"/>
                </a:ln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44" name="Freeform 62"/>
          <p:cNvSpPr>
            <a:spLocks noChangeAspect="1"/>
          </p:cNvSpPr>
          <p:nvPr/>
        </p:nvSpPr>
        <p:spPr bwMode="auto">
          <a:xfrm>
            <a:off x="7681759" y="380768"/>
            <a:ext cx="4676775" cy="2200275"/>
          </a:xfrm>
          <a:custGeom>
            <a:avLst/>
            <a:gdLst>
              <a:gd name="T0" fmla="*/ 593 w 3342"/>
              <a:gd name="T1" fmla="*/ 1522 h 1576"/>
              <a:gd name="T2" fmla="*/ 661 w 3342"/>
              <a:gd name="T3" fmla="*/ 1350 h 1576"/>
              <a:gd name="T4" fmla="*/ 537 w 3342"/>
              <a:gd name="T5" fmla="*/ 1386 h 1576"/>
              <a:gd name="T6" fmla="*/ 405 w 3342"/>
              <a:gd name="T7" fmla="*/ 1462 h 1576"/>
              <a:gd name="T8" fmla="*/ 465 w 3342"/>
              <a:gd name="T9" fmla="*/ 1326 h 1576"/>
              <a:gd name="T10" fmla="*/ 711 w 3342"/>
              <a:gd name="T11" fmla="*/ 1258 h 1576"/>
              <a:gd name="T12" fmla="*/ 973 w 3342"/>
              <a:gd name="T13" fmla="*/ 1014 h 1576"/>
              <a:gd name="T14" fmla="*/ 1346 w 3342"/>
              <a:gd name="T15" fmla="*/ 895 h 1576"/>
              <a:gd name="T16" fmla="*/ 1527 w 3342"/>
              <a:gd name="T17" fmla="*/ 668 h 1576"/>
              <a:gd name="T18" fmla="*/ 1074 w 3342"/>
              <a:gd name="T19" fmla="*/ 351 h 1576"/>
              <a:gd name="T20" fmla="*/ 620 w 3342"/>
              <a:gd name="T21" fmla="*/ 124 h 1576"/>
              <a:gd name="T22" fmla="*/ 169 w 3342"/>
              <a:gd name="T23" fmla="*/ 198 h 1576"/>
              <a:gd name="T24" fmla="*/ 225 w 3342"/>
              <a:gd name="T25" fmla="*/ 110 h 1576"/>
              <a:gd name="T26" fmla="*/ 847 w 3342"/>
              <a:gd name="T27" fmla="*/ 79 h 1576"/>
              <a:gd name="T28" fmla="*/ 1321 w 3342"/>
              <a:gd name="T29" fmla="*/ 354 h 1576"/>
              <a:gd name="T30" fmla="*/ 1845 w 3342"/>
              <a:gd name="T31" fmla="*/ 442 h 1576"/>
              <a:gd name="T32" fmla="*/ 2072 w 3342"/>
              <a:gd name="T33" fmla="*/ 396 h 1576"/>
              <a:gd name="T34" fmla="*/ 2493 w 3342"/>
              <a:gd name="T35" fmla="*/ 262 h 1576"/>
              <a:gd name="T36" fmla="*/ 2977 w 3342"/>
              <a:gd name="T37" fmla="*/ 134 h 1576"/>
              <a:gd name="T38" fmla="*/ 2873 w 3342"/>
              <a:gd name="T39" fmla="*/ 6 h 1576"/>
              <a:gd name="T40" fmla="*/ 3097 w 3342"/>
              <a:gd name="T41" fmla="*/ 122 h 1576"/>
              <a:gd name="T42" fmla="*/ 3342 w 3342"/>
              <a:gd name="T43" fmla="*/ 306 h 1576"/>
              <a:gd name="T44" fmla="*/ 3342 w 3342"/>
              <a:gd name="T45" fmla="*/ 396 h 1576"/>
              <a:gd name="T46" fmla="*/ 3209 w 3342"/>
              <a:gd name="T47" fmla="*/ 370 h 1576"/>
              <a:gd name="T48" fmla="*/ 3024 w 3342"/>
              <a:gd name="T49" fmla="*/ 306 h 1576"/>
              <a:gd name="T50" fmla="*/ 2917 w 3342"/>
              <a:gd name="T51" fmla="*/ 326 h 1576"/>
              <a:gd name="T52" fmla="*/ 2733 w 3342"/>
              <a:gd name="T53" fmla="*/ 434 h 1576"/>
              <a:gd name="T54" fmla="*/ 2468 w 3342"/>
              <a:gd name="T55" fmla="*/ 651 h 1576"/>
              <a:gd name="T56" fmla="*/ 2393 w 3342"/>
              <a:gd name="T57" fmla="*/ 870 h 1576"/>
              <a:gd name="T58" fmla="*/ 2298 w 3342"/>
              <a:gd name="T59" fmla="*/ 850 h 1576"/>
              <a:gd name="T60" fmla="*/ 2389 w 3342"/>
              <a:gd name="T61" fmla="*/ 759 h 1576"/>
              <a:gd name="T62" fmla="*/ 2330 w 3342"/>
              <a:gd name="T63" fmla="*/ 747 h 1576"/>
              <a:gd name="T64" fmla="*/ 2253 w 3342"/>
              <a:gd name="T65" fmla="*/ 941 h 1576"/>
              <a:gd name="T66" fmla="*/ 2057 w 3342"/>
              <a:gd name="T67" fmla="*/ 982 h 1576"/>
              <a:gd name="T68" fmla="*/ 2117 w 3342"/>
              <a:gd name="T69" fmla="*/ 941 h 1576"/>
              <a:gd name="T70" fmla="*/ 2252 w 3342"/>
              <a:gd name="T71" fmla="*/ 813 h 1576"/>
              <a:gd name="T72" fmla="*/ 2129 w 3342"/>
              <a:gd name="T73" fmla="*/ 854 h 1576"/>
              <a:gd name="T74" fmla="*/ 1929 w 3342"/>
              <a:gd name="T75" fmla="*/ 910 h 1576"/>
              <a:gd name="T76" fmla="*/ 1663 w 3342"/>
              <a:gd name="T77" fmla="*/ 1031 h 1576"/>
              <a:gd name="T78" fmla="*/ 1300 w 3342"/>
              <a:gd name="T79" fmla="*/ 1077 h 1576"/>
              <a:gd name="T80" fmla="*/ 847 w 3342"/>
              <a:gd name="T81" fmla="*/ 1258 h 1576"/>
              <a:gd name="T82" fmla="*/ 685 w 3342"/>
              <a:gd name="T83" fmla="*/ 1494 h 1576"/>
              <a:gd name="T84" fmla="*/ 711 w 3342"/>
              <a:gd name="T85"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2" h="1576">
                <a:moveTo>
                  <a:pt x="665" y="1576"/>
                </a:moveTo>
                <a:lnTo>
                  <a:pt x="593" y="1522"/>
                </a:lnTo>
                <a:cubicBezTo>
                  <a:pt x="608" y="1477"/>
                  <a:pt x="745" y="1332"/>
                  <a:pt x="756" y="1303"/>
                </a:cubicBezTo>
                <a:cubicBezTo>
                  <a:pt x="767" y="1274"/>
                  <a:pt x="692" y="1337"/>
                  <a:pt x="661" y="1350"/>
                </a:cubicBezTo>
                <a:cubicBezTo>
                  <a:pt x="630" y="1363"/>
                  <a:pt x="590" y="1376"/>
                  <a:pt x="569" y="1382"/>
                </a:cubicBezTo>
                <a:lnTo>
                  <a:pt x="537" y="1386"/>
                </a:lnTo>
                <a:lnTo>
                  <a:pt x="484" y="1394"/>
                </a:lnTo>
                <a:cubicBezTo>
                  <a:pt x="462" y="1407"/>
                  <a:pt x="423" y="1457"/>
                  <a:pt x="405" y="1462"/>
                </a:cubicBezTo>
                <a:cubicBezTo>
                  <a:pt x="387" y="1467"/>
                  <a:pt x="363" y="1445"/>
                  <a:pt x="373" y="1422"/>
                </a:cubicBezTo>
                <a:cubicBezTo>
                  <a:pt x="383" y="1399"/>
                  <a:pt x="431" y="1346"/>
                  <a:pt x="465" y="1326"/>
                </a:cubicBezTo>
                <a:cubicBezTo>
                  <a:pt x="499" y="1306"/>
                  <a:pt x="534" y="1314"/>
                  <a:pt x="575" y="1303"/>
                </a:cubicBezTo>
                <a:cubicBezTo>
                  <a:pt x="616" y="1292"/>
                  <a:pt x="651" y="1296"/>
                  <a:pt x="711" y="1258"/>
                </a:cubicBezTo>
                <a:cubicBezTo>
                  <a:pt x="771" y="1220"/>
                  <a:pt x="894" y="1118"/>
                  <a:pt x="938" y="1077"/>
                </a:cubicBezTo>
                <a:lnTo>
                  <a:pt x="973" y="1014"/>
                </a:lnTo>
                <a:cubicBezTo>
                  <a:pt x="1011" y="994"/>
                  <a:pt x="1107" y="978"/>
                  <a:pt x="1169" y="958"/>
                </a:cubicBezTo>
                <a:cubicBezTo>
                  <a:pt x="1231" y="938"/>
                  <a:pt x="1301" y="928"/>
                  <a:pt x="1346" y="895"/>
                </a:cubicBezTo>
                <a:cubicBezTo>
                  <a:pt x="1391" y="862"/>
                  <a:pt x="1407" y="797"/>
                  <a:pt x="1437" y="759"/>
                </a:cubicBezTo>
                <a:lnTo>
                  <a:pt x="1527" y="668"/>
                </a:lnTo>
                <a:cubicBezTo>
                  <a:pt x="1519" y="638"/>
                  <a:pt x="1466" y="631"/>
                  <a:pt x="1391" y="578"/>
                </a:cubicBezTo>
                <a:cubicBezTo>
                  <a:pt x="1316" y="525"/>
                  <a:pt x="1169" y="413"/>
                  <a:pt x="1074" y="351"/>
                </a:cubicBezTo>
                <a:cubicBezTo>
                  <a:pt x="979" y="289"/>
                  <a:pt x="896" y="244"/>
                  <a:pt x="821" y="206"/>
                </a:cubicBezTo>
                <a:cubicBezTo>
                  <a:pt x="746" y="168"/>
                  <a:pt x="691" y="138"/>
                  <a:pt x="620" y="124"/>
                </a:cubicBezTo>
                <a:cubicBezTo>
                  <a:pt x="549" y="110"/>
                  <a:pt x="468" y="112"/>
                  <a:pt x="393" y="124"/>
                </a:cubicBezTo>
                <a:cubicBezTo>
                  <a:pt x="318" y="136"/>
                  <a:pt x="233" y="174"/>
                  <a:pt x="169" y="198"/>
                </a:cubicBezTo>
                <a:cubicBezTo>
                  <a:pt x="105" y="222"/>
                  <a:pt x="0" y="285"/>
                  <a:pt x="9" y="270"/>
                </a:cubicBezTo>
                <a:lnTo>
                  <a:pt x="225" y="110"/>
                </a:lnTo>
                <a:cubicBezTo>
                  <a:pt x="319" y="71"/>
                  <a:pt x="471" y="38"/>
                  <a:pt x="575" y="33"/>
                </a:cubicBezTo>
                <a:cubicBezTo>
                  <a:pt x="679" y="28"/>
                  <a:pt x="756" y="49"/>
                  <a:pt x="847" y="79"/>
                </a:cubicBezTo>
                <a:cubicBezTo>
                  <a:pt x="938" y="109"/>
                  <a:pt x="1040" y="169"/>
                  <a:pt x="1119" y="215"/>
                </a:cubicBezTo>
                <a:cubicBezTo>
                  <a:pt x="1198" y="261"/>
                  <a:pt x="1234" y="312"/>
                  <a:pt x="1321" y="354"/>
                </a:cubicBezTo>
                <a:cubicBezTo>
                  <a:pt x="1408" y="396"/>
                  <a:pt x="1554" y="455"/>
                  <a:pt x="1641" y="470"/>
                </a:cubicBezTo>
                <a:cubicBezTo>
                  <a:pt x="1728" y="485"/>
                  <a:pt x="1792" y="453"/>
                  <a:pt x="1845" y="442"/>
                </a:cubicBezTo>
                <a:cubicBezTo>
                  <a:pt x="1898" y="431"/>
                  <a:pt x="1923" y="414"/>
                  <a:pt x="1961" y="406"/>
                </a:cubicBezTo>
                <a:cubicBezTo>
                  <a:pt x="1999" y="398"/>
                  <a:pt x="2016" y="413"/>
                  <a:pt x="2072" y="396"/>
                </a:cubicBezTo>
                <a:cubicBezTo>
                  <a:pt x="2128" y="379"/>
                  <a:pt x="2228" y="328"/>
                  <a:pt x="2298" y="306"/>
                </a:cubicBezTo>
                <a:cubicBezTo>
                  <a:pt x="2368" y="284"/>
                  <a:pt x="2437" y="283"/>
                  <a:pt x="2493" y="262"/>
                </a:cubicBezTo>
                <a:cubicBezTo>
                  <a:pt x="2549" y="241"/>
                  <a:pt x="2552" y="203"/>
                  <a:pt x="2633" y="182"/>
                </a:cubicBezTo>
                <a:cubicBezTo>
                  <a:pt x="2714" y="161"/>
                  <a:pt x="2931" y="147"/>
                  <a:pt x="2977" y="134"/>
                </a:cubicBezTo>
                <a:cubicBezTo>
                  <a:pt x="3023" y="121"/>
                  <a:pt x="2926" y="123"/>
                  <a:pt x="2909" y="102"/>
                </a:cubicBezTo>
                <a:cubicBezTo>
                  <a:pt x="2892" y="81"/>
                  <a:pt x="2853" y="12"/>
                  <a:pt x="2873" y="6"/>
                </a:cubicBezTo>
                <a:cubicBezTo>
                  <a:pt x="2893" y="0"/>
                  <a:pt x="2992" y="47"/>
                  <a:pt x="3029" y="66"/>
                </a:cubicBezTo>
                <a:lnTo>
                  <a:pt x="3097" y="122"/>
                </a:lnTo>
                <a:cubicBezTo>
                  <a:pt x="3127" y="139"/>
                  <a:pt x="3165" y="138"/>
                  <a:pt x="3206" y="169"/>
                </a:cubicBezTo>
                <a:cubicBezTo>
                  <a:pt x="3247" y="200"/>
                  <a:pt x="3319" y="276"/>
                  <a:pt x="3342" y="306"/>
                </a:cubicBezTo>
                <a:lnTo>
                  <a:pt x="3342" y="351"/>
                </a:lnTo>
                <a:lnTo>
                  <a:pt x="3342" y="396"/>
                </a:lnTo>
                <a:cubicBezTo>
                  <a:pt x="3335" y="408"/>
                  <a:pt x="3319" y="426"/>
                  <a:pt x="3297" y="422"/>
                </a:cubicBezTo>
                <a:cubicBezTo>
                  <a:pt x="3275" y="418"/>
                  <a:pt x="3247" y="382"/>
                  <a:pt x="3209" y="370"/>
                </a:cubicBezTo>
                <a:cubicBezTo>
                  <a:pt x="3171" y="358"/>
                  <a:pt x="3101" y="362"/>
                  <a:pt x="3070" y="351"/>
                </a:cubicBezTo>
                <a:cubicBezTo>
                  <a:pt x="3039" y="340"/>
                  <a:pt x="3039" y="312"/>
                  <a:pt x="3024" y="306"/>
                </a:cubicBezTo>
                <a:cubicBezTo>
                  <a:pt x="3009" y="300"/>
                  <a:pt x="2995" y="311"/>
                  <a:pt x="2977" y="314"/>
                </a:cubicBezTo>
                <a:cubicBezTo>
                  <a:pt x="2959" y="317"/>
                  <a:pt x="2932" y="325"/>
                  <a:pt x="2917" y="326"/>
                </a:cubicBezTo>
                <a:cubicBezTo>
                  <a:pt x="2902" y="327"/>
                  <a:pt x="2920" y="304"/>
                  <a:pt x="2889" y="322"/>
                </a:cubicBezTo>
                <a:cubicBezTo>
                  <a:pt x="2858" y="340"/>
                  <a:pt x="2778" y="399"/>
                  <a:pt x="2733" y="434"/>
                </a:cubicBezTo>
                <a:cubicBezTo>
                  <a:pt x="2688" y="469"/>
                  <a:pt x="2660" y="496"/>
                  <a:pt x="2616" y="532"/>
                </a:cubicBezTo>
                <a:cubicBezTo>
                  <a:pt x="2572" y="568"/>
                  <a:pt x="2499" y="605"/>
                  <a:pt x="2468" y="651"/>
                </a:cubicBezTo>
                <a:cubicBezTo>
                  <a:pt x="2437" y="697"/>
                  <a:pt x="2442" y="773"/>
                  <a:pt x="2429" y="810"/>
                </a:cubicBezTo>
                <a:cubicBezTo>
                  <a:pt x="2416" y="847"/>
                  <a:pt x="2415" y="856"/>
                  <a:pt x="2393" y="870"/>
                </a:cubicBezTo>
                <a:cubicBezTo>
                  <a:pt x="2371" y="884"/>
                  <a:pt x="2314" y="898"/>
                  <a:pt x="2298" y="895"/>
                </a:cubicBezTo>
                <a:lnTo>
                  <a:pt x="2298" y="850"/>
                </a:lnTo>
                <a:lnTo>
                  <a:pt x="2369" y="818"/>
                </a:lnTo>
                <a:cubicBezTo>
                  <a:pt x="2384" y="803"/>
                  <a:pt x="2387" y="774"/>
                  <a:pt x="2389" y="759"/>
                </a:cubicBezTo>
                <a:lnTo>
                  <a:pt x="2384" y="729"/>
                </a:lnTo>
                <a:lnTo>
                  <a:pt x="2330" y="747"/>
                </a:lnTo>
                <a:lnTo>
                  <a:pt x="2330" y="783"/>
                </a:lnTo>
                <a:cubicBezTo>
                  <a:pt x="2317" y="815"/>
                  <a:pt x="2288" y="904"/>
                  <a:pt x="2253" y="941"/>
                </a:cubicBezTo>
                <a:cubicBezTo>
                  <a:pt x="2218" y="978"/>
                  <a:pt x="2154" y="999"/>
                  <a:pt x="2121" y="1006"/>
                </a:cubicBezTo>
                <a:cubicBezTo>
                  <a:pt x="2088" y="1013"/>
                  <a:pt x="2063" y="993"/>
                  <a:pt x="2057" y="982"/>
                </a:cubicBezTo>
                <a:cubicBezTo>
                  <a:pt x="2051" y="971"/>
                  <a:pt x="2075" y="945"/>
                  <a:pt x="2085" y="938"/>
                </a:cubicBezTo>
                <a:lnTo>
                  <a:pt x="2117" y="941"/>
                </a:lnTo>
                <a:cubicBezTo>
                  <a:pt x="2137" y="934"/>
                  <a:pt x="2186" y="916"/>
                  <a:pt x="2208" y="895"/>
                </a:cubicBezTo>
                <a:cubicBezTo>
                  <a:pt x="2230" y="874"/>
                  <a:pt x="2247" y="833"/>
                  <a:pt x="2252" y="813"/>
                </a:cubicBezTo>
                <a:lnTo>
                  <a:pt x="2240" y="777"/>
                </a:lnTo>
                <a:cubicBezTo>
                  <a:pt x="2220" y="784"/>
                  <a:pt x="2166" y="835"/>
                  <a:pt x="2129" y="854"/>
                </a:cubicBezTo>
                <a:lnTo>
                  <a:pt x="2017" y="890"/>
                </a:lnTo>
                <a:lnTo>
                  <a:pt x="1929" y="910"/>
                </a:lnTo>
                <a:lnTo>
                  <a:pt x="1853" y="902"/>
                </a:lnTo>
                <a:cubicBezTo>
                  <a:pt x="1809" y="922"/>
                  <a:pt x="1725" y="1010"/>
                  <a:pt x="1663" y="1031"/>
                </a:cubicBezTo>
                <a:cubicBezTo>
                  <a:pt x="1601" y="1052"/>
                  <a:pt x="1542" y="1023"/>
                  <a:pt x="1482" y="1031"/>
                </a:cubicBezTo>
                <a:cubicBezTo>
                  <a:pt x="1422" y="1039"/>
                  <a:pt x="1383" y="1054"/>
                  <a:pt x="1300" y="1077"/>
                </a:cubicBezTo>
                <a:cubicBezTo>
                  <a:pt x="1217" y="1100"/>
                  <a:pt x="1058" y="1137"/>
                  <a:pt x="983" y="1167"/>
                </a:cubicBezTo>
                <a:cubicBezTo>
                  <a:pt x="908" y="1197"/>
                  <a:pt x="892" y="1213"/>
                  <a:pt x="847" y="1258"/>
                </a:cubicBezTo>
                <a:lnTo>
                  <a:pt x="711" y="1439"/>
                </a:lnTo>
                <a:lnTo>
                  <a:pt x="685" y="1494"/>
                </a:lnTo>
                <a:lnTo>
                  <a:pt x="721" y="1546"/>
                </a:lnTo>
                <a:cubicBezTo>
                  <a:pt x="725" y="1560"/>
                  <a:pt x="720" y="1571"/>
                  <a:pt x="711" y="1576"/>
                </a:cubicBezTo>
                <a:lnTo>
                  <a:pt x="665" y="1576"/>
                </a:ln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45" name="Freeform 63"/>
          <p:cNvSpPr>
            <a:spLocks noChangeAspect="1"/>
          </p:cNvSpPr>
          <p:nvPr/>
        </p:nvSpPr>
        <p:spPr bwMode="auto">
          <a:xfrm>
            <a:off x="8043709" y="-409807"/>
            <a:ext cx="5051425" cy="2522537"/>
          </a:xfrm>
          <a:custGeom>
            <a:avLst/>
            <a:gdLst>
              <a:gd name="T0" fmla="*/ 336 w 3021"/>
              <a:gd name="T1" fmla="*/ 109 h 1510"/>
              <a:gd name="T2" fmla="*/ 1089 w 3021"/>
              <a:gd name="T3" fmla="*/ 252 h 1510"/>
              <a:gd name="T4" fmla="*/ 1650 w 3021"/>
              <a:gd name="T5" fmla="*/ 445 h 1510"/>
              <a:gd name="T6" fmla="*/ 1932 w 3021"/>
              <a:gd name="T7" fmla="*/ 415 h 1510"/>
              <a:gd name="T8" fmla="*/ 2313 w 3021"/>
              <a:gd name="T9" fmla="*/ 479 h 1510"/>
              <a:gd name="T10" fmla="*/ 2532 w 3021"/>
              <a:gd name="T11" fmla="*/ 409 h 1510"/>
              <a:gd name="T12" fmla="*/ 2634 w 3021"/>
              <a:gd name="T13" fmla="*/ 289 h 1510"/>
              <a:gd name="T14" fmla="*/ 2631 w 3021"/>
              <a:gd name="T15" fmla="*/ 208 h 1510"/>
              <a:gd name="T16" fmla="*/ 2540 w 3021"/>
              <a:gd name="T17" fmla="*/ 116 h 1510"/>
              <a:gd name="T18" fmla="*/ 2568 w 3021"/>
              <a:gd name="T19" fmla="*/ 73 h 1510"/>
              <a:gd name="T20" fmla="*/ 2595 w 3021"/>
              <a:gd name="T21" fmla="*/ 46 h 1510"/>
              <a:gd name="T22" fmla="*/ 2640 w 3021"/>
              <a:gd name="T23" fmla="*/ 22 h 1510"/>
              <a:gd name="T24" fmla="*/ 2739 w 3021"/>
              <a:gd name="T25" fmla="*/ 136 h 1510"/>
              <a:gd name="T26" fmla="*/ 2886 w 3021"/>
              <a:gd name="T27" fmla="*/ 166 h 1510"/>
              <a:gd name="T28" fmla="*/ 3018 w 3021"/>
              <a:gd name="T29" fmla="*/ 289 h 1510"/>
              <a:gd name="T30" fmla="*/ 2937 w 3021"/>
              <a:gd name="T31" fmla="*/ 364 h 1510"/>
              <a:gd name="T32" fmla="*/ 2858 w 3021"/>
              <a:gd name="T33" fmla="*/ 343 h 1510"/>
              <a:gd name="T34" fmla="*/ 2799 w 3021"/>
              <a:gd name="T35" fmla="*/ 481 h 1510"/>
              <a:gd name="T36" fmla="*/ 2631 w 3021"/>
              <a:gd name="T37" fmla="*/ 706 h 1510"/>
              <a:gd name="T38" fmla="*/ 2523 w 3021"/>
              <a:gd name="T39" fmla="*/ 862 h 1510"/>
              <a:gd name="T40" fmla="*/ 2547 w 3021"/>
              <a:gd name="T41" fmla="*/ 988 h 1510"/>
              <a:gd name="T42" fmla="*/ 2421 w 3021"/>
              <a:gd name="T43" fmla="*/ 1066 h 1510"/>
              <a:gd name="T44" fmla="*/ 2495 w 3021"/>
              <a:gd name="T45" fmla="*/ 978 h 1510"/>
              <a:gd name="T46" fmla="*/ 2355 w 3021"/>
              <a:gd name="T47" fmla="*/ 1006 h 1510"/>
              <a:gd name="T48" fmla="*/ 2406 w 3021"/>
              <a:gd name="T49" fmla="*/ 991 h 1510"/>
              <a:gd name="T50" fmla="*/ 2445 w 3021"/>
              <a:gd name="T51" fmla="*/ 847 h 1510"/>
              <a:gd name="T52" fmla="*/ 2181 w 3021"/>
              <a:gd name="T53" fmla="*/ 901 h 1510"/>
              <a:gd name="T54" fmla="*/ 1996 w 3021"/>
              <a:gd name="T55" fmla="*/ 933 h 1510"/>
              <a:gd name="T56" fmla="*/ 1698 w 3021"/>
              <a:gd name="T57" fmla="*/ 967 h 1510"/>
              <a:gd name="T58" fmla="*/ 1278 w 3021"/>
              <a:gd name="T59" fmla="*/ 1111 h 1510"/>
              <a:gd name="T60" fmla="*/ 1260 w 3021"/>
              <a:gd name="T61" fmla="*/ 1270 h 1510"/>
              <a:gd name="T62" fmla="*/ 1134 w 3021"/>
              <a:gd name="T63" fmla="*/ 1504 h 1510"/>
              <a:gd name="T64" fmla="*/ 1095 w 3021"/>
              <a:gd name="T65" fmla="*/ 1483 h 1510"/>
              <a:gd name="T66" fmla="*/ 1173 w 3021"/>
              <a:gd name="T67" fmla="*/ 1422 h 1510"/>
              <a:gd name="T68" fmla="*/ 1203 w 3021"/>
              <a:gd name="T69" fmla="*/ 1275 h 1510"/>
              <a:gd name="T70" fmla="*/ 1225 w 3021"/>
              <a:gd name="T71" fmla="*/ 1114 h 1510"/>
              <a:gd name="T72" fmla="*/ 1146 w 3021"/>
              <a:gd name="T73" fmla="*/ 1171 h 1510"/>
              <a:gd name="T74" fmla="*/ 843 w 3021"/>
              <a:gd name="T75" fmla="*/ 1477 h 1510"/>
              <a:gd name="T76" fmla="*/ 741 w 3021"/>
              <a:gd name="T77" fmla="*/ 1441 h 1510"/>
              <a:gd name="T78" fmla="*/ 1043 w 3021"/>
              <a:gd name="T79" fmla="*/ 1160 h 1510"/>
              <a:gd name="T80" fmla="*/ 1194 w 3021"/>
              <a:gd name="T81" fmla="*/ 1021 h 1510"/>
              <a:gd name="T82" fmla="*/ 1341 w 3021"/>
              <a:gd name="T83" fmla="*/ 934 h 1510"/>
              <a:gd name="T84" fmla="*/ 1497 w 3021"/>
              <a:gd name="T85" fmla="*/ 797 h 1510"/>
              <a:gd name="T86" fmla="*/ 1270 w 3021"/>
              <a:gd name="T87" fmla="*/ 570 h 1510"/>
              <a:gd name="T88" fmla="*/ 544 w 3021"/>
              <a:gd name="T89" fmla="*/ 162 h 1510"/>
              <a:gd name="T90" fmla="*/ 0 w 3021"/>
              <a:gd name="T91" fmla="*/ 298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21" h="1510">
                <a:moveTo>
                  <a:pt x="0" y="298"/>
                </a:moveTo>
                <a:cubicBezTo>
                  <a:pt x="26" y="282"/>
                  <a:pt x="212" y="141"/>
                  <a:pt x="336" y="109"/>
                </a:cubicBezTo>
                <a:cubicBezTo>
                  <a:pt x="460" y="77"/>
                  <a:pt x="619" y="79"/>
                  <a:pt x="744" y="103"/>
                </a:cubicBezTo>
                <a:cubicBezTo>
                  <a:pt x="869" y="127"/>
                  <a:pt x="956" y="182"/>
                  <a:pt x="1089" y="252"/>
                </a:cubicBezTo>
                <a:cubicBezTo>
                  <a:pt x="1222" y="322"/>
                  <a:pt x="1449" y="493"/>
                  <a:pt x="1542" y="525"/>
                </a:cubicBezTo>
                <a:lnTo>
                  <a:pt x="1650" y="445"/>
                </a:lnTo>
                <a:cubicBezTo>
                  <a:pt x="1692" y="428"/>
                  <a:pt x="1747" y="426"/>
                  <a:pt x="1794" y="421"/>
                </a:cubicBezTo>
                <a:cubicBezTo>
                  <a:pt x="1841" y="416"/>
                  <a:pt x="1876" y="413"/>
                  <a:pt x="1932" y="415"/>
                </a:cubicBezTo>
                <a:cubicBezTo>
                  <a:pt x="1988" y="417"/>
                  <a:pt x="2069" y="423"/>
                  <a:pt x="2132" y="434"/>
                </a:cubicBezTo>
                <a:cubicBezTo>
                  <a:pt x="2195" y="445"/>
                  <a:pt x="2268" y="472"/>
                  <a:pt x="2313" y="479"/>
                </a:cubicBezTo>
                <a:cubicBezTo>
                  <a:pt x="2358" y="486"/>
                  <a:pt x="2368" y="491"/>
                  <a:pt x="2404" y="479"/>
                </a:cubicBezTo>
                <a:cubicBezTo>
                  <a:pt x="2440" y="467"/>
                  <a:pt x="2497" y="429"/>
                  <a:pt x="2532" y="409"/>
                </a:cubicBezTo>
                <a:cubicBezTo>
                  <a:pt x="2567" y="389"/>
                  <a:pt x="2599" y="381"/>
                  <a:pt x="2616" y="361"/>
                </a:cubicBezTo>
                <a:cubicBezTo>
                  <a:pt x="2633" y="341"/>
                  <a:pt x="2626" y="312"/>
                  <a:pt x="2634" y="289"/>
                </a:cubicBezTo>
                <a:cubicBezTo>
                  <a:pt x="2642" y="266"/>
                  <a:pt x="2664" y="233"/>
                  <a:pt x="2664" y="220"/>
                </a:cubicBezTo>
                <a:cubicBezTo>
                  <a:pt x="2664" y="207"/>
                  <a:pt x="2644" y="214"/>
                  <a:pt x="2631" y="208"/>
                </a:cubicBezTo>
                <a:cubicBezTo>
                  <a:pt x="2618" y="202"/>
                  <a:pt x="2601" y="196"/>
                  <a:pt x="2586" y="181"/>
                </a:cubicBezTo>
                <a:lnTo>
                  <a:pt x="2540" y="116"/>
                </a:lnTo>
                <a:lnTo>
                  <a:pt x="2508" y="88"/>
                </a:lnTo>
                <a:cubicBezTo>
                  <a:pt x="2513" y="81"/>
                  <a:pt x="2549" y="71"/>
                  <a:pt x="2568" y="73"/>
                </a:cubicBezTo>
                <a:lnTo>
                  <a:pt x="2622" y="100"/>
                </a:lnTo>
                <a:cubicBezTo>
                  <a:pt x="2626" y="96"/>
                  <a:pt x="2600" y="62"/>
                  <a:pt x="2595" y="46"/>
                </a:cubicBezTo>
                <a:lnTo>
                  <a:pt x="2589" y="4"/>
                </a:lnTo>
                <a:cubicBezTo>
                  <a:pt x="2596" y="0"/>
                  <a:pt x="2618" y="3"/>
                  <a:pt x="2640" y="22"/>
                </a:cubicBezTo>
                <a:cubicBezTo>
                  <a:pt x="2662" y="41"/>
                  <a:pt x="2706" y="97"/>
                  <a:pt x="2722" y="116"/>
                </a:cubicBezTo>
                <a:lnTo>
                  <a:pt x="2739" y="136"/>
                </a:lnTo>
                <a:lnTo>
                  <a:pt x="2775" y="136"/>
                </a:lnTo>
                <a:cubicBezTo>
                  <a:pt x="2799" y="141"/>
                  <a:pt x="2862" y="155"/>
                  <a:pt x="2886" y="166"/>
                </a:cubicBezTo>
                <a:lnTo>
                  <a:pt x="2922" y="202"/>
                </a:lnTo>
                <a:cubicBezTo>
                  <a:pt x="2944" y="222"/>
                  <a:pt x="3001" y="264"/>
                  <a:pt x="3018" y="289"/>
                </a:cubicBezTo>
                <a:lnTo>
                  <a:pt x="3021" y="352"/>
                </a:lnTo>
                <a:cubicBezTo>
                  <a:pt x="3008" y="365"/>
                  <a:pt x="2959" y="369"/>
                  <a:pt x="2937" y="364"/>
                </a:cubicBezTo>
                <a:lnTo>
                  <a:pt x="2886" y="319"/>
                </a:lnTo>
                <a:cubicBezTo>
                  <a:pt x="2873" y="316"/>
                  <a:pt x="2869" y="340"/>
                  <a:pt x="2858" y="343"/>
                </a:cubicBezTo>
                <a:cubicBezTo>
                  <a:pt x="2847" y="346"/>
                  <a:pt x="2830" y="317"/>
                  <a:pt x="2820" y="340"/>
                </a:cubicBezTo>
                <a:cubicBezTo>
                  <a:pt x="2810" y="363"/>
                  <a:pt x="2815" y="435"/>
                  <a:pt x="2799" y="481"/>
                </a:cubicBezTo>
                <a:cubicBezTo>
                  <a:pt x="2783" y="527"/>
                  <a:pt x="2750" y="578"/>
                  <a:pt x="2722" y="615"/>
                </a:cubicBezTo>
                <a:cubicBezTo>
                  <a:pt x="2694" y="652"/>
                  <a:pt x="2663" y="677"/>
                  <a:pt x="2631" y="706"/>
                </a:cubicBezTo>
                <a:cubicBezTo>
                  <a:pt x="2599" y="735"/>
                  <a:pt x="2550" y="764"/>
                  <a:pt x="2532" y="790"/>
                </a:cubicBezTo>
                <a:cubicBezTo>
                  <a:pt x="2514" y="816"/>
                  <a:pt x="2522" y="846"/>
                  <a:pt x="2523" y="862"/>
                </a:cubicBezTo>
                <a:lnTo>
                  <a:pt x="2540" y="887"/>
                </a:lnTo>
                <a:cubicBezTo>
                  <a:pt x="2544" y="908"/>
                  <a:pt x="2556" y="959"/>
                  <a:pt x="2547" y="988"/>
                </a:cubicBezTo>
                <a:cubicBezTo>
                  <a:pt x="2538" y="1017"/>
                  <a:pt x="2508" y="1047"/>
                  <a:pt x="2487" y="1060"/>
                </a:cubicBezTo>
                <a:cubicBezTo>
                  <a:pt x="2466" y="1073"/>
                  <a:pt x="2434" y="1070"/>
                  <a:pt x="2421" y="1066"/>
                </a:cubicBezTo>
                <a:lnTo>
                  <a:pt x="2406" y="1036"/>
                </a:lnTo>
                <a:cubicBezTo>
                  <a:pt x="2418" y="1021"/>
                  <a:pt x="2497" y="978"/>
                  <a:pt x="2495" y="978"/>
                </a:cubicBezTo>
                <a:lnTo>
                  <a:pt x="2391" y="1033"/>
                </a:lnTo>
                <a:cubicBezTo>
                  <a:pt x="2368" y="1038"/>
                  <a:pt x="2356" y="1012"/>
                  <a:pt x="2355" y="1006"/>
                </a:cubicBezTo>
                <a:lnTo>
                  <a:pt x="2382" y="994"/>
                </a:lnTo>
                <a:lnTo>
                  <a:pt x="2406" y="991"/>
                </a:lnTo>
                <a:cubicBezTo>
                  <a:pt x="2417" y="981"/>
                  <a:pt x="2443" y="957"/>
                  <a:pt x="2449" y="933"/>
                </a:cubicBezTo>
                <a:cubicBezTo>
                  <a:pt x="2455" y="909"/>
                  <a:pt x="2452" y="867"/>
                  <a:pt x="2445" y="847"/>
                </a:cubicBezTo>
                <a:lnTo>
                  <a:pt x="2406" y="811"/>
                </a:lnTo>
                <a:cubicBezTo>
                  <a:pt x="2362" y="820"/>
                  <a:pt x="2242" y="881"/>
                  <a:pt x="2181" y="901"/>
                </a:cubicBezTo>
                <a:cubicBezTo>
                  <a:pt x="2120" y="921"/>
                  <a:pt x="2072" y="928"/>
                  <a:pt x="2041" y="933"/>
                </a:cubicBezTo>
                <a:lnTo>
                  <a:pt x="1996" y="933"/>
                </a:lnTo>
                <a:cubicBezTo>
                  <a:pt x="1963" y="940"/>
                  <a:pt x="1892" y="970"/>
                  <a:pt x="1842" y="976"/>
                </a:cubicBezTo>
                <a:cubicBezTo>
                  <a:pt x="1792" y="982"/>
                  <a:pt x="1763" y="959"/>
                  <a:pt x="1698" y="967"/>
                </a:cubicBezTo>
                <a:cubicBezTo>
                  <a:pt x="1633" y="975"/>
                  <a:pt x="1521" y="1000"/>
                  <a:pt x="1451" y="1024"/>
                </a:cubicBezTo>
                <a:cubicBezTo>
                  <a:pt x="1381" y="1048"/>
                  <a:pt x="1308" y="1084"/>
                  <a:pt x="1278" y="1111"/>
                </a:cubicBezTo>
                <a:lnTo>
                  <a:pt x="1272" y="1186"/>
                </a:lnTo>
                <a:lnTo>
                  <a:pt x="1260" y="1270"/>
                </a:lnTo>
                <a:cubicBezTo>
                  <a:pt x="1253" y="1312"/>
                  <a:pt x="1248" y="1402"/>
                  <a:pt x="1227" y="1441"/>
                </a:cubicBezTo>
                <a:cubicBezTo>
                  <a:pt x="1206" y="1480"/>
                  <a:pt x="1156" y="1493"/>
                  <a:pt x="1134" y="1504"/>
                </a:cubicBezTo>
                <a:lnTo>
                  <a:pt x="1092" y="1510"/>
                </a:lnTo>
                <a:lnTo>
                  <a:pt x="1095" y="1483"/>
                </a:lnTo>
                <a:lnTo>
                  <a:pt x="1140" y="1435"/>
                </a:lnTo>
                <a:lnTo>
                  <a:pt x="1173" y="1422"/>
                </a:lnTo>
                <a:cubicBezTo>
                  <a:pt x="1180" y="1414"/>
                  <a:pt x="1174" y="1410"/>
                  <a:pt x="1179" y="1386"/>
                </a:cubicBezTo>
                <a:cubicBezTo>
                  <a:pt x="1184" y="1362"/>
                  <a:pt x="1198" y="1306"/>
                  <a:pt x="1203" y="1275"/>
                </a:cubicBezTo>
                <a:cubicBezTo>
                  <a:pt x="1208" y="1244"/>
                  <a:pt x="1205" y="1225"/>
                  <a:pt x="1209" y="1198"/>
                </a:cubicBezTo>
                <a:cubicBezTo>
                  <a:pt x="1213" y="1171"/>
                  <a:pt x="1222" y="1135"/>
                  <a:pt x="1225" y="1114"/>
                </a:cubicBezTo>
                <a:lnTo>
                  <a:pt x="1225" y="1069"/>
                </a:lnTo>
                <a:cubicBezTo>
                  <a:pt x="1212" y="1079"/>
                  <a:pt x="1184" y="1126"/>
                  <a:pt x="1146" y="1171"/>
                </a:cubicBezTo>
                <a:lnTo>
                  <a:pt x="998" y="1341"/>
                </a:lnTo>
                <a:cubicBezTo>
                  <a:pt x="948" y="1392"/>
                  <a:pt x="891" y="1451"/>
                  <a:pt x="843" y="1477"/>
                </a:cubicBezTo>
                <a:cubicBezTo>
                  <a:pt x="795" y="1503"/>
                  <a:pt x="728" y="1501"/>
                  <a:pt x="711" y="1495"/>
                </a:cubicBezTo>
                <a:cubicBezTo>
                  <a:pt x="694" y="1489"/>
                  <a:pt x="709" y="1460"/>
                  <a:pt x="741" y="1441"/>
                </a:cubicBezTo>
                <a:cubicBezTo>
                  <a:pt x="773" y="1422"/>
                  <a:pt x="850" y="1431"/>
                  <a:pt x="900" y="1384"/>
                </a:cubicBezTo>
                <a:cubicBezTo>
                  <a:pt x="950" y="1337"/>
                  <a:pt x="1010" y="1213"/>
                  <a:pt x="1043" y="1160"/>
                </a:cubicBezTo>
                <a:lnTo>
                  <a:pt x="1098" y="1063"/>
                </a:lnTo>
                <a:cubicBezTo>
                  <a:pt x="1123" y="1040"/>
                  <a:pt x="1170" y="1039"/>
                  <a:pt x="1194" y="1021"/>
                </a:cubicBezTo>
                <a:cubicBezTo>
                  <a:pt x="1218" y="1003"/>
                  <a:pt x="1221" y="966"/>
                  <a:pt x="1245" y="952"/>
                </a:cubicBezTo>
                <a:lnTo>
                  <a:pt x="1341" y="934"/>
                </a:lnTo>
                <a:cubicBezTo>
                  <a:pt x="1370" y="923"/>
                  <a:pt x="1390" y="906"/>
                  <a:pt x="1416" y="883"/>
                </a:cubicBezTo>
                <a:cubicBezTo>
                  <a:pt x="1442" y="860"/>
                  <a:pt x="1484" y="827"/>
                  <a:pt x="1497" y="797"/>
                </a:cubicBezTo>
                <a:cubicBezTo>
                  <a:pt x="1510" y="767"/>
                  <a:pt x="1535" y="744"/>
                  <a:pt x="1497" y="706"/>
                </a:cubicBezTo>
                <a:lnTo>
                  <a:pt x="1270" y="570"/>
                </a:lnTo>
                <a:lnTo>
                  <a:pt x="907" y="298"/>
                </a:lnTo>
                <a:lnTo>
                  <a:pt x="544" y="162"/>
                </a:lnTo>
                <a:lnTo>
                  <a:pt x="181" y="207"/>
                </a:lnTo>
                <a:lnTo>
                  <a:pt x="0" y="298"/>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nvGrpSpPr>
          <p:cNvPr id="646" name="Group 64"/>
          <p:cNvGrpSpPr>
            <a:grpSpLocks noChangeAspect="1"/>
          </p:cNvGrpSpPr>
          <p:nvPr/>
        </p:nvGrpSpPr>
        <p:grpSpPr bwMode="auto">
          <a:xfrm>
            <a:off x="9920134" y="-766995"/>
            <a:ext cx="5053012" cy="2757488"/>
            <a:chOff x="-2757" y="4326"/>
            <a:chExt cx="2568" cy="1407"/>
          </a:xfrm>
        </p:grpSpPr>
        <p:sp useBgFill="1">
          <p:nvSpPr>
            <p:cNvPr id="647" name="Freeform 65"/>
            <p:cNvSpPr>
              <a:spLocks noChangeAspect="1"/>
            </p:cNvSpPr>
            <p:nvPr/>
          </p:nvSpPr>
          <p:spPr bwMode="auto">
            <a:xfrm>
              <a:off x="-2757" y="4326"/>
              <a:ext cx="2568" cy="1143"/>
            </a:xfrm>
            <a:custGeom>
              <a:avLst/>
              <a:gdLst>
                <a:gd name="T0" fmla="*/ 135 w 2568"/>
                <a:gd name="T1" fmla="*/ 162 h 1143"/>
                <a:gd name="T2" fmla="*/ 378 w 2568"/>
                <a:gd name="T3" fmla="*/ 567 h 1143"/>
                <a:gd name="T4" fmla="*/ 987 w 2568"/>
                <a:gd name="T5" fmla="*/ 789 h 1143"/>
                <a:gd name="T6" fmla="*/ 1368 w 2568"/>
                <a:gd name="T7" fmla="*/ 792 h 1143"/>
                <a:gd name="T8" fmla="*/ 1485 w 2568"/>
                <a:gd name="T9" fmla="*/ 879 h 1143"/>
                <a:gd name="T10" fmla="*/ 1392 w 2568"/>
                <a:gd name="T11" fmla="*/ 1080 h 1143"/>
                <a:gd name="T12" fmla="*/ 1614 w 2568"/>
                <a:gd name="T13" fmla="*/ 1068 h 1143"/>
                <a:gd name="T14" fmla="*/ 1773 w 2568"/>
                <a:gd name="T15" fmla="*/ 1062 h 1143"/>
                <a:gd name="T16" fmla="*/ 1923 w 2568"/>
                <a:gd name="T17" fmla="*/ 1080 h 1143"/>
                <a:gd name="T18" fmla="*/ 1527 w 2568"/>
                <a:gd name="T19" fmla="*/ 1020 h 1143"/>
                <a:gd name="T20" fmla="*/ 1646 w 2568"/>
                <a:gd name="T21" fmla="*/ 777 h 1143"/>
                <a:gd name="T22" fmla="*/ 1875 w 2568"/>
                <a:gd name="T23" fmla="*/ 798 h 1143"/>
                <a:gd name="T24" fmla="*/ 1935 w 2568"/>
                <a:gd name="T25" fmla="*/ 858 h 1143"/>
                <a:gd name="T26" fmla="*/ 2022 w 2568"/>
                <a:gd name="T27" fmla="*/ 1032 h 1143"/>
                <a:gd name="T28" fmla="*/ 2112 w 2568"/>
                <a:gd name="T29" fmla="*/ 999 h 1143"/>
                <a:gd name="T30" fmla="*/ 2054 w 2568"/>
                <a:gd name="T31" fmla="*/ 868 h 1143"/>
                <a:gd name="T32" fmla="*/ 2268 w 2568"/>
                <a:gd name="T33" fmla="*/ 732 h 1143"/>
                <a:gd name="T34" fmla="*/ 2382 w 2568"/>
                <a:gd name="T35" fmla="*/ 609 h 1143"/>
                <a:gd name="T36" fmla="*/ 2475 w 2568"/>
                <a:gd name="T37" fmla="*/ 516 h 1143"/>
                <a:gd name="T38" fmla="*/ 2568 w 2568"/>
                <a:gd name="T39" fmla="*/ 492 h 1143"/>
                <a:gd name="T40" fmla="*/ 2556 w 2568"/>
                <a:gd name="T41" fmla="*/ 423 h 1143"/>
                <a:gd name="T42" fmla="*/ 2460 w 2568"/>
                <a:gd name="T43" fmla="*/ 282 h 1143"/>
                <a:gd name="T44" fmla="*/ 2326 w 2568"/>
                <a:gd name="T45" fmla="*/ 187 h 1143"/>
                <a:gd name="T46" fmla="*/ 2256 w 2568"/>
                <a:gd name="T47" fmla="*/ 108 h 1143"/>
                <a:gd name="T48" fmla="*/ 2175 w 2568"/>
                <a:gd name="T49" fmla="*/ 114 h 1143"/>
                <a:gd name="T50" fmla="*/ 2236 w 2568"/>
                <a:gd name="T51" fmla="*/ 278 h 1143"/>
                <a:gd name="T52" fmla="*/ 2226 w 2568"/>
                <a:gd name="T53" fmla="*/ 396 h 1143"/>
                <a:gd name="T54" fmla="*/ 2145 w 2568"/>
                <a:gd name="T55" fmla="*/ 480 h 1143"/>
                <a:gd name="T56" fmla="*/ 2009 w 2568"/>
                <a:gd name="T57" fmla="*/ 459 h 1143"/>
                <a:gd name="T58" fmla="*/ 1773 w 2568"/>
                <a:gd name="T59" fmla="*/ 207 h 1143"/>
                <a:gd name="T60" fmla="*/ 1284 w 2568"/>
                <a:gd name="T61" fmla="*/ 354 h 1143"/>
                <a:gd name="T62" fmla="*/ 966 w 2568"/>
                <a:gd name="T63" fmla="*/ 645 h 1143"/>
                <a:gd name="T64" fmla="*/ 467 w 2568"/>
                <a:gd name="T65" fmla="*/ 505 h 1143"/>
                <a:gd name="T66" fmla="*/ 96 w 2568"/>
                <a:gd name="T67" fmla="*/ 6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8" h="1143">
                  <a:moveTo>
                    <a:pt x="0" y="0"/>
                  </a:moveTo>
                  <a:cubicBezTo>
                    <a:pt x="6" y="16"/>
                    <a:pt x="99" y="106"/>
                    <a:pt x="135" y="162"/>
                  </a:cubicBezTo>
                  <a:cubicBezTo>
                    <a:pt x="171" y="218"/>
                    <a:pt x="173" y="272"/>
                    <a:pt x="213" y="339"/>
                  </a:cubicBezTo>
                  <a:cubicBezTo>
                    <a:pt x="253" y="406"/>
                    <a:pt x="295" y="498"/>
                    <a:pt x="378" y="567"/>
                  </a:cubicBezTo>
                  <a:cubicBezTo>
                    <a:pt x="461" y="636"/>
                    <a:pt x="609" y="716"/>
                    <a:pt x="711" y="753"/>
                  </a:cubicBezTo>
                  <a:cubicBezTo>
                    <a:pt x="813" y="790"/>
                    <a:pt x="892" y="790"/>
                    <a:pt x="987" y="789"/>
                  </a:cubicBezTo>
                  <a:cubicBezTo>
                    <a:pt x="1082" y="788"/>
                    <a:pt x="1218" y="750"/>
                    <a:pt x="1281" y="750"/>
                  </a:cubicBezTo>
                  <a:lnTo>
                    <a:pt x="1368" y="792"/>
                  </a:lnTo>
                  <a:cubicBezTo>
                    <a:pt x="1403" y="803"/>
                    <a:pt x="1475" y="802"/>
                    <a:pt x="1494" y="816"/>
                  </a:cubicBezTo>
                  <a:lnTo>
                    <a:pt x="1485" y="879"/>
                  </a:lnTo>
                  <a:cubicBezTo>
                    <a:pt x="1476" y="909"/>
                    <a:pt x="1455" y="966"/>
                    <a:pt x="1440" y="999"/>
                  </a:cubicBezTo>
                  <a:cubicBezTo>
                    <a:pt x="1425" y="1032"/>
                    <a:pt x="1392" y="1064"/>
                    <a:pt x="1392" y="1080"/>
                  </a:cubicBezTo>
                  <a:cubicBezTo>
                    <a:pt x="1388" y="1093"/>
                    <a:pt x="1400" y="1100"/>
                    <a:pt x="1437" y="1098"/>
                  </a:cubicBezTo>
                  <a:cubicBezTo>
                    <a:pt x="1474" y="1096"/>
                    <a:pt x="1564" y="1076"/>
                    <a:pt x="1614" y="1068"/>
                  </a:cubicBezTo>
                  <a:lnTo>
                    <a:pt x="1737" y="1049"/>
                  </a:lnTo>
                  <a:lnTo>
                    <a:pt x="1773" y="1062"/>
                  </a:lnTo>
                  <a:cubicBezTo>
                    <a:pt x="1798" y="1077"/>
                    <a:pt x="1859" y="1137"/>
                    <a:pt x="1884" y="1140"/>
                  </a:cubicBezTo>
                  <a:cubicBezTo>
                    <a:pt x="1909" y="1143"/>
                    <a:pt x="1947" y="1105"/>
                    <a:pt x="1923" y="1080"/>
                  </a:cubicBezTo>
                  <a:cubicBezTo>
                    <a:pt x="1899" y="1055"/>
                    <a:pt x="1806" y="1000"/>
                    <a:pt x="1740" y="990"/>
                  </a:cubicBezTo>
                  <a:cubicBezTo>
                    <a:pt x="1674" y="980"/>
                    <a:pt x="1564" y="1020"/>
                    <a:pt x="1527" y="1020"/>
                  </a:cubicBezTo>
                  <a:lnTo>
                    <a:pt x="1515" y="993"/>
                  </a:lnTo>
                  <a:cubicBezTo>
                    <a:pt x="1535" y="953"/>
                    <a:pt x="1617" y="818"/>
                    <a:pt x="1646" y="777"/>
                  </a:cubicBezTo>
                  <a:cubicBezTo>
                    <a:pt x="1675" y="736"/>
                    <a:pt x="1651" y="744"/>
                    <a:pt x="1689" y="747"/>
                  </a:cubicBezTo>
                  <a:cubicBezTo>
                    <a:pt x="1727" y="750"/>
                    <a:pt x="1836" y="787"/>
                    <a:pt x="1875" y="798"/>
                  </a:cubicBezTo>
                  <a:lnTo>
                    <a:pt x="1923" y="813"/>
                  </a:lnTo>
                  <a:lnTo>
                    <a:pt x="1935" y="858"/>
                  </a:lnTo>
                  <a:cubicBezTo>
                    <a:pt x="1958" y="882"/>
                    <a:pt x="2047" y="931"/>
                    <a:pt x="2061" y="960"/>
                  </a:cubicBezTo>
                  <a:cubicBezTo>
                    <a:pt x="2075" y="989"/>
                    <a:pt x="2023" y="1015"/>
                    <a:pt x="2022" y="1032"/>
                  </a:cubicBezTo>
                  <a:cubicBezTo>
                    <a:pt x="2021" y="1049"/>
                    <a:pt x="2043" y="1067"/>
                    <a:pt x="2058" y="1062"/>
                  </a:cubicBezTo>
                  <a:cubicBezTo>
                    <a:pt x="2073" y="1057"/>
                    <a:pt x="2102" y="1016"/>
                    <a:pt x="2112" y="999"/>
                  </a:cubicBezTo>
                  <a:lnTo>
                    <a:pt x="2121" y="957"/>
                  </a:lnTo>
                  <a:lnTo>
                    <a:pt x="2054" y="868"/>
                  </a:lnTo>
                  <a:cubicBezTo>
                    <a:pt x="2067" y="840"/>
                    <a:pt x="2163" y="815"/>
                    <a:pt x="2199" y="792"/>
                  </a:cubicBezTo>
                  <a:lnTo>
                    <a:pt x="2268" y="732"/>
                  </a:lnTo>
                  <a:cubicBezTo>
                    <a:pt x="2283" y="715"/>
                    <a:pt x="2267" y="713"/>
                    <a:pt x="2286" y="693"/>
                  </a:cubicBezTo>
                  <a:cubicBezTo>
                    <a:pt x="2305" y="673"/>
                    <a:pt x="2363" y="641"/>
                    <a:pt x="2382" y="609"/>
                  </a:cubicBezTo>
                  <a:lnTo>
                    <a:pt x="2397" y="504"/>
                  </a:lnTo>
                  <a:cubicBezTo>
                    <a:pt x="2412" y="489"/>
                    <a:pt x="2449" y="508"/>
                    <a:pt x="2475" y="516"/>
                  </a:cubicBezTo>
                  <a:cubicBezTo>
                    <a:pt x="2501" y="524"/>
                    <a:pt x="2538" y="554"/>
                    <a:pt x="2553" y="550"/>
                  </a:cubicBezTo>
                  <a:lnTo>
                    <a:pt x="2568" y="492"/>
                  </a:lnTo>
                  <a:lnTo>
                    <a:pt x="2553" y="459"/>
                  </a:lnTo>
                  <a:lnTo>
                    <a:pt x="2556" y="423"/>
                  </a:lnTo>
                  <a:lnTo>
                    <a:pt x="2499" y="348"/>
                  </a:lnTo>
                  <a:cubicBezTo>
                    <a:pt x="2483" y="324"/>
                    <a:pt x="2481" y="296"/>
                    <a:pt x="2460" y="282"/>
                  </a:cubicBezTo>
                  <a:cubicBezTo>
                    <a:pt x="2439" y="268"/>
                    <a:pt x="2395" y="277"/>
                    <a:pt x="2373" y="261"/>
                  </a:cubicBezTo>
                  <a:lnTo>
                    <a:pt x="2326" y="187"/>
                  </a:lnTo>
                  <a:cubicBezTo>
                    <a:pt x="2311" y="160"/>
                    <a:pt x="2293" y="110"/>
                    <a:pt x="2281" y="97"/>
                  </a:cubicBezTo>
                  <a:cubicBezTo>
                    <a:pt x="2269" y="84"/>
                    <a:pt x="2263" y="101"/>
                    <a:pt x="2256" y="108"/>
                  </a:cubicBezTo>
                  <a:cubicBezTo>
                    <a:pt x="2249" y="115"/>
                    <a:pt x="2249" y="141"/>
                    <a:pt x="2236" y="142"/>
                  </a:cubicBezTo>
                  <a:cubicBezTo>
                    <a:pt x="2223" y="143"/>
                    <a:pt x="2181" y="96"/>
                    <a:pt x="2175" y="114"/>
                  </a:cubicBezTo>
                  <a:cubicBezTo>
                    <a:pt x="2169" y="132"/>
                    <a:pt x="2189" y="225"/>
                    <a:pt x="2199" y="252"/>
                  </a:cubicBezTo>
                  <a:lnTo>
                    <a:pt x="2236" y="278"/>
                  </a:lnTo>
                  <a:lnTo>
                    <a:pt x="2265" y="312"/>
                  </a:lnTo>
                  <a:cubicBezTo>
                    <a:pt x="2263" y="332"/>
                    <a:pt x="2237" y="364"/>
                    <a:pt x="2226" y="396"/>
                  </a:cubicBezTo>
                  <a:cubicBezTo>
                    <a:pt x="2215" y="428"/>
                    <a:pt x="2209" y="490"/>
                    <a:pt x="2196" y="504"/>
                  </a:cubicBezTo>
                  <a:cubicBezTo>
                    <a:pt x="2183" y="518"/>
                    <a:pt x="2162" y="477"/>
                    <a:pt x="2145" y="480"/>
                  </a:cubicBezTo>
                  <a:lnTo>
                    <a:pt x="2091" y="525"/>
                  </a:lnTo>
                  <a:cubicBezTo>
                    <a:pt x="2068" y="522"/>
                    <a:pt x="2030" y="485"/>
                    <a:pt x="2009" y="459"/>
                  </a:cubicBezTo>
                  <a:cubicBezTo>
                    <a:pt x="1988" y="433"/>
                    <a:pt x="2002" y="411"/>
                    <a:pt x="1963" y="369"/>
                  </a:cubicBezTo>
                  <a:cubicBezTo>
                    <a:pt x="1924" y="327"/>
                    <a:pt x="1857" y="229"/>
                    <a:pt x="1773" y="207"/>
                  </a:cubicBezTo>
                  <a:cubicBezTo>
                    <a:pt x="1689" y="185"/>
                    <a:pt x="1539" y="213"/>
                    <a:pt x="1458" y="237"/>
                  </a:cubicBezTo>
                  <a:cubicBezTo>
                    <a:pt x="1377" y="261"/>
                    <a:pt x="1328" y="309"/>
                    <a:pt x="1284" y="354"/>
                  </a:cubicBezTo>
                  <a:cubicBezTo>
                    <a:pt x="1240" y="399"/>
                    <a:pt x="1245" y="457"/>
                    <a:pt x="1192" y="505"/>
                  </a:cubicBezTo>
                  <a:cubicBezTo>
                    <a:pt x="1139" y="553"/>
                    <a:pt x="1050" y="627"/>
                    <a:pt x="966" y="645"/>
                  </a:cubicBezTo>
                  <a:cubicBezTo>
                    <a:pt x="882" y="663"/>
                    <a:pt x="770" y="638"/>
                    <a:pt x="687" y="615"/>
                  </a:cubicBezTo>
                  <a:cubicBezTo>
                    <a:pt x="604" y="592"/>
                    <a:pt x="538" y="564"/>
                    <a:pt x="467" y="505"/>
                  </a:cubicBezTo>
                  <a:cubicBezTo>
                    <a:pt x="396" y="446"/>
                    <a:pt x="320" y="335"/>
                    <a:pt x="258" y="261"/>
                  </a:cubicBezTo>
                  <a:cubicBezTo>
                    <a:pt x="196" y="187"/>
                    <a:pt x="139" y="106"/>
                    <a:pt x="96" y="63"/>
                  </a:cubicBezTo>
                  <a:lnTo>
                    <a:pt x="0" y="0"/>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48" name="Freeform 66"/>
            <p:cNvSpPr>
              <a:spLocks noChangeAspect="1"/>
            </p:cNvSpPr>
            <p:nvPr/>
          </p:nvSpPr>
          <p:spPr bwMode="auto">
            <a:xfrm>
              <a:off x="-1157" y="5012"/>
              <a:ext cx="833" cy="721"/>
            </a:xfrm>
            <a:custGeom>
              <a:avLst/>
              <a:gdLst>
                <a:gd name="T0" fmla="*/ 46 w 833"/>
                <a:gd name="T1" fmla="*/ 91 h 721"/>
                <a:gd name="T2" fmla="*/ 95 w 833"/>
                <a:gd name="T3" fmla="*/ 136 h 721"/>
                <a:gd name="T4" fmla="*/ 137 w 833"/>
                <a:gd name="T5" fmla="*/ 272 h 721"/>
                <a:gd name="T6" fmla="*/ 158 w 833"/>
                <a:gd name="T7" fmla="*/ 463 h 721"/>
                <a:gd name="T8" fmla="*/ 167 w 833"/>
                <a:gd name="T9" fmla="*/ 511 h 721"/>
                <a:gd name="T10" fmla="*/ 161 w 833"/>
                <a:gd name="T11" fmla="*/ 565 h 721"/>
                <a:gd name="T12" fmla="*/ 203 w 833"/>
                <a:gd name="T13" fmla="*/ 595 h 721"/>
                <a:gd name="T14" fmla="*/ 409 w 833"/>
                <a:gd name="T15" fmla="*/ 635 h 721"/>
                <a:gd name="T16" fmla="*/ 491 w 833"/>
                <a:gd name="T17" fmla="*/ 670 h 721"/>
                <a:gd name="T18" fmla="*/ 560 w 833"/>
                <a:gd name="T19" fmla="*/ 721 h 721"/>
                <a:gd name="T20" fmla="*/ 806 w 833"/>
                <a:gd name="T21" fmla="*/ 721 h 721"/>
                <a:gd name="T22" fmla="*/ 722 w 833"/>
                <a:gd name="T23" fmla="*/ 649 h 721"/>
                <a:gd name="T24" fmla="*/ 590 w 833"/>
                <a:gd name="T25" fmla="*/ 649 h 721"/>
                <a:gd name="T26" fmla="*/ 497 w 833"/>
                <a:gd name="T27" fmla="*/ 622 h 721"/>
                <a:gd name="T28" fmla="*/ 299 w 833"/>
                <a:gd name="T29" fmla="*/ 523 h 721"/>
                <a:gd name="T30" fmla="*/ 257 w 833"/>
                <a:gd name="T31" fmla="*/ 460 h 721"/>
                <a:gd name="T32" fmla="*/ 245 w 833"/>
                <a:gd name="T33" fmla="*/ 355 h 721"/>
                <a:gd name="T34" fmla="*/ 233 w 833"/>
                <a:gd name="T35" fmla="*/ 229 h 721"/>
                <a:gd name="T36" fmla="*/ 227 w 833"/>
                <a:gd name="T37" fmla="*/ 91 h 721"/>
                <a:gd name="T38" fmla="*/ 182 w 833"/>
                <a:gd name="T39" fmla="*/ 0 h 721"/>
                <a:gd name="T40" fmla="*/ 0 w 833"/>
                <a:gd name="T41" fmla="*/ 0 h 721"/>
                <a:gd name="T42" fmla="*/ 46 w 833"/>
                <a:gd name="T43" fmla="*/ 9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3" h="721">
                  <a:moveTo>
                    <a:pt x="46" y="91"/>
                  </a:moveTo>
                  <a:lnTo>
                    <a:pt x="95" y="136"/>
                  </a:lnTo>
                  <a:lnTo>
                    <a:pt x="137" y="272"/>
                  </a:lnTo>
                  <a:cubicBezTo>
                    <a:pt x="147" y="326"/>
                    <a:pt x="153" y="423"/>
                    <a:pt x="158" y="463"/>
                  </a:cubicBezTo>
                  <a:lnTo>
                    <a:pt x="167" y="511"/>
                  </a:lnTo>
                  <a:cubicBezTo>
                    <a:pt x="167" y="528"/>
                    <a:pt x="155" y="551"/>
                    <a:pt x="161" y="565"/>
                  </a:cubicBezTo>
                  <a:cubicBezTo>
                    <a:pt x="167" y="579"/>
                    <a:pt x="162" y="583"/>
                    <a:pt x="203" y="595"/>
                  </a:cubicBezTo>
                  <a:cubicBezTo>
                    <a:pt x="244" y="607"/>
                    <a:pt x="361" y="623"/>
                    <a:pt x="409" y="635"/>
                  </a:cubicBezTo>
                  <a:lnTo>
                    <a:pt x="491" y="670"/>
                  </a:lnTo>
                  <a:lnTo>
                    <a:pt x="560" y="721"/>
                  </a:lnTo>
                  <a:lnTo>
                    <a:pt x="806" y="721"/>
                  </a:lnTo>
                  <a:cubicBezTo>
                    <a:pt x="833" y="709"/>
                    <a:pt x="758" y="661"/>
                    <a:pt x="722" y="649"/>
                  </a:cubicBezTo>
                  <a:lnTo>
                    <a:pt x="590" y="649"/>
                  </a:lnTo>
                  <a:lnTo>
                    <a:pt x="497" y="622"/>
                  </a:lnTo>
                  <a:cubicBezTo>
                    <a:pt x="449" y="601"/>
                    <a:pt x="339" y="550"/>
                    <a:pt x="299" y="523"/>
                  </a:cubicBezTo>
                  <a:cubicBezTo>
                    <a:pt x="259" y="496"/>
                    <a:pt x="266" y="488"/>
                    <a:pt x="257" y="460"/>
                  </a:cubicBezTo>
                  <a:lnTo>
                    <a:pt x="245" y="355"/>
                  </a:lnTo>
                  <a:cubicBezTo>
                    <a:pt x="241" y="317"/>
                    <a:pt x="236" y="273"/>
                    <a:pt x="233" y="229"/>
                  </a:cubicBezTo>
                  <a:cubicBezTo>
                    <a:pt x="230" y="185"/>
                    <a:pt x="235" y="129"/>
                    <a:pt x="227" y="91"/>
                  </a:cubicBezTo>
                  <a:lnTo>
                    <a:pt x="182" y="0"/>
                  </a:lnTo>
                  <a:lnTo>
                    <a:pt x="0" y="0"/>
                  </a:lnTo>
                  <a:lnTo>
                    <a:pt x="46" y="91"/>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sp useBgFill="1">
        <p:nvSpPr>
          <p:cNvPr id="649" name="Freeform 67"/>
          <p:cNvSpPr>
            <a:spLocks/>
          </p:cNvSpPr>
          <p:nvPr/>
        </p:nvSpPr>
        <p:spPr bwMode="auto">
          <a:xfrm>
            <a:off x="5659284" y="2757255"/>
            <a:ext cx="1300162" cy="957263"/>
          </a:xfrm>
          <a:custGeom>
            <a:avLst/>
            <a:gdLst>
              <a:gd name="T0" fmla="*/ 79 w 1558"/>
              <a:gd name="T1" fmla="*/ 331 h 984"/>
              <a:gd name="T2" fmla="*/ 160 w 1558"/>
              <a:gd name="T3" fmla="*/ 136 h 984"/>
              <a:gd name="T4" fmla="*/ 370 w 1558"/>
              <a:gd name="T5" fmla="*/ 4 h 984"/>
              <a:gd name="T6" fmla="*/ 658 w 1558"/>
              <a:gd name="T7" fmla="*/ 88 h 984"/>
              <a:gd name="T8" fmla="*/ 1042 w 1558"/>
              <a:gd name="T9" fmla="*/ 150 h 984"/>
              <a:gd name="T10" fmla="*/ 1183 w 1558"/>
              <a:gd name="T11" fmla="*/ 226 h 984"/>
              <a:gd name="T12" fmla="*/ 1339 w 1558"/>
              <a:gd name="T13" fmla="*/ 370 h 984"/>
              <a:gd name="T14" fmla="*/ 1405 w 1558"/>
              <a:gd name="T15" fmla="*/ 322 h 984"/>
              <a:gd name="T16" fmla="*/ 1420 w 1558"/>
              <a:gd name="T17" fmla="*/ 406 h 984"/>
              <a:gd name="T18" fmla="*/ 1498 w 1558"/>
              <a:gd name="T19" fmla="*/ 502 h 984"/>
              <a:gd name="T20" fmla="*/ 1513 w 1558"/>
              <a:gd name="T21" fmla="*/ 622 h 984"/>
              <a:gd name="T22" fmla="*/ 1558 w 1558"/>
              <a:gd name="T23" fmla="*/ 712 h 984"/>
              <a:gd name="T24" fmla="*/ 1538 w 1558"/>
              <a:gd name="T25" fmla="*/ 763 h 984"/>
              <a:gd name="T26" fmla="*/ 1363 w 1558"/>
              <a:gd name="T27" fmla="*/ 757 h 984"/>
              <a:gd name="T28" fmla="*/ 1255 w 1558"/>
              <a:gd name="T29" fmla="*/ 742 h 984"/>
              <a:gd name="T30" fmla="*/ 1132 w 1558"/>
              <a:gd name="T31" fmla="*/ 670 h 984"/>
              <a:gd name="T32" fmla="*/ 1211 w 1558"/>
              <a:gd name="T33" fmla="*/ 900 h 984"/>
              <a:gd name="T34" fmla="*/ 1177 w 1558"/>
              <a:gd name="T35" fmla="*/ 912 h 984"/>
              <a:gd name="T36" fmla="*/ 1177 w 1558"/>
              <a:gd name="T37" fmla="*/ 954 h 984"/>
              <a:gd name="T38" fmla="*/ 1165 w 1558"/>
              <a:gd name="T39" fmla="*/ 961 h 984"/>
              <a:gd name="T40" fmla="*/ 985 w 1558"/>
              <a:gd name="T41" fmla="*/ 895 h 984"/>
              <a:gd name="T42" fmla="*/ 916 w 1558"/>
              <a:gd name="T43" fmla="*/ 700 h 984"/>
              <a:gd name="T44" fmla="*/ 868 w 1558"/>
              <a:gd name="T45" fmla="*/ 748 h 984"/>
              <a:gd name="T46" fmla="*/ 895 w 1558"/>
              <a:gd name="T47" fmla="*/ 880 h 984"/>
              <a:gd name="T48" fmla="*/ 718 w 1558"/>
              <a:gd name="T49" fmla="*/ 976 h 984"/>
              <a:gd name="T50" fmla="*/ 697 w 1558"/>
              <a:gd name="T51" fmla="*/ 862 h 984"/>
              <a:gd name="T52" fmla="*/ 646 w 1558"/>
              <a:gd name="T53" fmla="*/ 727 h 984"/>
              <a:gd name="T54" fmla="*/ 493 w 1558"/>
              <a:gd name="T55" fmla="*/ 745 h 984"/>
              <a:gd name="T56" fmla="*/ 543 w 1558"/>
              <a:gd name="T57" fmla="*/ 875 h 984"/>
              <a:gd name="T58" fmla="*/ 541 w 1558"/>
              <a:gd name="T59" fmla="*/ 938 h 984"/>
              <a:gd name="T60" fmla="*/ 539 w 1558"/>
              <a:gd name="T61" fmla="*/ 942 h 984"/>
              <a:gd name="T62" fmla="*/ 475 w 1558"/>
              <a:gd name="T63" fmla="*/ 936 h 984"/>
              <a:gd name="T64" fmla="*/ 485 w 1558"/>
              <a:gd name="T65" fmla="*/ 972 h 984"/>
              <a:gd name="T66" fmla="*/ 361 w 1558"/>
              <a:gd name="T67" fmla="*/ 928 h 984"/>
              <a:gd name="T68" fmla="*/ 265 w 1558"/>
              <a:gd name="T69" fmla="*/ 736 h 984"/>
              <a:gd name="T70" fmla="*/ 64 w 1558"/>
              <a:gd name="T71" fmla="*/ 562 h 984"/>
              <a:gd name="T72" fmla="*/ 4 w 1558"/>
              <a:gd name="T73" fmla="*/ 475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8" h="984">
                <a:moveTo>
                  <a:pt x="4" y="475"/>
                </a:moveTo>
                <a:lnTo>
                  <a:pt x="79" y="331"/>
                </a:lnTo>
                <a:lnTo>
                  <a:pt x="112" y="235"/>
                </a:lnTo>
                <a:lnTo>
                  <a:pt x="160" y="136"/>
                </a:lnTo>
                <a:cubicBezTo>
                  <a:pt x="188" y="101"/>
                  <a:pt x="248" y="47"/>
                  <a:pt x="283" y="25"/>
                </a:cubicBezTo>
                <a:cubicBezTo>
                  <a:pt x="318" y="3"/>
                  <a:pt x="334" y="6"/>
                  <a:pt x="370" y="4"/>
                </a:cubicBezTo>
                <a:cubicBezTo>
                  <a:pt x="406" y="2"/>
                  <a:pt x="450" y="0"/>
                  <a:pt x="498" y="14"/>
                </a:cubicBezTo>
                <a:cubicBezTo>
                  <a:pt x="546" y="28"/>
                  <a:pt x="591" y="75"/>
                  <a:pt x="658" y="88"/>
                </a:cubicBezTo>
                <a:cubicBezTo>
                  <a:pt x="725" y="101"/>
                  <a:pt x="837" y="84"/>
                  <a:pt x="901" y="94"/>
                </a:cubicBezTo>
                <a:cubicBezTo>
                  <a:pt x="965" y="104"/>
                  <a:pt x="1004" y="131"/>
                  <a:pt x="1042" y="150"/>
                </a:cubicBezTo>
                <a:cubicBezTo>
                  <a:pt x="1080" y="169"/>
                  <a:pt x="1108" y="198"/>
                  <a:pt x="1132" y="211"/>
                </a:cubicBezTo>
                <a:lnTo>
                  <a:pt x="1183" y="226"/>
                </a:lnTo>
                <a:cubicBezTo>
                  <a:pt x="1205" y="238"/>
                  <a:pt x="1241" y="259"/>
                  <a:pt x="1267" y="283"/>
                </a:cubicBezTo>
                <a:cubicBezTo>
                  <a:pt x="1293" y="307"/>
                  <a:pt x="1326" y="362"/>
                  <a:pt x="1339" y="370"/>
                </a:cubicBezTo>
                <a:cubicBezTo>
                  <a:pt x="1352" y="378"/>
                  <a:pt x="1327" y="352"/>
                  <a:pt x="1348" y="331"/>
                </a:cubicBezTo>
                <a:cubicBezTo>
                  <a:pt x="1369" y="310"/>
                  <a:pt x="1390" y="316"/>
                  <a:pt x="1405" y="322"/>
                </a:cubicBezTo>
                <a:cubicBezTo>
                  <a:pt x="1419" y="327"/>
                  <a:pt x="1432" y="347"/>
                  <a:pt x="1434" y="361"/>
                </a:cubicBezTo>
                <a:cubicBezTo>
                  <a:pt x="1436" y="375"/>
                  <a:pt x="1414" y="389"/>
                  <a:pt x="1420" y="406"/>
                </a:cubicBezTo>
                <a:cubicBezTo>
                  <a:pt x="1426" y="423"/>
                  <a:pt x="1458" y="447"/>
                  <a:pt x="1471" y="463"/>
                </a:cubicBezTo>
                <a:cubicBezTo>
                  <a:pt x="1484" y="479"/>
                  <a:pt x="1488" y="488"/>
                  <a:pt x="1498" y="502"/>
                </a:cubicBezTo>
                <a:cubicBezTo>
                  <a:pt x="1508" y="516"/>
                  <a:pt x="1529" y="530"/>
                  <a:pt x="1531" y="550"/>
                </a:cubicBezTo>
                <a:cubicBezTo>
                  <a:pt x="1533" y="570"/>
                  <a:pt x="1511" y="606"/>
                  <a:pt x="1513" y="622"/>
                </a:cubicBezTo>
                <a:lnTo>
                  <a:pt x="1541" y="649"/>
                </a:lnTo>
                <a:cubicBezTo>
                  <a:pt x="1548" y="664"/>
                  <a:pt x="1557" y="697"/>
                  <a:pt x="1558" y="712"/>
                </a:cubicBezTo>
                <a:lnTo>
                  <a:pt x="1546" y="742"/>
                </a:lnTo>
                <a:lnTo>
                  <a:pt x="1538" y="763"/>
                </a:lnTo>
                <a:cubicBezTo>
                  <a:pt x="1526" y="773"/>
                  <a:pt x="1503" y="803"/>
                  <a:pt x="1474" y="802"/>
                </a:cubicBezTo>
                <a:cubicBezTo>
                  <a:pt x="1445" y="801"/>
                  <a:pt x="1388" y="766"/>
                  <a:pt x="1363" y="757"/>
                </a:cubicBezTo>
                <a:lnTo>
                  <a:pt x="1321" y="748"/>
                </a:lnTo>
                <a:lnTo>
                  <a:pt x="1255" y="742"/>
                </a:lnTo>
                <a:cubicBezTo>
                  <a:pt x="1234" y="740"/>
                  <a:pt x="1212" y="745"/>
                  <a:pt x="1192" y="733"/>
                </a:cubicBezTo>
                <a:lnTo>
                  <a:pt x="1132" y="670"/>
                </a:lnTo>
                <a:cubicBezTo>
                  <a:pt x="1124" y="684"/>
                  <a:pt x="1128" y="779"/>
                  <a:pt x="1141" y="817"/>
                </a:cubicBezTo>
                <a:cubicBezTo>
                  <a:pt x="1154" y="855"/>
                  <a:pt x="1201" y="880"/>
                  <a:pt x="1211" y="900"/>
                </a:cubicBezTo>
                <a:cubicBezTo>
                  <a:pt x="1221" y="920"/>
                  <a:pt x="1205" y="934"/>
                  <a:pt x="1199" y="936"/>
                </a:cubicBezTo>
                <a:cubicBezTo>
                  <a:pt x="1193" y="938"/>
                  <a:pt x="1177" y="912"/>
                  <a:pt x="1177" y="912"/>
                </a:cubicBezTo>
                <a:cubicBezTo>
                  <a:pt x="1177" y="912"/>
                  <a:pt x="1197" y="929"/>
                  <a:pt x="1197" y="936"/>
                </a:cubicBezTo>
                <a:cubicBezTo>
                  <a:pt x="1197" y="943"/>
                  <a:pt x="1186" y="956"/>
                  <a:pt x="1177" y="954"/>
                </a:cubicBezTo>
                <a:cubicBezTo>
                  <a:pt x="1168" y="952"/>
                  <a:pt x="1143" y="921"/>
                  <a:pt x="1141" y="922"/>
                </a:cubicBezTo>
                <a:cubicBezTo>
                  <a:pt x="1139" y="923"/>
                  <a:pt x="1171" y="954"/>
                  <a:pt x="1165" y="961"/>
                </a:cubicBezTo>
                <a:cubicBezTo>
                  <a:pt x="1159" y="968"/>
                  <a:pt x="1135" y="972"/>
                  <a:pt x="1105" y="961"/>
                </a:cubicBezTo>
                <a:cubicBezTo>
                  <a:pt x="1075" y="950"/>
                  <a:pt x="1013" y="925"/>
                  <a:pt x="985" y="895"/>
                </a:cubicBezTo>
                <a:cubicBezTo>
                  <a:pt x="957" y="865"/>
                  <a:pt x="948" y="813"/>
                  <a:pt x="937" y="781"/>
                </a:cubicBezTo>
                <a:lnTo>
                  <a:pt x="916" y="700"/>
                </a:lnTo>
                <a:lnTo>
                  <a:pt x="880" y="706"/>
                </a:lnTo>
                <a:cubicBezTo>
                  <a:pt x="872" y="714"/>
                  <a:pt x="868" y="727"/>
                  <a:pt x="868" y="748"/>
                </a:cubicBezTo>
                <a:cubicBezTo>
                  <a:pt x="868" y="769"/>
                  <a:pt x="879" y="810"/>
                  <a:pt x="883" y="832"/>
                </a:cubicBezTo>
                <a:lnTo>
                  <a:pt x="895" y="880"/>
                </a:lnTo>
                <a:lnTo>
                  <a:pt x="814" y="961"/>
                </a:lnTo>
                <a:cubicBezTo>
                  <a:pt x="784" y="977"/>
                  <a:pt x="743" y="984"/>
                  <a:pt x="718" y="976"/>
                </a:cubicBezTo>
                <a:cubicBezTo>
                  <a:pt x="693" y="968"/>
                  <a:pt x="668" y="932"/>
                  <a:pt x="664" y="913"/>
                </a:cubicBezTo>
                <a:cubicBezTo>
                  <a:pt x="660" y="894"/>
                  <a:pt x="697" y="883"/>
                  <a:pt x="697" y="862"/>
                </a:cubicBezTo>
                <a:cubicBezTo>
                  <a:pt x="697" y="841"/>
                  <a:pt x="675" y="806"/>
                  <a:pt x="667" y="784"/>
                </a:cubicBezTo>
                <a:cubicBezTo>
                  <a:pt x="659" y="762"/>
                  <a:pt x="674" y="747"/>
                  <a:pt x="646" y="727"/>
                </a:cubicBezTo>
                <a:cubicBezTo>
                  <a:pt x="618" y="707"/>
                  <a:pt x="524" y="661"/>
                  <a:pt x="499" y="664"/>
                </a:cubicBezTo>
                <a:lnTo>
                  <a:pt x="493" y="745"/>
                </a:lnTo>
                <a:cubicBezTo>
                  <a:pt x="489" y="771"/>
                  <a:pt x="467" y="798"/>
                  <a:pt x="475" y="820"/>
                </a:cubicBezTo>
                <a:lnTo>
                  <a:pt x="543" y="875"/>
                </a:lnTo>
                <a:cubicBezTo>
                  <a:pt x="557" y="892"/>
                  <a:pt x="559" y="915"/>
                  <a:pt x="559" y="925"/>
                </a:cubicBezTo>
                <a:cubicBezTo>
                  <a:pt x="559" y="935"/>
                  <a:pt x="549" y="939"/>
                  <a:pt x="541" y="938"/>
                </a:cubicBezTo>
                <a:cubicBezTo>
                  <a:pt x="533" y="937"/>
                  <a:pt x="513" y="917"/>
                  <a:pt x="513" y="918"/>
                </a:cubicBezTo>
                <a:cubicBezTo>
                  <a:pt x="513" y="919"/>
                  <a:pt x="540" y="935"/>
                  <a:pt x="539" y="942"/>
                </a:cubicBezTo>
                <a:cubicBezTo>
                  <a:pt x="538" y="949"/>
                  <a:pt x="520" y="961"/>
                  <a:pt x="509" y="960"/>
                </a:cubicBezTo>
                <a:cubicBezTo>
                  <a:pt x="498" y="959"/>
                  <a:pt x="476" y="936"/>
                  <a:pt x="475" y="936"/>
                </a:cubicBezTo>
                <a:cubicBezTo>
                  <a:pt x="474" y="936"/>
                  <a:pt x="503" y="956"/>
                  <a:pt x="505" y="962"/>
                </a:cubicBezTo>
                <a:cubicBezTo>
                  <a:pt x="507" y="968"/>
                  <a:pt x="494" y="971"/>
                  <a:pt x="485" y="972"/>
                </a:cubicBezTo>
                <a:lnTo>
                  <a:pt x="452" y="966"/>
                </a:lnTo>
                <a:cubicBezTo>
                  <a:pt x="431" y="959"/>
                  <a:pt x="384" y="951"/>
                  <a:pt x="361" y="928"/>
                </a:cubicBezTo>
                <a:cubicBezTo>
                  <a:pt x="338" y="905"/>
                  <a:pt x="332" y="862"/>
                  <a:pt x="316" y="830"/>
                </a:cubicBezTo>
                <a:cubicBezTo>
                  <a:pt x="300" y="798"/>
                  <a:pt x="288" y="775"/>
                  <a:pt x="265" y="736"/>
                </a:cubicBezTo>
                <a:cubicBezTo>
                  <a:pt x="242" y="697"/>
                  <a:pt x="211" y="624"/>
                  <a:pt x="178" y="595"/>
                </a:cubicBezTo>
                <a:cubicBezTo>
                  <a:pt x="145" y="566"/>
                  <a:pt x="92" y="574"/>
                  <a:pt x="64" y="562"/>
                </a:cubicBezTo>
                <a:lnTo>
                  <a:pt x="10" y="520"/>
                </a:lnTo>
                <a:cubicBezTo>
                  <a:pt x="0" y="506"/>
                  <a:pt x="5" y="484"/>
                  <a:pt x="4" y="475"/>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0" name="Freeform 68"/>
          <p:cNvSpPr>
            <a:spLocks/>
          </p:cNvSpPr>
          <p:nvPr/>
        </p:nvSpPr>
        <p:spPr bwMode="auto">
          <a:xfrm>
            <a:off x="6022821" y="2800118"/>
            <a:ext cx="1300163" cy="1169987"/>
          </a:xfrm>
          <a:custGeom>
            <a:avLst/>
            <a:gdLst>
              <a:gd name="T0" fmla="*/ 195 w 1439"/>
              <a:gd name="T1" fmla="*/ 917 h 1117"/>
              <a:gd name="T2" fmla="*/ 117 w 1439"/>
              <a:gd name="T3" fmla="*/ 833 h 1117"/>
              <a:gd name="T4" fmla="*/ 90 w 1439"/>
              <a:gd name="T5" fmla="*/ 665 h 1117"/>
              <a:gd name="T6" fmla="*/ 0 w 1439"/>
              <a:gd name="T7" fmla="*/ 560 h 1117"/>
              <a:gd name="T8" fmla="*/ 4 w 1439"/>
              <a:gd name="T9" fmla="*/ 373 h 1117"/>
              <a:gd name="T10" fmla="*/ 21 w 1439"/>
              <a:gd name="T11" fmla="*/ 173 h 1117"/>
              <a:gd name="T12" fmla="*/ 276 w 1439"/>
              <a:gd name="T13" fmla="*/ 10 h 1117"/>
              <a:gd name="T14" fmla="*/ 548 w 1439"/>
              <a:gd name="T15" fmla="*/ 101 h 1117"/>
              <a:gd name="T16" fmla="*/ 820 w 1439"/>
              <a:gd name="T17" fmla="*/ 147 h 1117"/>
              <a:gd name="T18" fmla="*/ 1128 w 1439"/>
              <a:gd name="T19" fmla="*/ 308 h 1117"/>
              <a:gd name="T20" fmla="*/ 1218 w 1439"/>
              <a:gd name="T21" fmla="*/ 398 h 1117"/>
              <a:gd name="T22" fmla="*/ 1275 w 1439"/>
              <a:gd name="T23" fmla="*/ 341 h 1117"/>
              <a:gd name="T24" fmla="*/ 1320 w 1439"/>
              <a:gd name="T25" fmla="*/ 446 h 1117"/>
              <a:gd name="T26" fmla="*/ 1401 w 1439"/>
              <a:gd name="T27" fmla="*/ 557 h 1117"/>
              <a:gd name="T28" fmla="*/ 1434 w 1439"/>
              <a:gd name="T29" fmla="*/ 689 h 1117"/>
              <a:gd name="T30" fmla="*/ 1407 w 1439"/>
              <a:gd name="T31" fmla="*/ 770 h 1117"/>
              <a:gd name="T32" fmla="*/ 1293 w 1439"/>
              <a:gd name="T33" fmla="*/ 815 h 1117"/>
              <a:gd name="T34" fmla="*/ 1116 w 1439"/>
              <a:gd name="T35" fmla="*/ 755 h 1117"/>
              <a:gd name="T36" fmla="*/ 1047 w 1439"/>
              <a:gd name="T37" fmla="*/ 691 h 1117"/>
              <a:gd name="T38" fmla="*/ 981 w 1439"/>
              <a:gd name="T39" fmla="*/ 665 h 1117"/>
              <a:gd name="T40" fmla="*/ 969 w 1439"/>
              <a:gd name="T41" fmla="*/ 788 h 1117"/>
              <a:gd name="T42" fmla="*/ 1032 w 1439"/>
              <a:gd name="T43" fmla="*/ 890 h 1117"/>
              <a:gd name="T44" fmla="*/ 993 w 1439"/>
              <a:gd name="T45" fmla="*/ 893 h 1117"/>
              <a:gd name="T46" fmla="*/ 956 w 1439"/>
              <a:gd name="T47" fmla="*/ 918 h 1117"/>
              <a:gd name="T48" fmla="*/ 954 w 1439"/>
              <a:gd name="T49" fmla="*/ 1031 h 1117"/>
              <a:gd name="T50" fmla="*/ 792 w 1439"/>
              <a:gd name="T51" fmla="*/ 1100 h 1117"/>
              <a:gd name="T52" fmla="*/ 795 w 1439"/>
              <a:gd name="T53" fmla="*/ 1022 h 1117"/>
              <a:gd name="T54" fmla="*/ 639 w 1439"/>
              <a:gd name="T55" fmla="*/ 872 h 1117"/>
              <a:gd name="T56" fmla="*/ 465 w 1439"/>
              <a:gd name="T57" fmla="*/ 725 h 1117"/>
              <a:gd name="T58" fmla="*/ 303 w 1439"/>
              <a:gd name="T59" fmla="*/ 725 h 1117"/>
              <a:gd name="T60" fmla="*/ 367 w 1439"/>
              <a:gd name="T61" fmla="*/ 872 h 1117"/>
              <a:gd name="T62" fmla="*/ 360 w 1439"/>
              <a:gd name="T63" fmla="*/ 920 h 1117"/>
              <a:gd name="T64" fmla="*/ 351 w 1439"/>
              <a:gd name="T65" fmla="*/ 932 h 1117"/>
              <a:gd name="T66" fmla="*/ 306 w 1439"/>
              <a:gd name="T67" fmla="*/ 92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9" h="1117">
                <a:moveTo>
                  <a:pt x="318" y="944"/>
                </a:moveTo>
                <a:cubicBezTo>
                  <a:pt x="300" y="942"/>
                  <a:pt x="225" y="929"/>
                  <a:pt x="195" y="917"/>
                </a:cubicBezTo>
                <a:cubicBezTo>
                  <a:pt x="165" y="905"/>
                  <a:pt x="153" y="886"/>
                  <a:pt x="140" y="872"/>
                </a:cubicBezTo>
                <a:lnTo>
                  <a:pt x="117" y="833"/>
                </a:lnTo>
                <a:lnTo>
                  <a:pt x="108" y="743"/>
                </a:lnTo>
                <a:cubicBezTo>
                  <a:pt x="104" y="715"/>
                  <a:pt x="97" y="688"/>
                  <a:pt x="90" y="665"/>
                </a:cubicBezTo>
                <a:cubicBezTo>
                  <a:pt x="83" y="642"/>
                  <a:pt x="78" y="619"/>
                  <a:pt x="63" y="602"/>
                </a:cubicBezTo>
                <a:lnTo>
                  <a:pt x="0" y="560"/>
                </a:lnTo>
                <a:lnTo>
                  <a:pt x="9" y="449"/>
                </a:lnTo>
                <a:lnTo>
                  <a:pt x="4" y="373"/>
                </a:lnTo>
                <a:cubicBezTo>
                  <a:pt x="3" y="338"/>
                  <a:pt x="1" y="270"/>
                  <a:pt x="4" y="237"/>
                </a:cubicBezTo>
                <a:cubicBezTo>
                  <a:pt x="7" y="204"/>
                  <a:pt x="4" y="200"/>
                  <a:pt x="21" y="173"/>
                </a:cubicBezTo>
                <a:cubicBezTo>
                  <a:pt x="38" y="146"/>
                  <a:pt x="63" y="104"/>
                  <a:pt x="105" y="77"/>
                </a:cubicBezTo>
                <a:cubicBezTo>
                  <a:pt x="147" y="50"/>
                  <a:pt x="234" y="20"/>
                  <a:pt x="276" y="10"/>
                </a:cubicBezTo>
                <a:cubicBezTo>
                  <a:pt x="318" y="0"/>
                  <a:pt x="315" y="2"/>
                  <a:pt x="360" y="17"/>
                </a:cubicBezTo>
                <a:cubicBezTo>
                  <a:pt x="405" y="32"/>
                  <a:pt x="495" y="83"/>
                  <a:pt x="548" y="101"/>
                </a:cubicBezTo>
                <a:lnTo>
                  <a:pt x="681" y="128"/>
                </a:lnTo>
                <a:cubicBezTo>
                  <a:pt x="726" y="136"/>
                  <a:pt x="762" y="127"/>
                  <a:pt x="820" y="147"/>
                </a:cubicBezTo>
                <a:lnTo>
                  <a:pt x="1032" y="248"/>
                </a:lnTo>
                <a:cubicBezTo>
                  <a:pt x="1083" y="275"/>
                  <a:pt x="1103" y="287"/>
                  <a:pt x="1128" y="308"/>
                </a:cubicBezTo>
                <a:cubicBezTo>
                  <a:pt x="1153" y="329"/>
                  <a:pt x="1168" y="358"/>
                  <a:pt x="1183" y="373"/>
                </a:cubicBezTo>
                <a:cubicBezTo>
                  <a:pt x="1198" y="388"/>
                  <a:pt x="1210" y="402"/>
                  <a:pt x="1218" y="398"/>
                </a:cubicBezTo>
                <a:cubicBezTo>
                  <a:pt x="1226" y="394"/>
                  <a:pt x="1221" y="359"/>
                  <a:pt x="1230" y="350"/>
                </a:cubicBezTo>
                <a:cubicBezTo>
                  <a:pt x="1239" y="341"/>
                  <a:pt x="1259" y="337"/>
                  <a:pt x="1275" y="341"/>
                </a:cubicBezTo>
                <a:cubicBezTo>
                  <a:pt x="1291" y="345"/>
                  <a:pt x="1318" y="359"/>
                  <a:pt x="1326" y="377"/>
                </a:cubicBezTo>
                <a:cubicBezTo>
                  <a:pt x="1334" y="395"/>
                  <a:pt x="1314" y="423"/>
                  <a:pt x="1320" y="446"/>
                </a:cubicBezTo>
                <a:lnTo>
                  <a:pt x="1362" y="515"/>
                </a:lnTo>
                <a:lnTo>
                  <a:pt x="1401" y="557"/>
                </a:lnTo>
                <a:cubicBezTo>
                  <a:pt x="1408" y="579"/>
                  <a:pt x="1396" y="625"/>
                  <a:pt x="1401" y="647"/>
                </a:cubicBezTo>
                <a:cubicBezTo>
                  <a:pt x="1406" y="669"/>
                  <a:pt x="1429" y="673"/>
                  <a:pt x="1434" y="689"/>
                </a:cubicBezTo>
                <a:cubicBezTo>
                  <a:pt x="1439" y="705"/>
                  <a:pt x="1435" y="733"/>
                  <a:pt x="1431" y="746"/>
                </a:cubicBezTo>
                <a:cubicBezTo>
                  <a:pt x="1427" y="759"/>
                  <a:pt x="1417" y="759"/>
                  <a:pt x="1407" y="770"/>
                </a:cubicBezTo>
                <a:cubicBezTo>
                  <a:pt x="1397" y="781"/>
                  <a:pt x="1387" y="805"/>
                  <a:pt x="1368" y="812"/>
                </a:cubicBezTo>
                <a:cubicBezTo>
                  <a:pt x="1349" y="819"/>
                  <a:pt x="1320" y="825"/>
                  <a:pt x="1293" y="815"/>
                </a:cubicBezTo>
                <a:cubicBezTo>
                  <a:pt x="1266" y="805"/>
                  <a:pt x="1232" y="765"/>
                  <a:pt x="1203" y="755"/>
                </a:cubicBezTo>
                <a:cubicBezTo>
                  <a:pt x="1174" y="745"/>
                  <a:pt x="1139" y="761"/>
                  <a:pt x="1116" y="755"/>
                </a:cubicBezTo>
                <a:lnTo>
                  <a:pt x="1065" y="719"/>
                </a:lnTo>
                <a:lnTo>
                  <a:pt x="1047" y="691"/>
                </a:lnTo>
                <a:lnTo>
                  <a:pt x="1020" y="668"/>
                </a:lnTo>
                <a:cubicBezTo>
                  <a:pt x="1009" y="664"/>
                  <a:pt x="989" y="655"/>
                  <a:pt x="981" y="665"/>
                </a:cubicBezTo>
                <a:cubicBezTo>
                  <a:pt x="973" y="675"/>
                  <a:pt x="971" y="708"/>
                  <a:pt x="969" y="728"/>
                </a:cubicBezTo>
                <a:cubicBezTo>
                  <a:pt x="967" y="748"/>
                  <a:pt x="956" y="764"/>
                  <a:pt x="969" y="788"/>
                </a:cubicBezTo>
                <a:cubicBezTo>
                  <a:pt x="982" y="812"/>
                  <a:pt x="1036" y="855"/>
                  <a:pt x="1047" y="872"/>
                </a:cubicBezTo>
                <a:lnTo>
                  <a:pt x="1032" y="890"/>
                </a:lnTo>
                <a:lnTo>
                  <a:pt x="1017" y="899"/>
                </a:lnTo>
                <a:lnTo>
                  <a:pt x="993" y="893"/>
                </a:lnTo>
                <a:lnTo>
                  <a:pt x="981" y="929"/>
                </a:lnTo>
                <a:lnTo>
                  <a:pt x="956" y="918"/>
                </a:lnTo>
                <a:lnTo>
                  <a:pt x="966" y="962"/>
                </a:lnTo>
                <a:cubicBezTo>
                  <a:pt x="966" y="981"/>
                  <a:pt x="966" y="1007"/>
                  <a:pt x="954" y="1031"/>
                </a:cubicBezTo>
                <a:cubicBezTo>
                  <a:pt x="942" y="1055"/>
                  <a:pt x="918" y="1095"/>
                  <a:pt x="891" y="1106"/>
                </a:cubicBezTo>
                <a:cubicBezTo>
                  <a:pt x="864" y="1117"/>
                  <a:pt x="814" y="1109"/>
                  <a:pt x="792" y="1100"/>
                </a:cubicBezTo>
                <a:cubicBezTo>
                  <a:pt x="770" y="1091"/>
                  <a:pt x="756" y="1062"/>
                  <a:pt x="756" y="1049"/>
                </a:cubicBezTo>
                <a:lnTo>
                  <a:pt x="795" y="1022"/>
                </a:lnTo>
                <a:cubicBezTo>
                  <a:pt x="801" y="1009"/>
                  <a:pt x="818" y="999"/>
                  <a:pt x="792" y="974"/>
                </a:cubicBezTo>
                <a:cubicBezTo>
                  <a:pt x="766" y="949"/>
                  <a:pt x="678" y="907"/>
                  <a:pt x="639" y="872"/>
                </a:cubicBezTo>
                <a:cubicBezTo>
                  <a:pt x="600" y="837"/>
                  <a:pt x="584" y="789"/>
                  <a:pt x="555" y="764"/>
                </a:cubicBezTo>
                <a:cubicBezTo>
                  <a:pt x="526" y="739"/>
                  <a:pt x="501" y="744"/>
                  <a:pt x="465" y="725"/>
                </a:cubicBezTo>
                <a:cubicBezTo>
                  <a:pt x="429" y="706"/>
                  <a:pt x="366" y="650"/>
                  <a:pt x="339" y="650"/>
                </a:cubicBezTo>
                <a:cubicBezTo>
                  <a:pt x="312" y="650"/>
                  <a:pt x="310" y="698"/>
                  <a:pt x="303" y="725"/>
                </a:cubicBezTo>
                <a:cubicBezTo>
                  <a:pt x="296" y="752"/>
                  <a:pt x="286" y="791"/>
                  <a:pt x="297" y="815"/>
                </a:cubicBezTo>
                <a:cubicBezTo>
                  <a:pt x="308" y="839"/>
                  <a:pt x="354" y="857"/>
                  <a:pt x="367" y="872"/>
                </a:cubicBezTo>
                <a:lnTo>
                  <a:pt x="375" y="905"/>
                </a:lnTo>
                <a:lnTo>
                  <a:pt x="360" y="920"/>
                </a:lnTo>
                <a:lnTo>
                  <a:pt x="336" y="914"/>
                </a:lnTo>
                <a:lnTo>
                  <a:pt x="351" y="932"/>
                </a:lnTo>
                <a:lnTo>
                  <a:pt x="321" y="944"/>
                </a:lnTo>
                <a:lnTo>
                  <a:pt x="306" y="929"/>
                </a:lnTo>
                <a:lnTo>
                  <a:pt x="318" y="944"/>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1" name="Freeform 69"/>
          <p:cNvSpPr>
            <a:spLocks/>
          </p:cNvSpPr>
          <p:nvPr/>
        </p:nvSpPr>
        <p:spPr bwMode="auto">
          <a:xfrm>
            <a:off x="6313334" y="2917593"/>
            <a:ext cx="1420812" cy="1333500"/>
          </a:xfrm>
          <a:custGeom>
            <a:avLst/>
            <a:gdLst>
              <a:gd name="T0" fmla="*/ 124 w 1474"/>
              <a:gd name="T1" fmla="*/ 874 h 1187"/>
              <a:gd name="T2" fmla="*/ 94 w 1474"/>
              <a:gd name="T3" fmla="*/ 685 h 1187"/>
              <a:gd name="T4" fmla="*/ 37 w 1474"/>
              <a:gd name="T5" fmla="*/ 423 h 1187"/>
              <a:gd name="T6" fmla="*/ 136 w 1474"/>
              <a:gd name="T7" fmla="*/ 93 h 1187"/>
              <a:gd name="T8" fmla="*/ 394 w 1474"/>
              <a:gd name="T9" fmla="*/ 18 h 1187"/>
              <a:gd name="T10" fmla="*/ 628 w 1474"/>
              <a:gd name="T11" fmla="*/ 120 h 1187"/>
              <a:gd name="T12" fmla="*/ 916 w 1474"/>
              <a:gd name="T13" fmla="*/ 153 h 1187"/>
              <a:gd name="T14" fmla="*/ 1051 w 1474"/>
              <a:gd name="T15" fmla="*/ 270 h 1187"/>
              <a:gd name="T16" fmla="*/ 1231 w 1474"/>
              <a:gd name="T17" fmla="*/ 402 h 1187"/>
              <a:gd name="T18" fmla="*/ 1274 w 1474"/>
              <a:gd name="T19" fmla="*/ 368 h 1187"/>
              <a:gd name="T20" fmla="*/ 1364 w 1474"/>
              <a:gd name="T21" fmla="*/ 368 h 1187"/>
              <a:gd name="T22" fmla="*/ 1366 w 1474"/>
              <a:gd name="T23" fmla="*/ 468 h 1187"/>
              <a:gd name="T24" fmla="*/ 1423 w 1474"/>
              <a:gd name="T25" fmla="*/ 645 h 1187"/>
              <a:gd name="T26" fmla="*/ 1456 w 1474"/>
              <a:gd name="T27" fmla="*/ 777 h 1187"/>
              <a:gd name="T28" fmla="*/ 1319 w 1474"/>
              <a:gd name="T29" fmla="*/ 821 h 1187"/>
              <a:gd name="T30" fmla="*/ 1150 w 1474"/>
              <a:gd name="T31" fmla="*/ 750 h 1187"/>
              <a:gd name="T32" fmla="*/ 1042 w 1474"/>
              <a:gd name="T33" fmla="*/ 663 h 1187"/>
              <a:gd name="T34" fmla="*/ 964 w 1474"/>
              <a:gd name="T35" fmla="*/ 756 h 1187"/>
              <a:gd name="T36" fmla="*/ 1047 w 1474"/>
              <a:gd name="T37" fmla="*/ 912 h 1187"/>
              <a:gd name="T38" fmla="*/ 1180 w 1474"/>
              <a:gd name="T39" fmla="*/ 1134 h 1187"/>
              <a:gd name="T40" fmla="*/ 1177 w 1474"/>
              <a:gd name="T41" fmla="*/ 1149 h 1187"/>
              <a:gd name="T42" fmla="*/ 1120 w 1474"/>
              <a:gd name="T43" fmla="*/ 1143 h 1187"/>
              <a:gd name="T44" fmla="*/ 1093 w 1474"/>
              <a:gd name="T45" fmla="*/ 1185 h 1187"/>
              <a:gd name="T46" fmla="*/ 1001 w 1474"/>
              <a:gd name="T47" fmla="*/ 1139 h 1187"/>
              <a:gd name="T48" fmla="*/ 910 w 1474"/>
              <a:gd name="T49" fmla="*/ 1014 h 1187"/>
              <a:gd name="T50" fmla="*/ 694 w 1474"/>
              <a:gd name="T51" fmla="*/ 831 h 1187"/>
              <a:gd name="T52" fmla="*/ 586 w 1474"/>
              <a:gd name="T53" fmla="*/ 747 h 1187"/>
              <a:gd name="T54" fmla="*/ 349 w 1474"/>
              <a:gd name="T55" fmla="*/ 624 h 1187"/>
              <a:gd name="T56" fmla="*/ 292 w 1474"/>
              <a:gd name="T57" fmla="*/ 729 h 1187"/>
              <a:gd name="T58" fmla="*/ 316 w 1474"/>
              <a:gd name="T59" fmla="*/ 828 h 1187"/>
              <a:gd name="T60" fmla="*/ 322 w 1474"/>
              <a:gd name="T61" fmla="*/ 885 h 1187"/>
              <a:gd name="T62" fmla="*/ 319 w 1474"/>
              <a:gd name="T63" fmla="*/ 897 h 1187"/>
              <a:gd name="T64" fmla="*/ 264 w 1474"/>
              <a:gd name="T65" fmla="*/ 894 h 1187"/>
              <a:gd name="T66" fmla="*/ 230 w 1474"/>
              <a:gd name="T67" fmla="*/ 912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74" h="1187">
                <a:moveTo>
                  <a:pt x="230" y="912"/>
                </a:moveTo>
                <a:lnTo>
                  <a:pt x="124" y="874"/>
                </a:lnTo>
                <a:cubicBezTo>
                  <a:pt x="98" y="858"/>
                  <a:pt x="77" y="845"/>
                  <a:pt x="72" y="814"/>
                </a:cubicBezTo>
                <a:lnTo>
                  <a:pt x="94" y="685"/>
                </a:lnTo>
                <a:lnTo>
                  <a:pt x="76" y="564"/>
                </a:lnTo>
                <a:lnTo>
                  <a:pt x="37" y="423"/>
                </a:lnTo>
                <a:cubicBezTo>
                  <a:pt x="27" y="376"/>
                  <a:pt x="0" y="334"/>
                  <a:pt x="16" y="279"/>
                </a:cubicBezTo>
                <a:cubicBezTo>
                  <a:pt x="32" y="224"/>
                  <a:pt x="89" y="138"/>
                  <a:pt x="136" y="93"/>
                </a:cubicBezTo>
                <a:cubicBezTo>
                  <a:pt x="183" y="48"/>
                  <a:pt x="252" y="24"/>
                  <a:pt x="295" y="12"/>
                </a:cubicBezTo>
                <a:cubicBezTo>
                  <a:pt x="338" y="0"/>
                  <a:pt x="351" y="6"/>
                  <a:pt x="394" y="18"/>
                </a:cubicBezTo>
                <a:cubicBezTo>
                  <a:pt x="437" y="30"/>
                  <a:pt x="517" y="70"/>
                  <a:pt x="556" y="87"/>
                </a:cubicBezTo>
                <a:lnTo>
                  <a:pt x="628" y="120"/>
                </a:lnTo>
                <a:cubicBezTo>
                  <a:pt x="663" y="127"/>
                  <a:pt x="718" y="124"/>
                  <a:pt x="766" y="129"/>
                </a:cubicBezTo>
                <a:cubicBezTo>
                  <a:pt x="814" y="134"/>
                  <a:pt x="875" y="136"/>
                  <a:pt x="916" y="153"/>
                </a:cubicBezTo>
                <a:cubicBezTo>
                  <a:pt x="957" y="170"/>
                  <a:pt x="990" y="212"/>
                  <a:pt x="1012" y="231"/>
                </a:cubicBezTo>
                <a:cubicBezTo>
                  <a:pt x="1034" y="250"/>
                  <a:pt x="1029" y="257"/>
                  <a:pt x="1051" y="270"/>
                </a:cubicBezTo>
                <a:lnTo>
                  <a:pt x="1144" y="309"/>
                </a:lnTo>
                <a:cubicBezTo>
                  <a:pt x="1174" y="331"/>
                  <a:pt x="1209" y="385"/>
                  <a:pt x="1231" y="402"/>
                </a:cubicBezTo>
                <a:cubicBezTo>
                  <a:pt x="1253" y="419"/>
                  <a:pt x="1267" y="419"/>
                  <a:pt x="1274" y="413"/>
                </a:cubicBezTo>
                <a:cubicBezTo>
                  <a:pt x="1281" y="407"/>
                  <a:pt x="1268" y="380"/>
                  <a:pt x="1274" y="368"/>
                </a:cubicBezTo>
                <a:cubicBezTo>
                  <a:pt x="1280" y="356"/>
                  <a:pt x="1294" y="342"/>
                  <a:pt x="1309" y="342"/>
                </a:cubicBezTo>
                <a:cubicBezTo>
                  <a:pt x="1324" y="342"/>
                  <a:pt x="1355" y="349"/>
                  <a:pt x="1364" y="368"/>
                </a:cubicBezTo>
                <a:lnTo>
                  <a:pt x="1364" y="458"/>
                </a:lnTo>
                <a:lnTo>
                  <a:pt x="1366" y="468"/>
                </a:lnTo>
                <a:cubicBezTo>
                  <a:pt x="1377" y="487"/>
                  <a:pt x="1420" y="541"/>
                  <a:pt x="1429" y="570"/>
                </a:cubicBezTo>
                <a:cubicBezTo>
                  <a:pt x="1438" y="599"/>
                  <a:pt x="1416" y="623"/>
                  <a:pt x="1423" y="645"/>
                </a:cubicBezTo>
                <a:lnTo>
                  <a:pt x="1468" y="702"/>
                </a:lnTo>
                <a:cubicBezTo>
                  <a:pt x="1474" y="724"/>
                  <a:pt x="1465" y="758"/>
                  <a:pt x="1456" y="777"/>
                </a:cubicBezTo>
                <a:lnTo>
                  <a:pt x="1414" y="816"/>
                </a:lnTo>
                <a:cubicBezTo>
                  <a:pt x="1391" y="823"/>
                  <a:pt x="1349" y="829"/>
                  <a:pt x="1319" y="821"/>
                </a:cubicBezTo>
                <a:cubicBezTo>
                  <a:pt x="1289" y="813"/>
                  <a:pt x="1262" y="780"/>
                  <a:pt x="1234" y="768"/>
                </a:cubicBezTo>
                <a:cubicBezTo>
                  <a:pt x="1206" y="756"/>
                  <a:pt x="1176" y="757"/>
                  <a:pt x="1150" y="750"/>
                </a:cubicBezTo>
                <a:cubicBezTo>
                  <a:pt x="1124" y="743"/>
                  <a:pt x="1096" y="740"/>
                  <a:pt x="1078" y="726"/>
                </a:cubicBezTo>
                <a:cubicBezTo>
                  <a:pt x="1060" y="712"/>
                  <a:pt x="1056" y="671"/>
                  <a:pt x="1042" y="663"/>
                </a:cubicBezTo>
                <a:cubicBezTo>
                  <a:pt x="1028" y="655"/>
                  <a:pt x="1004" y="662"/>
                  <a:pt x="991" y="678"/>
                </a:cubicBezTo>
                <a:cubicBezTo>
                  <a:pt x="978" y="694"/>
                  <a:pt x="965" y="733"/>
                  <a:pt x="964" y="756"/>
                </a:cubicBezTo>
                <a:lnTo>
                  <a:pt x="985" y="819"/>
                </a:lnTo>
                <a:cubicBezTo>
                  <a:pt x="999" y="845"/>
                  <a:pt x="1023" y="873"/>
                  <a:pt x="1047" y="912"/>
                </a:cubicBezTo>
                <a:cubicBezTo>
                  <a:pt x="1071" y="951"/>
                  <a:pt x="1107" y="1019"/>
                  <a:pt x="1129" y="1056"/>
                </a:cubicBezTo>
                <a:lnTo>
                  <a:pt x="1180" y="1134"/>
                </a:lnTo>
                <a:lnTo>
                  <a:pt x="1153" y="1119"/>
                </a:lnTo>
                <a:lnTo>
                  <a:pt x="1177" y="1149"/>
                </a:lnTo>
                <a:lnTo>
                  <a:pt x="1141" y="1161"/>
                </a:lnTo>
                <a:lnTo>
                  <a:pt x="1120" y="1143"/>
                </a:lnTo>
                <a:lnTo>
                  <a:pt x="1120" y="1170"/>
                </a:lnTo>
                <a:cubicBezTo>
                  <a:pt x="1116" y="1177"/>
                  <a:pt x="1102" y="1187"/>
                  <a:pt x="1093" y="1185"/>
                </a:cubicBezTo>
                <a:cubicBezTo>
                  <a:pt x="1084" y="1183"/>
                  <a:pt x="1078" y="1166"/>
                  <a:pt x="1063" y="1158"/>
                </a:cubicBezTo>
                <a:cubicBezTo>
                  <a:pt x="1048" y="1150"/>
                  <a:pt x="1025" y="1155"/>
                  <a:pt x="1001" y="1139"/>
                </a:cubicBezTo>
                <a:cubicBezTo>
                  <a:pt x="977" y="1123"/>
                  <a:pt x="934" y="1083"/>
                  <a:pt x="919" y="1062"/>
                </a:cubicBezTo>
                <a:lnTo>
                  <a:pt x="910" y="1014"/>
                </a:lnTo>
                <a:cubicBezTo>
                  <a:pt x="887" y="990"/>
                  <a:pt x="814" y="945"/>
                  <a:pt x="778" y="915"/>
                </a:cubicBezTo>
                <a:cubicBezTo>
                  <a:pt x="742" y="885"/>
                  <a:pt x="708" y="855"/>
                  <a:pt x="694" y="831"/>
                </a:cubicBezTo>
                <a:lnTo>
                  <a:pt x="691" y="771"/>
                </a:lnTo>
                <a:cubicBezTo>
                  <a:pt x="673" y="757"/>
                  <a:pt x="625" y="761"/>
                  <a:pt x="586" y="747"/>
                </a:cubicBezTo>
                <a:cubicBezTo>
                  <a:pt x="547" y="733"/>
                  <a:pt x="496" y="706"/>
                  <a:pt x="457" y="685"/>
                </a:cubicBezTo>
                <a:cubicBezTo>
                  <a:pt x="418" y="664"/>
                  <a:pt x="370" y="628"/>
                  <a:pt x="349" y="624"/>
                </a:cubicBezTo>
                <a:cubicBezTo>
                  <a:pt x="328" y="620"/>
                  <a:pt x="340" y="643"/>
                  <a:pt x="331" y="660"/>
                </a:cubicBezTo>
                <a:cubicBezTo>
                  <a:pt x="322" y="677"/>
                  <a:pt x="305" y="708"/>
                  <a:pt x="292" y="729"/>
                </a:cubicBezTo>
                <a:cubicBezTo>
                  <a:pt x="279" y="750"/>
                  <a:pt x="249" y="770"/>
                  <a:pt x="253" y="786"/>
                </a:cubicBezTo>
                <a:cubicBezTo>
                  <a:pt x="257" y="802"/>
                  <a:pt x="303" y="814"/>
                  <a:pt x="316" y="828"/>
                </a:cubicBezTo>
                <a:cubicBezTo>
                  <a:pt x="329" y="842"/>
                  <a:pt x="333" y="864"/>
                  <a:pt x="334" y="873"/>
                </a:cubicBezTo>
                <a:lnTo>
                  <a:pt x="322" y="885"/>
                </a:lnTo>
                <a:lnTo>
                  <a:pt x="295" y="876"/>
                </a:lnTo>
                <a:lnTo>
                  <a:pt x="319" y="897"/>
                </a:lnTo>
                <a:lnTo>
                  <a:pt x="292" y="922"/>
                </a:lnTo>
                <a:lnTo>
                  <a:pt x="264" y="894"/>
                </a:lnTo>
                <a:lnTo>
                  <a:pt x="280" y="918"/>
                </a:lnTo>
                <a:lnTo>
                  <a:pt x="230" y="912"/>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2" name="Freeform 70"/>
          <p:cNvSpPr>
            <a:spLocks/>
          </p:cNvSpPr>
          <p:nvPr/>
        </p:nvSpPr>
        <p:spPr bwMode="auto">
          <a:xfrm>
            <a:off x="6630834" y="3073168"/>
            <a:ext cx="1485900" cy="1414462"/>
          </a:xfrm>
          <a:custGeom>
            <a:avLst/>
            <a:gdLst>
              <a:gd name="T0" fmla="*/ 128 w 1472"/>
              <a:gd name="T1" fmla="*/ 869 h 1206"/>
              <a:gd name="T2" fmla="*/ 0 w 1472"/>
              <a:gd name="T3" fmla="*/ 741 h 1206"/>
              <a:gd name="T4" fmla="*/ 48 w 1472"/>
              <a:gd name="T5" fmla="*/ 449 h 1206"/>
              <a:gd name="T6" fmla="*/ 104 w 1472"/>
              <a:gd name="T7" fmla="*/ 121 h 1206"/>
              <a:gd name="T8" fmla="*/ 400 w 1472"/>
              <a:gd name="T9" fmla="*/ 17 h 1206"/>
              <a:gd name="T10" fmla="*/ 648 w 1472"/>
              <a:gd name="T11" fmla="*/ 121 h 1206"/>
              <a:gd name="T12" fmla="*/ 927 w 1472"/>
              <a:gd name="T13" fmla="*/ 179 h 1206"/>
              <a:gd name="T14" fmla="*/ 1072 w 1472"/>
              <a:gd name="T15" fmla="*/ 265 h 1206"/>
              <a:gd name="T16" fmla="*/ 1168 w 1472"/>
              <a:gd name="T17" fmla="*/ 317 h 1206"/>
              <a:gd name="T18" fmla="*/ 1285 w 1472"/>
              <a:gd name="T19" fmla="*/ 439 h 1206"/>
              <a:gd name="T20" fmla="*/ 1320 w 1472"/>
              <a:gd name="T21" fmla="*/ 368 h 1206"/>
              <a:gd name="T22" fmla="*/ 1375 w 1472"/>
              <a:gd name="T23" fmla="*/ 484 h 1206"/>
              <a:gd name="T24" fmla="*/ 1396 w 1472"/>
              <a:gd name="T25" fmla="*/ 545 h 1206"/>
              <a:gd name="T26" fmla="*/ 1434 w 1472"/>
              <a:gd name="T27" fmla="*/ 671 h 1206"/>
              <a:gd name="T28" fmla="*/ 1460 w 1472"/>
              <a:gd name="T29" fmla="*/ 805 h 1206"/>
              <a:gd name="T30" fmla="*/ 1330 w 1472"/>
              <a:gd name="T31" fmla="*/ 847 h 1206"/>
              <a:gd name="T32" fmla="*/ 1161 w 1472"/>
              <a:gd name="T33" fmla="*/ 776 h 1206"/>
              <a:gd name="T34" fmla="*/ 1053 w 1472"/>
              <a:gd name="T35" fmla="*/ 689 h 1206"/>
              <a:gd name="T36" fmla="*/ 975 w 1472"/>
              <a:gd name="T37" fmla="*/ 782 h 1206"/>
              <a:gd name="T38" fmla="*/ 1036 w 1472"/>
              <a:gd name="T39" fmla="*/ 1061 h 1206"/>
              <a:gd name="T40" fmla="*/ 1140 w 1472"/>
              <a:gd name="T41" fmla="*/ 1141 h 1206"/>
              <a:gd name="T42" fmla="*/ 1084 w 1472"/>
              <a:gd name="T43" fmla="*/ 1137 h 1206"/>
              <a:gd name="T44" fmla="*/ 1076 w 1472"/>
              <a:gd name="T45" fmla="*/ 1185 h 1206"/>
              <a:gd name="T46" fmla="*/ 1064 w 1472"/>
              <a:gd name="T47" fmla="*/ 1189 h 1206"/>
              <a:gd name="T48" fmla="*/ 948 w 1472"/>
              <a:gd name="T49" fmla="*/ 1185 h 1206"/>
              <a:gd name="T50" fmla="*/ 832 w 1472"/>
              <a:gd name="T51" fmla="*/ 1065 h 1206"/>
              <a:gd name="T52" fmla="*/ 744 w 1472"/>
              <a:gd name="T53" fmla="*/ 877 h 1206"/>
              <a:gd name="T54" fmla="*/ 648 w 1472"/>
              <a:gd name="T55" fmla="*/ 805 h 1206"/>
              <a:gd name="T56" fmla="*/ 476 w 1472"/>
              <a:gd name="T57" fmla="*/ 709 h 1206"/>
              <a:gd name="T58" fmla="*/ 360 w 1472"/>
              <a:gd name="T59" fmla="*/ 641 h 1206"/>
              <a:gd name="T60" fmla="*/ 280 w 1472"/>
              <a:gd name="T61" fmla="*/ 677 h 1206"/>
              <a:gd name="T62" fmla="*/ 252 w 1472"/>
              <a:gd name="T63" fmla="*/ 809 h 1206"/>
              <a:gd name="T64" fmla="*/ 239 w 1472"/>
              <a:gd name="T65" fmla="*/ 866 h 1206"/>
              <a:gd name="T66" fmla="*/ 233 w 1472"/>
              <a:gd name="T67" fmla="*/ 872 h 1206"/>
              <a:gd name="T68" fmla="*/ 185 w 1472"/>
              <a:gd name="T69" fmla="*/ 854 h 1206"/>
              <a:gd name="T70" fmla="*/ 188 w 1472"/>
              <a:gd name="T71" fmla="*/ 889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2" h="1206">
                <a:moveTo>
                  <a:pt x="168" y="885"/>
                </a:moveTo>
                <a:lnTo>
                  <a:pt x="128" y="869"/>
                </a:lnTo>
                <a:cubicBezTo>
                  <a:pt x="102" y="854"/>
                  <a:pt x="33" y="818"/>
                  <a:pt x="12" y="797"/>
                </a:cubicBezTo>
                <a:lnTo>
                  <a:pt x="0" y="741"/>
                </a:lnTo>
                <a:lnTo>
                  <a:pt x="44" y="581"/>
                </a:lnTo>
                <a:lnTo>
                  <a:pt x="48" y="449"/>
                </a:lnTo>
                <a:cubicBezTo>
                  <a:pt x="47" y="396"/>
                  <a:pt x="31" y="316"/>
                  <a:pt x="40" y="261"/>
                </a:cubicBezTo>
                <a:cubicBezTo>
                  <a:pt x="49" y="206"/>
                  <a:pt x="69" y="162"/>
                  <a:pt x="104" y="121"/>
                </a:cubicBezTo>
                <a:cubicBezTo>
                  <a:pt x="139" y="80"/>
                  <a:pt x="203" y="34"/>
                  <a:pt x="252" y="17"/>
                </a:cubicBezTo>
                <a:cubicBezTo>
                  <a:pt x="301" y="0"/>
                  <a:pt x="350" y="6"/>
                  <a:pt x="400" y="17"/>
                </a:cubicBezTo>
                <a:cubicBezTo>
                  <a:pt x="450" y="28"/>
                  <a:pt x="511" y="64"/>
                  <a:pt x="552" y="81"/>
                </a:cubicBezTo>
                <a:lnTo>
                  <a:pt x="648" y="121"/>
                </a:lnTo>
                <a:cubicBezTo>
                  <a:pt x="686" y="127"/>
                  <a:pt x="734" y="107"/>
                  <a:pt x="780" y="117"/>
                </a:cubicBezTo>
                <a:cubicBezTo>
                  <a:pt x="826" y="127"/>
                  <a:pt x="886" y="158"/>
                  <a:pt x="927" y="179"/>
                </a:cubicBezTo>
                <a:cubicBezTo>
                  <a:pt x="968" y="200"/>
                  <a:pt x="1000" y="231"/>
                  <a:pt x="1024" y="245"/>
                </a:cubicBezTo>
                <a:cubicBezTo>
                  <a:pt x="1048" y="259"/>
                  <a:pt x="1055" y="258"/>
                  <a:pt x="1072" y="265"/>
                </a:cubicBezTo>
                <a:lnTo>
                  <a:pt x="1124" y="289"/>
                </a:lnTo>
                <a:lnTo>
                  <a:pt x="1168" y="317"/>
                </a:lnTo>
                <a:cubicBezTo>
                  <a:pt x="1189" y="339"/>
                  <a:pt x="1232" y="401"/>
                  <a:pt x="1252" y="421"/>
                </a:cubicBezTo>
                <a:cubicBezTo>
                  <a:pt x="1272" y="441"/>
                  <a:pt x="1280" y="443"/>
                  <a:pt x="1285" y="439"/>
                </a:cubicBezTo>
                <a:cubicBezTo>
                  <a:pt x="1290" y="435"/>
                  <a:pt x="1279" y="406"/>
                  <a:pt x="1285" y="394"/>
                </a:cubicBezTo>
                <a:cubicBezTo>
                  <a:pt x="1291" y="382"/>
                  <a:pt x="1305" y="368"/>
                  <a:pt x="1320" y="368"/>
                </a:cubicBezTo>
                <a:cubicBezTo>
                  <a:pt x="1335" y="368"/>
                  <a:pt x="1366" y="375"/>
                  <a:pt x="1375" y="394"/>
                </a:cubicBezTo>
                <a:lnTo>
                  <a:pt x="1375" y="484"/>
                </a:lnTo>
                <a:lnTo>
                  <a:pt x="1377" y="494"/>
                </a:lnTo>
                <a:cubicBezTo>
                  <a:pt x="1380" y="504"/>
                  <a:pt x="1386" y="528"/>
                  <a:pt x="1396" y="545"/>
                </a:cubicBezTo>
                <a:cubicBezTo>
                  <a:pt x="1406" y="562"/>
                  <a:pt x="1434" y="575"/>
                  <a:pt x="1440" y="596"/>
                </a:cubicBezTo>
                <a:cubicBezTo>
                  <a:pt x="1446" y="617"/>
                  <a:pt x="1429" y="648"/>
                  <a:pt x="1434" y="671"/>
                </a:cubicBezTo>
                <a:lnTo>
                  <a:pt x="1468" y="737"/>
                </a:lnTo>
                <a:cubicBezTo>
                  <a:pt x="1472" y="759"/>
                  <a:pt x="1469" y="788"/>
                  <a:pt x="1460" y="805"/>
                </a:cubicBezTo>
                <a:lnTo>
                  <a:pt x="1412" y="837"/>
                </a:lnTo>
                <a:cubicBezTo>
                  <a:pt x="1391" y="844"/>
                  <a:pt x="1358" y="854"/>
                  <a:pt x="1330" y="847"/>
                </a:cubicBezTo>
                <a:cubicBezTo>
                  <a:pt x="1302" y="840"/>
                  <a:pt x="1273" y="806"/>
                  <a:pt x="1245" y="794"/>
                </a:cubicBezTo>
                <a:cubicBezTo>
                  <a:pt x="1217" y="782"/>
                  <a:pt x="1187" y="783"/>
                  <a:pt x="1161" y="776"/>
                </a:cubicBezTo>
                <a:cubicBezTo>
                  <a:pt x="1135" y="769"/>
                  <a:pt x="1107" y="766"/>
                  <a:pt x="1089" y="752"/>
                </a:cubicBezTo>
                <a:cubicBezTo>
                  <a:pt x="1071" y="738"/>
                  <a:pt x="1067" y="697"/>
                  <a:pt x="1053" y="689"/>
                </a:cubicBezTo>
                <a:cubicBezTo>
                  <a:pt x="1039" y="681"/>
                  <a:pt x="1015" y="688"/>
                  <a:pt x="1002" y="704"/>
                </a:cubicBezTo>
                <a:cubicBezTo>
                  <a:pt x="989" y="720"/>
                  <a:pt x="978" y="759"/>
                  <a:pt x="975" y="782"/>
                </a:cubicBezTo>
                <a:lnTo>
                  <a:pt x="984" y="845"/>
                </a:lnTo>
                <a:cubicBezTo>
                  <a:pt x="994" y="891"/>
                  <a:pt x="1015" y="1018"/>
                  <a:pt x="1036" y="1061"/>
                </a:cubicBezTo>
                <a:cubicBezTo>
                  <a:pt x="1057" y="1104"/>
                  <a:pt x="1091" y="1092"/>
                  <a:pt x="1108" y="1105"/>
                </a:cubicBezTo>
                <a:lnTo>
                  <a:pt x="1140" y="1141"/>
                </a:lnTo>
                <a:lnTo>
                  <a:pt x="1124" y="1169"/>
                </a:lnTo>
                <a:lnTo>
                  <a:pt x="1084" y="1137"/>
                </a:lnTo>
                <a:lnTo>
                  <a:pt x="1112" y="1165"/>
                </a:lnTo>
                <a:lnTo>
                  <a:pt x="1076" y="1185"/>
                </a:lnTo>
                <a:cubicBezTo>
                  <a:pt x="1065" y="1185"/>
                  <a:pt x="1050" y="1164"/>
                  <a:pt x="1048" y="1165"/>
                </a:cubicBezTo>
                <a:cubicBezTo>
                  <a:pt x="1046" y="1166"/>
                  <a:pt x="1068" y="1182"/>
                  <a:pt x="1064" y="1189"/>
                </a:cubicBezTo>
                <a:cubicBezTo>
                  <a:pt x="1060" y="1196"/>
                  <a:pt x="1043" y="1206"/>
                  <a:pt x="1024" y="1205"/>
                </a:cubicBezTo>
                <a:cubicBezTo>
                  <a:pt x="1005" y="1204"/>
                  <a:pt x="975" y="1202"/>
                  <a:pt x="948" y="1185"/>
                </a:cubicBezTo>
                <a:cubicBezTo>
                  <a:pt x="921" y="1168"/>
                  <a:pt x="879" y="1125"/>
                  <a:pt x="860" y="1105"/>
                </a:cubicBezTo>
                <a:lnTo>
                  <a:pt x="832" y="1065"/>
                </a:lnTo>
                <a:cubicBezTo>
                  <a:pt x="820" y="1038"/>
                  <a:pt x="804" y="972"/>
                  <a:pt x="789" y="941"/>
                </a:cubicBezTo>
                <a:cubicBezTo>
                  <a:pt x="774" y="910"/>
                  <a:pt x="758" y="899"/>
                  <a:pt x="744" y="877"/>
                </a:cubicBezTo>
                <a:lnTo>
                  <a:pt x="704" y="809"/>
                </a:lnTo>
                <a:cubicBezTo>
                  <a:pt x="688" y="797"/>
                  <a:pt x="668" y="816"/>
                  <a:pt x="648" y="805"/>
                </a:cubicBezTo>
                <a:cubicBezTo>
                  <a:pt x="628" y="794"/>
                  <a:pt x="613" y="761"/>
                  <a:pt x="584" y="745"/>
                </a:cubicBezTo>
                <a:cubicBezTo>
                  <a:pt x="555" y="729"/>
                  <a:pt x="511" y="730"/>
                  <a:pt x="476" y="709"/>
                </a:cubicBezTo>
                <a:cubicBezTo>
                  <a:pt x="441" y="688"/>
                  <a:pt x="391" y="632"/>
                  <a:pt x="372" y="621"/>
                </a:cubicBezTo>
                <a:cubicBezTo>
                  <a:pt x="353" y="610"/>
                  <a:pt x="368" y="632"/>
                  <a:pt x="360" y="641"/>
                </a:cubicBezTo>
                <a:cubicBezTo>
                  <a:pt x="352" y="650"/>
                  <a:pt x="337" y="667"/>
                  <a:pt x="324" y="673"/>
                </a:cubicBezTo>
                <a:cubicBezTo>
                  <a:pt x="311" y="679"/>
                  <a:pt x="302" y="663"/>
                  <a:pt x="280" y="677"/>
                </a:cubicBezTo>
                <a:cubicBezTo>
                  <a:pt x="258" y="691"/>
                  <a:pt x="197" y="735"/>
                  <a:pt x="192" y="757"/>
                </a:cubicBezTo>
                <a:cubicBezTo>
                  <a:pt x="187" y="779"/>
                  <a:pt x="240" y="796"/>
                  <a:pt x="252" y="809"/>
                </a:cubicBezTo>
                <a:cubicBezTo>
                  <a:pt x="264" y="822"/>
                  <a:pt x="266" y="828"/>
                  <a:pt x="264" y="837"/>
                </a:cubicBezTo>
                <a:cubicBezTo>
                  <a:pt x="262" y="846"/>
                  <a:pt x="248" y="865"/>
                  <a:pt x="239" y="866"/>
                </a:cubicBezTo>
                <a:cubicBezTo>
                  <a:pt x="230" y="867"/>
                  <a:pt x="210" y="844"/>
                  <a:pt x="209" y="845"/>
                </a:cubicBezTo>
                <a:cubicBezTo>
                  <a:pt x="208" y="846"/>
                  <a:pt x="233" y="866"/>
                  <a:pt x="233" y="872"/>
                </a:cubicBezTo>
                <a:lnTo>
                  <a:pt x="208" y="879"/>
                </a:lnTo>
                <a:lnTo>
                  <a:pt x="185" y="854"/>
                </a:lnTo>
                <a:lnTo>
                  <a:pt x="203" y="878"/>
                </a:lnTo>
                <a:lnTo>
                  <a:pt x="188" y="889"/>
                </a:lnTo>
                <a:lnTo>
                  <a:pt x="168" y="885"/>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3" name="Freeform 71"/>
          <p:cNvSpPr>
            <a:spLocks/>
          </p:cNvSpPr>
          <p:nvPr/>
        </p:nvSpPr>
        <p:spPr bwMode="auto">
          <a:xfrm>
            <a:off x="6888009" y="3233505"/>
            <a:ext cx="1606550" cy="1400175"/>
          </a:xfrm>
          <a:custGeom>
            <a:avLst/>
            <a:gdLst>
              <a:gd name="T0" fmla="*/ 171 w 1598"/>
              <a:gd name="T1" fmla="*/ 858 h 1197"/>
              <a:gd name="T2" fmla="*/ 7 w 1598"/>
              <a:gd name="T3" fmla="*/ 702 h 1197"/>
              <a:gd name="T4" fmla="*/ 107 w 1598"/>
              <a:gd name="T5" fmla="*/ 466 h 1197"/>
              <a:gd name="T6" fmla="*/ 209 w 1598"/>
              <a:gd name="T7" fmla="*/ 121 h 1197"/>
              <a:gd name="T8" fmla="*/ 505 w 1598"/>
              <a:gd name="T9" fmla="*/ 17 h 1197"/>
              <a:gd name="T10" fmla="*/ 753 w 1598"/>
              <a:gd name="T11" fmla="*/ 121 h 1197"/>
              <a:gd name="T12" fmla="*/ 1032 w 1598"/>
              <a:gd name="T13" fmla="*/ 179 h 1197"/>
              <a:gd name="T14" fmla="*/ 1177 w 1598"/>
              <a:gd name="T15" fmla="*/ 265 h 1197"/>
              <a:gd name="T16" fmla="*/ 1273 w 1598"/>
              <a:gd name="T17" fmla="*/ 317 h 1197"/>
              <a:gd name="T18" fmla="*/ 1379 w 1598"/>
              <a:gd name="T19" fmla="*/ 422 h 1197"/>
              <a:gd name="T20" fmla="*/ 1425 w 1598"/>
              <a:gd name="T21" fmla="*/ 368 h 1197"/>
              <a:gd name="T22" fmla="*/ 1475 w 1598"/>
              <a:gd name="T23" fmla="*/ 432 h 1197"/>
              <a:gd name="T24" fmla="*/ 1482 w 1598"/>
              <a:gd name="T25" fmla="*/ 494 h 1197"/>
              <a:gd name="T26" fmla="*/ 1545 w 1598"/>
              <a:gd name="T27" fmla="*/ 596 h 1197"/>
              <a:gd name="T28" fmla="*/ 1539 w 1598"/>
              <a:gd name="T29" fmla="*/ 658 h 1197"/>
              <a:gd name="T30" fmla="*/ 1579 w 1598"/>
              <a:gd name="T31" fmla="*/ 790 h 1197"/>
              <a:gd name="T32" fmla="*/ 1435 w 1598"/>
              <a:gd name="T33" fmla="*/ 847 h 1197"/>
              <a:gd name="T34" fmla="*/ 1267 w 1598"/>
              <a:gd name="T35" fmla="*/ 798 h 1197"/>
              <a:gd name="T36" fmla="*/ 1155 w 1598"/>
              <a:gd name="T37" fmla="*/ 710 h 1197"/>
              <a:gd name="T38" fmla="*/ 1051 w 1598"/>
              <a:gd name="T39" fmla="*/ 714 h 1197"/>
              <a:gd name="T40" fmla="*/ 1055 w 1598"/>
              <a:gd name="T41" fmla="*/ 1038 h 1197"/>
              <a:gd name="T42" fmla="*/ 1139 w 1598"/>
              <a:gd name="T43" fmla="*/ 1150 h 1197"/>
              <a:gd name="T44" fmla="*/ 1127 w 1598"/>
              <a:gd name="T45" fmla="*/ 1154 h 1197"/>
              <a:gd name="T46" fmla="*/ 1075 w 1598"/>
              <a:gd name="T47" fmla="*/ 1150 h 1197"/>
              <a:gd name="T48" fmla="*/ 1047 w 1598"/>
              <a:gd name="T49" fmla="*/ 1190 h 1197"/>
              <a:gd name="T50" fmla="*/ 879 w 1598"/>
              <a:gd name="T51" fmla="*/ 1074 h 1197"/>
              <a:gd name="T52" fmla="*/ 775 w 1598"/>
              <a:gd name="T53" fmla="*/ 874 h 1197"/>
              <a:gd name="T54" fmla="*/ 689 w 1598"/>
              <a:gd name="T55" fmla="*/ 745 h 1197"/>
              <a:gd name="T56" fmla="*/ 555 w 1598"/>
              <a:gd name="T57" fmla="*/ 746 h 1197"/>
              <a:gd name="T58" fmla="*/ 515 w 1598"/>
              <a:gd name="T59" fmla="*/ 734 h 1197"/>
              <a:gd name="T60" fmla="*/ 455 w 1598"/>
              <a:gd name="T61" fmla="*/ 662 h 1197"/>
              <a:gd name="T62" fmla="*/ 387 w 1598"/>
              <a:gd name="T63" fmla="*/ 550 h 1197"/>
              <a:gd name="T64" fmla="*/ 279 w 1598"/>
              <a:gd name="T65" fmla="*/ 706 h 1197"/>
              <a:gd name="T66" fmla="*/ 219 w 1598"/>
              <a:gd name="T67" fmla="*/ 762 h 1197"/>
              <a:gd name="T68" fmla="*/ 259 w 1598"/>
              <a:gd name="T69" fmla="*/ 842 h 1197"/>
              <a:gd name="T70" fmla="*/ 251 w 1598"/>
              <a:gd name="T71" fmla="*/ 850 h 1197"/>
              <a:gd name="T72" fmla="*/ 195 w 1598"/>
              <a:gd name="T73" fmla="*/ 846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8" h="1197">
                <a:moveTo>
                  <a:pt x="207" y="866"/>
                </a:moveTo>
                <a:lnTo>
                  <a:pt x="171" y="858"/>
                </a:lnTo>
                <a:cubicBezTo>
                  <a:pt x="142" y="845"/>
                  <a:pt x="62" y="816"/>
                  <a:pt x="35" y="790"/>
                </a:cubicBezTo>
                <a:cubicBezTo>
                  <a:pt x="8" y="764"/>
                  <a:pt x="0" y="738"/>
                  <a:pt x="7" y="702"/>
                </a:cubicBezTo>
                <a:lnTo>
                  <a:pt x="75" y="574"/>
                </a:lnTo>
                <a:lnTo>
                  <a:pt x="107" y="466"/>
                </a:lnTo>
                <a:cubicBezTo>
                  <a:pt x="118" y="415"/>
                  <a:pt x="122" y="323"/>
                  <a:pt x="139" y="266"/>
                </a:cubicBezTo>
                <a:cubicBezTo>
                  <a:pt x="156" y="209"/>
                  <a:pt x="173" y="162"/>
                  <a:pt x="209" y="121"/>
                </a:cubicBezTo>
                <a:cubicBezTo>
                  <a:pt x="245" y="80"/>
                  <a:pt x="308" y="34"/>
                  <a:pt x="357" y="17"/>
                </a:cubicBezTo>
                <a:cubicBezTo>
                  <a:pt x="406" y="0"/>
                  <a:pt x="455" y="6"/>
                  <a:pt x="505" y="17"/>
                </a:cubicBezTo>
                <a:cubicBezTo>
                  <a:pt x="555" y="28"/>
                  <a:pt x="616" y="64"/>
                  <a:pt x="657" y="81"/>
                </a:cubicBezTo>
                <a:lnTo>
                  <a:pt x="753" y="121"/>
                </a:lnTo>
                <a:cubicBezTo>
                  <a:pt x="791" y="127"/>
                  <a:pt x="839" y="107"/>
                  <a:pt x="885" y="117"/>
                </a:cubicBezTo>
                <a:cubicBezTo>
                  <a:pt x="931" y="127"/>
                  <a:pt x="991" y="158"/>
                  <a:pt x="1032" y="179"/>
                </a:cubicBezTo>
                <a:cubicBezTo>
                  <a:pt x="1073" y="200"/>
                  <a:pt x="1105" y="231"/>
                  <a:pt x="1129" y="245"/>
                </a:cubicBezTo>
                <a:cubicBezTo>
                  <a:pt x="1153" y="259"/>
                  <a:pt x="1160" y="258"/>
                  <a:pt x="1177" y="265"/>
                </a:cubicBezTo>
                <a:lnTo>
                  <a:pt x="1229" y="289"/>
                </a:lnTo>
                <a:lnTo>
                  <a:pt x="1273" y="317"/>
                </a:lnTo>
                <a:cubicBezTo>
                  <a:pt x="1297" y="339"/>
                  <a:pt x="1357" y="404"/>
                  <a:pt x="1375" y="421"/>
                </a:cubicBezTo>
                <a:cubicBezTo>
                  <a:pt x="1393" y="438"/>
                  <a:pt x="1380" y="428"/>
                  <a:pt x="1379" y="422"/>
                </a:cubicBezTo>
                <a:cubicBezTo>
                  <a:pt x="1378" y="416"/>
                  <a:pt x="1363" y="395"/>
                  <a:pt x="1371" y="386"/>
                </a:cubicBezTo>
                <a:cubicBezTo>
                  <a:pt x="1379" y="377"/>
                  <a:pt x="1410" y="366"/>
                  <a:pt x="1425" y="368"/>
                </a:cubicBezTo>
                <a:cubicBezTo>
                  <a:pt x="1440" y="370"/>
                  <a:pt x="1451" y="385"/>
                  <a:pt x="1459" y="396"/>
                </a:cubicBezTo>
                <a:cubicBezTo>
                  <a:pt x="1467" y="407"/>
                  <a:pt x="1474" y="420"/>
                  <a:pt x="1475" y="432"/>
                </a:cubicBezTo>
                <a:cubicBezTo>
                  <a:pt x="1476" y="444"/>
                  <a:pt x="1466" y="456"/>
                  <a:pt x="1467" y="466"/>
                </a:cubicBezTo>
                <a:lnTo>
                  <a:pt x="1482" y="494"/>
                </a:lnTo>
                <a:cubicBezTo>
                  <a:pt x="1488" y="507"/>
                  <a:pt x="1491" y="528"/>
                  <a:pt x="1501" y="545"/>
                </a:cubicBezTo>
                <a:cubicBezTo>
                  <a:pt x="1511" y="562"/>
                  <a:pt x="1535" y="581"/>
                  <a:pt x="1545" y="596"/>
                </a:cubicBezTo>
                <a:cubicBezTo>
                  <a:pt x="1555" y="611"/>
                  <a:pt x="1560" y="624"/>
                  <a:pt x="1559" y="634"/>
                </a:cubicBezTo>
                <a:cubicBezTo>
                  <a:pt x="1558" y="644"/>
                  <a:pt x="1534" y="641"/>
                  <a:pt x="1539" y="658"/>
                </a:cubicBezTo>
                <a:lnTo>
                  <a:pt x="1591" y="734"/>
                </a:lnTo>
                <a:cubicBezTo>
                  <a:pt x="1598" y="756"/>
                  <a:pt x="1588" y="773"/>
                  <a:pt x="1579" y="790"/>
                </a:cubicBezTo>
                <a:lnTo>
                  <a:pt x="1539" y="838"/>
                </a:lnTo>
                <a:cubicBezTo>
                  <a:pt x="1515" y="847"/>
                  <a:pt x="1466" y="854"/>
                  <a:pt x="1435" y="847"/>
                </a:cubicBezTo>
                <a:cubicBezTo>
                  <a:pt x="1404" y="840"/>
                  <a:pt x="1383" y="806"/>
                  <a:pt x="1355" y="798"/>
                </a:cubicBezTo>
                <a:cubicBezTo>
                  <a:pt x="1327" y="790"/>
                  <a:pt x="1294" y="806"/>
                  <a:pt x="1267" y="798"/>
                </a:cubicBezTo>
                <a:cubicBezTo>
                  <a:pt x="1240" y="790"/>
                  <a:pt x="1213" y="767"/>
                  <a:pt x="1194" y="752"/>
                </a:cubicBezTo>
                <a:cubicBezTo>
                  <a:pt x="1175" y="737"/>
                  <a:pt x="1169" y="718"/>
                  <a:pt x="1155" y="710"/>
                </a:cubicBezTo>
                <a:cubicBezTo>
                  <a:pt x="1141" y="702"/>
                  <a:pt x="1124" y="703"/>
                  <a:pt x="1107" y="704"/>
                </a:cubicBezTo>
                <a:cubicBezTo>
                  <a:pt x="1090" y="705"/>
                  <a:pt x="1067" y="698"/>
                  <a:pt x="1051" y="714"/>
                </a:cubicBezTo>
                <a:lnTo>
                  <a:pt x="1011" y="802"/>
                </a:lnTo>
                <a:cubicBezTo>
                  <a:pt x="1012" y="856"/>
                  <a:pt x="1036" y="991"/>
                  <a:pt x="1055" y="1038"/>
                </a:cubicBezTo>
                <a:cubicBezTo>
                  <a:pt x="1074" y="1085"/>
                  <a:pt x="1109" y="1063"/>
                  <a:pt x="1123" y="1082"/>
                </a:cubicBezTo>
                <a:lnTo>
                  <a:pt x="1139" y="1150"/>
                </a:lnTo>
                <a:lnTo>
                  <a:pt x="1099" y="1134"/>
                </a:lnTo>
                <a:cubicBezTo>
                  <a:pt x="1097" y="1135"/>
                  <a:pt x="1126" y="1147"/>
                  <a:pt x="1127" y="1154"/>
                </a:cubicBezTo>
                <a:cubicBezTo>
                  <a:pt x="1128" y="1161"/>
                  <a:pt x="1112" y="1179"/>
                  <a:pt x="1103" y="1178"/>
                </a:cubicBezTo>
                <a:cubicBezTo>
                  <a:pt x="1094" y="1177"/>
                  <a:pt x="1076" y="1150"/>
                  <a:pt x="1075" y="1150"/>
                </a:cubicBezTo>
                <a:cubicBezTo>
                  <a:pt x="1074" y="1150"/>
                  <a:pt x="1104" y="1171"/>
                  <a:pt x="1099" y="1178"/>
                </a:cubicBezTo>
                <a:cubicBezTo>
                  <a:pt x="1094" y="1185"/>
                  <a:pt x="1078" y="1197"/>
                  <a:pt x="1047" y="1190"/>
                </a:cubicBezTo>
                <a:cubicBezTo>
                  <a:pt x="1016" y="1183"/>
                  <a:pt x="943" y="1153"/>
                  <a:pt x="915" y="1134"/>
                </a:cubicBezTo>
                <a:lnTo>
                  <a:pt x="879" y="1074"/>
                </a:lnTo>
                <a:cubicBezTo>
                  <a:pt x="862" y="1044"/>
                  <a:pt x="828" y="987"/>
                  <a:pt x="811" y="954"/>
                </a:cubicBezTo>
                <a:cubicBezTo>
                  <a:pt x="794" y="921"/>
                  <a:pt x="789" y="900"/>
                  <a:pt x="775" y="874"/>
                </a:cubicBezTo>
                <a:lnTo>
                  <a:pt x="727" y="798"/>
                </a:lnTo>
                <a:cubicBezTo>
                  <a:pt x="713" y="777"/>
                  <a:pt x="711" y="760"/>
                  <a:pt x="689" y="745"/>
                </a:cubicBezTo>
                <a:cubicBezTo>
                  <a:pt x="667" y="730"/>
                  <a:pt x="617" y="710"/>
                  <a:pt x="595" y="710"/>
                </a:cubicBezTo>
                <a:cubicBezTo>
                  <a:pt x="573" y="710"/>
                  <a:pt x="568" y="747"/>
                  <a:pt x="555" y="746"/>
                </a:cubicBezTo>
                <a:cubicBezTo>
                  <a:pt x="542" y="745"/>
                  <a:pt x="526" y="708"/>
                  <a:pt x="519" y="706"/>
                </a:cubicBezTo>
                <a:cubicBezTo>
                  <a:pt x="512" y="704"/>
                  <a:pt x="524" y="735"/>
                  <a:pt x="515" y="734"/>
                </a:cubicBezTo>
                <a:cubicBezTo>
                  <a:pt x="506" y="733"/>
                  <a:pt x="477" y="714"/>
                  <a:pt x="467" y="702"/>
                </a:cubicBezTo>
                <a:cubicBezTo>
                  <a:pt x="457" y="690"/>
                  <a:pt x="456" y="673"/>
                  <a:pt x="455" y="662"/>
                </a:cubicBezTo>
                <a:cubicBezTo>
                  <a:pt x="454" y="651"/>
                  <a:pt x="470" y="657"/>
                  <a:pt x="459" y="638"/>
                </a:cubicBezTo>
                <a:cubicBezTo>
                  <a:pt x="448" y="619"/>
                  <a:pt x="404" y="550"/>
                  <a:pt x="387" y="550"/>
                </a:cubicBezTo>
                <a:cubicBezTo>
                  <a:pt x="370" y="550"/>
                  <a:pt x="373" y="612"/>
                  <a:pt x="355" y="638"/>
                </a:cubicBezTo>
                <a:cubicBezTo>
                  <a:pt x="337" y="664"/>
                  <a:pt x="308" y="691"/>
                  <a:pt x="279" y="706"/>
                </a:cubicBezTo>
                <a:cubicBezTo>
                  <a:pt x="250" y="721"/>
                  <a:pt x="189" y="717"/>
                  <a:pt x="179" y="726"/>
                </a:cubicBezTo>
                <a:lnTo>
                  <a:pt x="219" y="762"/>
                </a:lnTo>
                <a:cubicBezTo>
                  <a:pt x="231" y="773"/>
                  <a:pt x="244" y="781"/>
                  <a:pt x="251" y="794"/>
                </a:cubicBezTo>
                <a:cubicBezTo>
                  <a:pt x="258" y="807"/>
                  <a:pt x="264" y="836"/>
                  <a:pt x="259" y="842"/>
                </a:cubicBezTo>
                <a:lnTo>
                  <a:pt x="219" y="830"/>
                </a:lnTo>
                <a:lnTo>
                  <a:pt x="251" y="850"/>
                </a:lnTo>
                <a:lnTo>
                  <a:pt x="207" y="870"/>
                </a:lnTo>
                <a:lnTo>
                  <a:pt x="195" y="846"/>
                </a:lnTo>
                <a:lnTo>
                  <a:pt x="207" y="866"/>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4" name="Freeform 72"/>
          <p:cNvSpPr>
            <a:spLocks/>
          </p:cNvSpPr>
          <p:nvPr/>
        </p:nvSpPr>
        <p:spPr bwMode="auto">
          <a:xfrm>
            <a:off x="7107084" y="3236680"/>
            <a:ext cx="2039937" cy="1597025"/>
          </a:xfrm>
          <a:custGeom>
            <a:avLst/>
            <a:gdLst>
              <a:gd name="T0" fmla="*/ 174 w 1706"/>
              <a:gd name="T1" fmla="*/ 835 h 1144"/>
              <a:gd name="T2" fmla="*/ 18 w 1706"/>
              <a:gd name="T3" fmla="*/ 671 h 1144"/>
              <a:gd name="T4" fmla="*/ 78 w 1706"/>
              <a:gd name="T5" fmla="*/ 595 h 1144"/>
              <a:gd name="T6" fmla="*/ 211 w 1706"/>
              <a:gd name="T7" fmla="*/ 268 h 1144"/>
              <a:gd name="T8" fmla="*/ 474 w 1706"/>
              <a:gd name="T9" fmla="*/ 15 h 1144"/>
              <a:gd name="T10" fmla="*/ 750 w 1706"/>
              <a:gd name="T11" fmla="*/ 91 h 1144"/>
              <a:gd name="T12" fmla="*/ 1054 w 1706"/>
              <a:gd name="T13" fmla="*/ 131 h 1144"/>
              <a:gd name="T14" fmla="*/ 1247 w 1706"/>
              <a:gd name="T15" fmla="*/ 228 h 1144"/>
              <a:gd name="T16" fmla="*/ 1339 w 1706"/>
              <a:gd name="T17" fmla="*/ 260 h 1144"/>
              <a:gd name="T18" fmla="*/ 1451 w 1706"/>
              <a:gd name="T19" fmla="*/ 352 h 1144"/>
              <a:gd name="T20" fmla="*/ 1487 w 1706"/>
              <a:gd name="T21" fmla="*/ 419 h 1144"/>
              <a:gd name="T22" fmla="*/ 1533 w 1706"/>
              <a:gd name="T23" fmla="*/ 365 h 1144"/>
              <a:gd name="T24" fmla="*/ 1583 w 1706"/>
              <a:gd name="T25" fmla="*/ 429 h 1144"/>
              <a:gd name="T26" fmla="*/ 1590 w 1706"/>
              <a:gd name="T27" fmla="*/ 491 h 1144"/>
              <a:gd name="T28" fmla="*/ 1653 w 1706"/>
              <a:gd name="T29" fmla="*/ 593 h 1144"/>
              <a:gd name="T30" fmla="*/ 1647 w 1706"/>
              <a:gd name="T31" fmla="*/ 655 h 1144"/>
              <a:gd name="T32" fmla="*/ 1687 w 1706"/>
              <a:gd name="T33" fmla="*/ 787 h 1144"/>
              <a:gd name="T34" fmla="*/ 1550 w 1706"/>
              <a:gd name="T35" fmla="*/ 827 h 1144"/>
              <a:gd name="T36" fmla="*/ 1450 w 1706"/>
              <a:gd name="T37" fmla="*/ 803 h 1144"/>
              <a:gd name="T38" fmla="*/ 1290 w 1706"/>
              <a:gd name="T39" fmla="*/ 759 h 1144"/>
              <a:gd name="T40" fmla="*/ 1215 w 1706"/>
              <a:gd name="T41" fmla="*/ 701 h 1144"/>
              <a:gd name="T42" fmla="*/ 1134 w 1706"/>
              <a:gd name="T43" fmla="*/ 727 h 1144"/>
              <a:gd name="T44" fmla="*/ 1122 w 1706"/>
              <a:gd name="T45" fmla="*/ 819 h 1144"/>
              <a:gd name="T46" fmla="*/ 1054 w 1706"/>
              <a:gd name="T47" fmla="*/ 871 h 1144"/>
              <a:gd name="T48" fmla="*/ 1150 w 1706"/>
              <a:gd name="T49" fmla="*/ 1063 h 1144"/>
              <a:gd name="T50" fmla="*/ 1158 w 1706"/>
              <a:gd name="T51" fmla="*/ 1091 h 1144"/>
              <a:gd name="T52" fmla="*/ 1114 w 1706"/>
              <a:gd name="T53" fmla="*/ 1099 h 1144"/>
              <a:gd name="T54" fmla="*/ 1122 w 1706"/>
              <a:gd name="T55" fmla="*/ 1119 h 1144"/>
              <a:gd name="T56" fmla="*/ 1082 w 1706"/>
              <a:gd name="T57" fmla="*/ 1135 h 1144"/>
              <a:gd name="T58" fmla="*/ 1082 w 1706"/>
              <a:gd name="T59" fmla="*/ 1135 h 1144"/>
              <a:gd name="T60" fmla="*/ 1023 w 1706"/>
              <a:gd name="T61" fmla="*/ 1131 h 1144"/>
              <a:gd name="T62" fmla="*/ 886 w 1706"/>
              <a:gd name="T63" fmla="*/ 1015 h 1144"/>
              <a:gd name="T64" fmla="*/ 802 w 1706"/>
              <a:gd name="T65" fmla="*/ 863 h 1144"/>
              <a:gd name="T66" fmla="*/ 754 w 1706"/>
              <a:gd name="T67" fmla="*/ 775 h 1144"/>
              <a:gd name="T68" fmla="*/ 750 w 1706"/>
              <a:gd name="T69" fmla="*/ 811 h 1144"/>
              <a:gd name="T70" fmla="*/ 623 w 1706"/>
              <a:gd name="T71" fmla="*/ 731 h 1144"/>
              <a:gd name="T72" fmla="*/ 602 w 1706"/>
              <a:gd name="T73" fmla="*/ 671 h 1144"/>
              <a:gd name="T74" fmla="*/ 494 w 1706"/>
              <a:gd name="T75" fmla="*/ 595 h 1144"/>
              <a:gd name="T76" fmla="*/ 390 w 1706"/>
              <a:gd name="T77" fmla="*/ 647 h 1144"/>
              <a:gd name="T78" fmla="*/ 255 w 1706"/>
              <a:gd name="T79" fmla="*/ 740 h 1144"/>
              <a:gd name="T80" fmla="*/ 250 w 1706"/>
              <a:gd name="T81" fmla="*/ 779 h 1144"/>
              <a:gd name="T82" fmla="*/ 246 w 1706"/>
              <a:gd name="T83" fmla="*/ 815 h 1144"/>
              <a:gd name="T84" fmla="*/ 242 w 1706"/>
              <a:gd name="T85" fmla="*/ 819 h 1144"/>
              <a:gd name="T86" fmla="*/ 190 w 1706"/>
              <a:gd name="T87" fmla="*/ 799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6" h="1144">
                <a:moveTo>
                  <a:pt x="214" y="831"/>
                </a:moveTo>
                <a:lnTo>
                  <a:pt x="174" y="835"/>
                </a:lnTo>
                <a:cubicBezTo>
                  <a:pt x="143" y="820"/>
                  <a:pt x="52" y="766"/>
                  <a:pt x="26" y="739"/>
                </a:cubicBezTo>
                <a:cubicBezTo>
                  <a:pt x="0" y="712"/>
                  <a:pt x="16" y="690"/>
                  <a:pt x="18" y="671"/>
                </a:cubicBezTo>
                <a:lnTo>
                  <a:pt x="38" y="627"/>
                </a:lnTo>
                <a:lnTo>
                  <a:pt x="78" y="595"/>
                </a:lnTo>
                <a:lnTo>
                  <a:pt x="166" y="463"/>
                </a:lnTo>
                <a:cubicBezTo>
                  <a:pt x="188" y="409"/>
                  <a:pt x="190" y="327"/>
                  <a:pt x="211" y="268"/>
                </a:cubicBezTo>
                <a:cubicBezTo>
                  <a:pt x="232" y="209"/>
                  <a:pt x="246" y="153"/>
                  <a:pt x="290" y="111"/>
                </a:cubicBezTo>
                <a:cubicBezTo>
                  <a:pt x="334" y="69"/>
                  <a:pt x="420" y="30"/>
                  <a:pt x="474" y="15"/>
                </a:cubicBezTo>
                <a:cubicBezTo>
                  <a:pt x="528" y="0"/>
                  <a:pt x="568" y="10"/>
                  <a:pt x="614" y="23"/>
                </a:cubicBezTo>
                <a:cubicBezTo>
                  <a:pt x="660" y="36"/>
                  <a:pt x="711" y="74"/>
                  <a:pt x="750" y="91"/>
                </a:cubicBezTo>
                <a:lnTo>
                  <a:pt x="846" y="127"/>
                </a:lnTo>
                <a:cubicBezTo>
                  <a:pt x="897" y="134"/>
                  <a:pt x="1001" y="125"/>
                  <a:pt x="1054" y="131"/>
                </a:cubicBezTo>
                <a:cubicBezTo>
                  <a:pt x="1107" y="137"/>
                  <a:pt x="1135" y="148"/>
                  <a:pt x="1167" y="164"/>
                </a:cubicBezTo>
                <a:cubicBezTo>
                  <a:pt x="1199" y="180"/>
                  <a:pt x="1226" y="213"/>
                  <a:pt x="1247" y="228"/>
                </a:cubicBezTo>
                <a:cubicBezTo>
                  <a:pt x="1268" y="243"/>
                  <a:pt x="1276" y="247"/>
                  <a:pt x="1291" y="252"/>
                </a:cubicBezTo>
                <a:lnTo>
                  <a:pt x="1339" y="260"/>
                </a:lnTo>
                <a:lnTo>
                  <a:pt x="1390" y="295"/>
                </a:lnTo>
                <a:cubicBezTo>
                  <a:pt x="1409" y="310"/>
                  <a:pt x="1436" y="332"/>
                  <a:pt x="1451" y="352"/>
                </a:cubicBezTo>
                <a:cubicBezTo>
                  <a:pt x="1466" y="372"/>
                  <a:pt x="1477" y="407"/>
                  <a:pt x="1483" y="418"/>
                </a:cubicBezTo>
                <a:cubicBezTo>
                  <a:pt x="1489" y="429"/>
                  <a:pt x="1488" y="425"/>
                  <a:pt x="1487" y="419"/>
                </a:cubicBezTo>
                <a:cubicBezTo>
                  <a:pt x="1486" y="413"/>
                  <a:pt x="1471" y="392"/>
                  <a:pt x="1479" y="383"/>
                </a:cubicBezTo>
                <a:cubicBezTo>
                  <a:pt x="1487" y="374"/>
                  <a:pt x="1518" y="363"/>
                  <a:pt x="1533" y="365"/>
                </a:cubicBezTo>
                <a:cubicBezTo>
                  <a:pt x="1548" y="367"/>
                  <a:pt x="1559" y="382"/>
                  <a:pt x="1567" y="393"/>
                </a:cubicBezTo>
                <a:cubicBezTo>
                  <a:pt x="1575" y="404"/>
                  <a:pt x="1582" y="417"/>
                  <a:pt x="1583" y="429"/>
                </a:cubicBezTo>
                <a:cubicBezTo>
                  <a:pt x="1584" y="441"/>
                  <a:pt x="1574" y="453"/>
                  <a:pt x="1575" y="463"/>
                </a:cubicBezTo>
                <a:lnTo>
                  <a:pt x="1590" y="491"/>
                </a:lnTo>
                <a:cubicBezTo>
                  <a:pt x="1596" y="504"/>
                  <a:pt x="1599" y="525"/>
                  <a:pt x="1609" y="542"/>
                </a:cubicBezTo>
                <a:cubicBezTo>
                  <a:pt x="1619" y="559"/>
                  <a:pt x="1646" y="578"/>
                  <a:pt x="1653" y="593"/>
                </a:cubicBezTo>
                <a:cubicBezTo>
                  <a:pt x="1660" y="608"/>
                  <a:pt x="1655" y="622"/>
                  <a:pt x="1654" y="632"/>
                </a:cubicBezTo>
                <a:cubicBezTo>
                  <a:pt x="1653" y="642"/>
                  <a:pt x="1640" y="639"/>
                  <a:pt x="1647" y="655"/>
                </a:cubicBezTo>
                <a:lnTo>
                  <a:pt x="1699" y="731"/>
                </a:lnTo>
                <a:cubicBezTo>
                  <a:pt x="1706" y="753"/>
                  <a:pt x="1698" y="770"/>
                  <a:pt x="1687" y="787"/>
                </a:cubicBezTo>
                <a:lnTo>
                  <a:pt x="1634" y="835"/>
                </a:lnTo>
                <a:cubicBezTo>
                  <a:pt x="1611" y="842"/>
                  <a:pt x="1574" y="832"/>
                  <a:pt x="1550" y="827"/>
                </a:cubicBezTo>
                <a:cubicBezTo>
                  <a:pt x="1526" y="822"/>
                  <a:pt x="1507" y="807"/>
                  <a:pt x="1490" y="803"/>
                </a:cubicBezTo>
                <a:cubicBezTo>
                  <a:pt x="1473" y="799"/>
                  <a:pt x="1469" y="803"/>
                  <a:pt x="1450" y="803"/>
                </a:cubicBezTo>
                <a:cubicBezTo>
                  <a:pt x="1431" y="803"/>
                  <a:pt x="1405" y="810"/>
                  <a:pt x="1378" y="803"/>
                </a:cubicBezTo>
                <a:cubicBezTo>
                  <a:pt x="1351" y="796"/>
                  <a:pt x="1309" y="775"/>
                  <a:pt x="1290" y="759"/>
                </a:cubicBezTo>
                <a:cubicBezTo>
                  <a:pt x="1271" y="743"/>
                  <a:pt x="1276" y="717"/>
                  <a:pt x="1263" y="707"/>
                </a:cubicBezTo>
                <a:cubicBezTo>
                  <a:pt x="1250" y="697"/>
                  <a:pt x="1232" y="701"/>
                  <a:pt x="1215" y="701"/>
                </a:cubicBezTo>
                <a:cubicBezTo>
                  <a:pt x="1198" y="701"/>
                  <a:pt x="1171" y="703"/>
                  <a:pt x="1158" y="707"/>
                </a:cubicBezTo>
                <a:lnTo>
                  <a:pt x="1134" y="727"/>
                </a:lnTo>
                <a:lnTo>
                  <a:pt x="1122" y="775"/>
                </a:lnTo>
                <a:lnTo>
                  <a:pt x="1122" y="819"/>
                </a:lnTo>
                <a:cubicBezTo>
                  <a:pt x="1118" y="832"/>
                  <a:pt x="1109" y="842"/>
                  <a:pt x="1098" y="851"/>
                </a:cubicBezTo>
                <a:cubicBezTo>
                  <a:pt x="1087" y="860"/>
                  <a:pt x="1059" y="846"/>
                  <a:pt x="1054" y="871"/>
                </a:cubicBezTo>
                <a:cubicBezTo>
                  <a:pt x="1049" y="896"/>
                  <a:pt x="1054" y="971"/>
                  <a:pt x="1070" y="1003"/>
                </a:cubicBezTo>
                <a:cubicBezTo>
                  <a:pt x="1086" y="1035"/>
                  <a:pt x="1138" y="1050"/>
                  <a:pt x="1150" y="1063"/>
                </a:cubicBezTo>
                <a:cubicBezTo>
                  <a:pt x="1162" y="1076"/>
                  <a:pt x="1141" y="1074"/>
                  <a:pt x="1142" y="1079"/>
                </a:cubicBezTo>
                <a:cubicBezTo>
                  <a:pt x="1143" y="1084"/>
                  <a:pt x="1159" y="1084"/>
                  <a:pt x="1158" y="1091"/>
                </a:cubicBezTo>
                <a:lnTo>
                  <a:pt x="1134" y="1123"/>
                </a:lnTo>
                <a:lnTo>
                  <a:pt x="1114" y="1099"/>
                </a:lnTo>
                <a:cubicBezTo>
                  <a:pt x="1112" y="1097"/>
                  <a:pt x="1121" y="1108"/>
                  <a:pt x="1122" y="1111"/>
                </a:cubicBezTo>
                <a:cubicBezTo>
                  <a:pt x="1123" y="1114"/>
                  <a:pt x="1128" y="1114"/>
                  <a:pt x="1122" y="1119"/>
                </a:cubicBezTo>
                <a:cubicBezTo>
                  <a:pt x="1116" y="1124"/>
                  <a:pt x="1093" y="1136"/>
                  <a:pt x="1086" y="1139"/>
                </a:cubicBezTo>
                <a:cubicBezTo>
                  <a:pt x="1079" y="1142"/>
                  <a:pt x="1084" y="1140"/>
                  <a:pt x="1082" y="1135"/>
                </a:cubicBezTo>
                <a:cubicBezTo>
                  <a:pt x="1080" y="1130"/>
                  <a:pt x="1074" y="1111"/>
                  <a:pt x="1074" y="1111"/>
                </a:cubicBezTo>
                <a:cubicBezTo>
                  <a:pt x="1074" y="1111"/>
                  <a:pt x="1085" y="1130"/>
                  <a:pt x="1082" y="1135"/>
                </a:cubicBezTo>
                <a:cubicBezTo>
                  <a:pt x="1079" y="1140"/>
                  <a:pt x="1068" y="1144"/>
                  <a:pt x="1058" y="1143"/>
                </a:cubicBezTo>
                <a:cubicBezTo>
                  <a:pt x="1048" y="1142"/>
                  <a:pt x="1048" y="1142"/>
                  <a:pt x="1023" y="1131"/>
                </a:cubicBezTo>
                <a:lnTo>
                  <a:pt x="906" y="1075"/>
                </a:lnTo>
                <a:cubicBezTo>
                  <a:pt x="883" y="1056"/>
                  <a:pt x="895" y="1034"/>
                  <a:pt x="886" y="1015"/>
                </a:cubicBezTo>
                <a:cubicBezTo>
                  <a:pt x="877" y="996"/>
                  <a:pt x="868" y="988"/>
                  <a:pt x="854" y="963"/>
                </a:cubicBezTo>
                <a:lnTo>
                  <a:pt x="802" y="863"/>
                </a:lnTo>
                <a:cubicBezTo>
                  <a:pt x="788" y="834"/>
                  <a:pt x="778" y="802"/>
                  <a:pt x="770" y="787"/>
                </a:cubicBezTo>
                <a:cubicBezTo>
                  <a:pt x="762" y="772"/>
                  <a:pt x="753" y="772"/>
                  <a:pt x="754" y="775"/>
                </a:cubicBezTo>
                <a:cubicBezTo>
                  <a:pt x="755" y="778"/>
                  <a:pt x="775" y="801"/>
                  <a:pt x="774" y="807"/>
                </a:cubicBezTo>
                <a:cubicBezTo>
                  <a:pt x="773" y="813"/>
                  <a:pt x="769" y="818"/>
                  <a:pt x="750" y="811"/>
                </a:cubicBezTo>
                <a:cubicBezTo>
                  <a:pt x="731" y="804"/>
                  <a:pt x="679" y="780"/>
                  <a:pt x="658" y="767"/>
                </a:cubicBezTo>
                <a:cubicBezTo>
                  <a:pt x="637" y="754"/>
                  <a:pt x="630" y="742"/>
                  <a:pt x="623" y="731"/>
                </a:cubicBezTo>
                <a:cubicBezTo>
                  <a:pt x="616" y="720"/>
                  <a:pt x="617" y="709"/>
                  <a:pt x="614" y="699"/>
                </a:cubicBezTo>
                <a:cubicBezTo>
                  <a:pt x="611" y="689"/>
                  <a:pt x="612" y="681"/>
                  <a:pt x="602" y="671"/>
                </a:cubicBezTo>
                <a:cubicBezTo>
                  <a:pt x="592" y="661"/>
                  <a:pt x="572" y="652"/>
                  <a:pt x="554" y="639"/>
                </a:cubicBezTo>
                <a:cubicBezTo>
                  <a:pt x="536" y="626"/>
                  <a:pt x="513" y="609"/>
                  <a:pt x="494" y="595"/>
                </a:cubicBezTo>
                <a:cubicBezTo>
                  <a:pt x="475" y="581"/>
                  <a:pt x="459" y="546"/>
                  <a:pt x="442" y="555"/>
                </a:cubicBezTo>
                <a:cubicBezTo>
                  <a:pt x="425" y="564"/>
                  <a:pt x="427" y="619"/>
                  <a:pt x="390" y="647"/>
                </a:cubicBezTo>
                <a:cubicBezTo>
                  <a:pt x="353" y="675"/>
                  <a:pt x="245" y="708"/>
                  <a:pt x="222" y="723"/>
                </a:cubicBezTo>
                <a:lnTo>
                  <a:pt x="255" y="740"/>
                </a:lnTo>
                <a:lnTo>
                  <a:pt x="263" y="760"/>
                </a:lnTo>
                <a:lnTo>
                  <a:pt x="250" y="779"/>
                </a:lnTo>
                <a:cubicBezTo>
                  <a:pt x="251" y="786"/>
                  <a:pt x="271" y="797"/>
                  <a:pt x="270" y="803"/>
                </a:cubicBezTo>
                <a:cubicBezTo>
                  <a:pt x="269" y="809"/>
                  <a:pt x="254" y="815"/>
                  <a:pt x="246" y="815"/>
                </a:cubicBezTo>
                <a:lnTo>
                  <a:pt x="222" y="803"/>
                </a:lnTo>
                <a:lnTo>
                  <a:pt x="242" y="819"/>
                </a:lnTo>
                <a:lnTo>
                  <a:pt x="218" y="827"/>
                </a:lnTo>
                <a:lnTo>
                  <a:pt x="190" y="799"/>
                </a:lnTo>
                <a:lnTo>
                  <a:pt x="214" y="831"/>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5" name="Freeform 73"/>
          <p:cNvSpPr>
            <a:spLocks/>
          </p:cNvSpPr>
          <p:nvPr/>
        </p:nvSpPr>
        <p:spPr bwMode="auto">
          <a:xfrm>
            <a:off x="7394421" y="3395430"/>
            <a:ext cx="2224088" cy="1619250"/>
          </a:xfrm>
          <a:custGeom>
            <a:avLst/>
            <a:gdLst>
              <a:gd name="T0" fmla="*/ 173 w 1768"/>
              <a:gd name="T1" fmla="*/ 787 h 1105"/>
              <a:gd name="T2" fmla="*/ 11 w 1768"/>
              <a:gd name="T3" fmla="*/ 691 h 1105"/>
              <a:gd name="T4" fmla="*/ 26 w 1768"/>
              <a:gd name="T5" fmla="*/ 619 h 1105"/>
              <a:gd name="T6" fmla="*/ 200 w 1768"/>
              <a:gd name="T7" fmla="*/ 448 h 1105"/>
              <a:gd name="T8" fmla="*/ 353 w 1768"/>
              <a:gd name="T9" fmla="*/ 112 h 1105"/>
              <a:gd name="T10" fmla="*/ 671 w 1768"/>
              <a:gd name="T11" fmla="*/ 10 h 1105"/>
              <a:gd name="T12" fmla="*/ 896 w 1768"/>
              <a:gd name="T13" fmla="*/ 100 h 1105"/>
              <a:gd name="T14" fmla="*/ 1111 w 1768"/>
              <a:gd name="T15" fmla="*/ 118 h 1105"/>
              <a:gd name="T16" fmla="*/ 1304 w 1768"/>
              <a:gd name="T17" fmla="*/ 215 h 1105"/>
              <a:gd name="T18" fmla="*/ 1396 w 1768"/>
              <a:gd name="T19" fmla="*/ 247 h 1105"/>
              <a:gd name="T20" fmla="*/ 1499 w 1768"/>
              <a:gd name="T21" fmla="*/ 346 h 1105"/>
              <a:gd name="T22" fmla="*/ 1544 w 1768"/>
              <a:gd name="T23" fmla="*/ 406 h 1105"/>
              <a:gd name="T24" fmla="*/ 1590 w 1768"/>
              <a:gd name="T25" fmla="*/ 352 h 1105"/>
              <a:gd name="T26" fmla="*/ 1640 w 1768"/>
              <a:gd name="T27" fmla="*/ 416 h 1105"/>
              <a:gd name="T28" fmla="*/ 1661 w 1768"/>
              <a:gd name="T29" fmla="*/ 475 h 1105"/>
              <a:gd name="T30" fmla="*/ 1715 w 1768"/>
              <a:gd name="T31" fmla="*/ 547 h 1105"/>
              <a:gd name="T32" fmla="*/ 1730 w 1768"/>
              <a:gd name="T33" fmla="*/ 613 h 1105"/>
              <a:gd name="T34" fmla="*/ 1757 w 1768"/>
              <a:gd name="T35" fmla="*/ 700 h 1105"/>
              <a:gd name="T36" fmla="*/ 1691 w 1768"/>
              <a:gd name="T37" fmla="*/ 822 h 1105"/>
              <a:gd name="T38" fmla="*/ 1547 w 1768"/>
              <a:gd name="T39" fmla="*/ 790 h 1105"/>
              <a:gd name="T40" fmla="*/ 1430 w 1768"/>
              <a:gd name="T41" fmla="*/ 784 h 1105"/>
              <a:gd name="T42" fmla="*/ 1320 w 1768"/>
              <a:gd name="T43" fmla="*/ 694 h 1105"/>
              <a:gd name="T44" fmla="*/ 1304 w 1768"/>
              <a:gd name="T45" fmla="*/ 724 h 1105"/>
              <a:gd name="T46" fmla="*/ 1235 w 1768"/>
              <a:gd name="T47" fmla="*/ 850 h 1105"/>
              <a:gd name="T48" fmla="*/ 1076 w 1768"/>
              <a:gd name="T49" fmla="*/ 817 h 1105"/>
              <a:gd name="T50" fmla="*/ 1109 w 1768"/>
              <a:gd name="T51" fmla="*/ 778 h 1105"/>
              <a:gd name="T52" fmla="*/ 1073 w 1768"/>
              <a:gd name="T53" fmla="*/ 712 h 1105"/>
              <a:gd name="T54" fmla="*/ 1052 w 1768"/>
              <a:gd name="T55" fmla="*/ 808 h 1105"/>
              <a:gd name="T56" fmla="*/ 1124 w 1768"/>
              <a:gd name="T57" fmla="*/ 997 h 1105"/>
              <a:gd name="T58" fmla="*/ 1124 w 1768"/>
              <a:gd name="T59" fmla="*/ 1021 h 1105"/>
              <a:gd name="T60" fmla="*/ 1142 w 1768"/>
              <a:gd name="T61" fmla="*/ 1042 h 1105"/>
              <a:gd name="T62" fmla="*/ 1103 w 1768"/>
              <a:gd name="T63" fmla="*/ 1045 h 1105"/>
              <a:gd name="T64" fmla="*/ 1127 w 1768"/>
              <a:gd name="T65" fmla="*/ 1057 h 1105"/>
              <a:gd name="T66" fmla="*/ 1070 w 1768"/>
              <a:gd name="T67" fmla="*/ 1075 h 1105"/>
              <a:gd name="T68" fmla="*/ 1079 w 1768"/>
              <a:gd name="T69" fmla="*/ 1072 h 1105"/>
              <a:gd name="T70" fmla="*/ 1058 w 1768"/>
              <a:gd name="T71" fmla="*/ 1102 h 1105"/>
              <a:gd name="T72" fmla="*/ 917 w 1768"/>
              <a:gd name="T73" fmla="*/ 1042 h 1105"/>
              <a:gd name="T74" fmla="*/ 836 w 1768"/>
              <a:gd name="T75" fmla="*/ 871 h 1105"/>
              <a:gd name="T76" fmla="*/ 806 w 1768"/>
              <a:gd name="T77" fmla="*/ 820 h 1105"/>
              <a:gd name="T78" fmla="*/ 698 w 1768"/>
              <a:gd name="T79" fmla="*/ 769 h 1105"/>
              <a:gd name="T80" fmla="*/ 671 w 1768"/>
              <a:gd name="T81" fmla="*/ 686 h 1105"/>
              <a:gd name="T82" fmla="*/ 611 w 1768"/>
              <a:gd name="T83" fmla="*/ 626 h 1105"/>
              <a:gd name="T84" fmla="*/ 499 w 1768"/>
              <a:gd name="T85" fmla="*/ 542 h 1105"/>
              <a:gd name="T86" fmla="*/ 272 w 1768"/>
              <a:gd name="T87" fmla="*/ 679 h 1105"/>
              <a:gd name="T88" fmla="*/ 257 w 1768"/>
              <a:gd name="T89" fmla="*/ 721 h 1105"/>
              <a:gd name="T90" fmla="*/ 266 w 1768"/>
              <a:gd name="T91" fmla="*/ 757 h 1105"/>
              <a:gd name="T92" fmla="*/ 239 w 1768"/>
              <a:gd name="T93" fmla="*/ 745 h 1105"/>
              <a:gd name="T94" fmla="*/ 224 w 1768"/>
              <a:gd name="T95" fmla="*/ 778 h 1105"/>
              <a:gd name="T96" fmla="*/ 224 w 1768"/>
              <a:gd name="T97" fmla="*/ 778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8" h="1105">
                <a:moveTo>
                  <a:pt x="224" y="778"/>
                </a:moveTo>
                <a:lnTo>
                  <a:pt x="173" y="787"/>
                </a:lnTo>
                <a:cubicBezTo>
                  <a:pt x="147" y="780"/>
                  <a:pt x="95" y="752"/>
                  <a:pt x="68" y="736"/>
                </a:cubicBezTo>
                <a:cubicBezTo>
                  <a:pt x="41" y="720"/>
                  <a:pt x="22" y="706"/>
                  <a:pt x="11" y="691"/>
                </a:cubicBezTo>
                <a:cubicBezTo>
                  <a:pt x="0" y="676"/>
                  <a:pt x="0" y="655"/>
                  <a:pt x="2" y="643"/>
                </a:cubicBezTo>
                <a:lnTo>
                  <a:pt x="26" y="619"/>
                </a:lnTo>
                <a:lnTo>
                  <a:pt x="86" y="571"/>
                </a:lnTo>
                <a:lnTo>
                  <a:pt x="200" y="448"/>
                </a:lnTo>
                <a:cubicBezTo>
                  <a:pt x="230" y="395"/>
                  <a:pt x="243" y="311"/>
                  <a:pt x="268" y="255"/>
                </a:cubicBezTo>
                <a:cubicBezTo>
                  <a:pt x="293" y="199"/>
                  <a:pt x="309" y="151"/>
                  <a:pt x="353" y="112"/>
                </a:cubicBezTo>
                <a:cubicBezTo>
                  <a:pt x="397" y="73"/>
                  <a:pt x="477" y="36"/>
                  <a:pt x="530" y="19"/>
                </a:cubicBezTo>
                <a:cubicBezTo>
                  <a:pt x="583" y="2"/>
                  <a:pt x="625" y="0"/>
                  <a:pt x="671" y="10"/>
                </a:cubicBezTo>
                <a:cubicBezTo>
                  <a:pt x="717" y="20"/>
                  <a:pt x="770" y="63"/>
                  <a:pt x="807" y="78"/>
                </a:cubicBezTo>
                <a:lnTo>
                  <a:pt x="896" y="100"/>
                </a:lnTo>
                <a:cubicBezTo>
                  <a:pt x="925" y="104"/>
                  <a:pt x="947" y="100"/>
                  <a:pt x="983" y="103"/>
                </a:cubicBezTo>
                <a:cubicBezTo>
                  <a:pt x="1019" y="106"/>
                  <a:pt x="1073" y="109"/>
                  <a:pt x="1111" y="118"/>
                </a:cubicBezTo>
                <a:cubicBezTo>
                  <a:pt x="1149" y="127"/>
                  <a:pt x="1179" y="144"/>
                  <a:pt x="1211" y="160"/>
                </a:cubicBezTo>
                <a:cubicBezTo>
                  <a:pt x="1243" y="176"/>
                  <a:pt x="1281" y="202"/>
                  <a:pt x="1304" y="215"/>
                </a:cubicBezTo>
                <a:cubicBezTo>
                  <a:pt x="1327" y="228"/>
                  <a:pt x="1333" y="234"/>
                  <a:pt x="1348" y="239"/>
                </a:cubicBezTo>
                <a:lnTo>
                  <a:pt x="1396" y="247"/>
                </a:lnTo>
                <a:lnTo>
                  <a:pt x="1436" y="280"/>
                </a:lnTo>
                <a:cubicBezTo>
                  <a:pt x="1453" y="296"/>
                  <a:pt x="1482" y="325"/>
                  <a:pt x="1499" y="346"/>
                </a:cubicBezTo>
                <a:cubicBezTo>
                  <a:pt x="1516" y="367"/>
                  <a:pt x="1533" y="395"/>
                  <a:pt x="1540" y="405"/>
                </a:cubicBezTo>
                <a:cubicBezTo>
                  <a:pt x="1547" y="415"/>
                  <a:pt x="1545" y="412"/>
                  <a:pt x="1544" y="406"/>
                </a:cubicBezTo>
                <a:cubicBezTo>
                  <a:pt x="1543" y="400"/>
                  <a:pt x="1528" y="379"/>
                  <a:pt x="1536" y="370"/>
                </a:cubicBezTo>
                <a:cubicBezTo>
                  <a:pt x="1544" y="361"/>
                  <a:pt x="1575" y="350"/>
                  <a:pt x="1590" y="352"/>
                </a:cubicBezTo>
                <a:cubicBezTo>
                  <a:pt x="1605" y="354"/>
                  <a:pt x="1616" y="369"/>
                  <a:pt x="1624" y="380"/>
                </a:cubicBezTo>
                <a:cubicBezTo>
                  <a:pt x="1632" y="391"/>
                  <a:pt x="1639" y="404"/>
                  <a:pt x="1640" y="416"/>
                </a:cubicBezTo>
                <a:cubicBezTo>
                  <a:pt x="1641" y="428"/>
                  <a:pt x="1629" y="440"/>
                  <a:pt x="1632" y="450"/>
                </a:cubicBezTo>
                <a:lnTo>
                  <a:pt x="1661" y="475"/>
                </a:lnTo>
                <a:cubicBezTo>
                  <a:pt x="1669" y="484"/>
                  <a:pt x="1673" y="490"/>
                  <a:pt x="1682" y="502"/>
                </a:cubicBezTo>
                <a:cubicBezTo>
                  <a:pt x="1691" y="514"/>
                  <a:pt x="1707" y="532"/>
                  <a:pt x="1715" y="547"/>
                </a:cubicBezTo>
                <a:cubicBezTo>
                  <a:pt x="1723" y="562"/>
                  <a:pt x="1728" y="581"/>
                  <a:pt x="1730" y="592"/>
                </a:cubicBezTo>
                <a:cubicBezTo>
                  <a:pt x="1732" y="603"/>
                  <a:pt x="1731" y="603"/>
                  <a:pt x="1730" y="613"/>
                </a:cubicBezTo>
                <a:cubicBezTo>
                  <a:pt x="1729" y="623"/>
                  <a:pt x="1717" y="641"/>
                  <a:pt x="1721" y="655"/>
                </a:cubicBezTo>
                <a:lnTo>
                  <a:pt x="1757" y="700"/>
                </a:lnTo>
                <a:cubicBezTo>
                  <a:pt x="1763" y="720"/>
                  <a:pt x="1768" y="758"/>
                  <a:pt x="1757" y="778"/>
                </a:cubicBezTo>
                <a:lnTo>
                  <a:pt x="1691" y="822"/>
                </a:lnTo>
                <a:cubicBezTo>
                  <a:pt x="1666" y="828"/>
                  <a:pt x="1631" y="819"/>
                  <a:pt x="1607" y="814"/>
                </a:cubicBezTo>
                <a:cubicBezTo>
                  <a:pt x="1583" y="809"/>
                  <a:pt x="1562" y="796"/>
                  <a:pt x="1547" y="790"/>
                </a:cubicBezTo>
                <a:cubicBezTo>
                  <a:pt x="1532" y="784"/>
                  <a:pt x="1533" y="779"/>
                  <a:pt x="1514" y="778"/>
                </a:cubicBezTo>
                <a:cubicBezTo>
                  <a:pt x="1495" y="777"/>
                  <a:pt x="1457" y="794"/>
                  <a:pt x="1430" y="784"/>
                </a:cubicBezTo>
                <a:cubicBezTo>
                  <a:pt x="1403" y="774"/>
                  <a:pt x="1370" y="730"/>
                  <a:pt x="1352" y="715"/>
                </a:cubicBezTo>
                <a:cubicBezTo>
                  <a:pt x="1334" y="700"/>
                  <a:pt x="1328" y="696"/>
                  <a:pt x="1320" y="694"/>
                </a:cubicBezTo>
                <a:cubicBezTo>
                  <a:pt x="1312" y="692"/>
                  <a:pt x="1304" y="698"/>
                  <a:pt x="1301" y="703"/>
                </a:cubicBezTo>
                <a:cubicBezTo>
                  <a:pt x="1298" y="708"/>
                  <a:pt x="1305" y="709"/>
                  <a:pt x="1304" y="724"/>
                </a:cubicBezTo>
                <a:lnTo>
                  <a:pt x="1298" y="793"/>
                </a:lnTo>
                <a:cubicBezTo>
                  <a:pt x="1287" y="814"/>
                  <a:pt x="1263" y="837"/>
                  <a:pt x="1235" y="850"/>
                </a:cubicBezTo>
                <a:cubicBezTo>
                  <a:pt x="1207" y="863"/>
                  <a:pt x="1159" y="876"/>
                  <a:pt x="1133" y="871"/>
                </a:cubicBezTo>
                <a:cubicBezTo>
                  <a:pt x="1107" y="866"/>
                  <a:pt x="1082" y="829"/>
                  <a:pt x="1076" y="817"/>
                </a:cubicBezTo>
                <a:cubicBezTo>
                  <a:pt x="1070" y="805"/>
                  <a:pt x="1095" y="805"/>
                  <a:pt x="1100" y="799"/>
                </a:cubicBezTo>
                <a:cubicBezTo>
                  <a:pt x="1105" y="793"/>
                  <a:pt x="1109" y="787"/>
                  <a:pt x="1109" y="778"/>
                </a:cubicBezTo>
                <a:cubicBezTo>
                  <a:pt x="1109" y="769"/>
                  <a:pt x="1106" y="753"/>
                  <a:pt x="1100" y="742"/>
                </a:cubicBezTo>
                <a:cubicBezTo>
                  <a:pt x="1094" y="731"/>
                  <a:pt x="1081" y="712"/>
                  <a:pt x="1073" y="712"/>
                </a:cubicBezTo>
                <a:cubicBezTo>
                  <a:pt x="1065" y="712"/>
                  <a:pt x="1053" y="729"/>
                  <a:pt x="1049" y="745"/>
                </a:cubicBezTo>
                <a:cubicBezTo>
                  <a:pt x="1045" y="761"/>
                  <a:pt x="1048" y="772"/>
                  <a:pt x="1052" y="808"/>
                </a:cubicBezTo>
                <a:cubicBezTo>
                  <a:pt x="1056" y="844"/>
                  <a:pt x="1064" y="929"/>
                  <a:pt x="1076" y="961"/>
                </a:cubicBezTo>
                <a:cubicBezTo>
                  <a:pt x="1088" y="993"/>
                  <a:pt x="1115" y="988"/>
                  <a:pt x="1124" y="997"/>
                </a:cubicBezTo>
                <a:cubicBezTo>
                  <a:pt x="1133" y="1006"/>
                  <a:pt x="1130" y="1011"/>
                  <a:pt x="1130" y="1015"/>
                </a:cubicBezTo>
                <a:cubicBezTo>
                  <a:pt x="1130" y="1019"/>
                  <a:pt x="1123" y="1019"/>
                  <a:pt x="1124" y="1021"/>
                </a:cubicBezTo>
                <a:cubicBezTo>
                  <a:pt x="1125" y="1023"/>
                  <a:pt x="1130" y="1023"/>
                  <a:pt x="1133" y="1027"/>
                </a:cubicBezTo>
                <a:cubicBezTo>
                  <a:pt x="1136" y="1031"/>
                  <a:pt x="1143" y="1038"/>
                  <a:pt x="1142" y="1042"/>
                </a:cubicBezTo>
                <a:lnTo>
                  <a:pt x="1127" y="1051"/>
                </a:lnTo>
                <a:lnTo>
                  <a:pt x="1103" y="1045"/>
                </a:lnTo>
                <a:cubicBezTo>
                  <a:pt x="1103" y="1046"/>
                  <a:pt x="1123" y="1058"/>
                  <a:pt x="1127" y="1060"/>
                </a:cubicBezTo>
                <a:cubicBezTo>
                  <a:pt x="1131" y="1062"/>
                  <a:pt x="1131" y="1054"/>
                  <a:pt x="1127" y="1057"/>
                </a:cubicBezTo>
                <a:cubicBezTo>
                  <a:pt x="1123" y="1060"/>
                  <a:pt x="1112" y="1078"/>
                  <a:pt x="1103" y="1081"/>
                </a:cubicBezTo>
                <a:cubicBezTo>
                  <a:pt x="1094" y="1084"/>
                  <a:pt x="1069" y="1075"/>
                  <a:pt x="1070" y="1075"/>
                </a:cubicBezTo>
                <a:cubicBezTo>
                  <a:pt x="1071" y="1075"/>
                  <a:pt x="1108" y="1078"/>
                  <a:pt x="1109" y="1078"/>
                </a:cubicBezTo>
                <a:cubicBezTo>
                  <a:pt x="1110" y="1078"/>
                  <a:pt x="1082" y="1070"/>
                  <a:pt x="1079" y="1072"/>
                </a:cubicBezTo>
                <a:cubicBezTo>
                  <a:pt x="1076" y="1074"/>
                  <a:pt x="1091" y="1085"/>
                  <a:pt x="1088" y="1090"/>
                </a:cubicBezTo>
                <a:cubicBezTo>
                  <a:pt x="1085" y="1095"/>
                  <a:pt x="1079" y="1105"/>
                  <a:pt x="1058" y="1102"/>
                </a:cubicBezTo>
                <a:lnTo>
                  <a:pt x="962" y="1072"/>
                </a:lnTo>
                <a:cubicBezTo>
                  <a:pt x="938" y="1062"/>
                  <a:pt x="932" y="1057"/>
                  <a:pt x="917" y="1042"/>
                </a:cubicBezTo>
                <a:cubicBezTo>
                  <a:pt x="902" y="1027"/>
                  <a:pt x="885" y="1007"/>
                  <a:pt x="872" y="979"/>
                </a:cubicBezTo>
                <a:lnTo>
                  <a:pt x="836" y="871"/>
                </a:lnTo>
                <a:cubicBezTo>
                  <a:pt x="827" y="846"/>
                  <a:pt x="823" y="834"/>
                  <a:pt x="818" y="826"/>
                </a:cubicBezTo>
                <a:cubicBezTo>
                  <a:pt x="813" y="818"/>
                  <a:pt x="816" y="825"/>
                  <a:pt x="806" y="820"/>
                </a:cubicBezTo>
                <a:cubicBezTo>
                  <a:pt x="796" y="815"/>
                  <a:pt x="773" y="805"/>
                  <a:pt x="755" y="796"/>
                </a:cubicBezTo>
                <a:cubicBezTo>
                  <a:pt x="737" y="787"/>
                  <a:pt x="710" y="782"/>
                  <a:pt x="698" y="769"/>
                </a:cubicBezTo>
                <a:cubicBezTo>
                  <a:pt x="686" y="756"/>
                  <a:pt x="684" y="732"/>
                  <a:pt x="680" y="718"/>
                </a:cubicBezTo>
                <a:cubicBezTo>
                  <a:pt x="676" y="704"/>
                  <a:pt x="674" y="696"/>
                  <a:pt x="671" y="686"/>
                </a:cubicBezTo>
                <a:cubicBezTo>
                  <a:pt x="668" y="676"/>
                  <a:pt x="669" y="668"/>
                  <a:pt x="659" y="658"/>
                </a:cubicBezTo>
                <a:cubicBezTo>
                  <a:pt x="649" y="648"/>
                  <a:pt x="629" y="639"/>
                  <a:pt x="611" y="626"/>
                </a:cubicBezTo>
                <a:cubicBezTo>
                  <a:pt x="593" y="613"/>
                  <a:pt x="570" y="596"/>
                  <a:pt x="551" y="582"/>
                </a:cubicBezTo>
                <a:cubicBezTo>
                  <a:pt x="532" y="568"/>
                  <a:pt x="520" y="533"/>
                  <a:pt x="499" y="542"/>
                </a:cubicBezTo>
                <a:cubicBezTo>
                  <a:pt x="478" y="551"/>
                  <a:pt x="463" y="611"/>
                  <a:pt x="425" y="634"/>
                </a:cubicBezTo>
                <a:cubicBezTo>
                  <a:pt x="387" y="657"/>
                  <a:pt x="304" y="671"/>
                  <a:pt x="272" y="679"/>
                </a:cubicBezTo>
                <a:lnTo>
                  <a:pt x="230" y="682"/>
                </a:lnTo>
                <a:lnTo>
                  <a:pt x="257" y="721"/>
                </a:lnTo>
                <a:lnTo>
                  <a:pt x="260" y="745"/>
                </a:lnTo>
                <a:cubicBezTo>
                  <a:pt x="261" y="751"/>
                  <a:pt x="267" y="754"/>
                  <a:pt x="266" y="757"/>
                </a:cubicBezTo>
                <a:cubicBezTo>
                  <a:pt x="265" y="760"/>
                  <a:pt x="255" y="765"/>
                  <a:pt x="251" y="763"/>
                </a:cubicBezTo>
                <a:lnTo>
                  <a:pt x="239" y="745"/>
                </a:lnTo>
                <a:lnTo>
                  <a:pt x="239" y="766"/>
                </a:lnTo>
                <a:lnTo>
                  <a:pt x="224" y="778"/>
                </a:lnTo>
                <a:lnTo>
                  <a:pt x="206" y="757"/>
                </a:lnTo>
                <a:lnTo>
                  <a:pt x="224" y="778"/>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6" name="Freeform 74"/>
          <p:cNvSpPr>
            <a:spLocks/>
          </p:cNvSpPr>
          <p:nvPr/>
        </p:nvSpPr>
        <p:spPr bwMode="auto">
          <a:xfrm>
            <a:off x="7753196" y="3551005"/>
            <a:ext cx="2274888" cy="1700213"/>
          </a:xfrm>
          <a:custGeom>
            <a:avLst/>
            <a:gdLst>
              <a:gd name="T0" fmla="*/ 1014 w 1668"/>
              <a:gd name="T1" fmla="*/ 715 h 1071"/>
              <a:gd name="T2" fmla="*/ 962 w 1668"/>
              <a:gd name="T3" fmla="*/ 721 h 1071"/>
              <a:gd name="T4" fmla="*/ 898 w 1668"/>
              <a:gd name="T5" fmla="*/ 827 h 1071"/>
              <a:gd name="T6" fmla="*/ 959 w 1668"/>
              <a:gd name="T7" fmla="*/ 988 h 1071"/>
              <a:gd name="T8" fmla="*/ 942 w 1668"/>
              <a:gd name="T9" fmla="*/ 1004 h 1071"/>
              <a:gd name="T10" fmla="*/ 941 w 1668"/>
              <a:gd name="T11" fmla="*/ 1052 h 1071"/>
              <a:gd name="T12" fmla="*/ 911 w 1668"/>
              <a:gd name="T13" fmla="*/ 1033 h 1071"/>
              <a:gd name="T14" fmla="*/ 941 w 1668"/>
              <a:gd name="T15" fmla="*/ 1058 h 1071"/>
              <a:gd name="T16" fmla="*/ 876 w 1668"/>
              <a:gd name="T17" fmla="*/ 1047 h 1071"/>
              <a:gd name="T18" fmla="*/ 864 w 1668"/>
              <a:gd name="T19" fmla="*/ 1071 h 1071"/>
              <a:gd name="T20" fmla="*/ 696 w 1668"/>
              <a:gd name="T21" fmla="*/ 941 h 1071"/>
              <a:gd name="T22" fmla="*/ 668 w 1668"/>
              <a:gd name="T23" fmla="*/ 829 h 1071"/>
              <a:gd name="T24" fmla="*/ 655 w 1668"/>
              <a:gd name="T25" fmla="*/ 800 h 1071"/>
              <a:gd name="T26" fmla="*/ 548 w 1668"/>
              <a:gd name="T27" fmla="*/ 728 h 1071"/>
              <a:gd name="T28" fmla="*/ 511 w 1668"/>
              <a:gd name="T29" fmla="*/ 630 h 1071"/>
              <a:gd name="T30" fmla="*/ 416 w 1668"/>
              <a:gd name="T31" fmla="*/ 523 h 1071"/>
              <a:gd name="T32" fmla="*/ 302 w 1668"/>
              <a:gd name="T33" fmla="*/ 619 h 1071"/>
              <a:gd name="T34" fmla="*/ 155 w 1668"/>
              <a:gd name="T35" fmla="*/ 584 h 1071"/>
              <a:gd name="T36" fmla="*/ 155 w 1668"/>
              <a:gd name="T37" fmla="*/ 638 h 1071"/>
              <a:gd name="T38" fmla="*/ 135 w 1668"/>
              <a:gd name="T39" fmla="*/ 721 h 1071"/>
              <a:gd name="T40" fmla="*/ 38 w 1668"/>
              <a:gd name="T41" fmla="*/ 716 h 1071"/>
              <a:gd name="T42" fmla="*/ 41 w 1668"/>
              <a:gd name="T43" fmla="*/ 691 h 1071"/>
              <a:gd name="T44" fmla="*/ 35 w 1668"/>
              <a:gd name="T45" fmla="*/ 656 h 1071"/>
              <a:gd name="T46" fmla="*/ 23 w 1668"/>
              <a:gd name="T47" fmla="*/ 631 h 1071"/>
              <a:gd name="T48" fmla="*/ 14 w 1668"/>
              <a:gd name="T49" fmla="*/ 599 h 1071"/>
              <a:gd name="T50" fmla="*/ 6 w 1668"/>
              <a:gd name="T51" fmla="*/ 541 h 1071"/>
              <a:gd name="T52" fmla="*/ 12 w 1668"/>
              <a:gd name="T53" fmla="*/ 497 h 1071"/>
              <a:gd name="T54" fmla="*/ 126 w 1668"/>
              <a:gd name="T55" fmla="*/ 427 h 1071"/>
              <a:gd name="T56" fmla="*/ 253 w 1668"/>
              <a:gd name="T57" fmla="*/ 116 h 1071"/>
              <a:gd name="T58" fmla="*/ 571 w 1668"/>
              <a:gd name="T59" fmla="*/ 14 h 1071"/>
              <a:gd name="T60" fmla="*/ 782 w 1668"/>
              <a:gd name="T61" fmla="*/ 124 h 1071"/>
              <a:gd name="T62" fmla="*/ 1013 w 1668"/>
              <a:gd name="T63" fmla="*/ 152 h 1071"/>
              <a:gd name="T64" fmla="*/ 1204 w 1668"/>
              <a:gd name="T65" fmla="*/ 219 h 1071"/>
              <a:gd name="T66" fmla="*/ 1295 w 1668"/>
              <a:gd name="T67" fmla="*/ 260 h 1071"/>
              <a:gd name="T68" fmla="*/ 1399 w 1668"/>
              <a:gd name="T69" fmla="*/ 350 h 1071"/>
              <a:gd name="T70" fmla="*/ 1444 w 1668"/>
              <a:gd name="T71" fmla="*/ 410 h 1071"/>
              <a:gd name="T72" fmla="*/ 1490 w 1668"/>
              <a:gd name="T73" fmla="*/ 356 h 1071"/>
              <a:gd name="T74" fmla="*/ 1569 w 1668"/>
              <a:gd name="T75" fmla="*/ 419 h 1071"/>
              <a:gd name="T76" fmla="*/ 1561 w 1668"/>
              <a:gd name="T77" fmla="*/ 479 h 1071"/>
              <a:gd name="T78" fmla="*/ 1615 w 1668"/>
              <a:gd name="T79" fmla="*/ 551 h 1071"/>
              <a:gd name="T80" fmla="*/ 1630 w 1668"/>
              <a:gd name="T81" fmla="*/ 617 h 1071"/>
              <a:gd name="T82" fmla="*/ 1657 w 1668"/>
              <a:gd name="T83" fmla="*/ 704 h 1071"/>
              <a:gd name="T84" fmla="*/ 1591 w 1668"/>
              <a:gd name="T85" fmla="*/ 826 h 1071"/>
              <a:gd name="T86" fmla="*/ 1447 w 1668"/>
              <a:gd name="T87" fmla="*/ 794 h 1071"/>
              <a:gd name="T88" fmla="*/ 1344 w 1668"/>
              <a:gd name="T89" fmla="*/ 788 h 1071"/>
              <a:gd name="T90" fmla="*/ 1380 w 1668"/>
              <a:gd name="T91" fmla="*/ 863 h 1071"/>
              <a:gd name="T92" fmla="*/ 1400 w 1668"/>
              <a:gd name="T93" fmla="*/ 933 h 1071"/>
              <a:gd name="T94" fmla="*/ 1356 w 1668"/>
              <a:gd name="T95" fmla="*/ 917 h 1071"/>
              <a:gd name="T96" fmla="*/ 1347 w 1668"/>
              <a:gd name="T97" fmla="*/ 962 h 1071"/>
              <a:gd name="T98" fmla="*/ 1341 w 1668"/>
              <a:gd name="T99" fmla="*/ 965 h 1071"/>
              <a:gd name="T100" fmla="*/ 1232 w 1668"/>
              <a:gd name="T101" fmla="*/ 901 h 1071"/>
              <a:gd name="T102" fmla="*/ 1188 w 1668"/>
              <a:gd name="T103" fmla="*/ 817 h 1071"/>
              <a:gd name="T104" fmla="*/ 1054 w 1668"/>
              <a:gd name="T105" fmla="*/ 69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8" h="1071">
                <a:moveTo>
                  <a:pt x="1054" y="699"/>
                </a:moveTo>
                <a:cubicBezTo>
                  <a:pt x="1037" y="694"/>
                  <a:pt x="1025" y="712"/>
                  <a:pt x="1014" y="715"/>
                </a:cubicBezTo>
                <a:cubicBezTo>
                  <a:pt x="1003" y="718"/>
                  <a:pt x="997" y="718"/>
                  <a:pt x="988" y="719"/>
                </a:cubicBezTo>
                <a:cubicBezTo>
                  <a:pt x="979" y="720"/>
                  <a:pt x="971" y="717"/>
                  <a:pt x="962" y="721"/>
                </a:cubicBezTo>
                <a:cubicBezTo>
                  <a:pt x="953" y="725"/>
                  <a:pt x="947" y="725"/>
                  <a:pt x="936" y="743"/>
                </a:cubicBezTo>
                <a:cubicBezTo>
                  <a:pt x="925" y="761"/>
                  <a:pt x="903" y="792"/>
                  <a:pt x="898" y="827"/>
                </a:cubicBezTo>
                <a:cubicBezTo>
                  <a:pt x="893" y="862"/>
                  <a:pt x="898" y="924"/>
                  <a:pt x="908" y="951"/>
                </a:cubicBezTo>
                <a:cubicBezTo>
                  <a:pt x="918" y="978"/>
                  <a:pt x="948" y="978"/>
                  <a:pt x="959" y="988"/>
                </a:cubicBezTo>
                <a:cubicBezTo>
                  <a:pt x="970" y="998"/>
                  <a:pt x="975" y="1009"/>
                  <a:pt x="972" y="1012"/>
                </a:cubicBezTo>
                <a:cubicBezTo>
                  <a:pt x="969" y="1015"/>
                  <a:pt x="943" y="1003"/>
                  <a:pt x="942" y="1004"/>
                </a:cubicBezTo>
                <a:cubicBezTo>
                  <a:pt x="941" y="1005"/>
                  <a:pt x="966" y="1010"/>
                  <a:pt x="966" y="1018"/>
                </a:cubicBezTo>
                <a:cubicBezTo>
                  <a:pt x="966" y="1026"/>
                  <a:pt x="948" y="1048"/>
                  <a:pt x="941" y="1052"/>
                </a:cubicBezTo>
                <a:cubicBezTo>
                  <a:pt x="934" y="1056"/>
                  <a:pt x="931" y="1048"/>
                  <a:pt x="926" y="1045"/>
                </a:cubicBezTo>
                <a:cubicBezTo>
                  <a:pt x="921" y="1042"/>
                  <a:pt x="909" y="1031"/>
                  <a:pt x="911" y="1033"/>
                </a:cubicBezTo>
                <a:cubicBezTo>
                  <a:pt x="913" y="1035"/>
                  <a:pt x="934" y="1051"/>
                  <a:pt x="939" y="1055"/>
                </a:cubicBezTo>
                <a:cubicBezTo>
                  <a:pt x="944" y="1059"/>
                  <a:pt x="945" y="1056"/>
                  <a:pt x="941" y="1058"/>
                </a:cubicBezTo>
                <a:cubicBezTo>
                  <a:pt x="937" y="1060"/>
                  <a:pt x="927" y="1067"/>
                  <a:pt x="916" y="1065"/>
                </a:cubicBezTo>
                <a:lnTo>
                  <a:pt x="876" y="1047"/>
                </a:lnTo>
                <a:lnTo>
                  <a:pt x="892" y="1063"/>
                </a:lnTo>
                <a:lnTo>
                  <a:pt x="864" y="1071"/>
                </a:lnTo>
                <a:cubicBezTo>
                  <a:pt x="839" y="1063"/>
                  <a:pt x="772" y="1037"/>
                  <a:pt x="744" y="1015"/>
                </a:cubicBezTo>
                <a:cubicBezTo>
                  <a:pt x="716" y="993"/>
                  <a:pt x="708" y="966"/>
                  <a:pt x="696" y="941"/>
                </a:cubicBezTo>
                <a:lnTo>
                  <a:pt x="670" y="867"/>
                </a:lnTo>
                <a:cubicBezTo>
                  <a:pt x="665" y="848"/>
                  <a:pt x="669" y="840"/>
                  <a:pt x="668" y="829"/>
                </a:cubicBezTo>
                <a:cubicBezTo>
                  <a:pt x="667" y="818"/>
                  <a:pt x="668" y="806"/>
                  <a:pt x="666" y="801"/>
                </a:cubicBezTo>
                <a:cubicBezTo>
                  <a:pt x="664" y="796"/>
                  <a:pt x="666" y="805"/>
                  <a:pt x="655" y="800"/>
                </a:cubicBezTo>
                <a:cubicBezTo>
                  <a:pt x="644" y="795"/>
                  <a:pt x="616" y="785"/>
                  <a:pt x="598" y="773"/>
                </a:cubicBezTo>
                <a:cubicBezTo>
                  <a:pt x="580" y="761"/>
                  <a:pt x="561" y="740"/>
                  <a:pt x="548" y="728"/>
                </a:cubicBezTo>
                <a:cubicBezTo>
                  <a:pt x="535" y="716"/>
                  <a:pt x="527" y="716"/>
                  <a:pt x="521" y="700"/>
                </a:cubicBezTo>
                <a:cubicBezTo>
                  <a:pt x="515" y="684"/>
                  <a:pt x="522" y="652"/>
                  <a:pt x="511" y="630"/>
                </a:cubicBezTo>
                <a:cubicBezTo>
                  <a:pt x="500" y="608"/>
                  <a:pt x="471" y="587"/>
                  <a:pt x="455" y="569"/>
                </a:cubicBezTo>
                <a:cubicBezTo>
                  <a:pt x="439" y="551"/>
                  <a:pt x="426" y="527"/>
                  <a:pt x="416" y="523"/>
                </a:cubicBezTo>
                <a:cubicBezTo>
                  <a:pt x="406" y="519"/>
                  <a:pt x="414" y="528"/>
                  <a:pt x="395" y="544"/>
                </a:cubicBezTo>
                <a:cubicBezTo>
                  <a:pt x="376" y="560"/>
                  <a:pt x="329" y="603"/>
                  <a:pt x="302" y="619"/>
                </a:cubicBezTo>
                <a:cubicBezTo>
                  <a:pt x="275" y="635"/>
                  <a:pt x="257" y="647"/>
                  <a:pt x="233" y="641"/>
                </a:cubicBezTo>
                <a:cubicBezTo>
                  <a:pt x="209" y="635"/>
                  <a:pt x="165" y="589"/>
                  <a:pt x="155" y="584"/>
                </a:cubicBezTo>
                <a:lnTo>
                  <a:pt x="174" y="608"/>
                </a:lnTo>
                <a:lnTo>
                  <a:pt x="155" y="638"/>
                </a:lnTo>
                <a:lnTo>
                  <a:pt x="158" y="682"/>
                </a:lnTo>
                <a:lnTo>
                  <a:pt x="135" y="721"/>
                </a:lnTo>
                <a:lnTo>
                  <a:pt x="86" y="730"/>
                </a:lnTo>
                <a:lnTo>
                  <a:pt x="38" y="716"/>
                </a:lnTo>
                <a:cubicBezTo>
                  <a:pt x="29" y="712"/>
                  <a:pt x="32" y="708"/>
                  <a:pt x="32" y="704"/>
                </a:cubicBezTo>
                <a:cubicBezTo>
                  <a:pt x="32" y="700"/>
                  <a:pt x="39" y="697"/>
                  <a:pt x="41" y="691"/>
                </a:cubicBezTo>
                <a:lnTo>
                  <a:pt x="44" y="668"/>
                </a:lnTo>
                <a:lnTo>
                  <a:pt x="35" y="656"/>
                </a:lnTo>
                <a:lnTo>
                  <a:pt x="32" y="638"/>
                </a:lnTo>
                <a:lnTo>
                  <a:pt x="23" y="631"/>
                </a:lnTo>
                <a:lnTo>
                  <a:pt x="18" y="619"/>
                </a:lnTo>
                <a:lnTo>
                  <a:pt x="14" y="599"/>
                </a:lnTo>
                <a:lnTo>
                  <a:pt x="8" y="571"/>
                </a:lnTo>
                <a:cubicBezTo>
                  <a:pt x="7" y="561"/>
                  <a:pt x="7" y="549"/>
                  <a:pt x="6" y="541"/>
                </a:cubicBezTo>
                <a:lnTo>
                  <a:pt x="0" y="524"/>
                </a:lnTo>
                <a:cubicBezTo>
                  <a:pt x="1" y="517"/>
                  <a:pt x="2" y="507"/>
                  <a:pt x="12" y="497"/>
                </a:cubicBezTo>
                <a:cubicBezTo>
                  <a:pt x="22" y="487"/>
                  <a:pt x="40" y="476"/>
                  <a:pt x="59" y="464"/>
                </a:cubicBezTo>
                <a:cubicBezTo>
                  <a:pt x="78" y="452"/>
                  <a:pt x="105" y="461"/>
                  <a:pt x="126" y="427"/>
                </a:cubicBezTo>
                <a:cubicBezTo>
                  <a:pt x="147" y="393"/>
                  <a:pt x="164" y="311"/>
                  <a:pt x="185" y="259"/>
                </a:cubicBezTo>
                <a:cubicBezTo>
                  <a:pt x="206" y="207"/>
                  <a:pt x="216" y="156"/>
                  <a:pt x="253" y="116"/>
                </a:cubicBezTo>
                <a:cubicBezTo>
                  <a:pt x="290" y="76"/>
                  <a:pt x="357" y="34"/>
                  <a:pt x="410" y="17"/>
                </a:cubicBezTo>
                <a:cubicBezTo>
                  <a:pt x="463" y="0"/>
                  <a:pt x="522" y="3"/>
                  <a:pt x="571" y="14"/>
                </a:cubicBezTo>
                <a:cubicBezTo>
                  <a:pt x="620" y="25"/>
                  <a:pt x="672" y="64"/>
                  <a:pt x="707" y="82"/>
                </a:cubicBezTo>
                <a:lnTo>
                  <a:pt x="782" y="124"/>
                </a:lnTo>
                <a:cubicBezTo>
                  <a:pt x="809" y="135"/>
                  <a:pt x="829" y="144"/>
                  <a:pt x="867" y="149"/>
                </a:cubicBezTo>
                <a:cubicBezTo>
                  <a:pt x="905" y="154"/>
                  <a:pt x="972" y="149"/>
                  <a:pt x="1013" y="152"/>
                </a:cubicBezTo>
                <a:cubicBezTo>
                  <a:pt x="1054" y="155"/>
                  <a:pt x="1079" y="153"/>
                  <a:pt x="1111" y="164"/>
                </a:cubicBezTo>
                <a:cubicBezTo>
                  <a:pt x="1143" y="175"/>
                  <a:pt x="1181" y="206"/>
                  <a:pt x="1204" y="219"/>
                </a:cubicBezTo>
                <a:cubicBezTo>
                  <a:pt x="1227" y="232"/>
                  <a:pt x="1233" y="236"/>
                  <a:pt x="1248" y="243"/>
                </a:cubicBezTo>
                <a:lnTo>
                  <a:pt x="1295" y="260"/>
                </a:lnTo>
                <a:lnTo>
                  <a:pt x="1336" y="284"/>
                </a:lnTo>
                <a:cubicBezTo>
                  <a:pt x="1353" y="299"/>
                  <a:pt x="1382" y="329"/>
                  <a:pt x="1399" y="350"/>
                </a:cubicBezTo>
                <a:cubicBezTo>
                  <a:pt x="1416" y="371"/>
                  <a:pt x="1433" y="399"/>
                  <a:pt x="1440" y="409"/>
                </a:cubicBezTo>
                <a:cubicBezTo>
                  <a:pt x="1447" y="419"/>
                  <a:pt x="1443" y="415"/>
                  <a:pt x="1444" y="410"/>
                </a:cubicBezTo>
                <a:cubicBezTo>
                  <a:pt x="1445" y="405"/>
                  <a:pt x="1438" y="389"/>
                  <a:pt x="1446" y="380"/>
                </a:cubicBezTo>
                <a:cubicBezTo>
                  <a:pt x="1454" y="371"/>
                  <a:pt x="1475" y="357"/>
                  <a:pt x="1490" y="356"/>
                </a:cubicBezTo>
                <a:cubicBezTo>
                  <a:pt x="1505" y="355"/>
                  <a:pt x="1526" y="361"/>
                  <a:pt x="1539" y="371"/>
                </a:cubicBezTo>
                <a:cubicBezTo>
                  <a:pt x="1552" y="381"/>
                  <a:pt x="1570" y="405"/>
                  <a:pt x="1569" y="419"/>
                </a:cubicBezTo>
                <a:cubicBezTo>
                  <a:pt x="1568" y="433"/>
                  <a:pt x="1533" y="444"/>
                  <a:pt x="1532" y="454"/>
                </a:cubicBezTo>
                <a:lnTo>
                  <a:pt x="1561" y="479"/>
                </a:lnTo>
                <a:cubicBezTo>
                  <a:pt x="1569" y="488"/>
                  <a:pt x="1573" y="494"/>
                  <a:pt x="1582" y="506"/>
                </a:cubicBezTo>
                <a:cubicBezTo>
                  <a:pt x="1591" y="518"/>
                  <a:pt x="1607" y="536"/>
                  <a:pt x="1615" y="551"/>
                </a:cubicBezTo>
                <a:cubicBezTo>
                  <a:pt x="1623" y="566"/>
                  <a:pt x="1628" y="585"/>
                  <a:pt x="1630" y="596"/>
                </a:cubicBezTo>
                <a:cubicBezTo>
                  <a:pt x="1632" y="607"/>
                  <a:pt x="1631" y="607"/>
                  <a:pt x="1630" y="617"/>
                </a:cubicBezTo>
                <a:cubicBezTo>
                  <a:pt x="1629" y="627"/>
                  <a:pt x="1617" y="645"/>
                  <a:pt x="1621" y="659"/>
                </a:cubicBezTo>
                <a:lnTo>
                  <a:pt x="1657" y="704"/>
                </a:lnTo>
                <a:cubicBezTo>
                  <a:pt x="1663" y="724"/>
                  <a:pt x="1668" y="762"/>
                  <a:pt x="1657" y="782"/>
                </a:cubicBezTo>
                <a:lnTo>
                  <a:pt x="1591" y="826"/>
                </a:lnTo>
                <a:cubicBezTo>
                  <a:pt x="1566" y="833"/>
                  <a:pt x="1530" y="829"/>
                  <a:pt x="1506" y="824"/>
                </a:cubicBezTo>
                <a:cubicBezTo>
                  <a:pt x="1482" y="819"/>
                  <a:pt x="1462" y="801"/>
                  <a:pt x="1447" y="794"/>
                </a:cubicBezTo>
                <a:cubicBezTo>
                  <a:pt x="1432" y="787"/>
                  <a:pt x="1431" y="783"/>
                  <a:pt x="1414" y="782"/>
                </a:cubicBezTo>
                <a:cubicBezTo>
                  <a:pt x="1397" y="781"/>
                  <a:pt x="1353" y="786"/>
                  <a:pt x="1344" y="788"/>
                </a:cubicBezTo>
                <a:cubicBezTo>
                  <a:pt x="1335" y="790"/>
                  <a:pt x="1353" y="781"/>
                  <a:pt x="1359" y="794"/>
                </a:cubicBezTo>
                <a:cubicBezTo>
                  <a:pt x="1365" y="807"/>
                  <a:pt x="1376" y="845"/>
                  <a:pt x="1380" y="863"/>
                </a:cubicBezTo>
                <a:cubicBezTo>
                  <a:pt x="1384" y="881"/>
                  <a:pt x="1381" y="891"/>
                  <a:pt x="1384" y="903"/>
                </a:cubicBezTo>
                <a:cubicBezTo>
                  <a:pt x="1387" y="915"/>
                  <a:pt x="1402" y="924"/>
                  <a:pt x="1400" y="933"/>
                </a:cubicBezTo>
                <a:cubicBezTo>
                  <a:pt x="1398" y="942"/>
                  <a:pt x="1381" y="959"/>
                  <a:pt x="1374" y="956"/>
                </a:cubicBezTo>
                <a:cubicBezTo>
                  <a:pt x="1367" y="953"/>
                  <a:pt x="1356" y="917"/>
                  <a:pt x="1356" y="917"/>
                </a:cubicBezTo>
                <a:cubicBezTo>
                  <a:pt x="1356" y="917"/>
                  <a:pt x="1372" y="949"/>
                  <a:pt x="1371" y="956"/>
                </a:cubicBezTo>
                <a:cubicBezTo>
                  <a:pt x="1370" y="963"/>
                  <a:pt x="1354" y="964"/>
                  <a:pt x="1347" y="962"/>
                </a:cubicBezTo>
                <a:cubicBezTo>
                  <a:pt x="1340" y="960"/>
                  <a:pt x="1325" y="944"/>
                  <a:pt x="1326" y="944"/>
                </a:cubicBezTo>
                <a:cubicBezTo>
                  <a:pt x="1327" y="944"/>
                  <a:pt x="1347" y="961"/>
                  <a:pt x="1341" y="965"/>
                </a:cubicBezTo>
                <a:cubicBezTo>
                  <a:pt x="1335" y="969"/>
                  <a:pt x="1310" y="978"/>
                  <a:pt x="1292" y="967"/>
                </a:cubicBezTo>
                <a:cubicBezTo>
                  <a:pt x="1274" y="956"/>
                  <a:pt x="1247" y="919"/>
                  <a:pt x="1232" y="901"/>
                </a:cubicBezTo>
                <a:cubicBezTo>
                  <a:pt x="1217" y="883"/>
                  <a:pt x="1207" y="871"/>
                  <a:pt x="1200" y="857"/>
                </a:cubicBezTo>
                <a:cubicBezTo>
                  <a:pt x="1193" y="843"/>
                  <a:pt x="1202" y="836"/>
                  <a:pt x="1188" y="817"/>
                </a:cubicBezTo>
                <a:cubicBezTo>
                  <a:pt x="1174" y="798"/>
                  <a:pt x="1136" y="763"/>
                  <a:pt x="1114" y="743"/>
                </a:cubicBezTo>
                <a:cubicBezTo>
                  <a:pt x="1092" y="723"/>
                  <a:pt x="1071" y="693"/>
                  <a:pt x="1054" y="699"/>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7" name="Freeform 75"/>
          <p:cNvSpPr>
            <a:spLocks/>
          </p:cNvSpPr>
          <p:nvPr/>
        </p:nvSpPr>
        <p:spPr bwMode="auto">
          <a:xfrm>
            <a:off x="8116734" y="3600218"/>
            <a:ext cx="2286000" cy="1757362"/>
          </a:xfrm>
          <a:custGeom>
            <a:avLst/>
            <a:gdLst>
              <a:gd name="T0" fmla="*/ 776 w 1583"/>
              <a:gd name="T1" fmla="*/ 1010 h 1044"/>
              <a:gd name="T2" fmla="*/ 751 w 1583"/>
              <a:gd name="T3" fmla="*/ 1024 h 1044"/>
              <a:gd name="T4" fmla="*/ 745 w 1583"/>
              <a:gd name="T5" fmla="*/ 1024 h 1044"/>
              <a:gd name="T6" fmla="*/ 724 w 1583"/>
              <a:gd name="T7" fmla="*/ 1038 h 1044"/>
              <a:gd name="T8" fmla="*/ 721 w 1583"/>
              <a:gd name="T9" fmla="*/ 1038 h 1044"/>
              <a:gd name="T10" fmla="*/ 659 w 1583"/>
              <a:gd name="T11" fmla="*/ 1027 h 1044"/>
              <a:gd name="T12" fmla="*/ 518 w 1583"/>
              <a:gd name="T13" fmla="*/ 872 h 1044"/>
              <a:gd name="T14" fmla="*/ 516 w 1583"/>
              <a:gd name="T15" fmla="*/ 810 h 1044"/>
              <a:gd name="T16" fmla="*/ 526 w 1583"/>
              <a:gd name="T17" fmla="*/ 736 h 1044"/>
              <a:gd name="T18" fmla="*/ 502 w 1583"/>
              <a:gd name="T19" fmla="*/ 764 h 1044"/>
              <a:gd name="T20" fmla="*/ 463 w 1583"/>
              <a:gd name="T21" fmla="*/ 740 h 1044"/>
              <a:gd name="T22" fmla="*/ 334 w 1583"/>
              <a:gd name="T23" fmla="*/ 662 h 1044"/>
              <a:gd name="T24" fmla="*/ 274 w 1583"/>
              <a:gd name="T25" fmla="*/ 703 h 1044"/>
              <a:gd name="T26" fmla="*/ 184 w 1583"/>
              <a:gd name="T27" fmla="*/ 682 h 1044"/>
              <a:gd name="T28" fmla="*/ 97 w 1583"/>
              <a:gd name="T29" fmla="*/ 760 h 1044"/>
              <a:gd name="T30" fmla="*/ 13 w 1583"/>
              <a:gd name="T31" fmla="*/ 733 h 1044"/>
              <a:gd name="T32" fmla="*/ 32 w 1583"/>
              <a:gd name="T33" fmla="*/ 652 h 1044"/>
              <a:gd name="T34" fmla="*/ 50 w 1583"/>
              <a:gd name="T35" fmla="*/ 574 h 1044"/>
              <a:gd name="T36" fmla="*/ 40 w 1583"/>
              <a:gd name="T37" fmla="*/ 504 h 1044"/>
              <a:gd name="T38" fmla="*/ 133 w 1583"/>
              <a:gd name="T39" fmla="*/ 472 h 1044"/>
              <a:gd name="T40" fmla="*/ 100 w 1583"/>
              <a:gd name="T41" fmla="*/ 271 h 1044"/>
              <a:gd name="T42" fmla="*/ 168 w 1583"/>
              <a:gd name="T43" fmla="*/ 128 h 1044"/>
              <a:gd name="T44" fmla="*/ 475 w 1583"/>
              <a:gd name="T45" fmla="*/ 4 h 1044"/>
              <a:gd name="T46" fmla="*/ 691 w 1583"/>
              <a:gd name="T47" fmla="*/ 100 h 1044"/>
              <a:gd name="T48" fmla="*/ 925 w 1583"/>
              <a:gd name="T49" fmla="*/ 151 h 1044"/>
              <a:gd name="T50" fmla="*/ 1119 w 1583"/>
              <a:gd name="T51" fmla="*/ 231 h 1044"/>
              <a:gd name="T52" fmla="*/ 1210 w 1583"/>
              <a:gd name="T53" fmla="*/ 272 h 1044"/>
              <a:gd name="T54" fmla="*/ 1314 w 1583"/>
              <a:gd name="T55" fmla="*/ 362 h 1044"/>
              <a:gd name="T56" fmla="*/ 1359 w 1583"/>
              <a:gd name="T57" fmla="*/ 422 h 1044"/>
              <a:gd name="T58" fmla="*/ 1405 w 1583"/>
              <a:gd name="T59" fmla="*/ 368 h 1044"/>
              <a:gd name="T60" fmla="*/ 1474 w 1583"/>
              <a:gd name="T61" fmla="*/ 430 h 1044"/>
              <a:gd name="T62" fmla="*/ 1476 w 1583"/>
              <a:gd name="T63" fmla="*/ 491 h 1044"/>
              <a:gd name="T64" fmla="*/ 1530 w 1583"/>
              <a:gd name="T65" fmla="*/ 563 h 1044"/>
              <a:gd name="T66" fmla="*/ 1545 w 1583"/>
              <a:gd name="T67" fmla="*/ 629 h 1044"/>
              <a:gd name="T68" fmla="*/ 1572 w 1583"/>
              <a:gd name="T69" fmla="*/ 716 h 1044"/>
              <a:gd name="T70" fmla="*/ 1506 w 1583"/>
              <a:gd name="T71" fmla="*/ 838 h 1044"/>
              <a:gd name="T72" fmla="*/ 1362 w 1583"/>
              <a:gd name="T73" fmla="*/ 806 h 1044"/>
              <a:gd name="T74" fmla="*/ 1345 w 1583"/>
              <a:gd name="T75" fmla="*/ 829 h 1044"/>
              <a:gd name="T76" fmla="*/ 1396 w 1583"/>
              <a:gd name="T77" fmla="*/ 937 h 1044"/>
              <a:gd name="T78" fmla="*/ 1414 w 1583"/>
              <a:gd name="T79" fmla="*/ 1040 h 1044"/>
              <a:gd name="T80" fmla="*/ 1384 w 1583"/>
              <a:gd name="T81" fmla="*/ 1016 h 1044"/>
              <a:gd name="T82" fmla="*/ 1346 w 1583"/>
              <a:gd name="T83" fmla="*/ 1028 h 1044"/>
              <a:gd name="T84" fmla="*/ 1288 w 1583"/>
              <a:gd name="T85" fmla="*/ 1022 h 1044"/>
              <a:gd name="T86" fmla="*/ 1218 w 1583"/>
              <a:gd name="T87" fmla="*/ 950 h 1044"/>
              <a:gd name="T88" fmla="*/ 1120 w 1583"/>
              <a:gd name="T89" fmla="*/ 854 h 1044"/>
              <a:gd name="T90" fmla="*/ 988 w 1583"/>
              <a:gd name="T91" fmla="*/ 762 h 1044"/>
              <a:gd name="T92" fmla="*/ 912 w 1583"/>
              <a:gd name="T93" fmla="*/ 688 h 1044"/>
              <a:gd name="T94" fmla="*/ 798 w 1583"/>
              <a:gd name="T95" fmla="*/ 764 h 1044"/>
              <a:gd name="T96" fmla="*/ 726 w 1583"/>
              <a:gd name="T97" fmla="*/ 912 h 1044"/>
              <a:gd name="T98" fmla="*/ 772 w 1583"/>
              <a:gd name="T99" fmla="*/ 97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3" h="1044">
                <a:moveTo>
                  <a:pt x="786" y="1004"/>
                </a:moveTo>
                <a:cubicBezTo>
                  <a:pt x="787" y="1010"/>
                  <a:pt x="779" y="1008"/>
                  <a:pt x="776" y="1010"/>
                </a:cubicBezTo>
                <a:cubicBezTo>
                  <a:pt x="773" y="1012"/>
                  <a:pt x="774" y="1014"/>
                  <a:pt x="770" y="1016"/>
                </a:cubicBezTo>
                <a:cubicBezTo>
                  <a:pt x="766" y="1018"/>
                  <a:pt x="758" y="1026"/>
                  <a:pt x="751" y="1024"/>
                </a:cubicBezTo>
                <a:cubicBezTo>
                  <a:pt x="744" y="1022"/>
                  <a:pt x="726" y="1002"/>
                  <a:pt x="725" y="1002"/>
                </a:cubicBezTo>
                <a:lnTo>
                  <a:pt x="745" y="1024"/>
                </a:lnTo>
                <a:lnTo>
                  <a:pt x="736" y="1038"/>
                </a:lnTo>
                <a:lnTo>
                  <a:pt x="724" y="1038"/>
                </a:lnTo>
                <a:lnTo>
                  <a:pt x="699" y="1012"/>
                </a:lnTo>
                <a:lnTo>
                  <a:pt x="721" y="1038"/>
                </a:lnTo>
                <a:lnTo>
                  <a:pt x="700" y="1044"/>
                </a:lnTo>
                <a:cubicBezTo>
                  <a:pt x="690" y="1042"/>
                  <a:pt x="685" y="1042"/>
                  <a:pt x="659" y="1027"/>
                </a:cubicBezTo>
                <a:cubicBezTo>
                  <a:pt x="633" y="1012"/>
                  <a:pt x="565" y="980"/>
                  <a:pt x="542" y="954"/>
                </a:cubicBezTo>
                <a:lnTo>
                  <a:pt x="518" y="872"/>
                </a:lnTo>
                <a:cubicBezTo>
                  <a:pt x="513" y="852"/>
                  <a:pt x="512" y="844"/>
                  <a:pt x="512" y="834"/>
                </a:cubicBezTo>
                <a:cubicBezTo>
                  <a:pt x="512" y="824"/>
                  <a:pt x="515" y="822"/>
                  <a:pt x="516" y="810"/>
                </a:cubicBezTo>
                <a:cubicBezTo>
                  <a:pt x="517" y="798"/>
                  <a:pt x="518" y="774"/>
                  <a:pt x="520" y="762"/>
                </a:cubicBezTo>
                <a:cubicBezTo>
                  <a:pt x="522" y="750"/>
                  <a:pt x="528" y="740"/>
                  <a:pt x="526" y="736"/>
                </a:cubicBezTo>
                <a:cubicBezTo>
                  <a:pt x="524" y="732"/>
                  <a:pt x="512" y="731"/>
                  <a:pt x="508" y="736"/>
                </a:cubicBezTo>
                <a:cubicBezTo>
                  <a:pt x="504" y="741"/>
                  <a:pt x="508" y="761"/>
                  <a:pt x="502" y="764"/>
                </a:cubicBezTo>
                <a:cubicBezTo>
                  <a:pt x="496" y="767"/>
                  <a:pt x="476" y="756"/>
                  <a:pt x="470" y="752"/>
                </a:cubicBezTo>
                <a:cubicBezTo>
                  <a:pt x="464" y="748"/>
                  <a:pt x="473" y="747"/>
                  <a:pt x="463" y="740"/>
                </a:cubicBezTo>
                <a:cubicBezTo>
                  <a:pt x="453" y="733"/>
                  <a:pt x="431" y="723"/>
                  <a:pt x="410" y="710"/>
                </a:cubicBezTo>
                <a:cubicBezTo>
                  <a:pt x="389" y="697"/>
                  <a:pt x="352" y="665"/>
                  <a:pt x="334" y="662"/>
                </a:cubicBezTo>
                <a:cubicBezTo>
                  <a:pt x="316" y="659"/>
                  <a:pt x="311" y="684"/>
                  <a:pt x="301" y="691"/>
                </a:cubicBezTo>
                <a:cubicBezTo>
                  <a:pt x="291" y="698"/>
                  <a:pt x="286" y="701"/>
                  <a:pt x="274" y="703"/>
                </a:cubicBezTo>
                <a:cubicBezTo>
                  <a:pt x="262" y="705"/>
                  <a:pt x="241" y="706"/>
                  <a:pt x="226" y="703"/>
                </a:cubicBezTo>
                <a:cubicBezTo>
                  <a:pt x="211" y="700"/>
                  <a:pt x="197" y="678"/>
                  <a:pt x="184" y="682"/>
                </a:cubicBezTo>
                <a:cubicBezTo>
                  <a:pt x="171" y="686"/>
                  <a:pt x="159" y="717"/>
                  <a:pt x="145" y="730"/>
                </a:cubicBezTo>
                <a:cubicBezTo>
                  <a:pt x="131" y="743"/>
                  <a:pt x="113" y="756"/>
                  <a:pt x="97" y="760"/>
                </a:cubicBezTo>
                <a:cubicBezTo>
                  <a:pt x="81" y="764"/>
                  <a:pt x="60" y="762"/>
                  <a:pt x="46" y="757"/>
                </a:cubicBezTo>
                <a:lnTo>
                  <a:pt x="13" y="733"/>
                </a:lnTo>
                <a:lnTo>
                  <a:pt x="0" y="708"/>
                </a:lnTo>
                <a:lnTo>
                  <a:pt x="32" y="652"/>
                </a:lnTo>
                <a:lnTo>
                  <a:pt x="40" y="636"/>
                </a:lnTo>
                <a:cubicBezTo>
                  <a:pt x="43" y="623"/>
                  <a:pt x="49" y="591"/>
                  <a:pt x="50" y="574"/>
                </a:cubicBezTo>
                <a:lnTo>
                  <a:pt x="44" y="536"/>
                </a:lnTo>
                <a:cubicBezTo>
                  <a:pt x="42" y="524"/>
                  <a:pt x="35" y="515"/>
                  <a:pt x="40" y="504"/>
                </a:cubicBezTo>
                <a:cubicBezTo>
                  <a:pt x="45" y="493"/>
                  <a:pt x="58" y="477"/>
                  <a:pt x="73" y="472"/>
                </a:cubicBezTo>
                <a:cubicBezTo>
                  <a:pt x="88" y="467"/>
                  <a:pt x="128" y="489"/>
                  <a:pt x="133" y="472"/>
                </a:cubicBezTo>
                <a:cubicBezTo>
                  <a:pt x="138" y="455"/>
                  <a:pt x="111" y="400"/>
                  <a:pt x="106" y="367"/>
                </a:cubicBezTo>
                <a:cubicBezTo>
                  <a:pt x="101" y="334"/>
                  <a:pt x="100" y="296"/>
                  <a:pt x="100" y="271"/>
                </a:cubicBezTo>
                <a:cubicBezTo>
                  <a:pt x="100" y="246"/>
                  <a:pt x="95" y="241"/>
                  <a:pt x="106" y="217"/>
                </a:cubicBezTo>
                <a:cubicBezTo>
                  <a:pt x="117" y="193"/>
                  <a:pt x="132" y="159"/>
                  <a:pt x="168" y="128"/>
                </a:cubicBezTo>
                <a:cubicBezTo>
                  <a:pt x="204" y="97"/>
                  <a:pt x="274" y="50"/>
                  <a:pt x="325" y="29"/>
                </a:cubicBezTo>
                <a:cubicBezTo>
                  <a:pt x="376" y="8"/>
                  <a:pt x="427" y="0"/>
                  <a:pt x="475" y="4"/>
                </a:cubicBezTo>
                <a:cubicBezTo>
                  <a:pt x="523" y="8"/>
                  <a:pt x="577" y="36"/>
                  <a:pt x="613" y="52"/>
                </a:cubicBezTo>
                <a:lnTo>
                  <a:pt x="691" y="100"/>
                </a:lnTo>
                <a:cubicBezTo>
                  <a:pt x="719" y="118"/>
                  <a:pt x="743" y="153"/>
                  <a:pt x="782" y="161"/>
                </a:cubicBezTo>
                <a:cubicBezTo>
                  <a:pt x="821" y="169"/>
                  <a:pt x="883" y="151"/>
                  <a:pt x="925" y="151"/>
                </a:cubicBezTo>
                <a:cubicBezTo>
                  <a:pt x="967" y="151"/>
                  <a:pt x="1001" y="150"/>
                  <a:pt x="1033" y="163"/>
                </a:cubicBezTo>
                <a:cubicBezTo>
                  <a:pt x="1065" y="176"/>
                  <a:pt x="1097" y="216"/>
                  <a:pt x="1119" y="231"/>
                </a:cubicBezTo>
                <a:cubicBezTo>
                  <a:pt x="1141" y="246"/>
                  <a:pt x="1148" y="248"/>
                  <a:pt x="1163" y="255"/>
                </a:cubicBezTo>
                <a:lnTo>
                  <a:pt x="1210" y="272"/>
                </a:lnTo>
                <a:lnTo>
                  <a:pt x="1251" y="296"/>
                </a:lnTo>
                <a:cubicBezTo>
                  <a:pt x="1268" y="311"/>
                  <a:pt x="1297" y="341"/>
                  <a:pt x="1314" y="362"/>
                </a:cubicBezTo>
                <a:cubicBezTo>
                  <a:pt x="1331" y="383"/>
                  <a:pt x="1348" y="411"/>
                  <a:pt x="1355" y="421"/>
                </a:cubicBezTo>
                <a:cubicBezTo>
                  <a:pt x="1362" y="431"/>
                  <a:pt x="1358" y="427"/>
                  <a:pt x="1359" y="422"/>
                </a:cubicBezTo>
                <a:cubicBezTo>
                  <a:pt x="1360" y="417"/>
                  <a:pt x="1353" y="401"/>
                  <a:pt x="1361" y="392"/>
                </a:cubicBezTo>
                <a:cubicBezTo>
                  <a:pt x="1369" y="383"/>
                  <a:pt x="1390" y="369"/>
                  <a:pt x="1405" y="368"/>
                </a:cubicBezTo>
                <a:cubicBezTo>
                  <a:pt x="1420" y="367"/>
                  <a:pt x="1442" y="373"/>
                  <a:pt x="1454" y="383"/>
                </a:cubicBezTo>
                <a:cubicBezTo>
                  <a:pt x="1466" y="393"/>
                  <a:pt x="1475" y="416"/>
                  <a:pt x="1474" y="430"/>
                </a:cubicBezTo>
                <a:cubicBezTo>
                  <a:pt x="1473" y="444"/>
                  <a:pt x="1447" y="456"/>
                  <a:pt x="1447" y="466"/>
                </a:cubicBezTo>
                <a:lnTo>
                  <a:pt x="1476" y="491"/>
                </a:lnTo>
                <a:cubicBezTo>
                  <a:pt x="1483" y="502"/>
                  <a:pt x="1480" y="518"/>
                  <a:pt x="1489" y="530"/>
                </a:cubicBezTo>
                <a:cubicBezTo>
                  <a:pt x="1498" y="542"/>
                  <a:pt x="1521" y="550"/>
                  <a:pt x="1530" y="563"/>
                </a:cubicBezTo>
                <a:cubicBezTo>
                  <a:pt x="1539" y="576"/>
                  <a:pt x="1543" y="597"/>
                  <a:pt x="1545" y="608"/>
                </a:cubicBezTo>
                <a:cubicBezTo>
                  <a:pt x="1547" y="619"/>
                  <a:pt x="1546" y="619"/>
                  <a:pt x="1545" y="629"/>
                </a:cubicBezTo>
                <a:cubicBezTo>
                  <a:pt x="1544" y="639"/>
                  <a:pt x="1532" y="657"/>
                  <a:pt x="1536" y="671"/>
                </a:cubicBezTo>
                <a:lnTo>
                  <a:pt x="1572" y="716"/>
                </a:lnTo>
                <a:cubicBezTo>
                  <a:pt x="1578" y="736"/>
                  <a:pt x="1583" y="774"/>
                  <a:pt x="1572" y="794"/>
                </a:cubicBezTo>
                <a:lnTo>
                  <a:pt x="1506" y="838"/>
                </a:lnTo>
                <a:cubicBezTo>
                  <a:pt x="1481" y="845"/>
                  <a:pt x="1445" y="841"/>
                  <a:pt x="1421" y="836"/>
                </a:cubicBezTo>
                <a:cubicBezTo>
                  <a:pt x="1397" y="831"/>
                  <a:pt x="1377" y="813"/>
                  <a:pt x="1362" y="806"/>
                </a:cubicBezTo>
                <a:cubicBezTo>
                  <a:pt x="1347" y="799"/>
                  <a:pt x="1332" y="790"/>
                  <a:pt x="1329" y="794"/>
                </a:cubicBezTo>
                <a:cubicBezTo>
                  <a:pt x="1326" y="798"/>
                  <a:pt x="1335" y="814"/>
                  <a:pt x="1345" y="829"/>
                </a:cubicBezTo>
                <a:cubicBezTo>
                  <a:pt x="1355" y="844"/>
                  <a:pt x="1382" y="868"/>
                  <a:pt x="1390" y="886"/>
                </a:cubicBezTo>
                <a:cubicBezTo>
                  <a:pt x="1398" y="904"/>
                  <a:pt x="1390" y="914"/>
                  <a:pt x="1396" y="937"/>
                </a:cubicBezTo>
                <a:cubicBezTo>
                  <a:pt x="1402" y="960"/>
                  <a:pt x="1423" y="1007"/>
                  <a:pt x="1426" y="1024"/>
                </a:cubicBezTo>
                <a:cubicBezTo>
                  <a:pt x="1429" y="1041"/>
                  <a:pt x="1419" y="1037"/>
                  <a:pt x="1414" y="1040"/>
                </a:cubicBezTo>
                <a:cubicBezTo>
                  <a:pt x="1409" y="1043"/>
                  <a:pt x="1401" y="1044"/>
                  <a:pt x="1396" y="1040"/>
                </a:cubicBezTo>
                <a:cubicBezTo>
                  <a:pt x="1391" y="1036"/>
                  <a:pt x="1383" y="1016"/>
                  <a:pt x="1384" y="1016"/>
                </a:cubicBezTo>
                <a:cubicBezTo>
                  <a:pt x="1385" y="1016"/>
                  <a:pt x="1396" y="1036"/>
                  <a:pt x="1390" y="1038"/>
                </a:cubicBezTo>
                <a:cubicBezTo>
                  <a:pt x="1384" y="1040"/>
                  <a:pt x="1357" y="1028"/>
                  <a:pt x="1346" y="1028"/>
                </a:cubicBezTo>
                <a:cubicBezTo>
                  <a:pt x="1335" y="1028"/>
                  <a:pt x="1336" y="1037"/>
                  <a:pt x="1326" y="1036"/>
                </a:cubicBezTo>
                <a:cubicBezTo>
                  <a:pt x="1316" y="1035"/>
                  <a:pt x="1300" y="1030"/>
                  <a:pt x="1288" y="1022"/>
                </a:cubicBezTo>
                <a:cubicBezTo>
                  <a:pt x="1276" y="1014"/>
                  <a:pt x="1264" y="1002"/>
                  <a:pt x="1252" y="990"/>
                </a:cubicBezTo>
                <a:cubicBezTo>
                  <a:pt x="1240" y="978"/>
                  <a:pt x="1230" y="967"/>
                  <a:pt x="1218" y="950"/>
                </a:cubicBezTo>
                <a:cubicBezTo>
                  <a:pt x="1206" y="933"/>
                  <a:pt x="1198" y="904"/>
                  <a:pt x="1182" y="888"/>
                </a:cubicBezTo>
                <a:cubicBezTo>
                  <a:pt x="1166" y="872"/>
                  <a:pt x="1136" y="864"/>
                  <a:pt x="1120" y="854"/>
                </a:cubicBezTo>
                <a:cubicBezTo>
                  <a:pt x="1104" y="844"/>
                  <a:pt x="1106" y="843"/>
                  <a:pt x="1084" y="828"/>
                </a:cubicBezTo>
                <a:cubicBezTo>
                  <a:pt x="1062" y="813"/>
                  <a:pt x="1014" y="784"/>
                  <a:pt x="988" y="762"/>
                </a:cubicBezTo>
                <a:cubicBezTo>
                  <a:pt x="962" y="740"/>
                  <a:pt x="940" y="704"/>
                  <a:pt x="930" y="698"/>
                </a:cubicBezTo>
                <a:cubicBezTo>
                  <a:pt x="917" y="686"/>
                  <a:pt x="925" y="685"/>
                  <a:pt x="912" y="688"/>
                </a:cubicBezTo>
                <a:cubicBezTo>
                  <a:pt x="899" y="691"/>
                  <a:pt x="873" y="705"/>
                  <a:pt x="854" y="718"/>
                </a:cubicBezTo>
                <a:cubicBezTo>
                  <a:pt x="835" y="731"/>
                  <a:pt x="818" y="741"/>
                  <a:pt x="798" y="764"/>
                </a:cubicBezTo>
                <a:cubicBezTo>
                  <a:pt x="778" y="787"/>
                  <a:pt x="748" y="833"/>
                  <a:pt x="736" y="858"/>
                </a:cubicBezTo>
                <a:cubicBezTo>
                  <a:pt x="724" y="883"/>
                  <a:pt x="723" y="896"/>
                  <a:pt x="726" y="912"/>
                </a:cubicBezTo>
                <a:cubicBezTo>
                  <a:pt x="729" y="928"/>
                  <a:pt x="746" y="943"/>
                  <a:pt x="754" y="954"/>
                </a:cubicBezTo>
                <a:cubicBezTo>
                  <a:pt x="762" y="965"/>
                  <a:pt x="767" y="968"/>
                  <a:pt x="772" y="976"/>
                </a:cubicBezTo>
                <a:cubicBezTo>
                  <a:pt x="777" y="984"/>
                  <a:pt x="774" y="990"/>
                  <a:pt x="786" y="1004"/>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8" name="Freeform 76"/>
          <p:cNvSpPr>
            <a:spLocks/>
          </p:cNvSpPr>
          <p:nvPr/>
        </p:nvSpPr>
        <p:spPr bwMode="auto">
          <a:xfrm>
            <a:off x="8619971" y="3624030"/>
            <a:ext cx="2286000" cy="1985963"/>
          </a:xfrm>
          <a:custGeom>
            <a:avLst/>
            <a:gdLst>
              <a:gd name="T0" fmla="*/ 819 w 1493"/>
              <a:gd name="T1" fmla="*/ 731 h 1112"/>
              <a:gd name="T2" fmla="*/ 702 w 1493"/>
              <a:gd name="T3" fmla="*/ 740 h 1112"/>
              <a:gd name="T4" fmla="*/ 555 w 1493"/>
              <a:gd name="T5" fmla="*/ 875 h 1112"/>
              <a:gd name="T6" fmla="*/ 606 w 1493"/>
              <a:gd name="T7" fmla="*/ 971 h 1112"/>
              <a:gd name="T8" fmla="*/ 561 w 1493"/>
              <a:gd name="T9" fmla="*/ 965 h 1112"/>
              <a:gd name="T10" fmla="*/ 549 w 1493"/>
              <a:gd name="T11" fmla="*/ 1019 h 1112"/>
              <a:gd name="T12" fmla="*/ 546 w 1493"/>
              <a:gd name="T13" fmla="*/ 1007 h 1112"/>
              <a:gd name="T14" fmla="*/ 462 w 1493"/>
              <a:gd name="T15" fmla="*/ 989 h 1112"/>
              <a:gd name="T16" fmla="*/ 369 w 1493"/>
              <a:gd name="T17" fmla="*/ 917 h 1112"/>
              <a:gd name="T18" fmla="*/ 369 w 1493"/>
              <a:gd name="T19" fmla="*/ 863 h 1112"/>
              <a:gd name="T20" fmla="*/ 373 w 1493"/>
              <a:gd name="T21" fmla="*/ 756 h 1112"/>
              <a:gd name="T22" fmla="*/ 354 w 1493"/>
              <a:gd name="T23" fmla="*/ 626 h 1112"/>
              <a:gd name="T24" fmla="*/ 255 w 1493"/>
              <a:gd name="T25" fmla="*/ 704 h 1112"/>
              <a:gd name="T26" fmla="*/ 204 w 1493"/>
              <a:gd name="T27" fmla="*/ 731 h 1112"/>
              <a:gd name="T28" fmla="*/ 201 w 1493"/>
              <a:gd name="T29" fmla="*/ 761 h 1112"/>
              <a:gd name="T30" fmla="*/ 183 w 1493"/>
              <a:gd name="T31" fmla="*/ 851 h 1112"/>
              <a:gd name="T32" fmla="*/ 114 w 1493"/>
              <a:gd name="T33" fmla="*/ 875 h 1112"/>
              <a:gd name="T34" fmla="*/ 54 w 1493"/>
              <a:gd name="T35" fmla="*/ 779 h 1112"/>
              <a:gd name="T36" fmla="*/ 9 w 1493"/>
              <a:gd name="T37" fmla="*/ 725 h 1112"/>
              <a:gd name="T38" fmla="*/ 9 w 1493"/>
              <a:gd name="T39" fmla="*/ 644 h 1112"/>
              <a:gd name="T40" fmla="*/ 60 w 1493"/>
              <a:gd name="T41" fmla="*/ 605 h 1112"/>
              <a:gd name="T42" fmla="*/ 16 w 1493"/>
              <a:gd name="T43" fmla="*/ 383 h 1112"/>
              <a:gd name="T44" fmla="*/ 16 w 1493"/>
              <a:gd name="T45" fmla="*/ 233 h 1112"/>
              <a:gd name="T46" fmla="*/ 204 w 1493"/>
              <a:gd name="T47" fmla="*/ 29 h 1112"/>
              <a:gd name="T48" fmla="*/ 522 w 1493"/>
              <a:gd name="T49" fmla="*/ 59 h 1112"/>
              <a:gd name="T50" fmla="*/ 693 w 1493"/>
              <a:gd name="T51" fmla="*/ 140 h 1112"/>
              <a:gd name="T52" fmla="*/ 930 w 1493"/>
              <a:gd name="T53" fmla="*/ 164 h 1112"/>
              <a:gd name="T54" fmla="*/ 1062 w 1493"/>
              <a:gd name="T55" fmla="*/ 239 h 1112"/>
              <a:gd name="T56" fmla="*/ 1161 w 1493"/>
              <a:gd name="T57" fmla="*/ 290 h 1112"/>
              <a:gd name="T58" fmla="*/ 1275 w 1493"/>
              <a:gd name="T59" fmla="*/ 404 h 1112"/>
              <a:gd name="T60" fmla="*/ 1271 w 1493"/>
              <a:gd name="T61" fmla="*/ 408 h 1112"/>
              <a:gd name="T62" fmla="*/ 1377 w 1493"/>
              <a:gd name="T63" fmla="*/ 386 h 1112"/>
              <a:gd name="T64" fmla="*/ 1377 w 1493"/>
              <a:gd name="T65" fmla="*/ 467 h 1112"/>
              <a:gd name="T66" fmla="*/ 1413 w 1493"/>
              <a:gd name="T67" fmla="*/ 524 h 1112"/>
              <a:gd name="T68" fmla="*/ 1467 w 1493"/>
              <a:gd name="T69" fmla="*/ 611 h 1112"/>
              <a:gd name="T70" fmla="*/ 1446 w 1493"/>
              <a:gd name="T71" fmla="*/ 687 h 1112"/>
              <a:gd name="T72" fmla="*/ 1482 w 1493"/>
              <a:gd name="T73" fmla="*/ 810 h 1112"/>
              <a:gd name="T74" fmla="*/ 1331 w 1493"/>
              <a:gd name="T75" fmla="*/ 852 h 1112"/>
              <a:gd name="T76" fmla="*/ 1266 w 1493"/>
              <a:gd name="T77" fmla="*/ 809 h 1112"/>
              <a:gd name="T78" fmla="*/ 1293 w 1493"/>
              <a:gd name="T79" fmla="*/ 908 h 1112"/>
              <a:gd name="T80" fmla="*/ 1341 w 1493"/>
              <a:gd name="T81" fmla="*/ 1004 h 1112"/>
              <a:gd name="T82" fmla="*/ 1395 w 1493"/>
              <a:gd name="T83" fmla="*/ 1076 h 1112"/>
              <a:gd name="T84" fmla="*/ 1386 w 1493"/>
              <a:gd name="T85" fmla="*/ 1085 h 1112"/>
              <a:gd name="T86" fmla="*/ 1332 w 1493"/>
              <a:gd name="T87" fmla="*/ 1073 h 1112"/>
              <a:gd name="T88" fmla="*/ 1329 w 1493"/>
              <a:gd name="T89" fmla="*/ 1109 h 1112"/>
              <a:gd name="T90" fmla="*/ 1245 w 1493"/>
              <a:gd name="T91" fmla="*/ 1091 h 1112"/>
              <a:gd name="T92" fmla="*/ 1134 w 1493"/>
              <a:gd name="T93" fmla="*/ 1013 h 1112"/>
              <a:gd name="T94" fmla="*/ 1101 w 1493"/>
              <a:gd name="T95" fmla="*/ 956 h 1112"/>
              <a:gd name="T96" fmla="*/ 1014 w 1493"/>
              <a:gd name="T97" fmla="*/ 815 h 1112"/>
              <a:gd name="T98" fmla="*/ 969 w 1493"/>
              <a:gd name="T99" fmla="*/ 698 h 1112"/>
              <a:gd name="T100" fmla="*/ 897 w 1493"/>
              <a:gd name="T101" fmla="*/ 71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3" h="1112">
                <a:moveTo>
                  <a:pt x="843" y="728"/>
                </a:moveTo>
                <a:cubicBezTo>
                  <a:pt x="832" y="731"/>
                  <a:pt x="830" y="729"/>
                  <a:pt x="819" y="731"/>
                </a:cubicBezTo>
                <a:cubicBezTo>
                  <a:pt x="808" y="733"/>
                  <a:pt x="793" y="739"/>
                  <a:pt x="774" y="740"/>
                </a:cubicBezTo>
                <a:cubicBezTo>
                  <a:pt x="755" y="741"/>
                  <a:pt x="727" y="732"/>
                  <a:pt x="702" y="740"/>
                </a:cubicBezTo>
                <a:cubicBezTo>
                  <a:pt x="677" y="748"/>
                  <a:pt x="646" y="765"/>
                  <a:pt x="621" y="788"/>
                </a:cubicBezTo>
                <a:cubicBezTo>
                  <a:pt x="596" y="811"/>
                  <a:pt x="559" y="852"/>
                  <a:pt x="555" y="875"/>
                </a:cubicBezTo>
                <a:cubicBezTo>
                  <a:pt x="551" y="898"/>
                  <a:pt x="586" y="913"/>
                  <a:pt x="594" y="929"/>
                </a:cubicBezTo>
                <a:cubicBezTo>
                  <a:pt x="602" y="945"/>
                  <a:pt x="608" y="960"/>
                  <a:pt x="606" y="971"/>
                </a:cubicBezTo>
                <a:cubicBezTo>
                  <a:pt x="604" y="982"/>
                  <a:pt x="589" y="999"/>
                  <a:pt x="582" y="998"/>
                </a:cubicBezTo>
                <a:cubicBezTo>
                  <a:pt x="575" y="997"/>
                  <a:pt x="562" y="964"/>
                  <a:pt x="561" y="965"/>
                </a:cubicBezTo>
                <a:cubicBezTo>
                  <a:pt x="560" y="966"/>
                  <a:pt x="578" y="998"/>
                  <a:pt x="576" y="1007"/>
                </a:cubicBezTo>
                <a:cubicBezTo>
                  <a:pt x="574" y="1016"/>
                  <a:pt x="555" y="1023"/>
                  <a:pt x="549" y="1019"/>
                </a:cubicBezTo>
                <a:cubicBezTo>
                  <a:pt x="543" y="1015"/>
                  <a:pt x="537" y="980"/>
                  <a:pt x="537" y="980"/>
                </a:cubicBezTo>
                <a:lnTo>
                  <a:pt x="546" y="1007"/>
                </a:lnTo>
                <a:lnTo>
                  <a:pt x="528" y="1016"/>
                </a:lnTo>
                <a:cubicBezTo>
                  <a:pt x="514" y="1013"/>
                  <a:pt x="482" y="998"/>
                  <a:pt x="462" y="989"/>
                </a:cubicBezTo>
                <a:lnTo>
                  <a:pt x="408" y="962"/>
                </a:lnTo>
                <a:lnTo>
                  <a:pt x="369" y="917"/>
                </a:lnTo>
                <a:cubicBezTo>
                  <a:pt x="361" y="905"/>
                  <a:pt x="357" y="902"/>
                  <a:pt x="357" y="893"/>
                </a:cubicBezTo>
                <a:cubicBezTo>
                  <a:pt x="357" y="884"/>
                  <a:pt x="369" y="872"/>
                  <a:pt x="369" y="863"/>
                </a:cubicBezTo>
                <a:cubicBezTo>
                  <a:pt x="369" y="854"/>
                  <a:pt x="359" y="857"/>
                  <a:pt x="360" y="839"/>
                </a:cubicBezTo>
                <a:cubicBezTo>
                  <a:pt x="361" y="821"/>
                  <a:pt x="367" y="785"/>
                  <a:pt x="373" y="756"/>
                </a:cubicBezTo>
                <a:cubicBezTo>
                  <a:pt x="379" y="727"/>
                  <a:pt x="402" y="684"/>
                  <a:pt x="399" y="662"/>
                </a:cubicBezTo>
                <a:lnTo>
                  <a:pt x="354" y="626"/>
                </a:lnTo>
                <a:cubicBezTo>
                  <a:pt x="340" y="627"/>
                  <a:pt x="329" y="658"/>
                  <a:pt x="312" y="671"/>
                </a:cubicBezTo>
                <a:cubicBezTo>
                  <a:pt x="295" y="684"/>
                  <a:pt x="267" y="696"/>
                  <a:pt x="255" y="704"/>
                </a:cubicBezTo>
                <a:cubicBezTo>
                  <a:pt x="243" y="712"/>
                  <a:pt x="248" y="712"/>
                  <a:pt x="240" y="716"/>
                </a:cubicBezTo>
                <a:cubicBezTo>
                  <a:pt x="232" y="720"/>
                  <a:pt x="211" y="728"/>
                  <a:pt x="204" y="731"/>
                </a:cubicBezTo>
                <a:cubicBezTo>
                  <a:pt x="197" y="734"/>
                  <a:pt x="195" y="732"/>
                  <a:pt x="195" y="737"/>
                </a:cubicBezTo>
                <a:cubicBezTo>
                  <a:pt x="195" y="742"/>
                  <a:pt x="201" y="748"/>
                  <a:pt x="201" y="761"/>
                </a:cubicBezTo>
                <a:cubicBezTo>
                  <a:pt x="201" y="774"/>
                  <a:pt x="201" y="800"/>
                  <a:pt x="198" y="815"/>
                </a:cubicBezTo>
                <a:cubicBezTo>
                  <a:pt x="195" y="830"/>
                  <a:pt x="193" y="840"/>
                  <a:pt x="183" y="851"/>
                </a:cubicBezTo>
                <a:cubicBezTo>
                  <a:pt x="173" y="862"/>
                  <a:pt x="152" y="877"/>
                  <a:pt x="141" y="881"/>
                </a:cubicBezTo>
                <a:cubicBezTo>
                  <a:pt x="130" y="885"/>
                  <a:pt x="121" y="881"/>
                  <a:pt x="114" y="875"/>
                </a:cubicBezTo>
                <a:cubicBezTo>
                  <a:pt x="107" y="869"/>
                  <a:pt x="106" y="858"/>
                  <a:pt x="96" y="842"/>
                </a:cubicBezTo>
                <a:cubicBezTo>
                  <a:pt x="86" y="826"/>
                  <a:pt x="67" y="796"/>
                  <a:pt x="54" y="779"/>
                </a:cubicBezTo>
                <a:cubicBezTo>
                  <a:pt x="41" y="762"/>
                  <a:pt x="25" y="749"/>
                  <a:pt x="18" y="740"/>
                </a:cubicBezTo>
                <a:lnTo>
                  <a:pt x="9" y="725"/>
                </a:lnTo>
                <a:lnTo>
                  <a:pt x="0" y="665"/>
                </a:lnTo>
                <a:cubicBezTo>
                  <a:pt x="0" y="652"/>
                  <a:pt x="6" y="651"/>
                  <a:pt x="9" y="644"/>
                </a:cubicBezTo>
                <a:cubicBezTo>
                  <a:pt x="12" y="637"/>
                  <a:pt x="13" y="626"/>
                  <a:pt x="21" y="620"/>
                </a:cubicBezTo>
                <a:cubicBezTo>
                  <a:pt x="29" y="614"/>
                  <a:pt x="50" y="613"/>
                  <a:pt x="60" y="605"/>
                </a:cubicBezTo>
                <a:cubicBezTo>
                  <a:pt x="70" y="597"/>
                  <a:pt x="88" y="609"/>
                  <a:pt x="81" y="572"/>
                </a:cubicBezTo>
                <a:cubicBezTo>
                  <a:pt x="74" y="535"/>
                  <a:pt x="29" y="430"/>
                  <a:pt x="16" y="383"/>
                </a:cubicBezTo>
                <a:cubicBezTo>
                  <a:pt x="3" y="336"/>
                  <a:pt x="0" y="312"/>
                  <a:pt x="0" y="287"/>
                </a:cubicBezTo>
                <a:cubicBezTo>
                  <a:pt x="0" y="262"/>
                  <a:pt x="6" y="259"/>
                  <a:pt x="16" y="233"/>
                </a:cubicBezTo>
                <a:cubicBezTo>
                  <a:pt x="26" y="207"/>
                  <a:pt x="29" y="168"/>
                  <a:pt x="60" y="134"/>
                </a:cubicBezTo>
                <a:cubicBezTo>
                  <a:pt x="91" y="100"/>
                  <a:pt x="152" y="51"/>
                  <a:pt x="204" y="29"/>
                </a:cubicBezTo>
                <a:cubicBezTo>
                  <a:pt x="256" y="7"/>
                  <a:pt x="319" y="0"/>
                  <a:pt x="372" y="5"/>
                </a:cubicBezTo>
                <a:cubicBezTo>
                  <a:pt x="425" y="10"/>
                  <a:pt x="486" y="44"/>
                  <a:pt x="522" y="59"/>
                </a:cubicBezTo>
                <a:lnTo>
                  <a:pt x="591" y="95"/>
                </a:lnTo>
                <a:cubicBezTo>
                  <a:pt x="619" y="108"/>
                  <a:pt x="652" y="129"/>
                  <a:pt x="693" y="140"/>
                </a:cubicBezTo>
                <a:cubicBezTo>
                  <a:pt x="734" y="151"/>
                  <a:pt x="798" y="157"/>
                  <a:pt x="837" y="161"/>
                </a:cubicBezTo>
                <a:cubicBezTo>
                  <a:pt x="876" y="165"/>
                  <a:pt x="901" y="157"/>
                  <a:pt x="930" y="164"/>
                </a:cubicBezTo>
                <a:cubicBezTo>
                  <a:pt x="959" y="171"/>
                  <a:pt x="989" y="194"/>
                  <a:pt x="1011" y="206"/>
                </a:cubicBezTo>
                <a:cubicBezTo>
                  <a:pt x="1033" y="218"/>
                  <a:pt x="1045" y="230"/>
                  <a:pt x="1062" y="239"/>
                </a:cubicBezTo>
                <a:lnTo>
                  <a:pt x="1113" y="260"/>
                </a:lnTo>
                <a:lnTo>
                  <a:pt x="1161" y="290"/>
                </a:lnTo>
                <a:cubicBezTo>
                  <a:pt x="1180" y="305"/>
                  <a:pt x="1211" y="334"/>
                  <a:pt x="1230" y="353"/>
                </a:cubicBezTo>
                <a:cubicBezTo>
                  <a:pt x="1249" y="372"/>
                  <a:pt x="1269" y="393"/>
                  <a:pt x="1275" y="404"/>
                </a:cubicBezTo>
                <a:cubicBezTo>
                  <a:pt x="1281" y="415"/>
                  <a:pt x="1270" y="421"/>
                  <a:pt x="1269" y="422"/>
                </a:cubicBezTo>
                <a:cubicBezTo>
                  <a:pt x="1268" y="423"/>
                  <a:pt x="1263" y="417"/>
                  <a:pt x="1271" y="408"/>
                </a:cubicBezTo>
                <a:cubicBezTo>
                  <a:pt x="1279" y="399"/>
                  <a:pt x="1302" y="369"/>
                  <a:pt x="1320" y="365"/>
                </a:cubicBezTo>
                <a:cubicBezTo>
                  <a:pt x="1338" y="361"/>
                  <a:pt x="1365" y="374"/>
                  <a:pt x="1377" y="386"/>
                </a:cubicBezTo>
                <a:cubicBezTo>
                  <a:pt x="1389" y="398"/>
                  <a:pt x="1395" y="427"/>
                  <a:pt x="1395" y="440"/>
                </a:cubicBezTo>
                <a:cubicBezTo>
                  <a:pt x="1395" y="453"/>
                  <a:pt x="1377" y="458"/>
                  <a:pt x="1377" y="467"/>
                </a:cubicBezTo>
                <a:lnTo>
                  <a:pt x="1392" y="494"/>
                </a:lnTo>
                <a:cubicBezTo>
                  <a:pt x="1398" y="503"/>
                  <a:pt x="1403" y="511"/>
                  <a:pt x="1413" y="524"/>
                </a:cubicBezTo>
                <a:cubicBezTo>
                  <a:pt x="1423" y="537"/>
                  <a:pt x="1443" y="561"/>
                  <a:pt x="1452" y="575"/>
                </a:cubicBezTo>
                <a:cubicBezTo>
                  <a:pt x="1461" y="589"/>
                  <a:pt x="1467" y="599"/>
                  <a:pt x="1467" y="611"/>
                </a:cubicBezTo>
                <a:cubicBezTo>
                  <a:pt x="1467" y="623"/>
                  <a:pt x="1458" y="632"/>
                  <a:pt x="1455" y="645"/>
                </a:cubicBezTo>
                <a:cubicBezTo>
                  <a:pt x="1452" y="658"/>
                  <a:pt x="1442" y="673"/>
                  <a:pt x="1446" y="687"/>
                </a:cubicBezTo>
                <a:lnTo>
                  <a:pt x="1482" y="732"/>
                </a:lnTo>
                <a:cubicBezTo>
                  <a:pt x="1488" y="752"/>
                  <a:pt x="1493" y="790"/>
                  <a:pt x="1482" y="810"/>
                </a:cubicBezTo>
                <a:lnTo>
                  <a:pt x="1416" y="854"/>
                </a:lnTo>
                <a:cubicBezTo>
                  <a:pt x="1391" y="861"/>
                  <a:pt x="1352" y="857"/>
                  <a:pt x="1331" y="852"/>
                </a:cubicBezTo>
                <a:cubicBezTo>
                  <a:pt x="1310" y="847"/>
                  <a:pt x="1301" y="828"/>
                  <a:pt x="1290" y="821"/>
                </a:cubicBezTo>
                <a:cubicBezTo>
                  <a:pt x="1279" y="814"/>
                  <a:pt x="1270" y="802"/>
                  <a:pt x="1266" y="809"/>
                </a:cubicBezTo>
                <a:cubicBezTo>
                  <a:pt x="1262" y="816"/>
                  <a:pt x="1262" y="847"/>
                  <a:pt x="1266" y="863"/>
                </a:cubicBezTo>
                <a:cubicBezTo>
                  <a:pt x="1270" y="879"/>
                  <a:pt x="1286" y="893"/>
                  <a:pt x="1293" y="908"/>
                </a:cubicBezTo>
                <a:cubicBezTo>
                  <a:pt x="1300" y="923"/>
                  <a:pt x="1298" y="937"/>
                  <a:pt x="1306" y="953"/>
                </a:cubicBezTo>
                <a:cubicBezTo>
                  <a:pt x="1314" y="969"/>
                  <a:pt x="1324" y="987"/>
                  <a:pt x="1341" y="1004"/>
                </a:cubicBezTo>
                <a:cubicBezTo>
                  <a:pt x="1358" y="1021"/>
                  <a:pt x="1398" y="1040"/>
                  <a:pt x="1407" y="1052"/>
                </a:cubicBezTo>
                <a:cubicBezTo>
                  <a:pt x="1416" y="1064"/>
                  <a:pt x="1401" y="1075"/>
                  <a:pt x="1395" y="1076"/>
                </a:cubicBezTo>
                <a:cubicBezTo>
                  <a:pt x="1389" y="1077"/>
                  <a:pt x="1367" y="1062"/>
                  <a:pt x="1368" y="1061"/>
                </a:cubicBezTo>
                <a:cubicBezTo>
                  <a:pt x="1369" y="1060"/>
                  <a:pt x="1387" y="1078"/>
                  <a:pt x="1386" y="1085"/>
                </a:cubicBezTo>
                <a:cubicBezTo>
                  <a:pt x="1385" y="1092"/>
                  <a:pt x="1371" y="1108"/>
                  <a:pt x="1362" y="1106"/>
                </a:cubicBezTo>
                <a:cubicBezTo>
                  <a:pt x="1353" y="1104"/>
                  <a:pt x="1334" y="1073"/>
                  <a:pt x="1332" y="1073"/>
                </a:cubicBezTo>
                <a:cubicBezTo>
                  <a:pt x="1330" y="1073"/>
                  <a:pt x="1351" y="1100"/>
                  <a:pt x="1350" y="1106"/>
                </a:cubicBezTo>
                <a:cubicBezTo>
                  <a:pt x="1349" y="1112"/>
                  <a:pt x="1343" y="1111"/>
                  <a:pt x="1329" y="1109"/>
                </a:cubicBezTo>
                <a:cubicBezTo>
                  <a:pt x="1315" y="1107"/>
                  <a:pt x="1280" y="1097"/>
                  <a:pt x="1266" y="1094"/>
                </a:cubicBezTo>
                <a:cubicBezTo>
                  <a:pt x="1252" y="1091"/>
                  <a:pt x="1257" y="1095"/>
                  <a:pt x="1245" y="1091"/>
                </a:cubicBezTo>
                <a:cubicBezTo>
                  <a:pt x="1233" y="1087"/>
                  <a:pt x="1212" y="1083"/>
                  <a:pt x="1194" y="1070"/>
                </a:cubicBezTo>
                <a:cubicBezTo>
                  <a:pt x="1176" y="1057"/>
                  <a:pt x="1145" y="1028"/>
                  <a:pt x="1134" y="1013"/>
                </a:cubicBezTo>
                <a:cubicBezTo>
                  <a:pt x="1123" y="998"/>
                  <a:pt x="1130" y="989"/>
                  <a:pt x="1125" y="980"/>
                </a:cubicBezTo>
                <a:cubicBezTo>
                  <a:pt x="1120" y="971"/>
                  <a:pt x="1108" y="964"/>
                  <a:pt x="1101" y="956"/>
                </a:cubicBezTo>
                <a:cubicBezTo>
                  <a:pt x="1094" y="948"/>
                  <a:pt x="1097" y="952"/>
                  <a:pt x="1083" y="929"/>
                </a:cubicBezTo>
                <a:cubicBezTo>
                  <a:pt x="1069" y="906"/>
                  <a:pt x="1030" y="847"/>
                  <a:pt x="1014" y="815"/>
                </a:cubicBezTo>
                <a:cubicBezTo>
                  <a:pt x="998" y="783"/>
                  <a:pt x="995" y="757"/>
                  <a:pt x="987" y="737"/>
                </a:cubicBezTo>
                <a:cubicBezTo>
                  <a:pt x="979" y="717"/>
                  <a:pt x="978" y="702"/>
                  <a:pt x="969" y="698"/>
                </a:cubicBezTo>
                <a:cubicBezTo>
                  <a:pt x="960" y="694"/>
                  <a:pt x="942" y="710"/>
                  <a:pt x="930" y="713"/>
                </a:cubicBezTo>
                <a:cubicBezTo>
                  <a:pt x="918" y="716"/>
                  <a:pt x="911" y="717"/>
                  <a:pt x="897" y="719"/>
                </a:cubicBezTo>
                <a:cubicBezTo>
                  <a:pt x="883" y="721"/>
                  <a:pt x="854" y="726"/>
                  <a:pt x="843" y="728"/>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59" name="Freeform 77"/>
          <p:cNvSpPr>
            <a:spLocks/>
          </p:cNvSpPr>
          <p:nvPr/>
        </p:nvSpPr>
        <p:spPr bwMode="auto">
          <a:xfrm>
            <a:off x="8981921" y="3768493"/>
            <a:ext cx="2413000" cy="2033587"/>
          </a:xfrm>
          <a:custGeom>
            <a:avLst/>
            <a:gdLst>
              <a:gd name="T0" fmla="*/ 700 w 1503"/>
              <a:gd name="T1" fmla="*/ 837 h 1089"/>
              <a:gd name="T2" fmla="*/ 568 w 1503"/>
              <a:gd name="T3" fmla="*/ 925 h 1089"/>
              <a:gd name="T4" fmla="*/ 468 w 1503"/>
              <a:gd name="T5" fmla="*/ 949 h 1089"/>
              <a:gd name="T6" fmla="*/ 352 w 1503"/>
              <a:gd name="T7" fmla="*/ 917 h 1089"/>
              <a:gd name="T8" fmla="*/ 379 w 1503"/>
              <a:gd name="T9" fmla="*/ 852 h 1089"/>
              <a:gd name="T10" fmla="*/ 496 w 1503"/>
              <a:gd name="T11" fmla="*/ 721 h 1089"/>
              <a:gd name="T12" fmla="*/ 372 w 1503"/>
              <a:gd name="T13" fmla="*/ 665 h 1089"/>
              <a:gd name="T14" fmla="*/ 320 w 1503"/>
              <a:gd name="T15" fmla="*/ 801 h 1089"/>
              <a:gd name="T16" fmla="*/ 348 w 1503"/>
              <a:gd name="T17" fmla="*/ 892 h 1089"/>
              <a:gd name="T18" fmla="*/ 328 w 1503"/>
              <a:gd name="T19" fmla="*/ 942 h 1089"/>
              <a:gd name="T20" fmla="*/ 326 w 1503"/>
              <a:gd name="T21" fmla="*/ 952 h 1089"/>
              <a:gd name="T22" fmla="*/ 188 w 1503"/>
              <a:gd name="T23" fmla="*/ 881 h 1089"/>
              <a:gd name="T24" fmla="*/ 132 w 1503"/>
              <a:gd name="T25" fmla="*/ 777 h 1089"/>
              <a:gd name="T26" fmla="*/ 44 w 1503"/>
              <a:gd name="T27" fmla="*/ 645 h 1089"/>
              <a:gd name="T28" fmla="*/ 40 w 1503"/>
              <a:gd name="T29" fmla="*/ 549 h 1089"/>
              <a:gd name="T30" fmla="*/ 8 w 1503"/>
              <a:gd name="T31" fmla="*/ 377 h 1089"/>
              <a:gd name="T32" fmla="*/ 8 w 1503"/>
              <a:gd name="T33" fmla="*/ 213 h 1089"/>
              <a:gd name="T34" fmla="*/ 214 w 1503"/>
              <a:gd name="T35" fmla="*/ 18 h 1089"/>
              <a:gd name="T36" fmla="*/ 496 w 1503"/>
              <a:gd name="T37" fmla="*/ 49 h 1089"/>
              <a:gd name="T38" fmla="*/ 703 w 1503"/>
              <a:gd name="T39" fmla="*/ 129 h 1089"/>
              <a:gd name="T40" fmla="*/ 946 w 1503"/>
              <a:gd name="T41" fmla="*/ 140 h 1089"/>
              <a:gd name="T42" fmla="*/ 1072 w 1503"/>
              <a:gd name="T43" fmla="*/ 228 h 1089"/>
              <a:gd name="T44" fmla="*/ 1171 w 1503"/>
              <a:gd name="T45" fmla="*/ 279 h 1089"/>
              <a:gd name="T46" fmla="*/ 1279 w 1503"/>
              <a:gd name="T47" fmla="*/ 411 h 1089"/>
              <a:gd name="T48" fmla="*/ 1294 w 1503"/>
              <a:gd name="T49" fmla="*/ 374 h 1089"/>
              <a:gd name="T50" fmla="*/ 1387 w 1503"/>
              <a:gd name="T51" fmla="*/ 375 h 1089"/>
              <a:gd name="T52" fmla="*/ 1387 w 1503"/>
              <a:gd name="T53" fmla="*/ 456 h 1089"/>
              <a:gd name="T54" fmla="*/ 1423 w 1503"/>
              <a:gd name="T55" fmla="*/ 513 h 1089"/>
              <a:gd name="T56" fmla="*/ 1477 w 1503"/>
              <a:gd name="T57" fmla="*/ 600 h 1089"/>
              <a:gd name="T58" fmla="*/ 1456 w 1503"/>
              <a:gd name="T59" fmla="*/ 676 h 1089"/>
              <a:gd name="T60" fmla="*/ 1492 w 1503"/>
              <a:gd name="T61" fmla="*/ 799 h 1089"/>
              <a:gd name="T62" fmla="*/ 1344 w 1503"/>
              <a:gd name="T63" fmla="*/ 821 h 1089"/>
              <a:gd name="T64" fmla="*/ 1276 w 1503"/>
              <a:gd name="T65" fmla="*/ 798 h 1089"/>
              <a:gd name="T66" fmla="*/ 1192 w 1503"/>
              <a:gd name="T67" fmla="*/ 781 h 1089"/>
              <a:gd name="T68" fmla="*/ 1236 w 1503"/>
              <a:gd name="T69" fmla="*/ 957 h 1089"/>
              <a:gd name="T70" fmla="*/ 1332 w 1503"/>
              <a:gd name="T71" fmla="*/ 1042 h 1089"/>
              <a:gd name="T72" fmla="*/ 1328 w 1503"/>
              <a:gd name="T73" fmla="*/ 1041 h 1089"/>
              <a:gd name="T74" fmla="*/ 1282 w 1503"/>
              <a:gd name="T75" fmla="*/ 1044 h 1089"/>
              <a:gd name="T76" fmla="*/ 1282 w 1503"/>
              <a:gd name="T77" fmla="*/ 1080 h 1089"/>
              <a:gd name="T78" fmla="*/ 1276 w 1503"/>
              <a:gd name="T79" fmla="*/ 1083 h 1089"/>
              <a:gd name="T80" fmla="*/ 1184 w 1503"/>
              <a:gd name="T81" fmla="*/ 1081 h 1089"/>
              <a:gd name="T82" fmla="*/ 1040 w 1503"/>
              <a:gd name="T83" fmla="*/ 977 h 1089"/>
              <a:gd name="T84" fmla="*/ 968 w 1503"/>
              <a:gd name="T85" fmla="*/ 805 h 1089"/>
              <a:gd name="T86" fmla="*/ 908 w 1503"/>
              <a:gd name="T87" fmla="*/ 721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3" h="1089">
                <a:moveTo>
                  <a:pt x="792" y="757"/>
                </a:moveTo>
                <a:cubicBezTo>
                  <a:pt x="757" y="776"/>
                  <a:pt x="727" y="815"/>
                  <a:pt x="700" y="837"/>
                </a:cubicBezTo>
                <a:cubicBezTo>
                  <a:pt x="673" y="859"/>
                  <a:pt x="650" y="874"/>
                  <a:pt x="628" y="889"/>
                </a:cubicBezTo>
                <a:cubicBezTo>
                  <a:pt x="606" y="904"/>
                  <a:pt x="586" y="916"/>
                  <a:pt x="568" y="925"/>
                </a:cubicBezTo>
                <a:cubicBezTo>
                  <a:pt x="550" y="934"/>
                  <a:pt x="537" y="941"/>
                  <a:pt x="520" y="945"/>
                </a:cubicBezTo>
                <a:lnTo>
                  <a:pt x="468" y="949"/>
                </a:lnTo>
                <a:cubicBezTo>
                  <a:pt x="451" y="950"/>
                  <a:pt x="437" y="956"/>
                  <a:pt x="418" y="951"/>
                </a:cubicBezTo>
                <a:lnTo>
                  <a:pt x="352" y="917"/>
                </a:lnTo>
                <a:cubicBezTo>
                  <a:pt x="341" y="904"/>
                  <a:pt x="348" y="884"/>
                  <a:pt x="352" y="873"/>
                </a:cubicBezTo>
                <a:cubicBezTo>
                  <a:pt x="356" y="862"/>
                  <a:pt x="367" y="861"/>
                  <a:pt x="379" y="852"/>
                </a:cubicBezTo>
                <a:cubicBezTo>
                  <a:pt x="391" y="843"/>
                  <a:pt x="405" y="839"/>
                  <a:pt x="424" y="817"/>
                </a:cubicBezTo>
                <a:cubicBezTo>
                  <a:pt x="443" y="795"/>
                  <a:pt x="493" y="740"/>
                  <a:pt x="496" y="721"/>
                </a:cubicBezTo>
                <a:cubicBezTo>
                  <a:pt x="499" y="702"/>
                  <a:pt x="465" y="714"/>
                  <a:pt x="444" y="705"/>
                </a:cubicBezTo>
                <a:cubicBezTo>
                  <a:pt x="423" y="696"/>
                  <a:pt x="389" y="655"/>
                  <a:pt x="372" y="665"/>
                </a:cubicBezTo>
                <a:lnTo>
                  <a:pt x="340" y="765"/>
                </a:lnTo>
                <a:cubicBezTo>
                  <a:pt x="331" y="788"/>
                  <a:pt x="316" y="787"/>
                  <a:pt x="320" y="801"/>
                </a:cubicBezTo>
                <a:cubicBezTo>
                  <a:pt x="324" y="815"/>
                  <a:pt x="359" y="834"/>
                  <a:pt x="364" y="849"/>
                </a:cubicBezTo>
                <a:cubicBezTo>
                  <a:pt x="369" y="864"/>
                  <a:pt x="351" y="876"/>
                  <a:pt x="348" y="892"/>
                </a:cubicBezTo>
                <a:cubicBezTo>
                  <a:pt x="345" y="908"/>
                  <a:pt x="349" y="938"/>
                  <a:pt x="346" y="946"/>
                </a:cubicBezTo>
                <a:cubicBezTo>
                  <a:pt x="343" y="954"/>
                  <a:pt x="332" y="947"/>
                  <a:pt x="328" y="942"/>
                </a:cubicBezTo>
                <a:cubicBezTo>
                  <a:pt x="324" y="937"/>
                  <a:pt x="320" y="916"/>
                  <a:pt x="320" y="918"/>
                </a:cubicBezTo>
                <a:cubicBezTo>
                  <a:pt x="320" y="920"/>
                  <a:pt x="335" y="950"/>
                  <a:pt x="326" y="952"/>
                </a:cubicBezTo>
                <a:cubicBezTo>
                  <a:pt x="317" y="954"/>
                  <a:pt x="291" y="941"/>
                  <a:pt x="268" y="929"/>
                </a:cubicBezTo>
                <a:cubicBezTo>
                  <a:pt x="245" y="917"/>
                  <a:pt x="209" y="895"/>
                  <a:pt x="188" y="881"/>
                </a:cubicBezTo>
                <a:cubicBezTo>
                  <a:pt x="167" y="867"/>
                  <a:pt x="153" y="862"/>
                  <a:pt x="144" y="845"/>
                </a:cubicBezTo>
                <a:cubicBezTo>
                  <a:pt x="135" y="828"/>
                  <a:pt x="137" y="801"/>
                  <a:pt x="132" y="777"/>
                </a:cubicBezTo>
                <a:cubicBezTo>
                  <a:pt x="127" y="753"/>
                  <a:pt x="127" y="723"/>
                  <a:pt x="112" y="701"/>
                </a:cubicBezTo>
                <a:cubicBezTo>
                  <a:pt x="97" y="679"/>
                  <a:pt x="58" y="660"/>
                  <a:pt x="44" y="645"/>
                </a:cubicBezTo>
                <a:cubicBezTo>
                  <a:pt x="30" y="630"/>
                  <a:pt x="32" y="625"/>
                  <a:pt x="31" y="609"/>
                </a:cubicBezTo>
                <a:cubicBezTo>
                  <a:pt x="30" y="593"/>
                  <a:pt x="38" y="568"/>
                  <a:pt x="40" y="549"/>
                </a:cubicBezTo>
                <a:cubicBezTo>
                  <a:pt x="42" y="530"/>
                  <a:pt x="45" y="522"/>
                  <a:pt x="40" y="493"/>
                </a:cubicBezTo>
                <a:cubicBezTo>
                  <a:pt x="35" y="464"/>
                  <a:pt x="13" y="413"/>
                  <a:pt x="8" y="377"/>
                </a:cubicBezTo>
                <a:cubicBezTo>
                  <a:pt x="3" y="341"/>
                  <a:pt x="10" y="303"/>
                  <a:pt x="10" y="276"/>
                </a:cubicBezTo>
                <a:cubicBezTo>
                  <a:pt x="10" y="249"/>
                  <a:pt x="0" y="241"/>
                  <a:pt x="8" y="213"/>
                </a:cubicBezTo>
                <a:cubicBezTo>
                  <a:pt x="16" y="185"/>
                  <a:pt x="22" y="138"/>
                  <a:pt x="56" y="105"/>
                </a:cubicBezTo>
                <a:cubicBezTo>
                  <a:pt x="90" y="72"/>
                  <a:pt x="165" y="35"/>
                  <a:pt x="214" y="18"/>
                </a:cubicBezTo>
                <a:cubicBezTo>
                  <a:pt x="263" y="1"/>
                  <a:pt x="301" y="0"/>
                  <a:pt x="348" y="5"/>
                </a:cubicBezTo>
                <a:cubicBezTo>
                  <a:pt x="395" y="10"/>
                  <a:pt x="459" y="35"/>
                  <a:pt x="496" y="49"/>
                </a:cubicBezTo>
                <a:lnTo>
                  <a:pt x="572" y="89"/>
                </a:lnTo>
                <a:cubicBezTo>
                  <a:pt x="606" y="102"/>
                  <a:pt x="658" y="121"/>
                  <a:pt x="703" y="129"/>
                </a:cubicBezTo>
                <a:cubicBezTo>
                  <a:pt x="748" y="137"/>
                  <a:pt x="802" y="134"/>
                  <a:pt x="842" y="136"/>
                </a:cubicBezTo>
                <a:cubicBezTo>
                  <a:pt x="882" y="138"/>
                  <a:pt x="916" y="133"/>
                  <a:pt x="946" y="140"/>
                </a:cubicBezTo>
                <a:cubicBezTo>
                  <a:pt x="976" y="147"/>
                  <a:pt x="1001" y="165"/>
                  <a:pt x="1022" y="180"/>
                </a:cubicBezTo>
                <a:cubicBezTo>
                  <a:pt x="1043" y="195"/>
                  <a:pt x="1055" y="217"/>
                  <a:pt x="1072" y="228"/>
                </a:cubicBezTo>
                <a:lnTo>
                  <a:pt x="1123" y="249"/>
                </a:lnTo>
                <a:lnTo>
                  <a:pt x="1171" y="279"/>
                </a:lnTo>
                <a:cubicBezTo>
                  <a:pt x="1190" y="294"/>
                  <a:pt x="1222" y="320"/>
                  <a:pt x="1240" y="342"/>
                </a:cubicBezTo>
                <a:cubicBezTo>
                  <a:pt x="1258" y="364"/>
                  <a:pt x="1270" y="401"/>
                  <a:pt x="1279" y="411"/>
                </a:cubicBezTo>
                <a:cubicBezTo>
                  <a:pt x="1288" y="421"/>
                  <a:pt x="1292" y="408"/>
                  <a:pt x="1294" y="402"/>
                </a:cubicBezTo>
                <a:cubicBezTo>
                  <a:pt x="1296" y="396"/>
                  <a:pt x="1288" y="382"/>
                  <a:pt x="1294" y="374"/>
                </a:cubicBezTo>
                <a:cubicBezTo>
                  <a:pt x="1300" y="366"/>
                  <a:pt x="1315" y="354"/>
                  <a:pt x="1330" y="354"/>
                </a:cubicBezTo>
                <a:cubicBezTo>
                  <a:pt x="1345" y="354"/>
                  <a:pt x="1375" y="363"/>
                  <a:pt x="1387" y="375"/>
                </a:cubicBezTo>
                <a:cubicBezTo>
                  <a:pt x="1399" y="387"/>
                  <a:pt x="1405" y="416"/>
                  <a:pt x="1405" y="429"/>
                </a:cubicBezTo>
                <a:cubicBezTo>
                  <a:pt x="1405" y="442"/>
                  <a:pt x="1387" y="447"/>
                  <a:pt x="1387" y="456"/>
                </a:cubicBezTo>
                <a:lnTo>
                  <a:pt x="1402" y="483"/>
                </a:lnTo>
                <a:cubicBezTo>
                  <a:pt x="1408" y="492"/>
                  <a:pt x="1413" y="500"/>
                  <a:pt x="1423" y="513"/>
                </a:cubicBezTo>
                <a:cubicBezTo>
                  <a:pt x="1433" y="526"/>
                  <a:pt x="1453" y="550"/>
                  <a:pt x="1462" y="564"/>
                </a:cubicBezTo>
                <a:cubicBezTo>
                  <a:pt x="1471" y="578"/>
                  <a:pt x="1477" y="588"/>
                  <a:pt x="1477" y="600"/>
                </a:cubicBezTo>
                <a:cubicBezTo>
                  <a:pt x="1477" y="612"/>
                  <a:pt x="1468" y="621"/>
                  <a:pt x="1465" y="634"/>
                </a:cubicBezTo>
                <a:cubicBezTo>
                  <a:pt x="1462" y="647"/>
                  <a:pt x="1452" y="662"/>
                  <a:pt x="1456" y="676"/>
                </a:cubicBezTo>
                <a:lnTo>
                  <a:pt x="1492" y="721"/>
                </a:lnTo>
                <a:cubicBezTo>
                  <a:pt x="1498" y="741"/>
                  <a:pt x="1503" y="779"/>
                  <a:pt x="1492" y="799"/>
                </a:cubicBezTo>
                <a:lnTo>
                  <a:pt x="1426" y="843"/>
                </a:lnTo>
                <a:cubicBezTo>
                  <a:pt x="1401" y="847"/>
                  <a:pt x="1365" y="827"/>
                  <a:pt x="1344" y="821"/>
                </a:cubicBezTo>
                <a:cubicBezTo>
                  <a:pt x="1323" y="815"/>
                  <a:pt x="1311" y="814"/>
                  <a:pt x="1300" y="810"/>
                </a:cubicBezTo>
                <a:cubicBezTo>
                  <a:pt x="1289" y="806"/>
                  <a:pt x="1289" y="803"/>
                  <a:pt x="1276" y="798"/>
                </a:cubicBezTo>
                <a:cubicBezTo>
                  <a:pt x="1263" y="793"/>
                  <a:pt x="1234" y="784"/>
                  <a:pt x="1220" y="781"/>
                </a:cubicBezTo>
                <a:cubicBezTo>
                  <a:pt x="1206" y="778"/>
                  <a:pt x="1195" y="765"/>
                  <a:pt x="1192" y="781"/>
                </a:cubicBezTo>
                <a:cubicBezTo>
                  <a:pt x="1189" y="797"/>
                  <a:pt x="1197" y="848"/>
                  <a:pt x="1204" y="877"/>
                </a:cubicBezTo>
                <a:cubicBezTo>
                  <a:pt x="1211" y="906"/>
                  <a:pt x="1217" y="936"/>
                  <a:pt x="1236" y="957"/>
                </a:cubicBezTo>
                <a:cubicBezTo>
                  <a:pt x="1255" y="978"/>
                  <a:pt x="1300" y="991"/>
                  <a:pt x="1316" y="1005"/>
                </a:cubicBezTo>
                <a:cubicBezTo>
                  <a:pt x="1332" y="1019"/>
                  <a:pt x="1335" y="1040"/>
                  <a:pt x="1332" y="1042"/>
                </a:cubicBezTo>
                <a:cubicBezTo>
                  <a:pt x="1329" y="1044"/>
                  <a:pt x="1297" y="1016"/>
                  <a:pt x="1296" y="1016"/>
                </a:cubicBezTo>
                <a:cubicBezTo>
                  <a:pt x="1295" y="1016"/>
                  <a:pt x="1325" y="1033"/>
                  <a:pt x="1328" y="1041"/>
                </a:cubicBezTo>
                <a:cubicBezTo>
                  <a:pt x="1331" y="1049"/>
                  <a:pt x="1320" y="1062"/>
                  <a:pt x="1312" y="1062"/>
                </a:cubicBezTo>
                <a:cubicBezTo>
                  <a:pt x="1304" y="1062"/>
                  <a:pt x="1283" y="1044"/>
                  <a:pt x="1282" y="1044"/>
                </a:cubicBezTo>
                <a:cubicBezTo>
                  <a:pt x="1281" y="1044"/>
                  <a:pt x="1308" y="1059"/>
                  <a:pt x="1308" y="1065"/>
                </a:cubicBezTo>
                <a:cubicBezTo>
                  <a:pt x="1308" y="1071"/>
                  <a:pt x="1291" y="1082"/>
                  <a:pt x="1282" y="1080"/>
                </a:cubicBezTo>
                <a:cubicBezTo>
                  <a:pt x="1273" y="1078"/>
                  <a:pt x="1257" y="1056"/>
                  <a:pt x="1256" y="1056"/>
                </a:cubicBezTo>
                <a:cubicBezTo>
                  <a:pt x="1255" y="1056"/>
                  <a:pt x="1276" y="1079"/>
                  <a:pt x="1276" y="1083"/>
                </a:cubicBezTo>
                <a:cubicBezTo>
                  <a:pt x="1276" y="1087"/>
                  <a:pt x="1270" y="1080"/>
                  <a:pt x="1255" y="1080"/>
                </a:cubicBezTo>
                <a:cubicBezTo>
                  <a:pt x="1240" y="1080"/>
                  <a:pt x="1210" y="1089"/>
                  <a:pt x="1184" y="1081"/>
                </a:cubicBezTo>
                <a:cubicBezTo>
                  <a:pt x="1158" y="1073"/>
                  <a:pt x="1120" y="1050"/>
                  <a:pt x="1096" y="1033"/>
                </a:cubicBezTo>
                <a:cubicBezTo>
                  <a:pt x="1072" y="1016"/>
                  <a:pt x="1056" y="1000"/>
                  <a:pt x="1040" y="977"/>
                </a:cubicBezTo>
                <a:cubicBezTo>
                  <a:pt x="1024" y="954"/>
                  <a:pt x="1012" y="926"/>
                  <a:pt x="1000" y="897"/>
                </a:cubicBezTo>
                <a:cubicBezTo>
                  <a:pt x="988" y="868"/>
                  <a:pt x="977" y="832"/>
                  <a:pt x="968" y="805"/>
                </a:cubicBezTo>
                <a:cubicBezTo>
                  <a:pt x="959" y="778"/>
                  <a:pt x="954" y="751"/>
                  <a:pt x="944" y="737"/>
                </a:cubicBezTo>
                <a:cubicBezTo>
                  <a:pt x="934" y="723"/>
                  <a:pt x="933" y="718"/>
                  <a:pt x="908" y="721"/>
                </a:cubicBezTo>
                <a:cubicBezTo>
                  <a:pt x="883" y="724"/>
                  <a:pt x="825" y="756"/>
                  <a:pt x="792" y="757"/>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0" name="Freeform 78"/>
          <p:cNvSpPr>
            <a:spLocks/>
          </p:cNvSpPr>
          <p:nvPr/>
        </p:nvSpPr>
        <p:spPr bwMode="auto">
          <a:xfrm>
            <a:off x="9197821" y="3912955"/>
            <a:ext cx="2597150" cy="1911350"/>
          </a:xfrm>
          <a:custGeom>
            <a:avLst/>
            <a:gdLst>
              <a:gd name="T0" fmla="*/ 79 w 1558"/>
              <a:gd name="T1" fmla="*/ 331 h 984"/>
              <a:gd name="T2" fmla="*/ 160 w 1558"/>
              <a:gd name="T3" fmla="*/ 136 h 984"/>
              <a:gd name="T4" fmla="*/ 370 w 1558"/>
              <a:gd name="T5" fmla="*/ 4 h 984"/>
              <a:gd name="T6" fmla="*/ 658 w 1558"/>
              <a:gd name="T7" fmla="*/ 88 h 984"/>
              <a:gd name="T8" fmla="*/ 1042 w 1558"/>
              <a:gd name="T9" fmla="*/ 150 h 984"/>
              <a:gd name="T10" fmla="*/ 1183 w 1558"/>
              <a:gd name="T11" fmla="*/ 226 h 984"/>
              <a:gd name="T12" fmla="*/ 1339 w 1558"/>
              <a:gd name="T13" fmla="*/ 370 h 984"/>
              <a:gd name="T14" fmla="*/ 1405 w 1558"/>
              <a:gd name="T15" fmla="*/ 322 h 984"/>
              <a:gd name="T16" fmla="*/ 1420 w 1558"/>
              <a:gd name="T17" fmla="*/ 406 h 984"/>
              <a:gd name="T18" fmla="*/ 1498 w 1558"/>
              <a:gd name="T19" fmla="*/ 502 h 984"/>
              <a:gd name="T20" fmla="*/ 1513 w 1558"/>
              <a:gd name="T21" fmla="*/ 622 h 984"/>
              <a:gd name="T22" fmla="*/ 1558 w 1558"/>
              <a:gd name="T23" fmla="*/ 712 h 984"/>
              <a:gd name="T24" fmla="*/ 1538 w 1558"/>
              <a:gd name="T25" fmla="*/ 763 h 984"/>
              <a:gd name="T26" fmla="*/ 1363 w 1558"/>
              <a:gd name="T27" fmla="*/ 757 h 984"/>
              <a:gd name="T28" fmla="*/ 1255 w 1558"/>
              <a:gd name="T29" fmla="*/ 742 h 984"/>
              <a:gd name="T30" fmla="*/ 1132 w 1558"/>
              <a:gd name="T31" fmla="*/ 670 h 984"/>
              <a:gd name="T32" fmla="*/ 1211 w 1558"/>
              <a:gd name="T33" fmla="*/ 900 h 984"/>
              <a:gd name="T34" fmla="*/ 1177 w 1558"/>
              <a:gd name="T35" fmla="*/ 912 h 984"/>
              <a:gd name="T36" fmla="*/ 1177 w 1558"/>
              <a:gd name="T37" fmla="*/ 954 h 984"/>
              <a:gd name="T38" fmla="*/ 1165 w 1558"/>
              <a:gd name="T39" fmla="*/ 961 h 984"/>
              <a:gd name="T40" fmla="*/ 985 w 1558"/>
              <a:gd name="T41" fmla="*/ 895 h 984"/>
              <a:gd name="T42" fmla="*/ 916 w 1558"/>
              <a:gd name="T43" fmla="*/ 700 h 984"/>
              <a:gd name="T44" fmla="*/ 868 w 1558"/>
              <a:gd name="T45" fmla="*/ 748 h 984"/>
              <a:gd name="T46" fmla="*/ 895 w 1558"/>
              <a:gd name="T47" fmla="*/ 880 h 984"/>
              <a:gd name="T48" fmla="*/ 718 w 1558"/>
              <a:gd name="T49" fmla="*/ 976 h 984"/>
              <a:gd name="T50" fmla="*/ 697 w 1558"/>
              <a:gd name="T51" fmla="*/ 862 h 984"/>
              <a:gd name="T52" fmla="*/ 646 w 1558"/>
              <a:gd name="T53" fmla="*/ 727 h 984"/>
              <a:gd name="T54" fmla="*/ 493 w 1558"/>
              <a:gd name="T55" fmla="*/ 745 h 984"/>
              <a:gd name="T56" fmla="*/ 543 w 1558"/>
              <a:gd name="T57" fmla="*/ 875 h 984"/>
              <a:gd name="T58" fmla="*/ 541 w 1558"/>
              <a:gd name="T59" fmla="*/ 938 h 984"/>
              <a:gd name="T60" fmla="*/ 539 w 1558"/>
              <a:gd name="T61" fmla="*/ 942 h 984"/>
              <a:gd name="T62" fmla="*/ 475 w 1558"/>
              <a:gd name="T63" fmla="*/ 936 h 984"/>
              <a:gd name="T64" fmla="*/ 485 w 1558"/>
              <a:gd name="T65" fmla="*/ 972 h 984"/>
              <a:gd name="T66" fmla="*/ 361 w 1558"/>
              <a:gd name="T67" fmla="*/ 928 h 984"/>
              <a:gd name="T68" fmla="*/ 265 w 1558"/>
              <a:gd name="T69" fmla="*/ 736 h 984"/>
              <a:gd name="T70" fmla="*/ 64 w 1558"/>
              <a:gd name="T71" fmla="*/ 562 h 984"/>
              <a:gd name="T72" fmla="*/ 4 w 1558"/>
              <a:gd name="T73" fmla="*/ 475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8" h="984">
                <a:moveTo>
                  <a:pt x="4" y="475"/>
                </a:moveTo>
                <a:lnTo>
                  <a:pt x="79" y="331"/>
                </a:lnTo>
                <a:lnTo>
                  <a:pt x="112" y="235"/>
                </a:lnTo>
                <a:lnTo>
                  <a:pt x="160" y="136"/>
                </a:lnTo>
                <a:cubicBezTo>
                  <a:pt x="188" y="101"/>
                  <a:pt x="248" y="47"/>
                  <a:pt x="283" y="25"/>
                </a:cubicBezTo>
                <a:cubicBezTo>
                  <a:pt x="318" y="3"/>
                  <a:pt x="334" y="6"/>
                  <a:pt x="370" y="4"/>
                </a:cubicBezTo>
                <a:cubicBezTo>
                  <a:pt x="406" y="2"/>
                  <a:pt x="450" y="0"/>
                  <a:pt x="498" y="14"/>
                </a:cubicBezTo>
                <a:cubicBezTo>
                  <a:pt x="546" y="28"/>
                  <a:pt x="591" y="75"/>
                  <a:pt x="658" y="88"/>
                </a:cubicBezTo>
                <a:cubicBezTo>
                  <a:pt x="725" y="101"/>
                  <a:pt x="837" y="84"/>
                  <a:pt x="901" y="94"/>
                </a:cubicBezTo>
                <a:cubicBezTo>
                  <a:pt x="965" y="104"/>
                  <a:pt x="1004" y="131"/>
                  <a:pt x="1042" y="150"/>
                </a:cubicBezTo>
                <a:cubicBezTo>
                  <a:pt x="1080" y="169"/>
                  <a:pt x="1108" y="198"/>
                  <a:pt x="1132" y="211"/>
                </a:cubicBezTo>
                <a:lnTo>
                  <a:pt x="1183" y="226"/>
                </a:lnTo>
                <a:cubicBezTo>
                  <a:pt x="1205" y="238"/>
                  <a:pt x="1241" y="259"/>
                  <a:pt x="1267" y="283"/>
                </a:cubicBezTo>
                <a:cubicBezTo>
                  <a:pt x="1293" y="307"/>
                  <a:pt x="1326" y="362"/>
                  <a:pt x="1339" y="370"/>
                </a:cubicBezTo>
                <a:cubicBezTo>
                  <a:pt x="1352" y="378"/>
                  <a:pt x="1327" y="352"/>
                  <a:pt x="1348" y="331"/>
                </a:cubicBezTo>
                <a:cubicBezTo>
                  <a:pt x="1369" y="310"/>
                  <a:pt x="1390" y="316"/>
                  <a:pt x="1405" y="322"/>
                </a:cubicBezTo>
                <a:cubicBezTo>
                  <a:pt x="1419" y="327"/>
                  <a:pt x="1432" y="347"/>
                  <a:pt x="1434" y="361"/>
                </a:cubicBezTo>
                <a:cubicBezTo>
                  <a:pt x="1436" y="375"/>
                  <a:pt x="1414" y="389"/>
                  <a:pt x="1420" y="406"/>
                </a:cubicBezTo>
                <a:cubicBezTo>
                  <a:pt x="1426" y="423"/>
                  <a:pt x="1458" y="447"/>
                  <a:pt x="1471" y="463"/>
                </a:cubicBezTo>
                <a:cubicBezTo>
                  <a:pt x="1484" y="479"/>
                  <a:pt x="1488" y="488"/>
                  <a:pt x="1498" y="502"/>
                </a:cubicBezTo>
                <a:cubicBezTo>
                  <a:pt x="1508" y="516"/>
                  <a:pt x="1529" y="530"/>
                  <a:pt x="1531" y="550"/>
                </a:cubicBezTo>
                <a:cubicBezTo>
                  <a:pt x="1533" y="570"/>
                  <a:pt x="1511" y="606"/>
                  <a:pt x="1513" y="622"/>
                </a:cubicBezTo>
                <a:lnTo>
                  <a:pt x="1541" y="649"/>
                </a:lnTo>
                <a:cubicBezTo>
                  <a:pt x="1548" y="664"/>
                  <a:pt x="1557" y="697"/>
                  <a:pt x="1558" y="712"/>
                </a:cubicBezTo>
                <a:lnTo>
                  <a:pt x="1546" y="742"/>
                </a:lnTo>
                <a:lnTo>
                  <a:pt x="1538" y="763"/>
                </a:lnTo>
                <a:cubicBezTo>
                  <a:pt x="1526" y="773"/>
                  <a:pt x="1503" y="803"/>
                  <a:pt x="1474" y="802"/>
                </a:cubicBezTo>
                <a:cubicBezTo>
                  <a:pt x="1445" y="801"/>
                  <a:pt x="1388" y="766"/>
                  <a:pt x="1363" y="757"/>
                </a:cubicBezTo>
                <a:lnTo>
                  <a:pt x="1321" y="748"/>
                </a:lnTo>
                <a:lnTo>
                  <a:pt x="1255" y="742"/>
                </a:lnTo>
                <a:cubicBezTo>
                  <a:pt x="1234" y="740"/>
                  <a:pt x="1212" y="745"/>
                  <a:pt x="1192" y="733"/>
                </a:cubicBezTo>
                <a:lnTo>
                  <a:pt x="1132" y="670"/>
                </a:lnTo>
                <a:cubicBezTo>
                  <a:pt x="1124" y="684"/>
                  <a:pt x="1128" y="779"/>
                  <a:pt x="1141" y="817"/>
                </a:cubicBezTo>
                <a:cubicBezTo>
                  <a:pt x="1154" y="855"/>
                  <a:pt x="1201" y="880"/>
                  <a:pt x="1211" y="900"/>
                </a:cubicBezTo>
                <a:cubicBezTo>
                  <a:pt x="1221" y="920"/>
                  <a:pt x="1205" y="934"/>
                  <a:pt x="1199" y="936"/>
                </a:cubicBezTo>
                <a:cubicBezTo>
                  <a:pt x="1193" y="938"/>
                  <a:pt x="1177" y="912"/>
                  <a:pt x="1177" y="912"/>
                </a:cubicBezTo>
                <a:cubicBezTo>
                  <a:pt x="1177" y="912"/>
                  <a:pt x="1197" y="929"/>
                  <a:pt x="1197" y="936"/>
                </a:cubicBezTo>
                <a:cubicBezTo>
                  <a:pt x="1197" y="943"/>
                  <a:pt x="1186" y="956"/>
                  <a:pt x="1177" y="954"/>
                </a:cubicBezTo>
                <a:cubicBezTo>
                  <a:pt x="1168" y="952"/>
                  <a:pt x="1143" y="921"/>
                  <a:pt x="1141" y="922"/>
                </a:cubicBezTo>
                <a:cubicBezTo>
                  <a:pt x="1139" y="923"/>
                  <a:pt x="1171" y="954"/>
                  <a:pt x="1165" y="961"/>
                </a:cubicBezTo>
                <a:cubicBezTo>
                  <a:pt x="1159" y="968"/>
                  <a:pt x="1135" y="972"/>
                  <a:pt x="1105" y="961"/>
                </a:cubicBezTo>
                <a:cubicBezTo>
                  <a:pt x="1075" y="950"/>
                  <a:pt x="1013" y="925"/>
                  <a:pt x="985" y="895"/>
                </a:cubicBezTo>
                <a:cubicBezTo>
                  <a:pt x="957" y="865"/>
                  <a:pt x="948" y="813"/>
                  <a:pt x="937" y="781"/>
                </a:cubicBezTo>
                <a:lnTo>
                  <a:pt x="916" y="700"/>
                </a:lnTo>
                <a:lnTo>
                  <a:pt x="880" y="706"/>
                </a:lnTo>
                <a:cubicBezTo>
                  <a:pt x="872" y="714"/>
                  <a:pt x="868" y="727"/>
                  <a:pt x="868" y="748"/>
                </a:cubicBezTo>
                <a:cubicBezTo>
                  <a:pt x="868" y="769"/>
                  <a:pt x="879" y="810"/>
                  <a:pt x="883" y="832"/>
                </a:cubicBezTo>
                <a:lnTo>
                  <a:pt x="895" y="880"/>
                </a:lnTo>
                <a:lnTo>
                  <a:pt x="814" y="961"/>
                </a:lnTo>
                <a:cubicBezTo>
                  <a:pt x="784" y="977"/>
                  <a:pt x="743" y="984"/>
                  <a:pt x="718" y="976"/>
                </a:cubicBezTo>
                <a:cubicBezTo>
                  <a:pt x="693" y="968"/>
                  <a:pt x="668" y="932"/>
                  <a:pt x="664" y="913"/>
                </a:cubicBezTo>
                <a:cubicBezTo>
                  <a:pt x="660" y="894"/>
                  <a:pt x="697" y="883"/>
                  <a:pt x="697" y="862"/>
                </a:cubicBezTo>
                <a:cubicBezTo>
                  <a:pt x="697" y="841"/>
                  <a:pt x="675" y="806"/>
                  <a:pt x="667" y="784"/>
                </a:cubicBezTo>
                <a:cubicBezTo>
                  <a:pt x="659" y="762"/>
                  <a:pt x="674" y="747"/>
                  <a:pt x="646" y="727"/>
                </a:cubicBezTo>
                <a:cubicBezTo>
                  <a:pt x="618" y="707"/>
                  <a:pt x="524" y="661"/>
                  <a:pt x="499" y="664"/>
                </a:cubicBezTo>
                <a:lnTo>
                  <a:pt x="493" y="745"/>
                </a:lnTo>
                <a:cubicBezTo>
                  <a:pt x="489" y="771"/>
                  <a:pt x="467" y="798"/>
                  <a:pt x="475" y="820"/>
                </a:cubicBezTo>
                <a:lnTo>
                  <a:pt x="543" y="875"/>
                </a:lnTo>
                <a:cubicBezTo>
                  <a:pt x="557" y="892"/>
                  <a:pt x="559" y="915"/>
                  <a:pt x="559" y="925"/>
                </a:cubicBezTo>
                <a:cubicBezTo>
                  <a:pt x="559" y="935"/>
                  <a:pt x="549" y="939"/>
                  <a:pt x="541" y="938"/>
                </a:cubicBezTo>
                <a:cubicBezTo>
                  <a:pt x="533" y="937"/>
                  <a:pt x="513" y="917"/>
                  <a:pt x="513" y="918"/>
                </a:cubicBezTo>
                <a:cubicBezTo>
                  <a:pt x="513" y="919"/>
                  <a:pt x="540" y="935"/>
                  <a:pt x="539" y="942"/>
                </a:cubicBezTo>
                <a:cubicBezTo>
                  <a:pt x="538" y="949"/>
                  <a:pt x="520" y="961"/>
                  <a:pt x="509" y="960"/>
                </a:cubicBezTo>
                <a:cubicBezTo>
                  <a:pt x="498" y="959"/>
                  <a:pt x="476" y="936"/>
                  <a:pt x="475" y="936"/>
                </a:cubicBezTo>
                <a:cubicBezTo>
                  <a:pt x="474" y="936"/>
                  <a:pt x="503" y="956"/>
                  <a:pt x="505" y="962"/>
                </a:cubicBezTo>
                <a:cubicBezTo>
                  <a:pt x="507" y="968"/>
                  <a:pt x="494" y="971"/>
                  <a:pt x="485" y="972"/>
                </a:cubicBezTo>
                <a:lnTo>
                  <a:pt x="452" y="966"/>
                </a:lnTo>
                <a:cubicBezTo>
                  <a:pt x="431" y="959"/>
                  <a:pt x="384" y="951"/>
                  <a:pt x="361" y="928"/>
                </a:cubicBezTo>
                <a:cubicBezTo>
                  <a:pt x="338" y="905"/>
                  <a:pt x="332" y="862"/>
                  <a:pt x="316" y="830"/>
                </a:cubicBezTo>
                <a:cubicBezTo>
                  <a:pt x="300" y="798"/>
                  <a:pt x="288" y="775"/>
                  <a:pt x="265" y="736"/>
                </a:cubicBezTo>
                <a:cubicBezTo>
                  <a:pt x="242" y="697"/>
                  <a:pt x="211" y="624"/>
                  <a:pt x="178" y="595"/>
                </a:cubicBezTo>
                <a:cubicBezTo>
                  <a:pt x="145" y="566"/>
                  <a:pt x="92" y="574"/>
                  <a:pt x="64" y="562"/>
                </a:cubicBezTo>
                <a:lnTo>
                  <a:pt x="10" y="520"/>
                </a:lnTo>
                <a:cubicBezTo>
                  <a:pt x="0" y="506"/>
                  <a:pt x="5" y="484"/>
                  <a:pt x="4" y="475"/>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1" name="Freeform 79"/>
          <p:cNvSpPr>
            <a:spLocks/>
          </p:cNvSpPr>
          <p:nvPr/>
        </p:nvSpPr>
        <p:spPr bwMode="auto">
          <a:xfrm>
            <a:off x="9847109" y="4057418"/>
            <a:ext cx="2544762" cy="2300287"/>
          </a:xfrm>
          <a:custGeom>
            <a:avLst/>
            <a:gdLst>
              <a:gd name="T0" fmla="*/ 195 w 1439"/>
              <a:gd name="T1" fmla="*/ 917 h 1117"/>
              <a:gd name="T2" fmla="*/ 117 w 1439"/>
              <a:gd name="T3" fmla="*/ 833 h 1117"/>
              <a:gd name="T4" fmla="*/ 90 w 1439"/>
              <a:gd name="T5" fmla="*/ 665 h 1117"/>
              <a:gd name="T6" fmla="*/ 0 w 1439"/>
              <a:gd name="T7" fmla="*/ 560 h 1117"/>
              <a:gd name="T8" fmla="*/ 4 w 1439"/>
              <a:gd name="T9" fmla="*/ 373 h 1117"/>
              <a:gd name="T10" fmla="*/ 21 w 1439"/>
              <a:gd name="T11" fmla="*/ 173 h 1117"/>
              <a:gd name="T12" fmla="*/ 276 w 1439"/>
              <a:gd name="T13" fmla="*/ 10 h 1117"/>
              <a:gd name="T14" fmla="*/ 548 w 1439"/>
              <a:gd name="T15" fmla="*/ 101 h 1117"/>
              <a:gd name="T16" fmla="*/ 820 w 1439"/>
              <a:gd name="T17" fmla="*/ 147 h 1117"/>
              <a:gd name="T18" fmla="*/ 1128 w 1439"/>
              <a:gd name="T19" fmla="*/ 308 h 1117"/>
              <a:gd name="T20" fmla="*/ 1218 w 1439"/>
              <a:gd name="T21" fmla="*/ 398 h 1117"/>
              <a:gd name="T22" fmla="*/ 1275 w 1439"/>
              <a:gd name="T23" fmla="*/ 341 h 1117"/>
              <a:gd name="T24" fmla="*/ 1320 w 1439"/>
              <a:gd name="T25" fmla="*/ 446 h 1117"/>
              <a:gd name="T26" fmla="*/ 1401 w 1439"/>
              <a:gd name="T27" fmla="*/ 557 h 1117"/>
              <a:gd name="T28" fmla="*/ 1434 w 1439"/>
              <a:gd name="T29" fmla="*/ 689 h 1117"/>
              <a:gd name="T30" fmla="*/ 1407 w 1439"/>
              <a:gd name="T31" fmla="*/ 770 h 1117"/>
              <a:gd name="T32" fmla="*/ 1293 w 1439"/>
              <a:gd name="T33" fmla="*/ 815 h 1117"/>
              <a:gd name="T34" fmla="*/ 1116 w 1439"/>
              <a:gd name="T35" fmla="*/ 755 h 1117"/>
              <a:gd name="T36" fmla="*/ 1047 w 1439"/>
              <a:gd name="T37" fmla="*/ 691 h 1117"/>
              <a:gd name="T38" fmla="*/ 981 w 1439"/>
              <a:gd name="T39" fmla="*/ 665 h 1117"/>
              <a:gd name="T40" fmla="*/ 969 w 1439"/>
              <a:gd name="T41" fmla="*/ 788 h 1117"/>
              <a:gd name="T42" fmla="*/ 1032 w 1439"/>
              <a:gd name="T43" fmla="*/ 890 h 1117"/>
              <a:gd name="T44" fmla="*/ 993 w 1439"/>
              <a:gd name="T45" fmla="*/ 893 h 1117"/>
              <a:gd name="T46" fmla="*/ 956 w 1439"/>
              <a:gd name="T47" fmla="*/ 918 h 1117"/>
              <a:gd name="T48" fmla="*/ 954 w 1439"/>
              <a:gd name="T49" fmla="*/ 1031 h 1117"/>
              <a:gd name="T50" fmla="*/ 792 w 1439"/>
              <a:gd name="T51" fmla="*/ 1100 h 1117"/>
              <a:gd name="T52" fmla="*/ 795 w 1439"/>
              <a:gd name="T53" fmla="*/ 1022 h 1117"/>
              <a:gd name="T54" fmla="*/ 639 w 1439"/>
              <a:gd name="T55" fmla="*/ 872 h 1117"/>
              <a:gd name="T56" fmla="*/ 465 w 1439"/>
              <a:gd name="T57" fmla="*/ 725 h 1117"/>
              <a:gd name="T58" fmla="*/ 303 w 1439"/>
              <a:gd name="T59" fmla="*/ 725 h 1117"/>
              <a:gd name="T60" fmla="*/ 367 w 1439"/>
              <a:gd name="T61" fmla="*/ 872 h 1117"/>
              <a:gd name="T62" fmla="*/ 360 w 1439"/>
              <a:gd name="T63" fmla="*/ 920 h 1117"/>
              <a:gd name="T64" fmla="*/ 351 w 1439"/>
              <a:gd name="T65" fmla="*/ 932 h 1117"/>
              <a:gd name="T66" fmla="*/ 306 w 1439"/>
              <a:gd name="T67" fmla="*/ 92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9" h="1117">
                <a:moveTo>
                  <a:pt x="318" y="944"/>
                </a:moveTo>
                <a:cubicBezTo>
                  <a:pt x="300" y="942"/>
                  <a:pt x="225" y="929"/>
                  <a:pt x="195" y="917"/>
                </a:cubicBezTo>
                <a:cubicBezTo>
                  <a:pt x="165" y="905"/>
                  <a:pt x="153" y="886"/>
                  <a:pt x="140" y="872"/>
                </a:cubicBezTo>
                <a:lnTo>
                  <a:pt x="117" y="833"/>
                </a:lnTo>
                <a:lnTo>
                  <a:pt x="108" y="743"/>
                </a:lnTo>
                <a:cubicBezTo>
                  <a:pt x="104" y="715"/>
                  <a:pt x="97" y="688"/>
                  <a:pt x="90" y="665"/>
                </a:cubicBezTo>
                <a:cubicBezTo>
                  <a:pt x="83" y="642"/>
                  <a:pt x="78" y="619"/>
                  <a:pt x="63" y="602"/>
                </a:cubicBezTo>
                <a:lnTo>
                  <a:pt x="0" y="560"/>
                </a:lnTo>
                <a:lnTo>
                  <a:pt x="9" y="449"/>
                </a:lnTo>
                <a:lnTo>
                  <a:pt x="4" y="373"/>
                </a:lnTo>
                <a:cubicBezTo>
                  <a:pt x="3" y="338"/>
                  <a:pt x="1" y="270"/>
                  <a:pt x="4" y="237"/>
                </a:cubicBezTo>
                <a:cubicBezTo>
                  <a:pt x="7" y="204"/>
                  <a:pt x="4" y="200"/>
                  <a:pt x="21" y="173"/>
                </a:cubicBezTo>
                <a:cubicBezTo>
                  <a:pt x="38" y="146"/>
                  <a:pt x="63" y="104"/>
                  <a:pt x="105" y="77"/>
                </a:cubicBezTo>
                <a:cubicBezTo>
                  <a:pt x="147" y="50"/>
                  <a:pt x="234" y="20"/>
                  <a:pt x="276" y="10"/>
                </a:cubicBezTo>
                <a:cubicBezTo>
                  <a:pt x="318" y="0"/>
                  <a:pt x="315" y="2"/>
                  <a:pt x="360" y="17"/>
                </a:cubicBezTo>
                <a:cubicBezTo>
                  <a:pt x="405" y="32"/>
                  <a:pt x="495" y="83"/>
                  <a:pt x="548" y="101"/>
                </a:cubicBezTo>
                <a:lnTo>
                  <a:pt x="681" y="128"/>
                </a:lnTo>
                <a:cubicBezTo>
                  <a:pt x="726" y="136"/>
                  <a:pt x="762" y="127"/>
                  <a:pt x="820" y="147"/>
                </a:cubicBezTo>
                <a:lnTo>
                  <a:pt x="1032" y="248"/>
                </a:lnTo>
                <a:cubicBezTo>
                  <a:pt x="1083" y="275"/>
                  <a:pt x="1103" y="287"/>
                  <a:pt x="1128" y="308"/>
                </a:cubicBezTo>
                <a:cubicBezTo>
                  <a:pt x="1153" y="329"/>
                  <a:pt x="1168" y="358"/>
                  <a:pt x="1183" y="373"/>
                </a:cubicBezTo>
                <a:cubicBezTo>
                  <a:pt x="1198" y="388"/>
                  <a:pt x="1210" y="402"/>
                  <a:pt x="1218" y="398"/>
                </a:cubicBezTo>
                <a:cubicBezTo>
                  <a:pt x="1226" y="394"/>
                  <a:pt x="1221" y="359"/>
                  <a:pt x="1230" y="350"/>
                </a:cubicBezTo>
                <a:cubicBezTo>
                  <a:pt x="1239" y="341"/>
                  <a:pt x="1259" y="337"/>
                  <a:pt x="1275" y="341"/>
                </a:cubicBezTo>
                <a:cubicBezTo>
                  <a:pt x="1291" y="345"/>
                  <a:pt x="1318" y="359"/>
                  <a:pt x="1326" y="377"/>
                </a:cubicBezTo>
                <a:cubicBezTo>
                  <a:pt x="1334" y="395"/>
                  <a:pt x="1314" y="423"/>
                  <a:pt x="1320" y="446"/>
                </a:cubicBezTo>
                <a:lnTo>
                  <a:pt x="1362" y="515"/>
                </a:lnTo>
                <a:lnTo>
                  <a:pt x="1401" y="557"/>
                </a:lnTo>
                <a:cubicBezTo>
                  <a:pt x="1408" y="579"/>
                  <a:pt x="1396" y="625"/>
                  <a:pt x="1401" y="647"/>
                </a:cubicBezTo>
                <a:cubicBezTo>
                  <a:pt x="1406" y="669"/>
                  <a:pt x="1429" y="673"/>
                  <a:pt x="1434" y="689"/>
                </a:cubicBezTo>
                <a:cubicBezTo>
                  <a:pt x="1439" y="705"/>
                  <a:pt x="1435" y="733"/>
                  <a:pt x="1431" y="746"/>
                </a:cubicBezTo>
                <a:cubicBezTo>
                  <a:pt x="1427" y="759"/>
                  <a:pt x="1417" y="759"/>
                  <a:pt x="1407" y="770"/>
                </a:cubicBezTo>
                <a:cubicBezTo>
                  <a:pt x="1397" y="781"/>
                  <a:pt x="1387" y="805"/>
                  <a:pt x="1368" y="812"/>
                </a:cubicBezTo>
                <a:cubicBezTo>
                  <a:pt x="1349" y="819"/>
                  <a:pt x="1320" y="825"/>
                  <a:pt x="1293" y="815"/>
                </a:cubicBezTo>
                <a:cubicBezTo>
                  <a:pt x="1266" y="805"/>
                  <a:pt x="1232" y="765"/>
                  <a:pt x="1203" y="755"/>
                </a:cubicBezTo>
                <a:cubicBezTo>
                  <a:pt x="1174" y="745"/>
                  <a:pt x="1139" y="761"/>
                  <a:pt x="1116" y="755"/>
                </a:cubicBezTo>
                <a:lnTo>
                  <a:pt x="1065" y="719"/>
                </a:lnTo>
                <a:lnTo>
                  <a:pt x="1047" y="691"/>
                </a:lnTo>
                <a:lnTo>
                  <a:pt x="1020" y="668"/>
                </a:lnTo>
                <a:cubicBezTo>
                  <a:pt x="1009" y="664"/>
                  <a:pt x="989" y="655"/>
                  <a:pt x="981" y="665"/>
                </a:cubicBezTo>
                <a:cubicBezTo>
                  <a:pt x="973" y="675"/>
                  <a:pt x="971" y="708"/>
                  <a:pt x="969" y="728"/>
                </a:cubicBezTo>
                <a:cubicBezTo>
                  <a:pt x="967" y="748"/>
                  <a:pt x="956" y="764"/>
                  <a:pt x="969" y="788"/>
                </a:cubicBezTo>
                <a:cubicBezTo>
                  <a:pt x="982" y="812"/>
                  <a:pt x="1036" y="855"/>
                  <a:pt x="1047" y="872"/>
                </a:cubicBezTo>
                <a:lnTo>
                  <a:pt x="1032" y="890"/>
                </a:lnTo>
                <a:lnTo>
                  <a:pt x="1017" y="899"/>
                </a:lnTo>
                <a:lnTo>
                  <a:pt x="993" y="893"/>
                </a:lnTo>
                <a:lnTo>
                  <a:pt x="981" y="929"/>
                </a:lnTo>
                <a:lnTo>
                  <a:pt x="956" y="918"/>
                </a:lnTo>
                <a:lnTo>
                  <a:pt x="966" y="962"/>
                </a:lnTo>
                <a:cubicBezTo>
                  <a:pt x="966" y="981"/>
                  <a:pt x="966" y="1007"/>
                  <a:pt x="954" y="1031"/>
                </a:cubicBezTo>
                <a:cubicBezTo>
                  <a:pt x="942" y="1055"/>
                  <a:pt x="918" y="1095"/>
                  <a:pt x="891" y="1106"/>
                </a:cubicBezTo>
                <a:cubicBezTo>
                  <a:pt x="864" y="1117"/>
                  <a:pt x="814" y="1109"/>
                  <a:pt x="792" y="1100"/>
                </a:cubicBezTo>
                <a:cubicBezTo>
                  <a:pt x="770" y="1091"/>
                  <a:pt x="756" y="1062"/>
                  <a:pt x="756" y="1049"/>
                </a:cubicBezTo>
                <a:lnTo>
                  <a:pt x="795" y="1022"/>
                </a:lnTo>
                <a:cubicBezTo>
                  <a:pt x="801" y="1009"/>
                  <a:pt x="818" y="999"/>
                  <a:pt x="792" y="974"/>
                </a:cubicBezTo>
                <a:cubicBezTo>
                  <a:pt x="766" y="949"/>
                  <a:pt x="678" y="907"/>
                  <a:pt x="639" y="872"/>
                </a:cubicBezTo>
                <a:cubicBezTo>
                  <a:pt x="600" y="837"/>
                  <a:pt x="584" y="789"/>
                  <a:pt x="555" y="764"/>
                </a:cubicBezTo>
                <a:cubicBezTo>
                  <a:pt x="526" y="739"/>
                  <a:pt x="501" y="744"/>
                  <a:pt x="465" y="725"/>
                </a:cubicBezTo>
                <a:cubicBezTo>
                  <a:pt x="429" y="706"/>
                  <a:pt x="366" y="650"/>
                  <a:pt x="339" y="650"/>
                </a:cubicBezTo>
                <a:cubicBezTo>
                  <a:pt x="312" y="650"/>
                  <a:pt x="310" y="698"/>
                  <a:pt x="303" y="725"/>
                </a:cubicBezTo>
                <a:cubicBezTo>
                  <a:pt x="296" y="752"/>
                  <a:pt x="286" y="791"/>
                  <a:pt x="297" y="815"/>
                </a:cubicBezTo>
                <a:cubicBezTo>
                  <a:pt x="308" y="839"/>
                  <a:pt x="354" y="857"/>
                  <a:pt x="367" y="872"/>
                </a:cubicBezTo>
                <a:lnTo>
                  <a:pt x="375" y="905"/>
                </a:lnTo>
                <a:lnTo>
                  <a:pt x="360" y="920"/>
                </a:lnTo>
                <a:lnTo>
                  <a:pt x="336" y="914"/>
                </a:lnTo>
                <a:lnTo>
                  <a:pt x="351" y="932"/>
                </a:lnTo>
                <a:lnTo>
                  <a:pt x="321" y="944"/>
                </a:lnTo>
                <a:lnTo>
                  <a:pt x="306" y="929"/>
                </a:lnTo>
                <a:lnTo>
                  <a:pt x="318" y="944"/>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2" name="Freeform 80"/>
          <p:cNvSpPr>
            <a:spLocks/>
          </p:cNvSpPr>
          <p:nvPr/>
        </p:nvSpPr>
        <p:spPr bwMode="auto">
          <a:xfrm>
            <a:off x="10353521" y="4270143"/>
            <a:ext cx="2782888" cy="2611437"/>
          </a:xfrm>
          <a:custGeom>
            <a:avLst/>
            <a:gdLst>
              <a:gd name="T0" fmla="*/ 124 w 1474"/>
              <a:gd name="T1" fmla="*/ 874 h 1187"/>
              <a:gd name="T2" fmla="*/ 94 w 1474"/>
              <a:gd name="T3" fmla="*/ 685 h 1187"/>
              <a:gd name="T4" fmla="*/ 37 w 1474"/>
              <a:gd name="T5" fmla="*/ 423 h 1187"/>
              <a:gd name="T6" fmla="*/ 136 w 1474"/>
              <a:gd name="T7" fmla="*/ 93 h 1187"/>
              <a:gd name="T8" fmla="*/ 394 w 1474"/>
              <a:gd name="T9" fmla="*/ 18 h 1187"/>
              <a:gd name="T10" fmla="*/ 628 w 1474"/>
              <a:gd name="T11" fmla="*/ 120 h 1187"/>
              <a:gd name="T12" fmla="*/ 916 w 1474"/>
              <a:gd name="T13" fmla="*/ 153 h 1187"/>
              <a:gd name="T14" fmla="*/ 1051 w 1474"/>
              <a:gd name="T15" fmla="*/ 270 h 1187"/>
              <a:gd name="T16" fmla="*/ 1231 w 1474"/>
              <a:gd name="T17" fmla="*/ 402 h 1187"/>
              <a:gd name="T18" fmla="*/ 1274 w 1474"/>
              <a:gd name="T19" fmla="*/ 368 h 1187"/>
              <a:gd name="T20" fmla="*/ 1364 w 1474"/>
              <a:gd name="T21" fmla="*/ 368 h 1187"/>
              <a:gd name="T22" fmla="*/ 1366 w 1474"/>
              <a:gd name="T23" fmla="*/ 468 h 1187"/>
              <a:gd name="T24" fmla="*/ 1423 w 1474"/>
              <a:gd name="T25" fmla="*/ 645 h 1187"/>
              <a:gd name="T26" fmla="*/ 1456 w 1474"/>
              <a:gd name="T27" fmla="*/ 777 h 1187"/>
              <a:gd name="T28" fmla="*/ 1319 w 1474"/>
              <a:gd name="T29" fmla="*/ 821 h 1187"/>
              <a:gd name="T30" fmla="*/ 1150 w 1474"/>
              <a:gd name="T31" fmla="*/ 750 h 1187"/>
              <a:gd name="T32" fmla="*/ 1042 w 1474"/>
              <a:gd name="T33" fmla="*/ 663 h 1187"/>
              <a:gd name="T34" fmla="*/ 964 w 1474"/>
              <a:gd name="T35" fmla="*/ 756 h 1187"/>
              <a:gd name="T36" fmla="*/ 1047 w 1474"/>
              <a:gd name="T37" fmla="*/ 912 h 1187"/>
              <a:gd name="T38" fmla="*/ 1180 w 1474"/>
              <a:gd name="T39" fmla="*/ 1134 h 1187"/>
              <a:gd name="T40" fmla="*/ 1177 w 1474"/>
              <a:gd name="T41" fmla="*/ 1149 h 1187"/>
              <a:gd name="T42" fmla="*/ 1120 w 1474"/>
              <a:gd name="T43" fmla="*/ 1143 h 1187"/>
              <a:gd name="T44" fmla="*/ 1093 w 1474"/>
              <a:gd name="T45" fmla="*/ 1185 h 1187"/>
              <a:gd name="T46" fmla="*/ 1001 w 1474"/>
              <a:gd name="T47" fmla="*/ 1139 h 1187"/>
              <a:gd name="T48" fmla="*/ 910 w 1474"/>
              <a:gd name="T49" fmla="*/ 1014 h 1187"/>
              <a:gd name="T50" fmla="*/ 694 w 1474"/>
              <a:gd name="T51" fmla="*/ 831 h 1187"/>
              <a:gd name="T52" fmla="*/ 586 w 1474"/>
              <a:gd name="T53" fmla="*/ 747 h 1187"/>
              <a:gd name="T54" fmla="*/ 349 w 1474"/>
              <a:gd name="T55" fmla="*/ 624 h 1187"/>
              <a:gd name="T56" fmla="*/ 292 w 1474"/>
              <a:gd name="T57" fmla="*/ 729 h 1187"/>
              <a:gd name="T58" fmla="*/ 316 w 1474"/>
              <a:gd name="T59" fmla="*/ 828 h 1187"/>
              <a:gd name="T60" fmla="*/ 322 w 1474"/>
              <a:gd name="T61" fmla="*/ 885 h 1187"/>
              <a:gd name="T62" fmla="*/ 319 w 1474"/>
              <a:gd name="T63" fmla="*/ 897 h 1187"/>
              <a:gd name="T64" fmla="*/ 264 w 1474"/>
              <a:gd name="T65" fmla="*/ 894 h 1187"/>
              <a:gd name="T66" fmla="*/ 230 w 1474"/>
              <a:gd name="T67" fmla="*/ 912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74" h="1187">
                <a:moveTo>
                  <a:pt x="230" y="912"/>
                </a:moveTo>
                <a:lnTo>
                  <a:pt x="124" y="874"/>
                </a:lnTo>
                <a:cubicBezTo>
                  <a:pt x="98" y="858"/>
                  <a:pt x="77" y="845"/>
                  <a:pt x="72" y="814"/>
                </a:cubicBezTo>
                <a:lnTo>
                  <a:pt x="94" y="685"/>
                </a:lnTo>
                <a:lnTo>
                  <a:pt x="76" y="564"/>
                </a:lnTo>
                <a:lnTo>
                  <a:pt x="37" y="423"/>
                </a:lnTo>
                <a:cubicBezTo>
                  <a:pt x="27" y="376"/>
                  <a:pt x="0" y="334"/>
                  <a:pt x="16" y="279"/>
                </a:cubicBezTo>
                <a:cubicBezTo>
                  <a:pt x="32" y="224"/>
                  <a:pt x="89" y="138"/>
                  <a:pt x="136" y="93"/>
                </a:cubicBezTo>
                <a:cubicBezTo>
                  <a:pt x="183" y="48"/>
                  <a:pt x="252" y="24"/>
                  <a:pt x="295" y="12"/>
                </a:cubicBezTo>
                <a:cubicBezTo>
                  <a:pt x="338" y="0"/>
                  <a:pt x="351" y="6"/>
                  <a:pt x="394" y="18"/>
                </a:cubicBezTo>
                <a:cubicBezTo>
                  <a:pt x="437" y="30"/>
                  <a:pt x="517" y="70"/>
                  <a:pt x="556" y="87"/>
                </a:cubicBezTo>
                <a:lnTo>
                  <a:pt x="628" y="120"/>
                </a:lnTo>
                <a:cubicBezTo>
                  <a:pt x="663" y="127"/>
                  <a:pt x="718" y="124"/>
                  <a:pt x="766" y="129"/>
                </a:cubicBezTo>
                <a:cubicBezTo>
                  <a:pt x="814" y="134"/>
                  <a:pt x="875" y="136"/>
                  <a:pt x="916" y="153"/>
                </a:cubicBezTo>
                <a:cubicBezTo>
                  <a:pt x="957" y="170"/>
                  <a:pt x="990" y="212"/>
                  <a:pt x="1012" y="231"/>
                </a:cubicBezTo>
                <a:cubicBezTo>
                  <a:pt x="1034" y="250"/>
                  <a:pt x="1029" y="257"/>
                  <a:pt x="1051" y="270"/>
                </a:cubicBezTo>
                <a:lnTo>
                  <a:pt x="1144" y="309"/>
                </a:lnTo>
                <a:cubicBezTo>
                  <a:pt x="1174" y="331"/>
                  <a:pt x="1209" y="385"/>
                  <a:pt x="1231" y="402"/>
                </a:cubicBezTo>
                <a:cubicBezTo>
                  <a:pt x="1253" y="419"/>
                  <a:pt x="1267" y="419"/>
                  <a:pt x="1274" y="413"/>
                </a:cubicBezTo>
                <a:cubicBezTo>
                  <a:pt x="1281" y="407"/>
                  <a:pt x="1268" y="380"/>
                  <a:pt x="1274" y="368"/>
                </a:cubicBezTo>
                <a:cubicBezTo>
                  <a:pt x="1280" y="356"/>
                  <a:pt x="1294" y="342"/>
                  <a:pt x="1309" y="342"/>
                </a:cubicBezTo>
                <a:cubicBezTo>
                  <a:pt x="1324" y="342"/>
                  <a:pt x="1355" y="349"/>
                  <a:pt x="1364" y="368"/>
                </a:cubicBezTo>
                <a:lnTo>
                  <a:pt x="1364" y="458"/>
                </a:lnTo>
                <a:lnTo>
                  <a:pt x="1366" y="468"/>
                </a:lnTo>
                <a:cubicBezTo>
                  <a:pt x="1377" y="487"/>
                  <a:pt x="1420" y="541"/>
                  <a:pt x="1429" y="570"/>
                </a:cubicBezTo>
                <a:cubicBezTo>
                  <a:pt x="1438" y="599"/>
                  <a:pt x="1416" y="623"/>
                  <a:pt x="1423" y="645"/>
                </a:cubicBezTo>
                <a:lnTo>
                  <a:pt x="1468" y="702"/>
                </a:lnTo>
                <a:cubicBezTo>
                  <a:pt x="1474" y="724"/>
                  <a:pt x="1465" y="758"/>
                  <a:pt x="1456" y="777"/>
                </a:cubicBezTo>
                <a:lnTo>
                  <a:pt x="1414" y="816"/>
                </a:lnTo>
                <a:cubicBezTo>
                  <a:pt x="1391" y="823"/>
                  <a:pt x="1349" y="829"/>
                  <a:pt x="1319" y="821"/>
                </a:cubicBezTo>
                <a:cubicBezTo>
                  <a:pt x="1289" y="813"/>
                  <a:pt x="1262" y="780"/>
                  <a:pt x="1234" y="768"/>
                </a:cubicBezTo>
                <a:cubicBezTo>
                  <a:pt x="1206" y="756"/>
                  <a:pt x="1176" y="757"/>
                  <a:pt x="1150" y="750"/>
                </a:cubicBezTo>
                <a:cubicBezTo>
                  <a:pt x="1124" y="743"/>
                  <a:pt x="1096" y="740"/>
                  <a:pt x="1078" y="726"/>
                </a:cubicBezTo>
                <a:cubicBezTo>
                  <a:pt x="1060" y="712"/>
                  <a:pt x="1056" y="671"/>
                  <a:pt x="1042" y="663"/>
                </a:cubicBezTo>
                <a:cubicBezTo>
                  <a:pt x="1028" y="655"/>
                  <a:pt x="1004" y="662"/>
                  <a:pt x="991" y="678"/>
                </a:cubicBezTo>
                <a:cubicBezTo>
                  <a:pt x="978" y="694"/>
                  <a:pt x="965" y="733"/>
                  <a:pt x="964" y="756"/>
                </a:cubicBezTo>
                <a:lnTo>
                  <a:pt x="985" y="819"/>
                </a:lnTo>
                <a:cubicBezTo>
                  <a:pt x="999" y="845"/>
                  <a:pt x="1023" y="873"/>
                  <a:pt x="1047" y="912"/>
                </a:cubicBezTo>
                <a:cubicBezTo>
                  <a:pt x="1071" y="951"/>
                  <a:pt x="1107" y="1019"/>
                  <a:pt x="1129" y="1056"/>
                </a:cubicBezTo>
                <a:lnTo>
                  <a:pt x="1180" y="1134"/>
                </a:lnTo>
                <a:lnTo>
                  <a:pt x="1153" y="1119"/>
                </a:lnTo>
                <a:lnTo>
                  <a:pt x="1177" y="1149"/>
                </a:lnTo>
                <a:lnTo>
                  <a:pt x="1141" y="1161"/>
                </a:lnTo>
                <a:lnTo>
                  <a:pt x="1120" y="1143"/>
                </a:lnTo>
                <a:lnTo>
                  <a:pt x="1120" y="1170"/>
                </a:lnTo>
                <a:cubicBezTo>
                  <a:pt x="1116" y="1177"/>
                  <a:pt x="1102" y="1187"/>
                  <a:pt x="1093" y="1185"/>
                </a:cubicBezTo>
                <a:cubicBezTo>
                  <a:pt x="1084" y="1183"/>
                  <a:pt x="1078" y="1166"/>
                  <a:pt x="1063" y="1158"/>
                </a:cubicBezTo>
                <a:cubicBezTo>
                  <a:pt x="1048" y="1150"/>
                  <a:pt x="1025" y="1155"/>
                  <a:pt x="1001" y="1139"/>
                </a:cubicBezTo>
                <a:cubicBezTo>
                  <a:pt x="977" y="1123"/>
                  <a:pt x="934" y="1083"/>
                  <a:pt x="919" y="1062"/>
                </a:cubicBezTo>
                <a:lnTo>
                  <a:pt x="910" y="1014"/>
                </a:lnTo>
                <a:cubicBezTo>
                  <a:pt x="887" y="990"/>
                  <a:pt x="814" y="945"/>
                  <a:pt x="778" y="915"/>
                </a:cubicBezTo>
                <a:cubicBezTo>
                  <a:pt x="742" y="885"/>
                  <a:pt x="708" y="855"/>
                  <a:pt x="694" y="831"/>
                </a:cubicBezTo>
                <a:lnTo>
                  <a:pt x="691" y="771"/>
                </a:lnTo>
                <a:cubicBezTo>
                  <a:pt x="673" y="757"/>
                  <a:pt x="625" y="761"/>
                  <a:pt x="586" y="747"/>
                </a:cubicBezTo>
                <a:cubicBezTo>
                  <a:pt x="547" y="733"/>
                  <a:pt x="496" y="706"/>
                  <a:pt x="457" y="685"/>
                </a:cubicBezTo>
                <a:cubicBezTo>
                  <a:pt x="418" y="664"/>
                  <a:pt x="370" y="628"/>
                  <a:pt x="349" y="624"/>
                </a:cubicBezTo>
                <a:cubicBezTo>
                  <a:pt x="328" y="620"/>
                  <a:pt x="340" y="643"/>
                  <a:pt x="331" y="660"/>
                </a:cubicBezTo>
                <a:cubicBezTo>
                  <a:pt x="322" y="677"/>
                  <a:pt x="305" y="708"/>
                  <a:pt x="292" y="729"/>
                </a:cubicBezTo>
                <a:cubicBezTo>
                  <a:pt x="279" y="750"/>
                  <a:pt x="249" y="770"/>
                  <a:pt x="253" y="786"/>
                </a:cubicBezTo>
                <a:cubicBezTo>
                  <a:pt x="257" y="802"/>
                  <a:pt x="303" y="814"/>
                  <a:pt x="316" y="828"/>
                </a:cubicBezTo>
                <a:cubicBezTo>
                  <a:pt x="329" y="842"/>
                  <a:pt x="333" y="864"/>
                  <a:pt x="334" y="873"/>
                </a:cubicBezTo>
                <a:lnTo>
                  <a:pt x="322" y="885"/>
                </a:lnTo>
                <a:lnTo>
                  <a:pt x="295" y="876"/>
                </a:lnTo>
                <a:lnTo>
                  <a:pt x="319" y="897"/>
                </a:lnTo>
                <a:lnTo>
                  <a:pt x="292" y="922"/>
                </a:lnTo>
                <a:lnTo>
                  <a:pt x="264" y="894"/>
                </a:lnTo>
                <a:lnTo>
                  <a:pt x="280" y="918"/>
                </a:lnTo>
                <a:lnTo>
                  <a:pt x="230" y="912"/>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3" name="Freeform 81"/>
          <p:cNvSpPr>
            <a:spLocks/>
          </p:cNvSpPr>
          <p:nvPr/>
        </p:nvSpPr>
        <p:spPr bwMode="auto">
          <a:xfrm>
            <a:off x="10931371" y="4487630"/>
            <a:ext cx="2906713" cy="2770188"/>
          </a:xfrm>
          <a:custGeom>
            <a:avLst/>
            <a:gdLst>
              <a:gd name="T0" fmla="*/ 128 w 1472"/>
              <a:gd name="T1" fmla="*/ 869 h 1206"/>
              <a:gd name="T2" fmla="*/ 0 w 1472"/>
              <a:gd name="T3" fmla="*/ 741 h 1206"/>
              <a:gd name="T4" fmla="*/ 48 w 1472"/>
              <a:gd name="T5" fmla="*/ 449 h 1206"/>
              <a:gd name="T6" fmla="*/ 104 w 1472"/>
              <a:gd name="T7" fmla="*/ 121 h 1206"/>
              <a:gd name="T8" fmla="*/ 400 w 1472"/>
              <a:gd name="T9" fmla="*/ 17 h 1206"/>
              <a:gd name="T10" fmla="*/ 648 w 1472"/>
              <a:gd name="T11" fmla="*/ 121 h 1206"/>
              <a:gd name="T12" fmla="*/ 927 w 1472"/>
              <a:gd name="T13" fmla="*/ 179 h 1206"/>
              <a:gd name="T14" fmla="*/ 1072 w 1472"/>
              <a:gd name="T15" fmla="*/ 265 h 1206"/>
              <a:gd name="T16" fmla="*/ 1168 w 1472"/>
              <a:gd name="T17" fmla="*/ 317 h 1206"/>
              <a:gd name="T18" fmla="*/ 1285 w 1472"/>
              <a:gd name="T19" fmla="*/ 439 h 1206"/>
              <a:gd name="T20" fmla="*/ 1320 w 1472"/>
              <a:gd name="T21" fmla="*/ 368 h 1206"/>
              <a:gd name="T22" fmla="*/ 1375 w 1472"/>
              <a:gd name="T23" fmla="*/ 484 h 1206"/>
              <a:gd name="T24" fmla="*/ 1396 w 1472"/>
              <a:gd name="T25" fmla="*/ 545 h 1206"/>
              <a:gd name="T26" fmla="*/ 1434 w 1472"/>
              <a:gd name="T27" fmla="*/ 671 h 1206"/>
              <a:gd name="T28" fmla="*/ 1460 w 1472"/>
              <a:gd name="T29" fmla="*/ 805 h 1206"/>
              <a:gd name="T30" fmla="*/ 1330 w 1472"/>
              <a:gd name="T31" fmla="*/ 847 h 1206"/>
              <a:gd name="T32" fmla="*/ 1161 w 1472"/>
              <a:gd name="T33" fmla="*/ 776 h 1206"/>
              <a:gd name="T34" fmla="*/ 1053 w 1472"/>
              <a:gd name="T35" fmla="*/ 689 h 1206"/>
              <a:gd name="T36" fmla="*/ 975 w 1472"/>
              <a:gd name="T37" fmla="*/ 782 h 1206"/>
              <a:gd name="T38" fmla="*/ 1036 w 1472"/>
              <a:gd name="T39" fmla="*/ 1061 h 1206"/>
              <a:gd name="T40" fmla="*/ 1140 w 1472"/>
              <a:gd name="T41" fmla="*/ 1141 h 1206"/>
              <a:gd name="T42" fmla="*/ 1084 w 1472"/>
              <a:gd name="T43" fmla="*/ 1137 h 1206"/>
              <a:gd name="T44" fmla="*/ 1076 w 1472"/>
              <a:gd name="T45" fmla="*/ 1185 h 1206"/>
              <a:gd name="T46" fmla="*/ 1064 w 1472"/>
              <a:gd name="T47" fmla="*/ 1189 h 1206"/>
              <a:gd name="T48" fmla="*/ 948 w 1472"/>
              <a:gd name="T49" fmla="*/ 1185 h 1206"/>
              <a:gd name="T50" fmla="*/ 832 w 1472"/>
              <a:gd name="T51" fmla="*/ 1065 h 1206"/>
              <a:gd name="T52" fmla="*/ 744 w 1472"/>
              <a:gd name="T53" fmla="*/ 877 h 1206"/>
              <a:gd name="T54" fmla="*/ 648 w 1472"/>
              <a:gd name="T55" fmla="*/ 805 h 1206"/>
              <a:gd name="T56" fmla="*/ 476 w 1472"/>
              <a:gd name="T57" fmla="*/ 709 h 1206"/>
              <a:gd name="T58" fmla="*/ 360 w 1472"/>
              <a:gd name="T59" fmla="*/ 641 h 1206"/>
              <a:gd name="T60" fmla="*/ 280 w 1472"/>
              <a:gd name="T61" fmla="*/ 677 h 1206"/>
              <a:gd name="T62" fmla="*/ 252 w 1472"/>
              <a:gd name="T63" fmla="*/ 809 h 1206"/>
              <a:gd name="T64" fmla="*/ 239 w 1472"/>
              <a:gd name="T65" fmla="*/ 866 h 1206"/>
              <a:gd name="T66" fmla="*/ 233 w 1472"/>
              <a:gd name="T67" fmla="*/ 872 h 1206"/>
              <a:gd name="T68" fmla="*/ 185 w 1472"/>
              <a:gd name="T69" fmla="*/ 854 h 1206"/>
              <a:gd name="T70" fmla="*/ 188 w 1472"/>
              <a:gd name="T71" fmla="*/ 889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2" h="1206">
                <a:moveTo>
                  <a:pt x="168" y="885"/>
                </a:moveTo>
                <a:lnTo>
                  <a:pt x="128" y="869"/>
                </a:lnTo>
                <a:cubicBezTo>
                  <a:pt x="102" y="854"/>
                  <a:pt x="33" y="818"/>
                  <a:pt x="12" y="797"/>
                </a:cubicBezTo>
                <a:lnTo>
                  <a:pt x="0" y="741"/>
                </a:lnTo>
                <a:lnTo>
                  <a:pt x="44" y="581"/>
                </a:lnTo>
                <a:lnTo>
                  <a:pt x="48" y="449"/>
                </a:lnTo>
                <a:cubicBezTo>
                  <a:pt x="47" y="396"/>
                  <a:pt x="31" y="316"/>
                  <a:pt x="40" y="261"/>
                </a:cubicBezTo>
                <a:cubicBezTo>
                  <a:pt x="49" y="206"/>
                  <a:pt x="69" y="162"/>
                  <a:pt x="104" y="121"/>
                </a:cubicBezTo>
                <a:cubicBezTo>
                  <a:pt x="139" y="80"/>
                  <a:pt x="203" y="34"/>
                  <a:pt x="252" y="17"/>
                </a:cubicBezTo>
                <a:cubicBezTo>
                  <a:pt x="301" y="0"/>
                  <a:pt x="350" y="6"/>
                  <a:pt x="400" y="17"/>
                </a:cubicBezTo>
                <a:cubicBezTo>
                  <a:pt x="450" y="28"/>
                  <a:pt x="511" y="64"/>
                  <a:pt x="552" y="81"/>
                </a:cubicBezTo>
                <a:lnTo>
                  <a:pt x="648" y="121"/>
                </a:lnTo>
                <a:cubicBezTo>
                  <a:pt x="686" y="127"/>
                  <a:pt x="734" y="107"/>
                  <a:pt x="780" y="117"/>
                </a:cubicBezTo>
                <a:cubicBezTo>
                  <a:pt x="826" y="127"/>
                  <a:pt x="886" y="158"/>
                  <a:pt x="927" y="179"/>
                </a:cubicBezTo>
                <a:cubicBezTo>
                  <a:pt x="968" y="200"/>
                  <a:pt x="1000" y="231"/>
                  <a:pt x="1024" y="245"/>
                </a:cubicBezTo>
                <a:cubicBezTo>
                  <a:pt x="1048" y="259"/>
                  <a:pt x="1055" y="258"/>
                  <a:pt x="1072" y="265"/>
                </a:cubicBezTo>
                <a:lnTo>
                  <a:pt x="1124" y="289"/>
                </a:lnTo>
                <a:lnTo>
                  <a:pt x="1168" y="317"/>
                </a:lnTo>
                <a:cubicBezTo>
                  <a:pt x="1189" y="339"/>
                  <a:pt x="1232" y="401"/>
                  <a:pt x="1252" y="421"/>
                </a:cubicBezTo>
                <a:cubicBezTo>
                  <a:pt x="1272" y="441"/>
                  <a:pt x="1280" y="443"/>
                  <a:pt x="1285" y="439"/>
                </a:cubicBezTo>
                <a:cubicBezTo>
                  <a:pt x="1290" y="435"/>
                  <a:pt x="1279" y="406"/>
                  <a:pt x="1285" y="394"/>
                </a:cubicBezTo>
                <a:cubicBezTo>
                  <a:pt x="1291" y="382"/>
                  <a:pt x="1305" y="368"/>
                  <a:pt x="1320" y="368"/>
                </a:cubicBezTo>
                <a:cubicBezTo>
                  <a:pt x="1335" y="368"/>
                  <a:pt x="1366" y="375"/>
                  <a:pt x="1375" y="394"/>
                </a:cubicBezTo>
                <a:lnTo>
                  <a:pt x="1375" y="484"/>
                </a:lnTo>
                <a:lnTo>
                  <a:pt x="1377" y="494"/>
                </a:lnTo>
                <a:cubicBezTo>
                  <a:pt x="1380" y="504"/>
                  <a:pt x="1386" y="528"/>
                  <a:pt x="1396" y="545"/>
                </a:cubicBezTo>
                <a:cubicBezTo>
                  <a:pt x="1406" y="562"/>
                  <a:pt x="1434" y="575"/>
                  <a:pt x="1440" y="596"/>
                </a:cubicBezTo>
                <a:cubicBezTo>
                  <a:pt x="1446" y="617"/>
                  <a:pt x="1429" y="648"/>
                  <a:pt x="1434" y="671"/>
                </a:cubicBezTo>
                <a:lnTo>
                  <a:pt x="1468" y="737"/>
                </a:lnTo>
                <a:cubicBezTo>
                  <a:pt x="1472" y="759"/>
                  <a:pt x="1469" y="788"/>
                  <a:pt x="1460" y="805"/>
                </a:cubicBezTo>
                <a:lnTo>
                  <a:pt x="1412" y="837"/>
                </a:lnTo>
                <a:cubicBezTo>
                  <a:pt x="1391" y="844"/>
                  <a:pt x="1358" y="854"/>
                  <a:pt x="1330" y="847"/>
                </a:cubicBezTo>
                <a:cubicBezTo>
                  <a:pt x="1302" y="840"/>
                  <a:pt x="1273" y="806"/>
                  <a:pt x="1245" y="794"/>
                </a:cubicBezTo>
                <a:cubicBezTo>
                  <a:pt x="1217" y="782"/>
                  <a:pt x="1187" y="783"/>
                  <a:pt x="1161" y="776"/>
                </a:cubicBezTo>
                <a:cubicBezTo>
                  <a:pt x="1135" y="769"/>
                  <a:pt x="1107" y="766"/>
                  <a:pt x="1089" y="752"/>
                </a:cubicBezTo>
                <a:cubicBezTo>
                  <a:pt x="1071" y="738"/>
                  <a:pt x="1067" y="697"/>
                  <a:pt x="1053" y="689"/>
                </a:cubicBezTo>
                <a:cubicBezTo>
                  <a:pt x="1039" y="681"/>
                  <a:pt x="1015" y="688"/>
                  <a:pt x="1002" y="704"/>
                </a:cubicBezTo>
                <a:cubicBezTo>
                  <a:pt x="989" y="720"/>
                  <a:pt x="978" y="759"/>
                  <a:pt x="975" y="782"/>
                </a:cubicBezTo>
                <a:lnTo>
                  <a:pt x="984" y="845"/>
                </a:lnTo>
                <a:cubicBezTo>
                  <a:pt x="994" y="891"/>
                  <a:pt x="1015" y="1018"/>
                  <a:pt x="1036" y="1061"/>
                </a:cubicBezTo>
                <a:cubicBezTo>
                  <a:pt x="1057" y="1104"/>
                  <a:pt x="1091" y="1092"/>
                  <a:pt x="1108" y="1105"/>
                </a:cubicBezTo>
                <a:lnTo>
                  <a:pt x="1140" y="1141"/>
                </a:lnTo>
                <a:lnTo>
                  <a:pt x="1124" y="1169"/>
                </a:lnTo>
                <a:lnTo>
                  <a:pt x="1084" y="1137"/>
                </a:lnTo>
                <a:lnTo>
                  <a:pt x="1112" y="1165"/>
                </a:lnTo>
                <a:lnTo>
                  <a:pt x="1076" y="1185"/>
                </a:lnTo>
                <a:cubicBezTo>
                  <a:pt x="1065" y="1185"/>
                  <a:pt x="1050" y="1164"/>
                  <a:pt x="1048" y="1165"/>
                </a:cubicBezTo>
                <a:cubicBezTo>
                  <a:pt x="1046" y="1166"/>
                  <a:pt x="1068" y="1182"/>
                  <a:pt x="1064" y="1189"/>
                </a:cubicBezTo>
                <a:cubicBezTo>
                  <a:pt x="1060" y="1196"/>
                  <a:pt x="1043" y="1206"/>
                  <a:pt x="1024" y="1205"/>
                </a:cubicBezTo>
                <a:cubicBezTo>
                  <a:pt x="1005" y="1204"/>
                  <a:pt x="975" y="1202"/>
                  <a:pt x="948" y="1185"/>
                </a:cubicBezTo>
                <a:cubicBezTo>
                  <a:pt x="921" y="1168"/>
                  <a:pt x="879" y="1125"/>
                  <a:pt x="860" y="1105"/>
                </a:cubicBezTo>
                <a:lnTo>
                  <a:pt x="832" y="1065"/>
                </a:lnTo>
                <a:cubicBezTo>
                  <a:pt x="820" y="1038"/>
                  <a:pt x="804" y="972"/>
                  <a:pt x="789" y="941"/>
                </a:cubicBezTo>
                <a:cubicBezTo>
                  <a:pt x="774" y="910"/>
                  <a:pt x="758" y="899"/>
                  <a:pt x="744" y="877"/>
                </a:cubicBezTo>
                <a:lnTo>
                  <a:pt x="704" y="809"/>
                </a:lnTo>
                <a:cubicBezTo>
                  <a:pt x="688" y="797"/>
                  <a:pt x="668" y="816"/>
                  <a:pt x="648" y="805"/>
                </a:cubicBezTo>
                <a:cubicBezTo>
                  <a:pt x="628" y="794"/>
                  <a:pt x="613" y="761"/>
                  <a:pt x="584" y="745"/>
                </a:cubicBezTo>
                <a:cubicBezTo>
                  <a:pt x="555" y="729"/>
                  <a:pt x="511" y="730"/>
                  <a:pt x="476" y="709"/>
                </a:cubicBezTo>
                <a:cubicBezTo>
                  <a:pt x="441" y="688"/>
                  <a:pt x="391" y="632"/>
                  <a:pt x="372" y="621"/>
                </a:cubicBezTo>
                <a:cubicBezTo>
                  <a:pt x="353" y="610"/>
                  <a:pt x="368" y="632"/>
                  <a:pt x="360" y="641"/>
                </a:cubicBezTo>
                <a:cubicBezTo>
                  <a:pt x="352" y="650"/>
                  <a:pt x="337" y="667"/>
                  <a:pt x="324" y="673"/>
                </a:cubicBezTo>
                <a:cubicBezTo>
                  <a:pt x="311" y="679"/>
                  <a:pt x="302" y="663"/>
                  <a:pt x="280" y="677"/>
                </a:cubicBezTo>
                <a:cubicBezTo>
                  <a:pt x="258" y="691"/>
                  <a:pt x="197" y="735"/>
                  <a:pt x="192" y="757"/>
                </a:cubicBezTo>
                <a:cubicBezTo>
                  <a:pt x="187" y="779"/>
                  <a:pt x="240" y="796"/>
                  <a:pt x="252" y="809"/>
                </a:cubicBezTo>
                <a:cubicBezTo>
                  <a:pt x="264" y="822"/>
                  <a:pt x="266" y="828"/>
                  <a:pt x="264" y="837"/>
                </a:cubicBezTo>
                <a:cubicBezTo>
                  <a:pt x="262" y="846"/>
                  <a:pt x="248" y="865"/>
                  <a:pt x="239" y="866"/>
                </a:cubicBezTo>
                <a:cubicBezTo>
                  <a:pt x="230" y="867"/>
                  <a:pt x="210" y="844"/>
                  <a:pt x="209" y="845"/>
                </a:cubicBezTo>
                <a:cubicBezTo>
                  <a:pt x="208" y="846"/>
                  <a:pt x="233" y="866"/>
                  <a:pt x="233" y="872"/>
                </a:cubicBezTo>
                <a:lnTo>
                  <a:pt x="208" y="879"/>
                </a:lnTo>
                <a:lnTo>
                  <a:pt x="185" y="854"/>
                </a:lnTo>
                <a:lnTo>
                  <a:pt x="203" y="878"/>
                </a:lnTo>
                <a:lnTo>
                  <a:pt x="188" y="889"/>
                </a:lnTo>
                <a:lnTo>
                  <a:pt x="168" y="885"/>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4" name="Freeform 82"/>
          <p:cNvSpPr>
            <a:spLocks/>
          </p:cNvSpPr>
          <p:nvPr/>
        </p:nvSpPr>
        <p:spPr bwMode="auto">
          <a:xfrm>
            <a:off x="11291734" y="4633680"/>
            <a:ext cx="3319462" cy="2890838"/>
          </a:xfrm>
          <a:custGeom>
            <a:avLst/>
            <a:gdLst>
              <a:gd name="T0" fmla="*/ 171 w 1598"/>
              <a:gd name="T1" fmla="*/ 858 h 1197"/>
              <a:gd name="T2" fmla="*/ 7 w 1598"/>
              <a:gd name="T3" fmla="*/ 702 h 1197"/>
              <a:gd name="T4" fmla="*/ 107 w 1598"/>
              <a:gd name="T5" fmla="*/ 466 h 1197"/>
              <a:gd name="T6" fmla="*/ 209 w 1598"/>
              <a:gd name="T7" fmla="*/ 121 h 1197"/>
              <a:gd name="T8" fmla="*/ 505 w 1598"/>
              <a:gd name="T9" fmla="*/ 17 h 1197"/>
              <a:gd name="T10" fmla="*/ 753 w 1598"/>
              <a:gd name="T11" fmla="*/ 121 h 1197"/>
              <a:gd name="T12" fmla="*/ 1032 w 1598"/>
              <a:gd name="T13" fmla="*/ 179 h 1197"/>
              <a:gd name="T14" fmla="*/ 1177 w 1598"/>
              <a:gd name="T15" fmla="*/ 265 h 1197"/>
              <a:gd name="T16" fmla="*/ 1273 w 1598"/>
              <a:gd name="T17" fmla="*/ 317 h 1197"/>
              <a:gd name="T18" fmla="*/ 1379 w 1598"/>
              <a:gd name="T19" fmla="*/ 422 h 1197"/>
              <a:gd name="T20" fmla="*/ 1425 w 1598"/>
              <a:gd name="T21" fmla="*/ 368 h 1197"/>
              <a:gd name="T22" fmla="*/ 1475 w 1598"/>
              <a:gd name="T23" fmla="*/ 432 h 1197"/>
              <a:gd name="T24" fmla="*/ 1482 w 1598"/>
              <a:gd name="T25" fmla="*/ 494 h 1197"/>
              <a:gd name="T26" fmla="*/ 1545 w 1598"/>
              <a:gd name="T27" fmla="*/ 596 h 1197"/>
              <a:gd name="T28" fmla="*/ 1539 w 1598"/>
              <a:gd name="T29" fmla="*/ 658 h 1197"/>
              <a:gd name="T30" fmla="*/ 1579 w 1598"/>
              <a:gd name="T31" fmla="*/ 790 h 1197"/>
              <a:gd name="T32" fmla="*/ 1435 w 1598"/>
              <a:gd name="T33" fmla="*/ 847 h 1197"/>
              <a:gd name="T34" fmla="*/ 1267 w 1598"/>
              <a:gd name="T35" fmla="*/ 798 h 1197"/>
              <a:gd name="T36" fmla="*/ 1155 w 1598"/>
              <a:gd name="T37" fmla="*/ 710 h 1197"/>
              <a:gd name="T38" fmla="*/ 1051 w 1598"/>
              <a:gd name="T39" fmla="*/ 714 h 1197"/>
              <a:gd name="T40" fmla="*/ 1055 w 1598"/>
              <a:gd name="T41" fmla="*/ 1038 h 1197"/>
              <a:gd name="T42" fmla="*/ 1139 w 1598"/>
              <a:gd name="T43" fmla="*/ 1150 h 1197"/>
              <a:gd name="T44" fmla="*/ 1127 w 1598"/>
              <a:gd name="T45" fmla="*/ 1154 h 1197"/>
              <a:gd name="T46" fmla="*/ 1075 w 1598"/>
              <a:gd name="T47" fmla="*/ 1150 h 1197"/>
              <a:gd name="T48" fmla="*/ 1047 w 1598"/>
              <a:gd name="T49" fmla="*/ 1190 h 1197"/>
              <a:gd name="T50" fmla="*/ 879 w 1598"/>
              <a:gd name="T51" fmla="*/ 1074 h 1197"/>
              <a:gd name="T52" fmla="*/ 775 w 1598"/>
              <a:gd name="T53" fmla="*/ 874 h 1197"/>
              <a:gd name="T54" fmla="*/ 689 w 1598"/>
              <a:gd name="T55" fmla="*/ 745 h 1197"/>
              <a:gd name="T56" fmla="*/ 555 w 1598"/>
              <a:gd name="T57" fmla="*/ 746 h 1197"/>
              <a:gd name="T58" fmla="*/ 515 w 1598"/>
              <a:gd name="T59" fmla="*/ 734 h 1197"/>
              <a:gd name="T60" fmla="*/ 455 w 1598"/>
              <a:gd name="T61" fmla="*/ 662 h 1197"/>
              <a:gd name="T62" fmla="*/ 387 w 1598"/>
              <a:gd name="T63" fmla="*/ 550 h 1197"/>
              <a:gd name="T64" fmla="*/ 279 w 1598"/>
              <a:gd name="T65" fmla="*/ 706 h 1197"/>
              <a:gd name="T66" fmla="*/ 219 w 1598"/>
              <a:gd name="T67" fmla="*/ 762 h 1197"/>
              <a:gd name="T68" fmla="*/ 259 w 1598"/>
              <a:gd name="T69" fmla="*/ 842 h 1197"/>
              <a:gd name="T70" fmla="*/ 251 w 1598"/>
              <a:gd name="T71" fmla="*/ 850 h 1197"/>
              <a:gd name="T72" fmla="*/ 195 w 1598"/>
              <a:gd name="T73" fmla="*/ 846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8" h="1197">
                <a:moveTo>
                  <a:pt x="207" y="866"/>
                </a:moveTo>
                <a:lnTo>
                  <a:pt x="171" y="858"/>
                </a:lnTo>
                <a:cubicBezTo>
                  <a:pt x="142" y="845"/>
                  <a:pt x="62" y="816"/>
                  <a:pt x="35" y="790"/>
                </a:cubicBezTo>
                <a:cubicBezTo>
                  <a:pt x="8" y="764"/>
                  <a:pt x="0" y="738"/>
                  <a:pt x="7" y="702"/>
                </a:cubicBezTo>
                <a:lnTo>
                  <a:pt x="75" y="574"/>
                </a:lnTo>
                <a:lnTo>
                  <a:pt x="107" y="466"/>
                </a:lnTo>
                <a:cubicBezTo>
                  <a:pt x="118" y="415"/>
                  <a:pt x="122" y="323"/>
                  <a:pt x="139" y="266"/>
                </a:cubicBezTo>
                <a:cubicBezTo>
                  <a:pt x="156" y="209"/>
                  <a:pt x="173" y="162"/>
                  <a:pt x="209" y="121"/>
                </a:cubicBezTo>
                <a:cubicBezTo>
                  <a:pt x="245" y="80"/>
                  <a:pt x="308" y="34"/>
                  <a:pt x="357" y="17"/>
                </a:cubicBezTo>
                <a:cubicBezTo>
                  <a:pt x="406" y="0"/>
                  <a:pt x="455" y="6"/>
                  <a:pt x="505" y="17"/>
                </a:cubicBezTo>
                <a:cubicBezTo>
                  <a:pt x="555" y="28"/>
                  <a:pt x="616" y="64"/>
                  <a:pt x="657" y="81"/>
                </a:cubicBezTo>
                <a:lnTo>
                  <a:pt x="753" y="121"/>
                </a:lnTo>
                <a:cubicBezTo>
                  <a:pt x="791" y="127"/>
                  <a:pt x="839" y="107"/>
                  <a:pt x="885" y="117"/>
                </a:cubicBezTo>
                <a:cubicBezTo>
                  <a:pt x="931" y="127"/>
                  <a:pt x="991" y="158"/>
                  <a:pt x="1032" y="179"/>
                </a:cubicBezTo>
                <a:cubicBezTo>
                  <a:pt x="1073" y="200"/>
                  <a:pt x="1105" y="231"/>
                  <a:pt x="1129" y="245"/>
                </a:cubicBezTo>
                <a:cubicBezTo>
                  <a:pt x="1153" y="259"/>
                  <a:pt x="1160" y="258"/>
                  <a:pt x="1177" y="265"/>
                </a:cubicBezTo>
                <a:lnTo>
                  <a:pt x="1229" y="289"/>
                </a:lnTo>
                <a:lnTo>
                  <a:pt x="1273" y="317"/>
                </a:lnTo>
                <a:cubicBezTo>
                  <a:pt x="1297" y="339"/>
                  <a:pt x="1357" y="404"/>
                  <a:pt x="1375" y="421"/>
                </a:cubicBezTo>
                <a:cubicBezTo>
                  <a:pt x="1393" y="438"/>
                  <a:pt x="1380" y="428"/>
                  <a:pt x="1379" y="422"/>
                </a:cubicBezTo>
                <a:cubicBezTo>
                  <a:pt x="1378" y="416"/>
                  <a:pt x="1363" y="395"/>
                  <a:pt x="1371" y="386"/>
                </a:cubicBezTo>
                <a:cubicBezTo>
                  <a:pt x="1379" y="377"/>
                  <a:pt x="1410" y="366"/>
                  <a:pt x="1425" y="368"/>
                </a:cubicBezTo>
                <a:cubicBezTo>
                  <a:pt x="1440" y="370"/>
                  <a:pt x="1451" y="385"/>
                  <a:pt x="1459" y="396"/>
                </a:cubicBezTo>
                <a:cubicBezTo>
                  <a:pt x="1467" y="407"/>
                  <a:pt x="1474" y="420"/>
                  <a:pt x="1475" y="432"/>
                </a:cubicBezTo>
                <a:cubicBezTo>
                  <a:pt x="1476" y="444"/>
                  <a:pt x="1466" y="456"/>
                  <a:pt x="1467" y="466"/>
                </a:cubicBezTo>
                <a:lnTo>
                  <a:pt x="1482" y="494"/>
                </a:lnTo>
                <a:cubicBezTo>
                  <a:pt x="1488" y="507"/>
                  <a:pt x="1491" y="528"/>
                  <a:pt x="1501" y="545"/>
                </a:cubicBezTo>
                <a:cubicBezTo>
                  <a:pt x="1511" y="562"/>
                  <a:pt x="1535" y="581"/>
                  <a:pt x="1545" y="596"/>
                </a:cubicBezTo>
                <a:cubicBezTo>
                  <a:pt x="1555" y="611"/>
                  <a:pt x="1560" y="624"/>
                  <a:pt x="1559" y="634"/>
                </a:cubicBezTo>
                <a:cubicBezTo>
                  <a:pt x="1558" y="644"/>
                  <a:pt x="1534" y="641"/>
                  <a:pt x="1539" y="658"/>
                </a:cubicBezTo>
                <a:lnTo>
                  <a:pt x="1591" y="734"/>
                </a:lnTo>
                <a:cubicBezTo>
                  <a:pt x="1598" y="756"/>
                  <a:pt x="1588" y="773"/>
                  <a:pt x="1579" y="790"/>
                </a:cubicBezTo>
                <a:lnTo>
                  <a:pt x="1539" y="838"/>
                </a:lnTo>
                <a:cubicBezTo>
                  <a:pt x="1515" y="847"/>
                  <a:pt x="1466" y="854"/>
                  <a:pt x="1435" y="847"/>
                </a:cubicBezTo>
                <a:cubicBezTo>
                  <a:pt x="1404" y="840"/>
                  <a:pt x="1383" y="806"/>
                  <a:pt x="1355" y="798"/>
                </a:cubicBezTo>
                <a:cubicBezTo>
                  <a:pt x="1327" y="790"/>
                  <a:pt x="1294" y="806"/>
                  <a:pt x="1267" y="798"/>
                </a:cubicBezTo>
                <a:cubicBezTo>
                  <a:pt x="1240" y="790"/>
                  <a:pt x="1213" y="767"/>
                  <a:pt x="1194" y="752"/>
                </a:cubicBezTo>
                <a:cubicBezTo>
                  <a:pt x="1175" y="737"/>
                  <a:pt x="1169" y="718"/>
                  <a:pt x="1155" y="710"/>
                </a:cubicBezTo>
                <a:cubicBezTo>
                  <a:pt x="1141" y="702"/>
                  <a:pt x="1124" y="703"/>
                  <a:pt x="1107" y="704"/>
                </a:cubicBezTo>
                <a:cubicBezTo>
                  <a:pt x="1090" y="705"/>
                  <a:pt x="1067" y="698"/>
                  <a:pt x="1051" y="714"/>
                </a:cubicBezTo>
                <a:lnTo>
                  <a:pt x="1011" y="802"/>
                </a:lnTo>
                <a:cubicBezTo>
                  <a:pt x="1012" y="856"/>
                  <a:pt x="1036" y="991"/>
                  <a:pt x="1055" y="1038"/>
                </a:cubicBezTo>
                <a:cubicBezTo>
                  <a:pt x="1074" y="1085"/>
                  <a:pt x="1109" y="1063"/>
                  <a:pt x="1123" y="1082"/>
                </a:cubicBezTo>
                <a:lnTo>
                  <a:pt x="1139" y="1150"/>
                </a:lnTo>
                <a:lnTo>
                  <a:pt x="1099" y="1134"/>
                </a:lnTo>
                <a:cubicBezTo>
                  <a:pt x="1097" y="1135"/>
                  <a:pt x="1126" y="1147"/>
                  <a:pt x="1127" y="1154"/>
                </a:cubicBezTo>
                <a:cubicBezTo>
                  <a:pt x="1128" y="1161"/>
                  <a:pt x="1112" y="1179"/>
                  <a:pt x="1103" y="1178"/>
                </a:cubicBezTo>
                <a:cubicBezTo>
                  <a:pt x="1094" y="1177"/>
                  <a:pt x="1076" y="1150"/>
                  <a:pt x="1075" y="1150"/>
                </a:cubicBezTo>
                <a:cubicBezTo>
                  <a:pt x="1074" y="1150"/>
                  <a:pt x="1104" y="1171"/>
                  <a:pt x="1099" y="1178"/>
                </a:cubicBezTo>
                <a:cubicBezTo>
                  <a:pt x="1094" y="1185"/>
                  <a:pt x="1078" y="1197"/>
                  <a:pt x="1047" y="1190"/>
                </a:cubicBezTo>
                <a:cubicBezTo>
                  <a:pt x="1016" y="1183"/>
                  <a:pt x="943" y="1153"/>
                  <a:pt x="915" y="1134"/>
                </a:cubicBezTo>
                <a:lnTo>
                  <a:pt x="879" y="1074"/>
                </a:lnTo>
                <a:cubicBezTo>
                  <a:pt x="862" y="1044"/>
                  <a:pt x="828" y="987"/>
                  <a:pt x="811" y="954"/>
                </a:cubicBezTo>
                <a:cubicBezTo>
                  <a:pt x="794" y="921"/>
                  <a:pt x="789" y="900"/>
                  <a:pt x="775" y="874"/>
                </a:cubicBezTo>
                <a:lnTo>
                  <a:pt x="727" y="798"/>
                </a:lnTo>
                <a:cubicBezTo>
                  <a:pt x="713" y="777"/>
                  <a:pt x="711" y="760"/>
                  <a:pt x="689" y="745"/>
                </a:cubicBezTo>
                <a:cubicBezTo>
                  <a:pt x="667" y="730"/>
                  <a:pt x="617" y="710"/>
                  <a:pt x="595" y="710"/>
                </a:cubicBezTo>
                <a:cubicBezTo>
                  <a:pt x="573" y="710"/>
                  <a:pt x="568" y="747"/>
                  <a:pt x="555" y="746"/>
                </a:cubicBezTo>
                <a:cubicBezTo>
                  <a:pt x="542" y="745"/>
                  <a:pt x="526" y="708"/>
                  <a:pt x="519" y="706"/>
                </a:cubicBezTo>
                <a:cubicBezTo>
                  <a:pt x="512" y="704"/>
                  <a:pt x="524" y="735"/>
                  <a:pt x="515" y="734"/>
                </a:cubicBezTo>
                <a:cubicBezTo>
                  <a:pt x="506" y="733"/>
                  <a:pt x="477" y="714"/>
                  <a:pt x="467" y="702"/>
                </a:cubicBezTo>
                <a:cubicBezTo>
                  <a:pt x="457" y="690"/>
                  <a:pt x="456" y="673"/>
                  <a:pt x="455" y="662"/>
                </a:cubicBezTo>
                <a:cubicBezTo>
                  <a:pt x="454" y="651"/>
                  <a:pt x="470" y="657"/>
                  <a:pt x="459" y="638"/>
                </a:cubicBezTo>
                <a:cubicBezTo>
                  <a:pt x="448" y="619"/>
                  <a:pt x="404" y="550"/>
                  <a:pt x="387" y="550"/>
                </a:cubicBezTo>
                <a:cubicBezTo>
                  <a:pt x="370" y="550"/>
                  <a:pt x="373" y="612"/>
                  <a:pt x="355" y="638"/>
                </a:cubicBezTo>
                <a:cubicBezTo>
                  <a:pt x="337" y="664"/>
                  <a:pt x="308" y="691"/>
                  <a:pt x="279" y="706"/>
                </a:cubicBezTo>
                <a:cubicBezTo>
                  <a:pt x="250" y="721"/>
                  <a:pt x="189" y="717"/>
                  <a:pt x="179" y="726"/>
                </a:cubicBezTo>
                <a:lnTo>
                  <a:pt x="219" y="762"/>
                </a:lnTo>
                <a:cubicBezTo>
                  <a:pt x="231" y="773"/>
                  <a:pt x="244" y="781"/>
                  <a:pt x="251" y="794"/>
                </a:cubicBezTo>
                <a:cubicBezTo>
                  <a:pt x="258" y="807"/>
                  <a:pt x="264" y="836"/>
                  <a:pt x="259" y="842"/>
                </a:cubicBezTo>
                <a:lnTo>
                  <a:pt x="219" y="830"/>
                </a:lnTo>
                <a:lnTo>
                  <a:pt x="251" y="850"/>
                </a:lnTo>
                <a:lnTo>
                  <a:pt x="207" y="870"/>
                </a:lnTo>
                <a:lnTo>
                  <a:pt x="195" y="846"/>
                </a:lnTo>
                <a:lnTo>
                  <a:pt x="207" y="866"/>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5" name="Freeform 83"/>
          <p:cNvSpPr>
            <a:spLocks/>
          </p:cNvSpPr>
          <p:nvPr/>
        </p:nvSpPr>
        <p:spPr bwMode="auto">
          <a:xfrm>
            <a:off x="11794971" y="4776555"/>
            <a:ext cx="3971925" cy="3100388"/>
          </a:xfrm>
          <a:custGeom>
            <a:avLst/>
            <a:gdLst>
              <a:gd name="T0" fmla="*/ 174 w 1706"/>
              <a:gd name="T1" fmla="*/ 835 h 1144"/>
              <a:gd name="T2" fmla="*/ 18 w 1706"/>
              <a:gd name="T3" fmla="*/ 671 h 1144"/>
              <a:gd name="T4" fmla="*/ 78 w 1706"/>
              <a:gd name="T5" fmla="*/ 595 h 1144"/>
              <a:gd name="T6" fmla="*/ 211 w 1706"/>
              <a:gd name="T7" fmla="*/ 268 h 1144"/>
              <a:gd name="T8" fmla="*/ 474 w 1706"/>
              <a:gd name="T9" fmla="*/ 15 h 1144"/>
              <a:gd name="T10" fmla="*/ 750 w 1706"/>
              <a:gd name="T11" fmla="*/ 91 h 1144"/>
              <a:gd name="T12" fmla="*/ 1054 w 1706"/>
              <a:gd name="T13" fmla="*/ 131 h 1144"/>
              <a:gd name="T14" fmla="*/ 1247 w 1706"/>
              <a:gd name="T15" fmla="*/ 228 h 1144"/>
              <a:gd name="T16" fmla="*/ 1339 w 1706"/>
              <a:gd name="T17" fmla="*/ 260 h 1144"/>
              <a:gd name="T18" fmla="*/ 1451 w 1706"/>
              <a:gd name="T19" fmla="*/ 352 h 1144"/>
              <a:gd name="T20" fmla="*/ 1487 w 1706"/>
              <a:gd name="T21" fmla="*/ 419 h 1144"/>
              <a:gd name="T22" fmla="*/ 1533 w 1706"/>
              <a:gd name="T23" fmla="*/ 365 h 1144"/>
              <a:gd name="T24" fmla="*/ 1583 w 1706"/>
              <a:gd name="T25" fmla="*/ 429 h 1144"/>
              <a:gd name="T26" fmla="*/ 1590 w 1706"/>
              <a:gd name="T27" fmla="*/ 491 h 1144"/>
              <a:gd name="T28" fmla="*/ 1653 w 1706"/>
              <a:gd name="T29" fmla="*/ 593 h 1144"/>
              <a:gd name="T30" fmla="*/ 1647 w 1706"/>
              <a:gd name="T31" fmla="*/ 655 h 1144"/>
              <a:gd name="T32" fmla="*/ 1687 w 1706"/>
              <a:gd name="T33" fmla="*/ 787 h 1144"/>
              <a:gd name="T34" fmla="*/ 1550 w 1706"/>
              <a:gd name="T35" fmla="*/ 827 h 1144"/>
              <a:gd name="T36" fmla="*/ 1450 w 1706"/>
              <a:gd name="T37" fmla="*/ 803 h 1144"/>
              <a:gd name="T38" fmla="*/ 1290 w 1706"/>
              <a:gd name="T39" fmla="*/ 759 h 1144"/>
              <a:gd name="T40" fmla="*/ 1215 w 1706"/>
              <a:gd name="T41" fmla="*/ 701 h 1144"/>
              <a:gd name="T42" fmla="*/ 1134 w 1706"/>
              <a:gd name="T43" fmla="*/ 727 h 1144"/>
              <a:gd name="T44" fmla="*/ 1122 w 1706"/>
              <a:gd name="T45" fmla="*/ 819 h 1144"/>
              <a:gd name="T46" fmla="*/ 1054 w 1706"/>
              <a:gd name="T47" fmla="*/ 871 h 1144"/>
              <a:gd name="T48" fmla="*/ 1150 w 1706"/>
              <a:gd name="T49" fmla="*/ 1063 h 1144"/>
              <a:gd name="T50" fmla="*/ 1158 w 1706"/>
              <a:gd name="T51" fmla="*/ 1091 h 1144"/>
              <a:gd name="T52" fmla="*/ 1114 w 1706"/>
              <a:gd name="T53" fmla="*/ 1099 h 1144"/>
              <a:gd name="T54" fmla="*/ 1122 w 1706"/>
              <a:gd name="T55" fmla="*/ 1119 h 1144"/>
              <a:gd name="T56" fmla="*/ 1082 w 1706"/>
              <a:gd name="T57" fmla="*/ 1135 h 1144"/>
              <a:gd name="T58" fmla="*/ 1082 w 1706"/>
              <a:gd name="T59" fmla="*/ 1135 h 1144"/>
              <a:gd name="T60" fmla="*/ 1023 w 1706"/>
              <a:gd name="T61" fmla="*/ 1131 h 1144"/>
              <a:gd name="T62" fmla="*/ 886 w 1706"/>
              <a:gd name="T63" fmla="*/ 1015 h 1144"/>
              <a:gd name="T64" fmla="*/ 802 w 1706"/>
              <a:gd name="T65" fmla="*/ 863 h 1144"/>
              <a:gd name="T66" fmla="*/ 754 w 1706"/>
              <a:gd name="T67" fmla="*/ 775 h 1144"/>
              <a:gd name="T68" fmla="*/ 750 w 1706"/>
              <a:gd name="T69" fmla="*/ 811 h 1144"/>
              <a:gd name="T70" fmla="*/ 623 w 1706"/>
              <a:gd name="T71" fmla="*/ 731 h 1144"/>
              <a:gd name="T72" fmla="*/ 602 w 1706"/>
              <a:gd name="T73" fmla="*/ 671 h 1144"/>
              <a:gd name="T74" fmla="*/ 494 w 1706"/>
              <a:gd name="T75" fmla="*/ 595 h 1144"/>
              <a:gd name="T76" fmla="*/ 390 w 1706"/>
              <a:gd name="T77" fmla="*/ 647 h 1144"/>
              <a:gd name="T78" fmla="*/ 255 w 1706"/>
              <a:gd name="T79" fmla="*/ 740 h 1144"/>
              <a:gd name="T80" fmla="*/ 250 w 1706"/>
              <a:gd name="T81" fmla="*/ 779 h 1144"/>
              <a:gd name="T82" fmla="*/ 246 w 1706"/>
              <a:gd name="T83" fmla="*/ 815 h 1144"/>
              <a:gd name="T84" fmla="*/ 242 w 1706"/>
              <a:gd name="T85" fmla="*/ 819 h 1144"/>
              <a:gd name="T86" fmla="*/ 190 w 1706"/>
              <a:gd name="T87" fmla="*/ 799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6" h="1144">
                <a:moveTo>
                  <a:pt x="214" y="831"/>
                </a:moveTo>
                <a:lnTo>
                  <a:pt x="174" y="835"/>
                </a:lnTo>
                <a:cubicBezTo>
                  <a:pt x="143" y="820"/>
                  <a:pt x="52" y="766"/>
                  <a:pt x="26" y="739"/>
                </a:cubicBezTo>
                <a:cubicBezTo>
                  <a:pt x="0" y="712"/>
                  <a:pt x="16" y="690"/>
                  <a:pt x="18" y="671"/>
                </a:cubicBezTo>
                <a:lnTo>
                  <a:pt x="38" y="627"/>
                </a:lnTo>
                <a:lnTo>
                  <a:pt x="78" y="595"/>
                </a:lnTo>
                <a:lnTo>
                  <a:pt x="166" y="463"/>
                </a:lnTo>
                <a:cubicBezTo>
                  <a:pt x="188" y="409"/>
                  <a:pt x="190" y="327"/>
                  <a:pt x="211" y="268"/>
                </a:cubicBezTo>
                <a:cubicBezTo>
                  <a:pt x="232" y="209"/>
                  <a:pt x="246" y="153"/>
                  <a:pt x="290" y="111"/>
                </a:cubicBezTo>
                <a:cubicBezTo>
                  <a:pt x="334" y="69"/>
                  <a:pt x="420" y="30"/>
                  <a:pt x="474" y="15"/>
                </a:cubicBezTo>
                <a:cubicBezTo>
                  <a:pt x="528" y="0"/>
                  <a:pt x="568" y="10"/>
                  <a:pt x="614" y="23"/>
                </a:cubicBezTo>
                <a:cubicBezTo>
                  <a:pt x="660" y="36"/>
                  <a:pt x="711" y="74"/>
                  <a:pt x="750" y="91"/>
                </a:cubicBezTo>
                <a:lnTo>
                  <a:pt x="846" y="127"/>
                </a:lnTo>
                <a:cubicBezTo>
                  <a:pt x="897" y="134"/>
                  <a:pt x="1001" y="125"/>
                  <a:pt x="1054" y="131"/>
                </a:cubicBezTo>
                <a:cubicBezTo>
                  <a:pt x="1107" y="137"/>
                  <a:pt x="1135" y="148"/>
                  <a:pt x="1167" y="164"/>
                </a:cubicBezTo>
                <a:cubicBezTo>
                  <a:pt x="1199" y="180"/>
                  <a:pt x="1226" y="213"/>
                  <a:pt x="1247" y="228"/>
                </a:cubicBezTo>
                <a:cubicBezTo>
                  <a:pt x="1268" y="243"/>
                  <a:pt x="1276" y="247"/>
                  <a:pt x="1291" y="252"/>
                </a:cubicBezTo>
                <a:lnTo>
                  <a:pt x="1339" y="260"/>
                </a:lnTo>
                <a:lnTo>
                  <a:pt x="1390" y="295"/>
                </a:lnTo>
                <a:cubicBezTo>
                  <a:pt x="1409" y="310"/>
                  <a:pt x="1436" y="332"/>
                  <a:pt x="1451" y="352"/>
                </a:cubicBezTo>
                <a:cubicBezTo>
                  <a:pt x="1466" y="372"/>
                  <a:pt x="1477" y="407"/>
                  <a:pt x="1483" y="418"/>
                </a:cubicBezTo>
                <a:cubicBezTo>
                  <a:pt x="1489" y="429"/>
                  <a:pt x="1488" y="425"/>
                  <a:pt x="1487" y="419"/>
                </a:cubicBezTo>
                <a:cubicBezTo>
                  <a:pt x="1486" y="413"/>
                  <a:pt x="1471" y="392"/>
                  <a:pt x="1479" y="383"/>
                </a:cubicBezTo>
                <a:cubicBezTo>
                  <a:pt x="1487" y="374"/>
                  <a:pt x="1518" y="363"/>
                  <a:pt x="1533" y="365"/>
                </a:cubicBezTo>
                <a:cubicBezTo>
                  <a:pt x="1548" y="367"/>
                  <a:pt x="1559" y="382"/>
                  <a:pt x="1567" y="393"/>
                </a:cubicBezTo>
                <a:cubicBezTo>
                  <a:pt x="1575" y="404"/>
                  <a:pt x="1582" y="417"/>
                  <a:pt x="1583" y="429"/>
                </a:cubicBezTo>
                <a:cubicBezTo>
                  <a:pt x="1584" y="441"/>
                  <a:pt x="1574" y="453"/>
                  <a:pt x="1575" y="463"/>
                </a:cubicBezTo>
                <a:lnTo>
                  <a:pt x="1590" y="491"/>
                </a:lnTo>
                <a:cubicBezTo>
                  <a:pt x="1596" y="504"/>
                  <a:pt x="1599" y="525"/>
                  <a:pt x="1609" y="542"/>
                </a:cubicBezTo>
                <a:cubicBezTo>
                  <a:pt x="1619" y="559"/>
                  <a:pt x="1646" y="578"/>
                  <a:pt x="1653" y="593"/>
                </a:cubicBezTo>
                <a:cubicBezTo>
                  <a:pt x="1660" y="608"/>
                  <a:pt x="1655" y="622"/>
                  <a:pt x="1654" y="632"/>
                </a:cubicBezTo>
                <a:cubicBezTo>
                  <a:pt x="1653" y="642"/>
                  <a:pt x="1640" y="639"/>
                  <a:pt x="1647" y="655"/>
                </a:cubicBezTo>
                <a:lnTo>
                  <a:pt x="1699" y="731"/>
                </a:lnTo>
                <a:cubicBezTo>
                  <a:pt x="1706" y="753"/>
                  <a:pt x="1698" y="770"/>
                  <a:pt x="1687" y="787"/>
                </a:cubicBezTo>
                <a:lnTo>
                  <a:pt x="1634" y="835"/>
                </a:lnTo>
                <a:cubicBezTo>
                  <a:pt x="1611" y="842"/>
                  <a:pt x="1574" y="832"/>
                  <a:pt x="1550" y="827"/>
                </a:cubicBezTo>
                <a:cubicBezTo>
                  <a:pt x="1526" y="822"/>
                  <a:pt x="1507" y="807"/>
                  <a:pt x="1490" y="803"/>
                </a:cubicBezTo>
                <a:cubicBezTo>
                  <a:pt x="1473" y="799"/>
                  <a:pt x="1469" y="803"/>
                  <a:pt x="1450" y="803"/>
                </a:cubicBezTo>
                <a:cubicBezTo>
                  <a:pt x="1431" y="803"/>
                  <a:pt x="1405" y="810"/>
                  <a:pt x="1378" y="803"/>
                </a:cubicBezTo>
                <a:cubicBezTo>
                  <a:pt x="1351" y="796"/>
                  <a:pt x="1309" y="775"/>
                  <a:pt x="1290" y="759"/>
                </a:cubicBezTo>
                <a:cubicBezTo>
                  <a:pt x="1271" y="743"/>
                  <a:pt x="1276" y="717"/>
                  <a:pt x="1263" y="707"/>
                </a:cubicBezTo>
                <a:cubicBezTo>
                  <a:pt x="1250" y="697"/>
                  <a:pt x="1232" y="701"/>
                  <a:pt x="1215" y="701"/>
                </a:cubicBezTo>
                <a:cubicBezTo>
                  <a:pt x="1198" y="701"/>
                  <a:pt x="1171" y="703"/>
                  <a:pt x="1158" y="707"/>
                </a:cubicBezTo>
                <a:lnTo>
                  <a:pt x="1134" y="727"/>
                </a:lnTo>
                <a:lnTo>
                  <a:pt x="1122" y="775"/>
                </a:lnTo>
                <a:lnTo>
                  <a:pt x="1122" y="819"/>
                </a:lnTo>
                <a:cubicBezTo>
                  <a:pt x="1118" y="832"/>
                  <a:pt x="1109" y="842"/>
                  <a:pt x="1098" y="851"/>
                </a:cubicBezTo>
                <a:cubicBezTo>
                  <a:pt x="1087" y="860"/>
                  <a:pt x="1059" y="846"/>
                  <a:pt x="1054" y="871"/>
                </a:cubicBezTo>
                <a:cubicBezTo>
                  <a:pt x="1049" y="896"/>
                  <a:pt x="1054" y="971"/>
                  <a:pt x="1070" y="1003"/>
                </a:cubicBezTo>
                <a:cubicBezTo>
                  <a:pt x="1086" y="1035"/>
                  <a:pt x="1138" y="1050"/>
                  <a:pt x="1150" y="1063"/>
                </a:cubicBezTo>
                <a:cubicBezTo>
                  <a:pt x="1162" y="1076"/>
                  <a:pt x="1141" y="1074"/>
                  <a:pt x="1142" y="1079"/>
                </a:cubicBezTo>
                <a:cubicBezTo>
                  <a:pt x="1143" y="1084"/>
                  <a:pt x="1159" y="1084"/>
                  <a:pt x="1158" y="1091"/>
                </a:cubicBezTo>
                <a:lnTo>
                  <a:pt x="1134" y="1123"/>
                </a:lnTo>
                <a:lnTo>
                  <a:pt x="1114" y="1099"/>
                </a:lnTo>
                <a:cubicBezTo>
                  <a:pt x="1112" y="1097"/>
                  <a:pt x="1121" y="1108"/>
                  <a:pt x="1122" y="1111"/>
                </a:cubicBezTo>
                <a:cubicBezTo>
                  <a:pt x="1123" y="1114"/>
                  <a:pt x="1128" y="1114"/>
                  <a:pt x="1122" y="1119"/>
                </a:cubicBezTo>
                <a:cubicBezTo>
                  <a:pt x="1116" y="1124"/>
                  <a:pt x="1093" y="1136"/>
                  <a:pt x="1086" y="1139"/>
                </a:cubicBezTo>
                <a:cubicBezTo>
                  <a:pt x="1079" y="1142"/>
                  <a:pt x="1084" y="1140"/>
                  <a:pt x="1082" y="1135"/>
                </a:cubicBezTo>
                <a:cubicBezTo>
                  <a:pt x="1080" y="1130"/>
                  <a:pt x="1074" y="1111"/>
                  <a:pt x="1074" y="1111"/>
                </a:cubicBezTo>
                <a:cubicBezTo>
                  <a:pt x="1074" y="1111"/>
                  <a:pt x="1085" y="1130"/>
                  <a:pt x="1082" y="1135"/>
                </a:cubicBezTo>
                <a:cubicBezTo>
                  <a:pt x="1079" y="1140"/>
                  <a:pt x="1068" y="1144"/>
                  <a:pt x="1058" y="1143"/>
                </a:cubicBezTo>
                <a:cubicBezTo>
                  <a:pt x="1048" y="1142"/>
                  <a:pt x="1048" y="1142"/>
                  <a:pt x="1023" y="1131"/>
                </a:cubicBezTo>
                <a:lnTo>
                  <a:pt x="906" y="1075"/>
                </a:lnTo>
                <a:cubicBezTo>
                  <a:pt x="883" y="1056"/>
                  <a:pt x="895" y="1034"/>
                  <a:pt x="886" y="1015"/>
                </a:cubicBezTo>
                <a:cubicBezTo>
                  <a:pt x="877" y="996"/>
                  <a:pt x="868" y="988"/>
                  <a:pt x="854" y="963"/>
                </a:cubicBezTo>
                <a:lnTo>
                  <a:pt x="802" y="863"/>
                </a:lnTo>
                <a:cubicBezTo>
                  <a:pt x="788" y="834"/>
                  <a:pt x="778" y="802"/>
                  <a:pt x="770" y="787"/>
                </a:cubicBezTo>
                <a:cubicBezTo>
                  <a:pt x="762" y="772"/>
                  <a:pt x="753" y="772"/>
                  <a:pt x="754" y="775"/>
                </a:cubicBezTo>
                <a:cubicBezTo>
                  <a:pt x="755" y="778"/>
                  <a:pt x="775" y="801"/>
                  <a:pt x="774" y="807"/>
                </a:cubicBezTo>
                <a:cubicBezTo>
                  <a:pt x="773" y="813"/>
                  <a:pt x="769" y="818"/>
                  <a:pt x="750" y="811"/>
                </a:cubicBezTo>
                <a:cubicBezTo>
                  <a:pt x="731" y="804"/>
                  <a:pt x="679" y="780"/>
                  <a:pt x="658" y="767"/>
                </a:cubicBezTo>
                <a:cubicBezTo>
                  <a:pt x="637" y="754"/>
                  <a:pt x="630" y="742"/>
                  <a:pt x="623" y="731"/>
                </a:cubicBezTo>
                <a:cubicBezTo>
                  <a:pt x="616" y="720"/>
                  <a:pt x="617" y="709"/>
                  <a:pt x="614" y="699"/>
                </a:cubicBezTo>
                <a:cubicBezTo>
                  <a:pt x="611" y="689"/>
                  <a:pt x="612" y="681"/>
                  <a:pt x="602" y="671"/>
                </a:cubicBezTo>
                <a:cubicBezTo>
                  <a:pt x="592" y="661"/>
                  <a:pt x="572" y="652"/>
                  <a:pt x="554" y="639"/>
                </a:cubicBezTo>
                <a:cubicBezTo>
                  <a:pt x="536" y="626"/>
                  <a:pt x="513" y="609"/>
                  <a:pt x="494" y="595"/>
                </a:cubicBezTo>
                <a:cubicBezTo>
                  <a:pt x="475" y="581"/>
                  <a:pt x="459" y="546"/>
                  <a:pt x="442" y="555"/>
                </a:cubicBezTo>
                <a:cubicBezTo>
                  <a:pt x="425" y="564"/>
                  <a:pt x="427" y="619"/>
                  <a:pt x="390" y="647"/>
                </a:cubicBezTo>
                <a:cubicBezTo>
                  <a:pt x="353" y="675"/>
                  <a:pt x="245" y="708"/>
                  <a:pt x="222" y="723"/>
                </a:cubicBezTo>
                <a:lnTo>
                  <a:pt x="255" y="740"/>
                </a:lnTo>
                <a:lnTo>
                  <a:pt x="263" y="760"/>
                </a:lnTo>
                <a:lnTo>
                  <a:pt x="250" y="779"/>
                </a:lnTo>
                <a:cubicBezTo>
                  <a:pt x="251" y="786"/>
                  <a:pt x="271" y="797"/>
                  <a:pt x="270" y="803"/>
                </a:cubicBezTo>
                <a:cubicBezTo>
                  <a:pt x="269" y="809"/>
                  <a:pt x="254" y="815"/>
                  <a:pt x="246" y="815"/>
                </a:cubicBezTo>
                <a:lnTo>
                  <a:pt x="222" y="803"/>
                </a:lnTo>
                <a:lnTo>
                  <a:pt x="242" y="819"/>
                </a:lnTo>
                <a:lnTo>
                  <a:pt x="218" y="827"/>
                </a:lnTo>
                <a:lnTo>
                  <a:pt x="190" y="799"/>
                </a:lnTo>
                <a:lnTo>
                  <a:pt x="214" y="831"/>
                </a:ln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6" name="Freeform 84"/>
          <p:cNvSpPr>
            <a:spLocks/>
          </p:cNvSpPr>
          <p:nvPr/>
        </p:nvSpPr>
        <p:spPr bwMode="auto">
          <a:xfrm rot="20236078">
            <a:off x="609446" y="4487630"/>
            <a:ext cx="1785938" cy="1163638"/>
          </a:xfrm>
          <a:custGeom>
            <a:avLst/>
            <a:gdLst>
              <a:gd name="T0" fmla="*/ 81 w 1246"/>
              <a:gd name="T1" fmla="*/ 700 h 815"/>
              <a:gd name="T2" fmla="*/ 50 w 1246"/>
              <a:gd name="T3" fmla="*/ 664 h 815"/>
              <a:gd name="T4" fmla="*/ 11 w 1246"/>
              <a:gd name="T5" fmla="*/ 619 h 815"/>
              <a:gd name="T6" fmla="*/ 39 w 1246"/>
              <a:gd name="T7" fmla="*/ 550 h 815"/>
              <a:gd name="T8" fmla="*/ 49 w 1246"/>
              <a:gd name="T9" fmla="*/ 471 h 815"/>
              <a:gd name="T10" fmla="*/ 69 w 1246"/>
              <a:gd name="T11" fmla="*/ 400 h 815"/>
              <a:gd name="T12" fmla="*/ 183 w 1246"/>
              <a:gd name="T13" fmla="*/ 319 h 815"/>
              <a:gd name="T14" fmla="*/ 285 w 1246"/>
              <a:gd name="T15" fmla="*/ 286 h 815"/>
              <a:gd name="T16" fmla="*/ 499 w 1246"/>
              <a:gd name="T17" fmla="*/ 86 h 815"/>
              <a:gd name="T18" fmla="*/ 560 w 1246"/>
              <a:gd name="T19" fmla="*/ 87 h 815"/>
              <a:gd name="T20" fmla="*/ 665 w 1246"/>
              <a:gd name="T21" fmla="*/ 51 h 815"/>
              <a:gd name="T22" fmla="*/ 650 w 1246"/>
              <a:gd name="T23" fmla="*/ 180 h 815"/>
              <a:gd name="T24" fmla="*/ 542 w 1246"/>
              <a:gd name="T25" fmla="*/ 306 h 815"/>
              <a:gd name="T26" fmla="*/ 358 w 1246"/>
              <a:gd name="T27" fmla="*/ 371 h 815"/>
              <a:gd name="T28" fmla="*/ 448 w 1246"/>
              <a:gd name="T29" fmla="*/ 380 h 815"/>
              <a:gd name="T30" fmla="*/ 583 w 1246"/>
              <a:gd name="T31" fmla="*/ 305 h 815"/>
              <a:gd name="T32" fmla="*/ 731 w 1246"/>
              <a:gd name="T33" fmla="*/ 207 h 815"/>
              <a:gd name="T34" fmla="*/ 1007 w 1246"/>
              <a:gd name="T35" fmla="*/ 309 h 815"/>
              <a:gd name="T36" fmla="*/ 1106 w 1246"/>
              <a:gd name="T37" fmla="*/ 459 h 815"/>
              <a:gd name="T38" fmla="*/ 1193 w 1246"/>
              <a:gd name="T39" fmla="*/ 462 h 815"/>
              <a:gd name="T40" fmla="*/ 1223 w 1246"/>
              <a:gd name="T41" fmla="*/ 528 h 815"/>
              <a:gd name="T42" fmla="*/ 1229 w 1246"/>
              <a:gd name="T43" fmla="*/ 537 h 815"/>
              <a:gd name="T44" fmla="*/ 1196 w 1246"/>
              <a:gd name="T45" fmla="*/ 618 h 815"/>
              <a:gd name="T46" fmla="*/ 1016 w 1246"/>
              <a:gd name="T47" fmla="*/ 639 h 815"/>
              <a:gd name="T48" fmla="*/ 953 w 1246"/>
              <a:gd name="T49" fmla="*/ 723 h 815"/>
              <a:gd name="T50" fmla="*/ 893 w 1246"/>
              <a:gd name="T51" fmla="*/ 768 h 815"/>
              <a:gd name="T52" fmla="*/ 773 w 1246"/>
              <a:gd name="T53" fmla="*/ 735 h 815"/>
              <a:gd name="T54" fmla="*/ 629 w 1246"/>
              <a:gd name="T55" fmla="*/ 786 h 815"/>
              <a:gd name="T56" fmla="*/ 560 w 1246"/>
              <a:gd name="T57" fmla="*/ 798 h 815"/>
              <a:gd name="T58" fmla="*/ 431 w 1246"/>
              <a:gd name="T59" fmla="*/ 744 h 815"/>
              <a:gd name="T60" fmla="*/ 395 w 1246"/>
              <a:gd name="T61" fmla="*/ 792 h 815"/>
              <a:gd name="T62" fmla="*/ 404 w 1246"/>
              <a:gd name="T63" fmla="*/ 741 h 815"/>
              <a:gd name="T64" fmla="*/ 311 w 1246"/>
              <a:gd name="T65" fmla="*/ 810 h 815"/>
              <a:gd name="T66" fmla="*/ 218 w 1246"/>
              <a:gd name="T67" fmla="*/ 759 h 815"/>
              <a:gd name="T68" fmla="*/ 182 w 1246"/>
              <a:gd name="T69" fmla="*/ 810 h 815"/>
              <a:gd name="T70" fmla="*/ 197 w 1246"/>
              <a:gd name="T71" fmla="*/ 723 h 815"/>
              <a:gd name="T72" fmla="*/ 287 w 1246"/>
              <a:gd name="T73" fmla="*/ 678 h 815"/>
              <a:gd name="T74" fmla="*/ 236 w 1246"/>
              <a:gd name="T75" fmla="*/ 672 h 815"/>
              <a:gd name="T76" fmla="*/ 134 w 1246"/>
              <a:gd name="T77" fmla="*/ 67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46" h="815">
                <a:moveTo>
                  <a:pt x="134" y="675"/>
                </a:moveTo>
                <a:cubicBezTo>
                  <a:pt x="122" y="678"/>
                  <a:pt x="93" y="699"/>
                  <a:pt x="81" y="700"/>
                </a:cubicBezTo>
                <a:cubicBezTo>
                  <a:pt x="69" y="701"/>
                  <a:pt x="64" y="688"/>
                  <a:pt x="59" y="682"/>
                </a:cubicBezTo>
                <a:cubicBezTo>
                  <a:pt x="54" y="676"/>
                  <a:pt x="55" y="670"/>
                  <a:pt x="50" y="664"/>
                </a:cubicBezTo>
                <a:cubicBezTo>
                  <a:pt x="45" y="658"/>
                  <a:pt x="32" y="655"/>
                  <a:pt x="26" y="648"/>
                </a:cubicBezTo>
                <a:cubicBezTo>
                  <a:pt x="20" y="641"/>
                  <a:pt x="14" y="630"/>
                  <a:pt x="11" y="619"/>
                </a:cubicBezTo>
                <a:cubicBezTo>
                  <a:pt x="8" y="608"/>
                  <a:pt x="0" y="590"/>
                  <a:pt x="5" y="579"/>
                </a:cubicBezTo>
                <a:cubicBezTo>
                  <a:pt x="10" y="568"/>
                  <a:pt x="34" y="562"/>
                  <a:pt x="39" y="550"/>
                </a:cubicBezTo>
                <a:cubicBezTo>
                  <a:pt x="44" y="538"/>
                  <a:pt x="33" y="517"/>
                  <a:pt x="35" y="504"/>
                </a:cubicBezTo>
                <a:cubicBezTo>
                  <a:pt x="37" y="491"/>
                  <a:pt x="47" y="482"/>
                  <a:pt x="49" y="471"/>
                </a:cubicBezTo>
                <a:cubicBezTo>
                  <a:pt x="51" y="460"/>
                  <a:pt x="44" y="452"/>
                  <a:pt x="47" y="440"/>
                </a:cubicBezTo>
                <a:lnTo>
                  <a:pt x="69" y="400"/>
                </a:lnTo>
                <a:cubicBezTo>
                  <a:pt x="80" y="386"/>
                  <a:pt x="92" y="368"/>
                  <a:pt x="111" y="355"/>
                </a:cubicBezTo>
                <a:cubicBezTo>
                  <a:pt x="130" y="342"/>
                  <a:pt x="155" y="326"/>
                  <a:pt x="183" y="319"/>
                </a:cubicBezTo>
                <a:cubicBezTo>
                  <a:pt x="211" y="312"/>
                  <a:pt x="260" y="316"/>
                  <a:pt x="277" y="311"/>
                </a:cubicBezTo>
                <a:cubicBezTo>
                  <a:pt x="294" y="306"/>
                  <a:pt x="264" y="310"/>
                  <a:pt x="285" y="286"/>
                </a:cubicBezTo>
                <a:cubicBezTo>
                  <a:pt x="306" y="262"/>
                  <a:pt x="368" y="198"/>
                  <a:pt x="404" y="165"/>
                </a:cubicBezTo>
                <a:cubicBezTo>
                  <a:pt x="440" y="132"/>
                  <a:pt x="474" y="113"/>
                  <a:pt x="499" y="86"/>
                </a:cubicBezTo>
                <a:cubicBezTo>
                  <a:pt x="524" y="59"/>
                  <a:pt x="544" y="0"/>
                  <a:pt x="554" y="0"/>
                </a:cubicBezTo>
                <a:cubicBezTo>
                  <a:pt x="564" y="0"/>
                  <a:pt x="560" y="62"/>
                  <a:pt x="560" y="87"/>
                </a:cubicBezTo>
                <a:cubicBezTo>
                  <a:pt x="560" y="112"/>
                  <a:pt x="534" y="159"/>
                  <a:pt x="551" y="153"/>
                </a:cubicBezTo>
                <a:lnTo>
                  <a:pt x="665" y="51"/>
                </a:lnTo>
                <a:lnTo>
                  <a:pt x="683" y="60"/>
                </a:lnTo>
                <a:lnTo>
                  <a:pt x="650" y="180"/>
                </a:lnTo>
                <a:cubicBezTo>
                  <a:pt x="637" y="212"/>
                  <a:pt x="626" y="228"/>
                  <a:pt x="608" y="249"/>
                </a:cubicBezTo>
                <a:cubicBezTo>
                  <a:pt x="590" y="270"/>
                  <a:pt x="570" y="294"/>
                  <a:pt x="542" y="306"/>
                </a:cubicBezTo>
                <a:cubicBezTo>
                  <a:pt x="514" y="318"/>
                  <a:pt x="468" y="313"/>
                  <a:pt x="437" y="324"/>
                </a:cubicBezTo>
                <a:cubicBezTo>
                  <a:pt x="406" y="335"/>
                  <a:pt x="362" y="364"/>
                  <a:pt x="358" y="371"/>
                </a:cubicBezTo>
                <a:lnTo>
                  <a:pt x="413" y="369"/>
                </a:lnTo>
                <a:lnTo>
                  <a:pt x="448" y="380"/>
                </a:lnTo>
                <a:lnTo>
                  <a:pt x="469" y="380"/>
                </a:lnTo>
                <a:lnTo>
                  <a:pt x="583" y="305"/>
                </a:lnTo>
                <a:cubicBezTo>
                  <a:pt x="614" y="285"/>
                  <a:pt x="628" y="274"/>
                  <a:pt x="653" y="258"/>
                </a:cubicBezTo>
                <a:cubicBezTo>
                  <a:pt x="678" y="242"/>
                  <a:pt x="695" y="216"/>
                  <a:pt x="731" y="207"/>
                </a:cubicBezTo>
                <a:cubicBezTo>
                  <a:pt x="767" y="198"/>
                  <a:pt x="823" y="190"/>
                  <a:pt x="869" y="207"/>
                </a:cubicBezTo>
                <a:cubicBezTo>
                  <a:pt x="915" y="224"/>
                  <a:pt x="973" y="266"/>
                  <a:pt x="1007" y="309"/>
                </a:cubicBezTo>
                <a:cubicBezTo>
                  <a:pt x="1041" y="352"/>
                  <a:pt x="1059" y="440"/>
                  <a:pt x="1076" y="465"/>
                </a:cubicBezTo>
                <a:cubicBezTo>
                  <a:pt x="1093" y="490"/>
                  <a:pt x="1095" y="458"/>
                  <a:pt x="1106" y="459"/>
                </a:cubicBezTo>
                <a:cubicBezTo>
                  <a:pt x="1117" y="460"/>
                  <a:pt x="1128" y="474"/>
                  <a:pt x="1142" y="474"/>
                </a:cubicBezTo>
                <a:cubicBezTo>
                  <a:pt x="1156" y="474"/>
                  <a:pt x="1177" y="468"/>
                  <a:pt x="1193" y="462"/>
                </a:cubicBezTo>
                <a:cubicBezTo>
                  <a:pt x="1209" y="456"/>
                  <a:pt x="1236" y="424"/>
                  <a:pt x="1241" y="435"/>
                </a:cubicBezTo>
                <a:cubicBezTo>
                  <a:pt x="1246" y="446"/>
                  <a:pt x="1233" y="509"/>
                  <a:pt x="1223" y="528"/>
                </a:cubicBezTo>
                <a:cubicBezTo>
                  <a:pt x="1213" y="547"/>
                  <a:pt x="1180" y="548"/>
                  <a:pt x="1181" y="549"/>
                </a:cubicBezTo>
                <a:cubicBezTo>
                  <a:pt x="1182" y="550"/>
                  <a:pt x="1224" y="531"/>
                  <a:pt x="1229" y="537"/>
                </a:cubicBezTo>
                <a:cubicBezTo>
                  <a:pt x="1234" y="543"/>
                  <a:pt x="1216" y="575"/>
                  <a:pt x="1211" y="588"/>
                </a:cubicBezTo>
                <a:cubicBezTo>
                  <a:pt x="1206" y="601"/>
                  <a:pt x="1213" y="603"/>
                  <a:pt x="1196" y="618"/>
                </a:cubicBezTo>
                <a:cubicBezTo>
                  <a:pt x="1179" y="633"/>
                  <a:pt x="1136" y="675"/>
                  <a:pt x="1106" y="678"/>
                </a:cubicBezTo>
                <a:cubicBezTo>
                  <a:pt x="1076" y="681"/>
                  <a:pt x="1040" y="639"/>
                  <a:pt x="1016" y="639"/>
                </a:cubicBezTo>
                <a:cubicBezTo>
                  <a:pt x="992" y="639"/>
                  <a:pt x="969" y="661"/>
                  <a:pt x="959" y="675"/>
                </a:cubicBezTo>
                <a:lnTo>
                  <a:pt x="953" y="723"/>
                </a:lnTo>
                <a:cubicBezTo>
                  <a:pt x="948" y="734"/>
                  <a:pt x="939" y="737"/>
                  <a:pt x="929" y="744"/>
                </a:cubicBezTo>
                <a:cubicBezTo>
                  <a:pt x="919" y="751"/>
                  <a:pt x="906" y="768"/>
                  <a:pt x="893" y="768"/>
                </a:cubicBezTo>
                <a:lnTo>
                  <a:pt x="851" y="741"/>
                </a:lnTo>
                <a:cubicBezTo>
                  <a:pt x="831" y="735"/>
                  <a:pt x="801" y="730"/>
                  <a:pt x="773" y="735"/>
                </a:cubicBezTo>
                <a:cubicBezTo>
                  <a:pt x="745" y="740"/>
                  <a:pt x="707" y="763"/>
                  <a:pt x="683" y="771"/>
                </a:cubicBezTo>
                <a:cubicBezTo>
                  <a:pt x="659" y="779"/>
                  <a:pt x="644" y="780"/>
                  <a:pt x="629" y="786"/>
                </a:cubicBezTo>
                <a:cubicBezTo>
                  <a:pt x="614" y="792"/>
                  <a:pt x="604" y="805"/>
                  <a:pt x="593" y="807"/>
                </a:cubicBezTo>
                <a:cubicBezTo>
                  <a:pt x="582" y="809"/>
                  <a:pt x="587" y="798"/>
                  <a:pt x="560" y="798"/>
                </a:cubicBezTo>
                <a:cubicBezTo>
                  <a:pt x="533" y="798"/>
                  <a:pt x="449" y="813"/>
                  <a:pt x="428" y="804"/>
                </a:cubicBezTo>
                <a:cubicBezTo>
                  <a:pt x="407" y="795"/>
                  <a:pt x="433" y="744"/>
                  <a:pt x="431" y="744"/>
                </a:cubicBezTo>
                <a:cubicBezTo>
                  <a:pt x="429" y="744"/>
                  <a:pt x="419" y="799"/>
                  <a:pt x="413" y="807"/>
                </a:cubicBezTo>
                <a:cubicBezTo>
                  <a:pt x="407" y="815"/>
                  <a:pt x="399" y="799"/>
                  <a:pt x="395" y="792"/>
                </a:cubicBezTo>
                <a:cubicBezTo>
                  <a:pt x="391" y="785"/>
                  <a:pt x="387" y="770"/>
                  <a:pt x="389" y="762"/>
                </a:cubicBezTo>
                <a:cubicBezTo>
                  <a:pt x="391" y="754"/>
                  <a:pt x="407" y="744"/>
                  <a:pt x="404" y="741"/>
                </a:cubicBezTo>
                <a:lnTo>
                  <a:pt x="371" y="741"/>
                </a:lnTo>
                <a:cubicBezTo>
                  <a:pt x="356" y="752"/>
                  <a:pt x="337" y="799"/>
                  <a:pt x="311" y="810"/>
                </a:cubicBezTo>
                <a:lnTo>
                  <a:pt x="215" y="804"/>
                </a:lnTo>
                <a:lnTo>
                  <a:pt x="218" y="759"/>
                </a:lnTo>
                <a:lnTo>
                  <a:pt x="215" y="801"/>
                </a:lnTo>
                <a:lnTo>
                  <a:pt x="182" y="810"/>
                </a:lnTo>
                <a:lnTo>
                  <a:pt x="167" y="768"/>
                </a:lnTo>
                <a:cubicBezTo>
                  <a:pt x="169" y="754"/>
                  <a:pt x="182" y="730"/>
                  <a:pt x="197" y="723"/>
                </a:cubicBezTo>
                <a:lnTo>
                  <a:pt x="257" y="726"/>
                </a:lnTo>
                <a:lnTo>
                  <a:pt x="287" y="678"/>
                </a:lnTo>
                <a:cubicBezTo>
                  <a:pt x="291" y="664"/>
                  <a:pt x="289" y="640"/>
                  <a:pt x="281" y="639"/>
                </a:cubicBezTo>
                <a:cubicBezTo>
                  <a:pt x="273" y="638"/>
                  <a:pt x="256" y="668"/>
                  <a:pt x="236" y="672"/>
                </a:cubicBezTo>
                <a:cubicBezTo>
                  <a:pt x="216" y="676"/>
                  <a:pt x="178" y="666"/>
                  <a:pt x="161" y="666"/>
                </a:cubicBezTo>
                <a:cubicBezTo>
                  <a:pt x="144" y="666"/>
                  <a:pt x="140" y="673"/>
                  <a:pt x="134" y="67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7" name="Freeform 85"/>
          <p:cNvSpPr>
            <a:spLocks/>
          </p:cNvSpPr>
          <p:nvPr/>
        </p:nvSpPr>
        <p:spPr bwMode="auto">
          <a:xfrm rot="20356514">
            <a:off x="1606396" y="3395430"/>
            <a:ext cx="1695450" cy="974725"/>
          </a:xfrm>
          <a:custGeom>
            <a:avLst/>
            <a:gdLst>
              <a:gd name="T0" fmla="*/ 130 w 1401"/>
              <a:gd name="T1" fmla="*/ 675 h 807"/>
              <a:gd name="T2" fmla="*/ 360 w 1401"/>
              <a:gd name="T3" fmla="*/ 505 h 807"/>
              <a:gd name="T4" fmla="*/ 260 w 1401"/>
              <a:gd name="T5" fmla="*/ 529 h 807"/>
              <a:gd name="T6" fmla="*/ 205 w 1401"/>
              <a:gd name="T7" fmla="*/ 510 h 807"/>
              <a:gd name="T8" fmla="*/ 151 w 1401"/>
              <a:gd name="T9" fmla="*/ 521 h 807"/>
              <a:gd name="T10" fmla="*/ 103 w 1401"/>
              <a:gd name="T11" fmla="*/ 504 h 807"/>
              <a:gd name="T12" fmla="*/ 83 w 1401"/>
              <a:gd name="T13" fmla="*/ 465 h 807"/>
              <a:gd name="T14" fmla="*/ 75 w 1401"/>
              <a:gd name="T15" fmla="*/ 433 h 807"/>
              <a:gd name="T16" fmla="*/ 76 w 1401"/>
              <a:gd name="T17" fmla="*/ 387 h 807"/>
              <a:gd name="T18" fmla="*/ 126 w 1401"/>
              <a:gd name="T19" fmla="*/ 327 h 807"/>
              <a:gd name="T20" fmla="*/ 160 w 1401"/>
              <a:gd name="T21" fmla="*/ 255 h 807"/>
              <a:gd name="T22" fmla="*/ 260 w 1401"/>
              <a:gd name="T23" fmla="*/ 186 h 807"/>
              <a:gd name="T24" fmla="*/ 422 w 1401"/>
              <a:gd name="T25" fmla="*/ 159 h 807"/>
              <a:gd name="T26" fmla="*/ 608 w 1401"/>
              <a:gd name="T27" fmla="*/ 54 h 807"/>
              <a:gd name="T28" fmla="*/ 692 w 1401"/>
              <a:gd name="T29" fmla="*/ 3 h 807"/>
              <a:gd name="T30" fmla="*/ 671 w 1401"/>
              <a:gd name="T31" fmla="*/ 90 h 807"/>
              <a:gd name="T32" fmla="*/ 766 w 1401"/>
              <a:gd name="T33" fmla="*/ 35 h 807"/>
              <a:gd name="T34" fmla="*/ 770 w 1401"/>
              <a:gd name="T35" fmla="*/ 73 h 807"/>
              <a:gd name="T36" fmla="*/ 708 w 1401"/>
              <a:gd name="T37" fmla="*/ 201 h 807"/>
              <a:gd name="T38" fmla="*/ 558 w 1401"/>
              <a:gd name="T39" fmla="*/ 249 h 807"/>
              <a:gd name="T40" fmla="*/ 474 w 1401"/>
              <a:gd name="T41" fmla="*/ 267 h 807"/>
              <a:gd name="T42" fmla="*/ 566 w 1401"/>
              <a:gd name="T43" fmla="*/ 261 h 807"/>
              <a:gd name="T44" fmla="*/ 728 w 1401"/>
              <a:gd name="T45" fmla="*/ 251 h 807"/>
              <a:gd name="T46" fmla="*/ 886 w 1401"/>
              <a:gd name="T47" fmla="*/ 117 h 807"/>
              <a:gd name="T48" fmla="*/ 1060 w 1401"/>
              <a:gd name="T49" fmla="*/ 99 h 807"/>
              <a:gd name="T50" fmla="*/ 1198 w 1401"/>
              <a:gd name="T51" fmla="*/ 201 h 807"/>
              <a:gd name="T52" fmla="*/ 1294 w 1401"/>
              <a:gd name="T53" fmla="*/ 149 h 807"/>
              <a:gd name="T54" fmla="*/ 1312 w 1401"/>
              <a:gd name="T55" fmla="*/ 187 h 807"/>
              <a:gd name="T56" fmla="*/ 1368 w 1401"/>
              <a:gd name="T57" fmla="*/ 169 h 807"/>
              <a:gd name="T58" fmla="*/ 1396 w 1401"/>
              <a:gd name="T59" fmla="*/ 195 h 807"/>
              <a:gd name="T60" fmla="*/ 1348 w 1401"/>
              <a:gd name="T61" fmla="*/ 237 h 807"/>
              <a:gd name="T62" fmla="*/ 1396 w 1401"/>
              <a:gd name="T63" fmla="*/ 227 h 807"/>
              <a:gd name="T64" fmla="*/ 1342 w 1401"/>
              <a:gd name="T65" fmla="*/ 297 h 807"/>
              <a:gd name="T66" fmla="*/ 1340 w 1401"/>
              <a:gd name="T67" fmla="*/ 327 h 807"/>
              <a:gd name="T68" fmla="*/ 1254 w 1401"/>
              <a:gd name="T69" fmla="*/ 373 h 807"/>
              <a:gd name="T70" fmla="*/ 1188 w 1401"/>
              <a:gd name="T71" fmla="*/ 335 h 807"/>
              <a:gd name="T72" fmla="*/ 1186 w 1401"/>
              <a:gd name="T73" fmla="*/ 423 h 807"/>
              <a:gd name="T74" fmla="*/ 1168 w 1401"/>
              <a:gd name="T75" fmla="*/ 535 h 807"/>
              <a:gd name="T76" fmla="*/ 1084 w 1401"/>
              <a:gd name="T77" fmla="*/ 593 h 807"/>
              <a:gd name="T78" fmla="*/ 994 w 1401"/>
              <a:gd name="T79" fmla="*/ 705 h 807"/>
              <a:gd name="T80" fmla="*/ 970 w 1401"/>
              <a:gd name="T81" fmla="*/ 655 h 807"/>
              <a:gd name="T82" fmla="*/ 990 w 1401"/>
              <a:gd name="T83" fmla="*/ 707 h 807"/>
              <a:gd name="T84" fmla="*/ 928 w 1401"/>
              <a:gd name="T85" fmla="*/ 699 h 807"/>
              <a:gd name="T86" fmla="*/ 908 w 1401"/>
              <a:gd name="T87" fmla="*/ 659 h 807"/>
              <a:gd name="T88" fmla="*/ 850 w 1401"/>
              <a:gd name="T89" fmla="*/ 661 h 807"/>
              <a:gd name="T90" fmla="*/ 856 w 1401"/>
              <a:gd name="T91" fmla="*/ 549 h 807"/>
              <a:gd name="T92" fmla="*/ 992 w 1401"/>
              <a:gd name="T93" fmla="*/ 499 h 807"/>
              <a:gd name="T94" fmla="*/ 844 w 1401"/>
              <a:gd name="T95" fmla="*/ 495 h 807"/>
              <a:gd name="T96" fmla="*/ 770 w 1401"/>
              <a:gd name="T97" fmla="*/ 533 h 807"/>
              <a:gd name="T98" fmla="*/ 682 w 1401"/>
              <a:gd name="T99" fmla="*/ 593 h 807"/>
              <a:gd name="T100" fmla="*/ 626 w 1401"/>
              <a:gd name="T101" fmla="*/ 623 h 807"/>
              <a:gd name="T102" fmla="*/ 572 w 1401"/>
              <a:gd name="T103" fmla="*/ 667 h 807"/>
              <a:gd name="T104" fmla="*/ 396 w 1401"/>
              <a:gd name="T105" fmla="*/ 807 h 807"/>
              <a:gd name="T106" fmla="*/ 264 w 1401"/>
              <a:gd name="T107" fmla="*/ 755 h 807"/>
              <a:gd name="T108" fmla="*/ 262 w 1401"/>
              <a:gd name="T109" fmla="*/ 725 h 807"/>
              <a:gd name="T110" fmla="*/ 338 w 1401"/>
              <a:gd name="T111" fmla="*/ 703 h 807"/>
              <a:gd name="T112" fmla="*/ 376 w 1401"/>
              <a:gd name="T113" fmla="*/ 697 h 807"/>
              <a:gd name="T114" fmla="*/ 330 w 1401"/>
              <a:gd name="T115" fmla="*/ 697 h 807"/>
              <a:gd name="T116" fmla="*/ 258 w 1401"/>
              <a:gd name="T117" fmla="*/ 723 h 807"/>
              <a:gd name="T118" fmla="*/ 136 w 1401"/>
              <a:gd name="T119" fmla="*/ 779 h 807"/>
              <a:gd name="T120" fmla="*/ 18 w 1401"/>
              <a:gd name="T121" fmla="*/ 725 h 807"/>
              <a:gd name="T122" fmla="*/ 10 w 1401"/>
              <a:gd name="T123" fmla="*/ 723 h 807"/>
              <a:gd name="T124" fmla="*/ 36 w 1401"/>
              <a:gd name="T125" fmla="*/ 669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1" h="807">
                <a:moveTo>
                  <a:pt x="70" y="665"/>
                </a:moveTo>
                <a:cubicBezTo>
                  <a:pt x="86" y="666"/>
                  <a:pt x="98" y="687"/>
                  <a:pt x="130" y="675"/>
                </a:cubicBezTo>
                <a:cubicBezTo>
                  <a:pt x="162" y="663"/>
                  <a:pt x="226" y="621"/>
                  <a:pt x="264" y="593"/>
                </a:cubicBezTo>
                <a:cubicBezTo>
                  <a:pt x="302" y="565"/>
                  <a:pt x="350" y="518"/>
                  <a:pt x="360" y="505"/>
                </a:cubicBezTo>
                <a:cubicBezTo>
                  <a:pt x="370" y="492"/>
                  <a:pt x="343" y="509"/>
                  <a:pt x="326" y="513"/>
                </a:cubicBezTo>
                <a:cubicBezTo>
                  <a:pt x="309" y="517"/>
                  <a:pt x="277" y="528"/>
                  <a:pt x="260" y="529"/>
                </a:cubicBezTo>
                <a:cubicBezTo>
                  <a:pt x="243" y="530"/>
                  <a:pt x="232" y="520"/>
                  <a:pt x="223" y="517"/>
                </a:cubicBezTo>
                <a:lnTo>
                  <a:pt x="205" y="510"/>
                </a:lnTo>
                <a:lnTo>
                  <a:pt x="160" y="517"/>
                </a:lnTo>
                <a:lnTo>
                  <a:pt x="151" y="521"/>
                </a:lnTo>
                <a:lnTo>
                  <a:pt x="127" y="520"/>
                </a:lnTo>
                <a:cubicBezTo>
                  <a:pt x="119" y="517"/>
                  <a:pt x="109" y="511"/>
                  <a:pt x="103" y="504"/>
                </a:cubicBezTo>
                <a:cubicBezTo>
                  <a:pt x="97" y="497"/>
                  <a:pt x="91" y="481"/>
                  <a:pt x="88" y="475"/>
                </a:cubicBezTo>
                <a:cubicBezTo>
                  <a:pt x="85" y="469"/>
                  <a:pt x="84" y="471"/>
                  <a:pt x="83" y="465"/>
                </a:cubicBezTo>
                <a:lnTo>
                  <a:pt x="85" y="439"/>
                </a:lnTo>
                <a:lnTo>
                  <a:pt x="75" y="433"/>
                </a:lnTo>
                <a:cubicBezTo>
                  <a:pt x="72" y="428"/>
                  <a:pt x="68" y="419"/>
                  <a:pt x="68" y="411"/>
                </a:cubicBezTo>
                <a:cubicBezTo>
                  <a:pt x="68" y="403"/>
                  <a:pt x="68" y="397"/>
                  <a:pt x="76" y="387"/>
                </a:cubicBezTo>
                <a:cubicBezTo>
                  <a:pt x="84" y="377"/>
                  <a:pt x="107" y="361"/>
                  <a:pt x="115" y="351"/>
                </a:cubicBezTo>
                <a:cubicBezTo>
                  <a:pt x="123" y="341"/>
                  <a:pt x="123" y="336"/>
                  <a:pt x="126" y="327"/>
                </a:cubicBezTo>
                <a:cubicBezTo>
                  <a:pt x="129" y="318"/>
                  <a:pt x="128" y="309"/>
                  <a:pt x="134" y="297"/>
                </a:cubicBezTo>
                <a:lnTo>
                  <a:pt x="160" y="255"/>
                </a:lnTo>
                <a:lnTo>
                  <a:pt x="188" y="211"/>
                </a:lnTo>
                <a:cubicBezTo>
                  <a:pt x="205" y="199"/>
                  <a:pt x="231" y="190"/>
                  <a:pt x="260" y="186"/>
                </a:cubicBezTo>
                <a:cubicBezTo>
                  <a:pt x="289" y="182"/>
                  <a:pt x="338" y="191"/>
                  <a:pt x="365" y="186"/>
                </a:cubicBezTo>
                <a:cubicBezTo>
                  <a:pt x="392" y="181"/>
                  <a:pt x="402" y="169"/>
                  <a:pt x="422" y="159"/>
                </a:cubicBezTo>
                <a:cubicBezTo>
                  <a:pt x="442" y="149"/>
                  <a:pt x="455" y="144"/>
                  <a:pt x="486" y="127"/>
                </a:cubicBezTo>
                <a:cubicBezTo>
                  <a:pt x="517" y="110"/>
                  <a:pt x="577" y="75"/>
                  <a:pt x="608" y="54"/>
                </a:cubicBezTo>
                <a:cubicBezTo>
                  <a:pt x="639" y="33"/>
                  <a:pt x="657" y="8"/>
                  <a:pt x="671" y="0"/>
                </a:cubicBezTo>
                <a:lnTo>
                  <a:pt x="692" y="3"/>
                </a:lnTo>
                <a:lnTo>
                  <a:pt x="698" y="36"/>
                </a:lnTo>
                <a:lnTo>
                  <a:pt x="671" y="90"/>
                </a:lnTo>
                <a:cubicBezTo>
                  <a:pt x="677" y="94"/>
                  <a:pt x="716" y="68"/>
                  <a:pt x="732" y="59"/>
                </a:cubicBezTo>
                <a:cubicBezTo>
                  <a:pt x="748" y="50"/>
                  <a:pt x="758" y="35"/>
                  <a:pt x="766" y="35"/>
                </a:cubicBezTo>
                <a:cubicBezTo>
                  <a:pt x="774" y="35"/>
                  <a:pt x="777" y="55"/>
                  <a:pt x="778" y="61"/>
                </a:cubicBezTo>
                <a:lnTo>
                  <a:pt x="770" y="73"/>
                </a:lnTo>
                <a:lnTo>
                  <a:pt x="744" y="147"/>
                </a:lnTo>
                <a:lnTo>
                  <a:pt x="708" y="201"/>
                </a:lnTo>
                <a:cubicBezTo>
                  <a:pt x="690" y="216"/>
                  <a:pt x="663" y="231"/>
                  <a:pt x="638" y="239"/>
                </a:cubicBezTo>
                <a:cubicBezTo>
                  <a:pt x="613" y="247"/>
                  <a:pt x="586" y="244"/>
                  <a:pt x="558" y="249"/>
                </a:cubicBezTo>
                <a:cubicBezTo>
                  <a:pt x="530" y="254"/>
                  <a:pt x="486" y="264"/>
                  <a:pt x="472" y="267"/>
                </a:cubicBezTo>
                <a:lnTo>
                  <a:pt x="474" y="267"/>
                </a:lnTo>
                <a:lnTo>
                  <a:pt x="492" y="287"/>
                </a:lnTo>
                <a:lnTo>
                  <a:pt x="566" y="261"/>
                </a:lnTo>
                <a:lnTo>
                  <a:pt x="640" y="259"/>
                </a:lnTo>
                <a:cubicBezTo>
                  <a:pt x="667" y="257"/>
                  <a:pt x="697" y="265"/>
                  <a:pt x="728" y="251"/>
                </a:cubicBezTo>
                <a:cubicBezTo>
                  <a:pt x="759" y="237"/>
                  <a:pt x="798" y="195"/>
                  <a:pt x="824" y="173"/>
                </a:cubicBezTo>
                <a:cubicBezTo>
                  <a:pt x="850" y="151"/>
                  <a:pt x="859" y="133"/>
                  <a:pt x="886" y="117"/>
                </a:cubicBezTo>
                <a:cubicBezTo>
                  <a:pt x="913" y="101"/>
                  <a:pt x="957" y="82"/>
                  <a:pt x="986" y="79"/>
                </a:cubicBezTo>
                <a:cubicBezTo>
                  <a:pt x="1015" y="76"/>
                  <a:pt x="1034" y="89"/>
                  <a:pt x="1060" y="99"/>
                </a:cubicBezTo>
                <a:lnTo>
                  <a:pt x="1144" y="139"/>
                </a:lnTo>
                <a:cubicBezTo>
                  <a:pt x="1167" y="156"/>
                  <a:pt x="1181" y="197"/>
                  <a:pt x="1198" y="201"/>
                </a:cubicBezTo>
                <a:lnTo>
                  <a:pt x="1246" y="163"/>
                </a:lnTo>
                <a:cubicBezTo>
                  <a:pt x="1262" y="154"/>
                  <a:pt x="1280" y="147"/>
                  <a:pt x="1294" y="149"/>
                </a:cubicBezTo>
                <a:cubicBezTo>
                  <a:pt x="1308" y="151"/>
                  <a:pt x="1329" y="171"/>
                  <a:pt x="1332" y="177"/>
                </a:cubicBezTo>
                <a:cubicBezTo>
                  <a:pt x="1335" y="183"/>
                  <a:pt x="1312" y="188"/>
                  <a:pt x="1312" y="187"/>
                </a:cubicBezTo>
                <a:lnTo>
                  <a:pt x="1334" y="183"/>
                </a:lnTo>
                <a:lnTo>
                  <a:pt x="1368" y="169"/>
                </a:lnTo>
                <a:cubicBezTo>
                  <a:pt x="1378" y="162"/>
                  <a:pt x="1391" y="139"/>
                  <a:pt x="1396" y="143"/>
                </a:cubicBezTo>
                <a:cubicBezTo>
                  <a:pt x="1401" y="147"/>
                  <a:pt x="1399" y="182"/>
                  <a:pt x="1396" y="195"/>
                </a:cubicBezTo>
                <a:cubicBezTo>
                  <a:pt x="1393" y="208"/>
                  <a:pt x="1388" y="212"/>
                  <a:pt x="1380" y="219"/>
                </a:cubicBezTo>
                <a:lnTo>
                  <a:pt x="1348" y="237"/>
                </a:lnTo>
                <a:lnTo>
                  <a:pt x="1384" y="215"/>
                </a:lnTo>
                <a:lnTo>
                  <a:pt x="1396" y="227"/>
                </a:lnTo>
                <a:cubicBezTo>
                  <a:pt x="1394" y="236"/>
                  <a:pt x="1383" y="257"/>
                  <a:pt x="1374" y="269"/>
                </a:cubicBezTo>
                <a:cubicBezTo>
                  <a:pt x="1365" y="281"/>
                  <a:pt x="1345" y="294"/>
                  <a:pt x="1342" y="297"/>
                </a:cubicBezTo>
                <a:cubicBezTo>
                  <a:pt x="1339" y="300"/>
                  <a:pt x="1354" y="280"/>
                  <a:pt x="1354" y="285"/>
                </a:cubicBezTo>
                <a:cubicBezTo>
                  <a:pt x="1354" y="290"/>
                  <a:pt x="1352" y="313"/>
                  <a:pt x="1340" y="327"/>
                </a:cubicBezTo>
                <a:lnTo>
                  <a:pt x="1282" y="367"/>
                </a:lnTo>
                <a:lnTo>
                  <a:pt x="1254" y="373"/>
                </a:lnTo>
                <a:lnTo>
                  <a:pt x="1242" y="373"/>
                </a:lnTo>
                <a:cubicBezTo>
                  <a:pt x="1231" y="367"/>
                  <a:pt x="1199" y="334"/>
                  <a:pt x="1188" y="335"/>
                </a:cubicBezTo>
                <a:cubicBezTo>
                  <a:pt x="1177" y="336"/>
                  <a:pt x="1178" y="366"/>
                  <a:pt x="1178" y="381"/>
                </a:cubicBezTo>
                <a:cubicBezTo>
                  <a:pt x="1178" y="396"/>
                  <a:pt x="1179" y="408"/>
                  <a:pt x="1186" y="423"/>
                </a:cubicBezTo>
                <a:lnTo>
                  <a:pt x="1220" y="473"/>
                </a:lnTo>
                <a:cubicBezTo>
                  <a:pt x="1217" y="492"/>
                  <a:pt x="1182" y="523"/>
                  <a:pt x="1168" y="535"/>
                </a:cubicBezTo>
                <a:lnTo>
                  <a:pt x="1136" y="547"/>
                </a:lnTo>
                <a:lnTo>
                  <a:pt x="1084" y="593"/>
                </a:lnTo>
                <a:lnTo>
                  <a:pt x="1002" y="703"/>
                </a:lnTo>
                <a:cubicBezTo>
                  <a:pt x="987" y="722"/>
                  <a:pt x="999" y="707"/>
                  <a:pt x="994" y="705"/>
                </a:cubicBezTo>
                <a:cubicBezTo>
                  <a:pt x="989" y="703"/>
                  <a:pt x="978" y="701"/>
                  <a:pt x="974" y="693"/>
                </a:cubicBezTo>
                <a:cubicBezTo>
                  <a:pt x="970" y="685"/>
                  <a:pt x="969" y="655"/>
                  <a:pt x="970" y="655"/>
                </a:cubicBezTo>
                <a:cubicBezTo>
                  <a:pt x="971" y="655"/>
                  <a:pt x="967" y="686"/>
                  <a:pt x="970" y="695"/>
                </a:cubicBezTo>
                <a:cubicBezTo>
                  <a:pt x="973" y="704"/>
                  <a:pt x="990" y="702"/>
                  <a:pt x="990" y="707"/>
                </a:cubicBezTo>
                <a:cubicBezTo>
                  <a:pt x="990" y="712"/>
                  <a:pt x="980" y="726"/>
                  <a:pt x="970" y="725"/>
                </a:cubicBezTo>
                <a:cubicBezTo>
                  <a:pt x="960" y="724"/>
                  <a:pt x="935" y="715"/>
                  <a:pt x="928" y="699"/>
                </a:cubicBezTo>
                <a:cubicBezTo>
                  <a:pt x="921" y="683"/>
                  <a:pt x="933" y="634"/>
                  <a:pt x="930" y="627"/>
                </a:cubicBezTo>
                <a:cubicBezTo>
                  <a:pt x="927" y="620"/>
                  <a:pt x="913" y="654"/>
                  <a:pt x="908" y="659"/>
                </a:cubicBezTo>
                <a:cubicBezTo>
                  <a:pt x="903" y="664"/>
                  <a:pt x="908" y="659"/>
                  <a:pt x="898" y="659"/>
                </a:cubicBezTo>
                <a:cubicBezTo>
                  <a:pt x="888" y="659"/>
                  <a:pt x="860" y="668"/>
                  <a:pt x="850" y="661"/>
                </a:cubicBezTo>
                <a:cubicBezTo>
                  <a:pt x="840" y="654"/>
                  <a:pt x="835" y="636"/>
                  <a:pt x="836" y="617"/>
                </a:cubicBezTo>
                <a:cubicBezTo>
                  <a:pt x="837" y="598"/>
                  <a:pt x="846" y="566"/>
                  <a:pt x="856" y="549"/>
                </a:cubicBezTo>
                <a:cubicBezTo>
                  <a:pt x="866" y="532"/>
                  <a:pt x="873" y="525"/>
                  <a:pt x="896" y="517"/>
                </a:cubicBezTo>
                <a:cubicBezTo>
                  <a:pt x="919" y="509"/>
                  <a:pt x="993" y="500"/>
                  <a:pt x="992" y="499"/>
                </a:cubicBezTo>
                <a:cubicBezTo>
                  <a:pt x="991" y="498"/>
                  <a:pt x="917" y="514"/>
                  <a:pt x="892" y="513"/>
                </a:cubicBezTo>
                <a:cubicBezTo>
                  <a:pt x="867" y="512"/>
                  <a:pt x="857" y="497"/>
                  <a:pt x="844" y="495"/>
                </a:cubicBezTo>
                <a:lnTo>
                  <a:pt x="814" y="503"/>
                </a:lnTo>
                <a:cubicBezTo>
                  <a:pt x="802" y="509"/>
                  <a:pt x="784" y="522"/>
                  <a:pt x="770" y="533"/>
                </a:cubicBezTo>
                <a:lnTo>
                  <a:pt x="728" y="569"/>
                </a:lnTo>
                <a:cubicBezTo>
                  <a:pt x="713" y="579"/>
                  <a:pt x="698" y="586"/>
                  <a:pt x="682" y="593"/>
                </a:cubicBezTo>
                <a:cubicBezTo>
                  <a:pt x="666" y="600"/>
                  <a:pt x="639" y="606"/>
                  <a:pt x="630" y="611"/>
                </a:cubicBezTo>
                <a:cubicBezTo>
                  <a:pt x="621" y="616"/>
                  <a:pt x="632" y="614"/>
                  <a:pt x="626" y="623"/>
                </a:cubicBezTo>
                <a:cubicBezTo>
                  <a:pt x="620" y="632"/>
                  <a:pt x="603" y="658"/>
                  <a:pt x="594" y="665"/>
                </a:cubicBezTo>
                <a:cubicBezTo>
                  <a:pt x="585" y="672"/>
                  <a:pt x="592" y="654"/>
                  <a:pt x="572" y="667"/>
                </a:cubicBezTo>
                <a:cubicBezTo>
                  <a:pt x="552" y="680"/>
                  <a:pt x="505" y="722"/>
                  <a:pt x="476" y="745"/>
                </a:cubicBezTo>
                <a:cubicBezTo>
                  <a:pt x="447" y="768"/>
                  <a:pt x="428" y="801"/>
                  <a:pt x="396" y="807"/>
                </a:cubicBezTo>
                <a:lnTo>
                  <a:pt x="284" y="779"/>
                </a:lnTo>
                <a:lnTo>
                  <a:pt x="264" y="755"/>
                </a:lnTo>
                <a:lnTo>
                  <a:pt x="260" y="749"/>
                </a:lnTo>
                <a:lnTo>
                  <a:pt x="262" y="725"/>
                </a:lnTo>
                <a:lnTo>
                  <a:pt x="292" y="697"/>
                </a:lnTo>
                <a:lnTo>
                  <a:pt x="338" y="703"/>
                </a:lnTo>
                <a:lnTo>
                  <a:pt x="348" y="707"/>
                </a:lnTo>
                <a:cubicBezTo>
                  <a:pt x="354" y="706"/>
                  <a:pt x="368" y="703"/>
                  <a:pt x="376" y="697"/>
                </a:cubicBezTo>
                <a:cubicBezTo>
                  <a:pt x="384" y="691"/>
                  <a:pt x="402" y="673"/>
                  <a:pt x="394" y="673"/>
                </a:cubicBezTo>
                <a:cubicBezTo>
                  <a:pt x="386" y="673"/>
                  <a:pt x="346" y="693"/>
                  <a:pt x="330" y="697"/>
                </a:cubicBezTo>
                <a:lnTo>
                  <a:pt x="296" y="695"/>
                </a:lnTo>
                <a:lnTo>
                  <a:pt x="258" y="723"/>
                </a:lnTo>
                <a:lnTo>
                  <a:pt x="190" y="743"/>
                </a:lnTo>
                <a:lnTo>
                  <a:pt x="136" y="779"/>
                </a:lnTo>
                <a:cubicBezTo>
                  <a:pt x="108" y="778"/>
                  <a:pt x="44" y="748"/>
                  <a:pt x="24" y="739"/>
                </a:cubicBezTo>
                <a:cubicBezTo>
                  <a:pt x="4" y="730"/>
                  <a:pt x="15" y="733"/>
                  <a:pt x="18" y="725"/>
                </a:cubicBezTo>
                <a:cubicBezTo>
                  <a:pt x="21" y="717"/>
                  <a:pt x="43" y="691"/>
                  <a:pt x="42" y="691"/>
                </a:cubicBezTo>
                <a:cubicBezTo>
                  <a:pt x="41" y="691"/>
                  <a:pt x="16" y="722"/>
                  <a:pt x="10" y="723"/>
                </a:cubicBezTo>
                <a:cubicBezTo>
                  <a:pt x="4" y="724"/>
                  <a:pt x="0" y="706"/>
                  <a:pt x="4" y="697"/>
                </a:cubicBezTo>
                <a:lnTo>
                  <a:pt x="36" y="669"/>
                </a:lnTo>
                <a:cubicBezTo>
                  <a:pt x="47" y="664"/>
                  <a:pt x="54" y="664"/>
                  <a:pt x="70" y="66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8" name="Freeform 86"/>
          <p:cNvSpPr>
            <a:spLocks/>
          </p:cNvSpPr>
          <p:nvPr/>
        </p:nvSpPr>
        <p:spPr bwMode="auto">
          <a:xfrm rot="274436">
            <a:off x="3041496" y="3187468"/>
            <a:ext cx="1624013" cy="782637"/>
          </a:xfrm>
          <a:custGeom>
            <a:avLst/>
            <a:gdLst>
              <a:gd name="T0" fmla="*/ 1028 w 1771"/>
              <a:gd name="T1" fmla="*/ 157 h 858"/>
              <a:gd name="T2" fmla="*/ 1163 w 1771"/>
              <a:gd name="T3" fmla="*/ 55 h 858"/>
              <a:gd name="T4" fmla="*/ 1349 w 1771"/>
              <a:gd name="T5" fmla="*/ 1 h 858"/>
              <a:gd name="T6" fmla="*/ 1322 w 1771"/>
              <a:gd name="T7" fmla="*/ 67 h 858"/>
              <a:gd name="T8" fmla="*/ 1340 w 1771"/>
              <a:gd name="T9" fmla="*/ 112 h 858"/>
              <a:gd name="T10" fmla="*/ 1325 w 1771"/>
              <a:gd name="T11" fmla="*/ 187 h 858"/>
              <a:gd name="T12" fmla="*/ 1286 w 1771"/>
              <a:gd name="T13" fmla="*/ 265 h 858"/>
              <a:gd name="T14" fmla="*/ 1391 w 1771"/>
              <a:gd name="T15" fmla="*/ 200 h 858"/>
              <a:gd name="T16" fmla="*/ 1483 w 1771"/>
              <a:gd name="T17" fmla="*/ 196 h 858"/>
              <a:gd name="T18" fmla="*/ 1559 w 1771"/>
              <a:gd name="T19" fmla="*/ 204 h 858"/>
              <a:gd name="T20" fmla="*/ 1725 w 1771"/>
              <a:gd name="T21" fmla="*/ 310 h 858"/>
              <a:gd name="T22" fmla="*/ 1761 w 1771"/>
              <a:gd name="T23" fmla="*/ 366 h 858"/>
              <a:gd name="T24" fmla="*/ 1551 w 1771"/>
              <a:gd name="T25" fmla="*/ 320 h 858"/>
              <a:gd name="T26" fmla="*/ 1545 w 1771"/>
              <a:gd name="T27" fmla="*/ 416 h 858"/>
              <a:gd name="T28" fmla="*/ 1607 w 1771"/>
              <a:gd name="T29" fmla="*/ 536 h 858"/>
              <a:gd name="T30" fmla="*/ 1451 w 1771"/>
              <a:gd name="T31" fmla="*/ 434 h 858"/>
              <a:gd name="T32" fmla="*/ 1363 w 1771"/>
              <a:gd name="T33" fmla="*/ 570 h 858"/>
              <a:gd name="T34" fmla="*/ 1230 w 1771"/>
              <a:gd name="T35" fmla="*/ 567 h 858"/>
              <a:gd name="T36" fmla="*/ 1017 w 1771"/>
              <a:gd name="T37" fmla="*/ 522 h 858"/>
              <a:gd name="T38" fmla="*/ 787 w 1771"/>
              <a:gd name="T39" fmla="*/ 710 h 858"/>
              <a:gd name="T40" fmla="*/ 517 w 1771"/>
              <a:gd name="T41" fmla="*/ 740 h 858"/>
              <a:gd name="T42" fmla="*/ 253 w 1771"/>
              <a:gd name="T43" fmla="*/ 830 h 858"/>
              <a:gd name="T44" fmla="*/ 141 w 1771"/>
              <a:gd name="T45" fmla="*/ 842 h 858"/>
              <a:gd name="T46" fmla="*/ 83 w 1771"/>
              <a:gd name="T47" fmla="*/ 810 h 858"/>
              <a:gd name="T48" fmla="*/ 127 w 1771"/>
              <a:gd name="T49" fmla="*/ 752 h 858"/>
              <a:gd name="T50" fmla="*/ 239 w 1771"/>
              <a:gd name="T51" fmla="*/ 730 h 858"/>
              <a:gd name="T52" fmla="*/ 93 w 1771"/>
              <a:gd name="T53" fmla="*/ 754 h 858"/>
              <a:gd name="T54" fmla="*/ 5 w 1771"/>
              <a:gd name="T55" fmla="*/ 660 h 858"/>
              <a:gd name="T56" fmla="*/ 111 w 1771"/>
              <a:gd name="T57" fmla="*/ 640 h 858"/>
              <a:gd name="T58" fmla="*/ 285 w 1771"/>
              <a:gd name="T59" fmla="*/ 549 h 858"/>
              <a:gd name="T60" fmla="*/ 213 w 1771"/>
              <a:gd name="T61" fmla="*/ 553 h 858"/>
              <a:gd name="T62" fmla="*/ 150 w 1771"/>
              <a:gd name="T63" fmla="*/ 507 h 858"/>
              <a:gd name="T64" fmla="*/ 137 w 1771"/>
              <a:gd name="T65" fmla="*/ 465 h 858"/>
              <a:gd name="T66" fmla="*/ 177 w 1771"/>
              <a:gd name="T67" fmla="*/ 383 h 858"/>
              <a:gd name="T68" fmla="*/ 222 w 1771"/>
              <a:gd name="T69" fmla="*/ 287 h 858"/>
              <a:gd name="T70" fmla="*/ 425 w 1771"/>
              <a:gd name="T71" fmla="*/ 223 h 858"/>
              <a:gd name="T72" fmla="*/ 485 w 1771"/>
              <a:gd name="T73" fmla="*/ 229 h 858"/>
              <a:gd name="T74" fmla="*/ 644 w 1771"/>
              <a:gd name="T75" fmla="*/ 88 h 858"/>
              <a:gd name="T76" fmla="*/ 734 w 1771"/>
              <a:gd name="T77" fmla="*/ 70 h 858"/>
              <a:gd name="T78" fmla="*/ 828 w 1771"/>
              <a:gd name="T79" fmla="*/ 67 h 858"/>
              <a:gd name="T80" fmla="*/ 797 w 1771"/>
              <a:gd name="T81" fmla="*/ 175 h 858"/>
              <a:gd name="T82" fmla="*/ 620 w 1771"/>
              <a:gd name="T83" fmla="*/ 316 h 858"/>
              <a:gd name="T84" fmla="*/ 572 w 1771"/>
              <a:gd name="T85" fmla="*/ 319 h 858"/>
              <a:gd name="T86" fmla="*/ 737 w 1771"/>
              <a:gd name="T87" fmla="*/ 35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1" h="858">
                <a:moveTo>
                  <a:pt x="872" y="247"/>
                </a:moveTo>
                <a:cubicBezTo>
                  <a:pt x="895" y="230"/>
                  <a:pt x="909" y="223"/>
                  <a:pt x="935" y="208"/>
                </a:cubicBezTo>
                <a:cubicBezTo>
                  <a:pt x="961" y="193"/>
                  <a:pt x="999" y="167"/>
                  <a:pt x="1028" y="157"/>
                </a:cubicBezTo>
                <a:cubicBezTo>
                  <a:pt x="1057" y="147"/>
                  <a:pt x="1095" y="156"/>
                  <a:pt x="1112" y="145"/>
                </a:cubicBezTo>
                <a:lnTo>
                  <a:pt x="1130" y="94"/>
                </a:lnTo>
                <a:cubicBezTo>
                  <a:pt x="1139" y="79"/>
                  <a:pt x="1145" y="64"/>
                  <a:pt x="1163" y="55"/>
                </a:cubicBezTo>
                <a:cubicBezTo>
                  <a:pt x="1181" y="46"/>
                  <a:pt x="1219" y="44"/>
                  <a:pt x="1238" y="37"/>
                </a:cubicBezTo>
                <a:cubicBezTo>
                  <a:pt x="1257" y="30"/>
                  <a:pt x="1262" y="16"/>
                  <a:pt x="1280" y="10"/>
                </a:cubicBezTo>
                <a:cubicBezTo>
                  <a:pt x="1298" y="4"/>
                  <a:pt x="1331" y="0"/>
                  <a:pt x="1349" y="1"/>
                </a:cubicBezTo>
                <a:cubicBezTo>
                  <a:pt x="1367" y="2"/>
                  <a:pt x="1387" y="9"/>
                  <a:pt x="1388" y="13"/>
                </a:cubicBezTo>
                <a:cubicBezTo>
                  <a:pt x="1389" y="17"/>
                  <a:pt x="1369" y="16"/>
                  <a:pt x="1358" y="25"/>
                </a:cubicBezTo>
                <a:cubicBezTo>
                  <a:pt x="1347" y="34"/>
                  <a:pt x="1322" y="66"/>
                  <a:pt x="1322" y="67"/>
                </a:cubicBezTo>
                <a:cubicBezTo>
                  <a:pt x="1322" y="68"/>
                  <a:pt x="1349" y="34"/>
                  <a:pt x="1358" y="31"/>
                </a:cubicBezTo>
                <a:cubicBezTo>
                  <a:pt x="1367" y="28"/>
                  <a:pt x="1382" y="36"/>
                  <a:pt x="1379" y="49"/>
                </a:cubicBezTo>
                <a:cubicBezTo>
                  <a:pt x="1376" y="62"/>
                  <a:pt x="1344" y="101"/>
                  <a:pt x="1340" y="112"/>
                </a:cubicBezTo>
                <a:cubicBezTo>
                  <a:pt x="1336" y="123"/>
                  <a:pt x="1351" y="109"/>
                  <a:pt x="1353" y="114"/>
                </a:cubicBezTo>
                <a:cubicBezTo>
                  <a:pt x="1355" y="119"/>
                  <a:pt x="1357" y="133"/>
                  <a:pt x="1352" y="145"/>
                </a:cubicBezTo>
                <a:cubicBezTo>
                  <a:pt x="1347" y="157"/>
                  <a:pt x="1335" y="178"/>
                  <a:pt x="1325" y="187"/>
                </a:cubicBezTo>
                <a:cubicBezTo>
                  <a:pt x="1315" y="196"/>
                  <a:pt x="1305" y="199"/>
                  <a:pt x="1292" y="202"/>
                </a:cubicBezTo>
                <a:cubicBezTo>
                  <a:pt x="1279" y="205"/>
                  <a:pt x="1245" y="195"/>
                  <a:pt x="1244" y="205"/>
                </a:cubicBezTo>
                <a:cubicBezTo>
                  <a:pt x="1243" y="215"/>
                  <a:pt x="1273" y="244"/>
                  <a:pt x="1286" y="265"/>
                </a:cubicBezTo>
                <a:cubicBezTo>
                  <a:pt x="1299" y="286"/>
                  <a:pt x="1311" y="332"/>
                  <a:pt x="1322" y="328"/>
                </a:cubicBezTo>
                <a:cubicBezTo>
                  <a:pt x="1333" y="324"/>
                  <a:pt x="1343" y="259"/>
                  <a:pt x="1355" y="238"/>
                </a:cubicBezTo>
                <a:cubicBezTo>
                  <a:pt x="1367" y="217"/>
                  <a:pt x="1379" y="206"/>
                  <a:pt x="1391" y="200"/>
                </a:cubicBezTo>
                <a:cubicBezTo>
                  <a:pt x="1403" y="194"/>
                  <a:pt x="1419" y="197"/>
                  <a:pt x="1430" y="201"/>
                </a:cubicBezTo>
                <a:cubicBezTo>
                  <a:pt x="1441" y="205"/>
                  <a:pt x="1449" y="228"/>
                  <a:pt x="1458" y="227"/>
                </a:cubicBezTo>
                <a:cubicBezTo>
                  <a:pt x="1467" y="226"/>
                  <a:pt x="1476" y="204"/>
                  <a:pt x="1483" y="196"/>
                </a:cubicBezTo>
                <a:lnTo>
                  <a:pt x="1501" y="176"/>
                </a:lnTo>
                <a:lnTo>
                  <a:pt x="1525" y="182"/>
                </a:lnTo>
                <a:lnTo>
                  <a:pt x="1559" y="204"/>
                </a:lnTo>
                <a:lnTo>
                  <a:pt x="1597" y="254"/>
                </a:lnTo>
                <a:cubicBezTo>
                  <a:pt x="1615" y="269"/>
                  <a:pt x="1644" y="283"/>
                  <a:pt x="1665" y="292"/>
                </a:cubicBezTo>
                <a:cubicBezTo>
                  <a:pt x="1686" y="301"/>
                  <a:pt x="1711" y="306"/>
                  <a:pt x="1725" y="310"/>
                </a:cubicBezTo>
                <a:cubicBezTo>
                  <a:pt x="1739" y="314"/>
                  <a:pt x="1741" y="312"/>
                  <a:pt x="1747" y="316"/>
                </a:cubicBezTo>
                <a:cubicBezTo>
                  <a:pt x="1753" y="320"/>
                  <a:pt x="1759" y="324"/>
                  <a:pt x="1761" y="332"/>
                </a:cubicBezTo>
                <a:cubicBezTo>
                  <a:pt x="1763" y="340"/>
                  <a:pt x="1771" y="354"/>
                  <a:pt x="1761" y="366"/>
                </a:cubicBezTo>
                <a:cubicBezTo>
                  <a:pt x="1751" y="378"/>
                  <a:pt x="1727" y="406"/>
                  <a:pt x="1703" y="406"/>
                </a:cubicBezTo>
                <a:cubicBezTo>
                  <a:pt x="1679" y="406"/>
                  <a:pt x="1644" y="382"/>
                  <a:pt x="1619" y="368"/>
                </a:cubicBezTo>
                <a:cubicBezTo>
                  <a:pt x="1594" y="354"/>
                  <a:pt x="1567" y="325"/>
                  <a:pt x="1551" y="320"/>
                </a:cubicBezTo>
                <a:cubicBezTo>
                  <a:pt x="1535" y="315"/>
                  <a:pt x="1530" y="333"/>
                  <a:pt x="1523" y="338"/>
                </a:cubicBezTo>
                <a:cubicBezTo>
                  <a:pt x="1516" y="343"/>
                  <a:pt x="1503" y="337"/>
                  <a:pt x="1507" y="350"/>
                </a:cubicBezTo>
                <a:cubicBezTo>
                  <a:pt x="1511" y="363"/>
                  <a:pt x="1532" y="398"/>
                  <a:pt x="1545" y="416"/>
                </a:cubicBezTo>
                <a:cubicBezTo>
                  <a:pt x="1558" y="434"/>
                  <a:pt x="1572" y="445"/>
                  <a:pt x="1583" y="456"/>
                </a:cubicBezTo>
                <a:cubicBezTo>
                  <a:pt x="1594" y="467"/>
                  <a:pt x="1609" y="471"/>
                  <a:pt x="1613" y="484"/>
                </a:cubicBezTo>
                <a:cubicBezTo>
                  <a:pt x="1617" y="497"/>
                  <a:pt x="1616" y="525"/>
                  <a:pt x="1607" y="536"/>
                </a:cubicBezTo>
                <a:cubicBezTo>
                  <a:pt x="1598" y="547"/>
                  <a:pt x="1574" y="552"/>
                  <a:pt x="1557" y="550"/>
                </a:cubicBezTo>
                <a:lnTo>
                  <a:pt x="1503" y="524"/>
                </a:lnTo>
                <a:lnTo>
                  <a:pt x="1451" y="434"/>
                </a:lnTo>
                <a:lnTo>
                  <a:pt x="1421" y="348"/>
                </a:lnTo>
                <a:lnTo>
                  <a:pt x="1407" y="496"/>
                </a:lnTo>
                <a:cubicBezTo>
                  <a:pt x="1397" y="533"/>
                  <a:pt x="1380" y="555"/>
                  <a:pt x="1363" y="570"/>
                </a:cubicBezTo>
                <a:cubicBezTo>
                  <a:pt x="1346" y="585"/>
                  <a:pt x="1322" y="586"/>
                  <a:pt x="1305" y="588"/>
                </a:cubicBezTo>
                <a:lnTo>
                  <a:pt x="1263" y="580"/>
                </a:lnTo>
                <a:cubicBezTo>
                  <a:pt x="1251" y="577"/>
                  <a:pt x="1251" y="575"/>
                  <a:pt x="1230" y="567"/>
                </a:cubicBezTo>
                <a:lnTo>
                  <a:pt x="1137" y="532"/>
                </a:lnTo>
                <a:lnTo>
                  <a:pt x="1081" y="516"/>
                </a:lnTo>
                <a:lnTo>
                  <a:pt x="1017" y="522"/>
                </a:lnTo>
                <a:lnTo>
                  <a:pt x="963" y="564"/>
                </a:lnTo>
                <a:lnTo>
                  <a:pt x="863" y="654"/>
                </a:lnTo>
                <a:cubicBezTo>
                  <a:pt x="834" y="678"/>
                  <a:pt x="826" y="702"/>
                  <a:pt x="787" y="710"/>
                </a:cubicBezTo>
                <a:cubicBezTo>
                  <a:pt x="748" y="718"/>
                  <a:pt x="667" y="707"/>
                  <a:pt x="629" y="704"/>
                </a:cubicBezTo>
                <a:lnTo>
                  <a:pt x="561" y="692"/>
                </a:lnTo>
                <a:cubicBezTo>
                  <a:pt x="542" y="698"/>
                  <a:pt x="543" y="728"/>
                  <a:pt x="517" y="740"/>
                </a:cubicBezTo>
                <a:cubicBezTo>
                  <a:pt x="491" y="752"/>
                  <a:pt x="435" y="757"/>
                  <a:pt x="403" y="766"/>
                </a:cubicBezTo>
                <a:lnTo>
                  <a:pt x="325" y="792"/>
                </a:lnTo>
                <a:lnTo>
                  <a:pt x="253" y="830"/>
                </a:lnTo>
                <a:lnTo>
                  <a:pt x="217" y="858"/>
                </a:lnTo>
                <a:lnTo>
                  <a:pt x="181" y="856"/>
                </a:lnTo>
                <a:lnTo>
                  <a:pt x="141" y="842"/>
                </a:lnTo>
                <a:lnTo>
                  <a:pt x="83" y="812"/>
                </a:lnTo>
                <a:lnTo>
                  <a:pt x="97" y="786"/>
                </a:lnTo>
                <a:cubicBezTo>
                  <a:pt x="97" y="786"/>
                  <a:pt x="88" y="808"/>
                  <a:pt x="83" y="810"/>
                </a:cubicBezTo>
                <a:cubicBezTo>
                  <a:pt x="78" y="812"/>
                  <a:pt x="67" y="804"/>
                  <a:pt x="67" y="796"/>
                </a:cubicBezTo>
                <a:cubicBezTo>
                  <a:pt x="67" y="788"/>
                  <a:pt x="75" y="771"/>
                  <a:pt x="85" y="764"/>
                </a:cubicBezTo>
                <a:cubicBezTo>
                  <a:pt x="95" y="757"/>
                  <a:pt x="116" y="752"/>
                  <a:pt x="127" y="752"/>
                </a:cubicBezTo>
                <a:lnTo>
                  <a:pt x="153" y="762"/>
                </a:lnTo>
                <a:lnTo>
                  <a:pt x="171" y="756"/>
                </a:lnTo>
                <a:lnTo>
                  <a:pt x="239" y="730"/>
                </a:lnTo>
                <a:lnTo>
                  <a:pt x="303" y="676"/>
                </a:lnTo>
                <a:lnTo>
                  <a:pt x="195" y="720"/>
                </a:lnTo>
                <a:cubicBezTo>
                  <a:pt x="160" y="733"/>
                  <a:pt x="124" y="762"/>
                  <a:pt x="93" y="754"/>
                </a:cubicBezTo>
                <a:cubicBezTo>
                  <a:pt x="62" y="746"/>
                  <a:pt x="18" y="689"/>
                  <a:pt x="9" y="670"/>
                </a:cubicBezTo>
                <a:cubicBezTo>
                  <a:pt x="0" y="651"/>
                  <a:pt x="40" y="642"/>
                  <a:pt x="39" y="640"/>
                </a:cubicBezTo>
                <a:cubicBezTo>
                  <a:pt x="38" y="638"/>
                  <a:pt x="10" y="662"/>
                  <a:pt x="5" y="660"/>
                </a:cubicBezTo>
                <a:cubicBezTo>
                  <a:pt x="0" y="658"/>
                  <a:pt x="2" y="636"/>
                  <a:pt x="9" y="628"/>
                </a:cubicBezTo>
                <a:cubicBezTo>
                  <a:pt x="16" y="620"/>
                  <a:pt x="28" y="610"/>
                  <a:pt x="45" y="612"/>
                </a:cubicBezTo>
                <a:cubicBezTo>
                  <a:pt x="62" y="614"/>
                  <a:pt x="93" y="636"/>
                  <a:pt x="111" y="640"/>
                </a:cubicBezTo>
                <a:cubicBezTo>
                  <a:pt x="129" y="644"/>
                  <a:pt x="133" y="641"/>
                  <a:pt x="151" y="634"/>
                </a:cubicBezTo>
                <a:lnTo>
                  <a:pt x="221" y="600"/>
                </a:lnTo>
                <a:lnTo>
                  <a:pt x="285" y="549"/>
                </a:lnTo>
                <a:lnTo>
                  <a:pt x="267" y="542"/>
                </a:lnTo>
                <a:lnTo>
                  <a:pt x="222" y="549"/>
                </a:lnTo>
                <a:lnTo>
                  <a:pt x="213" y="553"/>
                </a:lnTo>
                <a:lnTo>
                  <a:pt x="189" y="552"/>
                </a:lnTo>
                <a:cubicBezTo>
                  <a:pt x="181" y="549"/>
                  <a:pt x="171" y="543"/>
                  <a:pt x="165" y="536"/>
                </a:cubicBezTo>
                <a:cubicBezTo>
                  <a:pt x="159" y="529"/>
                  <a:pt x="153" y="513"/>
                  <a:pt x="150" y="507"/>
                </a:cubicBezTo>
                <a:cubicBezTo>
                  <a:pt x="147" y="501"/>
                  <a:pt x="146" y="503"/>
                  <a:pt x="145" y="497"/>
                </a:cubicBezTo>
                <a:lnTo>
                  <a:pt x="147" y="471"/>
                </a:lnTo>
                <a:lnTo>
                  <a:pt x="137" y="465"/>
                </a:lnTo>
                <a:cubicBezTo>
                  <a:pt x="134" y="460"/>
                  <a:pt x="130" y="451"/>
                  <a:pt x="130" y="443"/>
                </a:cubicBezTo>
                <a:cubicBezTo>
                  <a:pt x="130" y="435"/>
                  <a:pt x="130" y="429"/>
                  <a:pt x="138" y="419"/>
                </a:cubicBezTo>
                <a:cubicBezTo>
                  <a:pt x="146" y="409"/>
                  <a:pt x="169" y="393"/>
                  <a:pt x="177" y="383"/>
                </a:cubicBezTo>
                <a:cubicBezTo>
                  <a:pt x="185" y="373"/>
                  <a:pt x="185" y="368"/>
                  <a:pt x="188" y="359"/>
                </a:cubicBezTo>
                <a:cubicBezTo>
                  <a:pt x="191" y="350"/>
                  <a:pt x="190" y="341"/>
                  <a:pt x="196" y="329"/>
                </a:cubicBezTo>
                <a:lnTo>
                  <a:pt x="222" y="287"/>
                </a:lnTo>
                <a:lnTo>
                  <a:pt x="250" y="243"/>
                </a:lnTo>
                <a:cubicBezTo>
                  <a:pt x="267" y="231"/>
                  <a:pt x="293" y="221"/>
                  <a:pt x="322" y="218"/>
                </a:cubicBezTo>
                <a:cubicBezTo>
                  <a:pt x="351" y="215"/>
                  <a:pt x="402" y="220"/>
                  <a:pt x="425" y="223"/>
                </a:cubicBezTo>
                <a:cubicBezTo>
                  <a:pt x="448" y="226"/>
                  <a:pt x="456" y="232"/>
                  <a:pt x="461" y="238"/>
                </a:cubicBezTo>
                <a:cubicBezTo>
                  <a:pt x="466" y="244"/>
                  <a:pt x="451" y="260"/>
                  <a:pt x="455" y="259"/>
                </a:cubicBezTo>
                <a:cubicBezTo>
                  <a:pt x="459" y="258"/>
                  <a:pt x="473" y="236"/>
                  <a:pt x="485" y="229"/>
                </a:cubicBezTo>
                <a:cubicBezTo>
                  <a:pt x="497" y="222"/>
                  <a:pt x="513" y="226"/>
                  <a:pt x="524" y="214"/>
                </a:cubicBezTo>
                <a:cubicBezTo>
                  <a:pt x="535" y="202"/>
                  <a:pt x="528" y="180"/>
                  <a:pt x="548" y="159"/>
                </a:cubicBezTo>
                <a:cubicBezTo>
                  <a:pt x="568" y="138"/>
                  <a:pt x="611" y="111"/>
                  <a:pt x="644" y="88"/>
                </a:cubicBezTo>
                <a:cubicBezTo>
                  <a:pt x="677" y="65"/>
                  <a:pt x="731" y="32"/>
                  <a:pt x="749" y="22"/>
                </a:cubicBezTo>
                <a:lnTo>
                  <a:pt x="754" y="27"/>
                </a:lnTo>
                <a:lnTo>
                  <a:pt x="734" y="70"/>
                </a:lnTo>
                <a:lnTo>
                  <a:pt x="719" y="106"/>
                </a:lnTo>
                <a:cubicBezTo>
                  <a:pt x="726" y="107"/>
                  <a:pt x="761" y="85"/>
                  <a:pt x="779" y="79"/>
                </a:cubicBezTo>
                <a:cubicBezTo>
                  <a:pt x="797" y="73"/>
                  <a:pt x="814" y="69"/>
                  <a:pt x="828" y="67"/>
                </a:cubicBezTo>
                <a:cubicBezTo>
                  <a:pt x="842" y="65"/>
                  <a:pt x="861" y="60"/>
                  <a:pt x="863" y="64"/>
                </a:cubicBezTo>
                <a:lnTo>
                  <a:pt x="839" y="94"/>
                </a:lnTo>
                <a:cubicBezTo>
                  <a:pt x="828" y="113"/>
                  <a:pt x="812" y="151"/>
                  <a:pt x="797" y="175"/>
                </a:cubicBezTo>
                <a:cubicBezTo>
                  <a:pt x="782" y="199"/>
                  <a:pt x="765" y="222"/>
                  <a:pt x="749" y="238"/>
                </a:cubicBezTo>
                <a:cubicBezTo>
                  <a:pt x="733" y="254"/>
                  <a:pt x="721" y="258"/>
                  <a:pt x="700" y="271"/>
                </a:cubicBezTo>
                <a:cubicBezTo>
                  <a:pt x="679" y="284"/>
                  <a:pt x="646" y="308"/>
                  <a:pt x="620" y="316"/>
                </a:cubicBezTo>
                <a:cubicBezTo>
                  <a:pt x="594" y="324"/>
                  <a:pt x="559" y="320"/>
                  <a:pt x="545" y="322"/>
                </a:cubicBezTo>
                <a:cubicBezTo>
                  <a:pt x="531" y="324"/>
                  <a:pt x="529" y="328"/>
                  <a:pt x="533" y="328"/>
                </a:cubicBezTo>
                <a:lnTo>
                  <a:pt x="572" y="319"/>
                </a:lnTo>
                <a:lnTo>
                  <a:pt x="596" y="316"/>
                </a:lnTo>
                <a:lnTo>
                  <a:pt x="695" y="355"/>
                </a:lnTo>
                <a:lnTo>
                  <a:pt x="737" y="358"/>
                </a:lnTo>
                <a:lnTo>
                  <a:pt x="797" y="313"/>
                </a:lnTo>
                <a:cubicBezTo>
                  <a:pt x="819" y="295"/>
                  <a:pt x="857" y="265"/>
                  <a:pt x="872" y="247"/>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69" name="Freeform 87"/>
          <p:cNvSpPr>
            <a:spLocks/>
          </p:cNvSpPr>
          <p:nvPr/>
        </p:nvSpPr>
        <p:spPr bwMode="auto">
          <a:xfrm rot="19519229">
            <a:off x="750734" y="4509855"/>
            <a:ext cx="1819275" cy="927100"/>
          </a:xfrm>
          <a:custGeom>
            <a:avLst/>
            <a:gdLst>
              <a:gd name="T0" fmla="*/ 53 w 1351"/>
              <a:gd name="T1" fmla="*/ 581 h 693"/>
              <a:gd name="T2" fmla="*/ 128 w 1351"/>
              <a:gd name="T3" fmla="*/ 596 h 693"/>
              <a:gd name="T4" fmla="*/ 243 w 1351"/>
              <a:gd name="T5" fmla="*/ 554 h 693"/>
              <a:gd name="T6" fmla="*/ 188 w 1351"/>
              <a:gd name="T7" fmla="*/ 535 h 693"/>
              <a:gd name="T8" fmla="*/ 135 w 1351"/>
              <a:gd name="T9" fmla="*/ 535 h 693"/>
              <a:gd name="T10" fmla="*/ 86 w 1351"/>
              <a:gd name="T11" fmla="*/ 529 h 693"/>
              <a:gd name="T12" fmla="*/ 66 w 1351"/>
              <a:gd name="T13" fmla="*/ 490 h 693"/>
              <a:gd name="T14" fmla="*/ 52 w 1351"/>
              <a:gd name="T15" fmla="*/ 467 h 693"/>
              <a:gd name="T16" fmla="*/ 59 w 1351"/>
              <a:gd name="T17" fmla="*/ 412 h 693"/>
              <a:gd name="T18" fmla="*/ 109 w 1351"/>
              <a:gd name="T19" fmla="*/ 352 h 693"/>
              <a:gd name="T20" fmla="*/ 143 w 1351"/>
              <a:gd name="T21" fmla="*/ 280 h 693"/>
              <a:gd name="T22" fmla="*/ 243 w 1351"/>
              <a:gd name="T23" fmla="*/ 200 h 693"/>
              <a:gd name="T24" fmla="*/ 377 w 1351"/>
              <a:gd name="T25" fmla="*/ 230 h 693"/>
              <a:gd name="T26" fmla="*/ 551 w 1351"/>
              <a:gd name="T27" fmla="*/ 58 h 693"/>
              <a:gd name="T28" fmla="*/ 642 w 1351"/>
              <a:gd name="T29" fmla="*/ 13 h 693"/>
              <a:gd name="T30" fmla="*/ 719 w 1351"/>
              <a:gd name="T31" fmla="*/ 52 h 693"/>
              <a:gd name="T32" fmla="*/ 733 w 1351"/>
              <a:gd name="T33" fmla="*/ 104 h 693"/>
              <a:gd name="T34" fmla="*/ 587 w 1351"/>
              <a:gd name="T35" fmla="*/ 278 h 693"/>
              <a:gd name="T36" fmla="*/ 755 w 1351"/>
              <a:gd name="T37" fmla="*/ 194 h 693"/>
              <a:gd name="T38" fmla="*/ 975 w 1351"/>
              <a:gd name="T39" fmla="*/ 80 h 693"/>
              <a:gd name="T40" fmla="*/ 1118 w 1351"/>
              <a:gd name="T41" fmla="*/ 172 h 693"/>
              <a:gd name="T42" fmla="*/ 1157 w 1351"/>
              <a:gd name="T43" fmla="*/ 278 h 693"/>
              <a:gd name="T44" fmla="*/ 1265 w 1351"/>
              <a:gd name="T45" fmla="*/ 274 h 693"/>
              <a:gd name="T46" fmla="*/ 1331 w 1351"/>
              <a:gd name="T47" fmla="*/ 248 h 693"/>
              <a:gd name="T48" fmla="*/ 1339 w 1351"/>
              <a:gd name="T49" fmla="*/ 300 h 693"/>
              <a:gd name="T50" fmla="*/ 1301 w 1351"/>
              <a:gd name="T51" fmla="*/ 334 h 693"/>
              <a:gd name="T52" fmla="*/ 1345 w 1351"/>
              <a:gd name="T53" fmla="*/ 331 h 693"/>
              <a:gd name="T54" fmla="*/ 1322 w 1351"/>
              <a:gd name="T55" fmla="*/ 376 h 693"/>
              <a:gd name="T56" fmla="*/ 1300 w 1351"/>
              <a:gd name="T57" fmla="*/ 421 h 693"/>
              <a:gd name="T58" fmla="*/ 1211 w 1351"/>
              <a:gd name="T59" fmla="*/ 478 h 693"/>
              <a:gd name="T60" fmla="*/ 1121 w 1351"/>
              <a:gd name="T61" fmla="*/ 408 h 693"/>
              <a:gd name="T62" fmla="*/ 1005 w 1351"/>
              <a:gd name="T63" fmla="*/ 512 h 693"/>
              <a:gd name="T64" fmla="*/ 889 w 1351"/>
              <a:gd name="T65" fmla="*/ 608 h 693"/>
              <a:gd name="T66" fmla="*/ 801 w 1351"/>
              <a:gd name="T67" fmla="*/ 603 h 693"/>
              <a:gd name="T68" fmla="*/ 827 w 1351"/>
              <a:gd name="T69" fmla="*/ 520 h 693"/>
              <a:gd name="T70" fmla="*/ 759 w 1351"/>
              <a:gd name="T71" fmla="*/ 562 h 693"/>
              <a:gd name="T72" fmla="*/ 669 w 1351"/>
              <a:gd name="T73" fmla="*/ 608 h 693"/>
              <a:gd name="T74" fmla="*/ 529 w 1351"/>
              <a:gd name="T75" fmla="*/ 686 h 693"/>
              <a:gd name="T76" fmla="*/ 455 w 1351"/>
              <a:gd name="T77" fmla="*/ 652 h 693"/>
              <a:gd name="T78" fmla="*/ 415 w 1351"/>
              <a:gd name="T79" fmla="*/ 603 h 693"/>
              <a:gd name="T80" fmla="*/ 201 w 1351"/>
              <a:gd name="T81" fmla="*/ 686 h 693"/>
              <a:gd name="T82" fmla="*/ 30 w 1351"/>
              <a:gd name="T83" fmla="*/ 671 h 693"/>
              <a:gd name="T84" fmla="*/ 12 w 1351"/>
              <a:gd name="T85" fmla="*/ 616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1" h="693">
                <a:moveTo>
                  <a:pt x="12" y="616"/>
                </a:moveTo>
                <a:lnTo>
                  <a:pt x="53" y="581"/>
                </a:lnTo>
                <a:cubicBezTo>
                  <a:pt x="67" y="576"/>
                  <a:pt x="86" y="584"/>
                  <a:pt x="98" y="586"/>
                </a:cubicBezTo>
                <a:cubicBezTo>
                  <a:pt x="110" y="588"/>
                  <a:pt x="113" y="594"/>
                  <a:pt x="128" y="596"/>
                </a:cubicBezTo>
                <a:cubicBezTo>
                  <a:pt x="143" y="598"/>
                  <a:pt x="167" y="602"/>
                  <a:pt x="186" y="595"/>
                </a:cubicBezTo>
                <a:cubicBezTo>
                  <a:pt x="205" y="588"/>
                  <a:pt x="240" y="563"/>
                  <a:pt x="243" y="554"/>
                </a:cubicBezTo>
                <a:cubicBezTo>
                  <a:pt x="246" y="545"/>
                  <a:pt x="215" y="545"/>
                  <a:pt x="206" y="542"/>
                </a:cubicBezTo>
                <a:lnTo>
                  <a:pt x="188" y="535"/>
                </a:lnTo>
                <a:lnTo>
                  <a:pt x="143" y="542"/>
                </a:lnTo>
                <a:lnTo>
                  <a:pt x="135" y="535"/>
                </a:lnTo>
                <a:lnTo>
                  <a:pt x="110" y="545"/>
                </a:lnTo>
                <a:cubicBezTo>
                  <a:pt x="102" y="544"/>
                  <a:pt x="92" y="536"/>
                  <a:pt x="86" y="529"/>
                </a:cubicBezTo>
                <a:cubicBezTo>
                  <a:pt x="80" y="522"/>
                  <a:pt x="74" y="506"/>
                  <a:pt x="71" y="500"/>
                </a:cubicBezTo>
                <a:cubicBezTo>
                  <a:pt x="68" y="494"/>
                  <a:pt x="67" y="496"/>
                  <a:pt x="66" y="490"/>
                </a:cubicBezTo>
                <a:lnTo>
                  <a:pt x="68" y="464"/>
                </a:lnTo>
                <a:lnTo>
                  <a:pt x="52" y="467"/>
                </a:lnTo>
                <a:cubicBezTo>
                  <a:pt x="49" y="462"/>
                  <a:pt x="50" y="445"/>
                  <a:pt x="51" y="436"/>
                </a:cubicBezTo>
                <a:cubicBezTo>
                  <a:pt x="52" y="427"/>
                  <a:pt x="51" y="422"/>
                  <a:pt x="59" y="412"/>
                </a:cubicBezTo>
                <a:cubicBezTo>
                  <a:pt x="67" y="402"/>
                  <a:pt x="90" y="386"/>
                  <a:pt x="98" y="376"/>
                </a:cubicBezTo>
                <a:cubicBezTo>
                  <a:pt x="106" y="366"/>
                  <a:pt x="106" y="361"/>
                  <a:pt x="109" y="352"/>
                </a:cubicBezTo>
                <a:cubicBezTo>
                  <a:pt x="112" y="343"/>
                  <a:pt x="111" y="334"/>
                  <a:pt x="117" y="322"/>
                </a:cubicBezTo>
                <a:lnTo>
                  <a:pt x="143" y="280"/>
                </a:lnTo>
                <a:lnTo>
                  <a:pt x="171" y="236"/>
                </a:lnTo>
                <a:cubicBezTo>
                  <a:pt x="188" y="223"/>
                  <a:pt x="214" y="205"/>
                  <a:pt x="243" y="200"/>
                </a:cubicBezTo>
                <a:cubicBezTo>
                  <a:pt x="272" y="195"/>
                  <a:pt x="323" y="201"/>
                  <a:pt x="345" y="206"/>
                </a:cubicBezTo>
                <a:cubicBezTo>
                  <a:pt x="367" y="211"/>
                  <a:pt x="356" y="239"/>
                  <a:pt x="377" y="230"/>
                </a:cubicBezTo>
                <a:cubicBezTo>
                  <a:pt x="398" y="221"/>
                  <a:pt x="440" y="181"/>
                  <a:pt x="469" y="152"/>
                </a:cubicBezTo>
                <a:cubicBezTo>
                  <a:pt x="498" y="123"/>
                  <a:pt x="524" y="83"/>
                  <a:pt x="551" y="58"/>
                </a:cubicBezTo>
                <a:cubicBezTo>
                  <a:pt x="578" y="33"/>
                  <a:pt x="616" y="7"/>
                  <a:pt x="631" y="0"/>
                </a:cubicBezTo>
                <a:lnTo>
                  <a:pt x="642" y="13"/>
                </a:lnTo>
                <a:lnTo>
                  <a:pt x="617" y="92"/>
                </a:lnTo>
                <a:cubicBezTo>
                  <a:pt x="630" y="98"/>
                  <a:pt x="692" y="58"/>
                  <a:pt x="719" y="52"/>
                </a:cubicBezTo>
                <a:cubicBezTo>
                  <a:pt x="746" y="46"/>
                  <a:pt x="776" y="49"/>
                  <a:pt x="778" y="58"/>
                </a:cubicBezTo>
                <a:cubicBezTo>
                  <a:pt x="780" y="67"/>
                  <a:pt x="749" y="80"/>
                  <a:pt x="733" y="104"/>
                </a:cubicBezTo>
                <a:lnTo>
                  <a:pt x="683" y="204"/>
                </a:lnTo>
                <a:cubicBezTo>
                  <a:pt x="659" y="233"/>
                  <a:pt x="597" y="265"/>
                  <a:pt x="587" y="278"/>
                </a:cubicBezTo>
                <a:lnTo>
                  <a:pt x="623" y="284"/>
                </a:lnTo>
                <a:cubicBezTo>
                  <a:pt x="651" y="270"/>
                  <a:pt x="714" y="224"/>
                  <a:pt x="755" y="194"/>
                </a:cubicBezTo>
                <a:cubicBezTo>
                  <a:pt x="796" y="164"/>
                  <a:pt x="832" y="123"/>
                  <a:pt x="869" y="104"/>
                </a:cubicBezTo>
                <a:cubicBezTo>
                  <a:pt x="906" y="85"/>
                  <a:pt x="946" y="81"/>
                  <a:pt x="975" y="80"/>
                </a:cubicBezTo>
                <a:cubicBezTo>
                  <a:pt x="1004" y="79"/>
                  <a:pt x="1021" y="85"/>
                  <a:pt x="1045" y="100"/>
                </a:cubicBezTo>
                <a:lnTo>
                  <a:pt x="1118" y="172"/>
                </a:lnTo>
                <a:cubicBezTo>
                  <a:pt x="1136" y="198"/>
                  <a:pt x="1147" y="239"/>
                  <a:pt x="1153" y="256"/>
                </a:cubicBezTo>
                <a:lnTo>
                  <a:pt x="1157" y="278"/>
                </a:lnTo>
                <a:cubicBezTo>
                  <a:pt x="1170" y="278"/>
                  <a:pt x="1211" y="257"/>
                  <a:pt x="1229" y="256"/>
                </a:cubicBezTo>
                <a:cubicBezTo>
                  <a:pt x="1247" y="255"/>
                  <a:pt x="1249" y="275"/>
                  <a:pt x="1265" y="274"/>
                </a:cubicBezTo>
                <a:cubicBezTo>
                  <a:pt x="1281" y="273"/>
                  <a:pt x="1312" y="256"/>
                  <a:pt x="1323" y="252"/>
                </a:cubicBezTo>
                <a:lnTo>
                  <a:pt x="1331" y="248"/>
                </a:lnTo>
                <a:lnTo>
                  <a:pt x="1345" y="256"/>
                </a:lnTo>
                <a:cubicBezTo>
                  <a:pt x="1346" y="265"/>
                  <a:pt x="1342" y="290"/>
                  <a:pt x="1339" y="300"/>
                </a:cubicBezTo>
                <a:lnTo>
                  <a:pt x="1325" y="315"/>
                </a:lnTo>
                <a:lnTo>
                  <a:pt x="1301" y="334"/>
                </a:lnTo>
                <a:lnTo>
                  <a:pt x="1341" y="300"/>
                </a:lnTo>
                <a:cubicBezTo>
                  <a:pt x="1348" y="300"/>
                  <a:pt x="1351" y="316"/>
                  <a:pt x="1345" y="331"/>
                </a:cubicBezTo>
                <a:cubicBezTo>
                  <a:pt x="1339" y="346"/>
                  <a:pt x="1307" y="382"/>
                  <a:pt x="1303" y="390"/>
                </a:cubicBezTo>
                <a:lnTo>
                  <a:pt x="1322" y="376"/>
                </a:lnTo>
                <a:lnTo>
                  <a:pt x="1319" y="398"/>
                </a:lnTo>
                <a:lnTo>
                  <a:pt x="1300" y="421"/>
                </a:lnTo>
                <a:cubicBezTo>
                  <a:pt x="1289" y="432"/>
                  <a:pt x="1269" y="458"/>
                  <a:pt x="1254" y="467"/>
                </a:cubicBezTo>
                <a:cubicBezTo>
                  <a:pt x="1239" y="476"/>
                  <a:pt x="1226" y="480"/>
                  <a:pt x="1211" y="478"/>
                </a:cubicBezTo>
                <a:cubicBezTo>
                  <a:pt x="1196" y="476"/>
                  <a:pt x="1178" y="468"/>
                  <a:pt x="1163" y="456"/>
                </a:cubicBezTo>
                <a:lnTo>
                  <a:pt x="1121" y="408"/>
                </a:lnTo>
                <a:lnTo>
                  <a:pt x="1050" y="467"/>
                </a:lnTo>
                <a:lnTo>
                  <a:pt x="1005" y="512"/>
                </a:lnTo>
                <a:cubicBezTo>
                  <a:pt x="994" y="527"/>
                  <a:pt x="1001" y="541"/>
                  <a:pt x="982" y="557"/>
                </a:cubicBezTo>
                <a:cubicBezTo>
                  <a:pt x="963" y="573"/>
                  <a:pt x="913" y="599"/>
                  <a:pt x="889" y="608"/>
                </a:cubicBezTo>
                <a:cubicBezTo>
                  <a:pt x="865" y="617"/>
                  <a:pt x="850" y="615"/>
                  <a:pt x="835" y="614"/>
                </a:cubicBezTo>
                <a:cubicBezTo>
                  <a:pt x="820" y="613"/>
                  <a:pt x="807" y="612"/>
                  <a:pt x="801" y="603"/>
                </a:cubicBezTo>
                <a:cubicBezTo>
                  <a:pt x="795" y="594"/>
                  <a:pt x="797" y="571"/>
                  <a:pt x="801" y="557"/>
                </a:cubicBezTo>
                <a:cubicBezTo>
                  <a:pt x="805" y="543"/>
                  <a:pt x="827" y="528"/>
                  <a:pt x="827" y="520"/>
                </a:cubicBezTo>
                <a:lnTo>
                  <a:pt x="803" y="506"/>
                </a:lnTo>
                <a:cubicBezTo>
                  <a:pt x="792" y="513"/>
                  <a:pt x="775" y="546"/>
                  <a:pt x="759" y="562"/>
                </a:cubicBezTo>
                <a:lnTo>
                  <a:pt x="710" y="603"/>
                </a:lnTo>
                <a:cubicBezTo>
                  <a:pt x="695" y="611"/>
                  <a:pt x="680" y="600"/>
                  <a:pt x="669" y="608"/>
                </a:cubicBezTo>
                <a:cubicBezTo>
                  <a:pt x="658" y="616"/>
                  <a:pt x="665" y="635"/>
                  <a:pt x="642" y="648"/>
                </a:cubicBezTo>
                <a:cubicBezTo>
                  <a:pt x="619" y="661"/>
                  <a:pt x="556" y="681"/>
                  <a:pt x="529" y="686"/>
                </a:cubicBezTo>
                <a:cubicBezTo>
                  <a:pt x="502" y="691"/>
                  <a:pt x="493" y="684"/>
                  <a:pt x="481" y="678"/>
                </a:cubicBezTo>
                <a:cubicBezTo>
                  <a:pt x="469" y="672"/>
                  <a:pt x="455" y="665"/>
                  <a:pt x="455" y="652"/>
                </a:cubicBezTo>
                <a:lnTo>
                  <a:pt x="483" y="600"/>
                </a:lnTo>
                <a:lnTo>
                  <a:pt x="415" y="603"/>
                </a:lnTo>
                <a:cubicBezTo>
                  <a:pt x="385" y="611"/>
                  <a:pt x="338" y="634"/>
                  <a:pt x="302" y="648"/>
                </a:cubicBezTo>
                <a:cubicBezTo>
                  <a:pt x="266" y="662"/>
                  <a:pt x="240" y="679"/>
                  <a:pt x="201" y="686"/>
                </a:cubicBezTo>
                <a:cubicBezTo>
                  <a:pt x="162" y="693"/>
                  <a:pt x="95" y="690"/>
                  <a:pt x="67" y="688"/>
                </a:cubicBezTo>
                <a:cubicBezTo>
                  <a:pt x="39" y="686"/>
                  <a:pt x="41" y="677"/>
                  <a:pt x="30" y="671"/>
                </a:cubicBezTo>
                <a:lnTo>
                  <a:pt x="3" y="650"/>
                </a:lnTo>
                <a:cubicBezTo>
                  <a:pt x="0" y="641"/>
                  <a:pt x="0" y="631"/>
                  <a:pt x="12" y="616"/>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0" name="Freeform 88"/>
          <p:cNvSpPr>
            <a:spLocks/>
          </p:cNvSpPr>
          <p:nvPr/>
        </p:nvSpPr>
        <p:spPr bwMode="auto">
          <a:xfrm rot="219102">
            <a:off x="4157509" y="3273193"/>
            <a:ext cx="1239837" cy="603250"/>
          </a:xfrm>
          <a:custGeom>
            <a:avLst/>
            <a:gdLst>
              <a:gd name="T0" fmla="*/ 69 w 1682"/>
              <a:gd name="T1" fmla="*/ 573 h 818"/>
              <a:gd name="T2" fmla="*/ 240 w 1682"/>
              <a:gd name="T3" fmla="*/ 519 h 818"/>
              <a:gd name="T4" fmla="*/ 204 w 1682"/>
              <a:gd name="T5" fmla="*/ 480 h 818"/>
              <a:gd name="T6" fmla="*/ 104 w 1682"/>
              <a:gd name="T7" fmla="*/ 468 h 818"/>
              <a:gd name="T8" fmla="*/ 71 w 1682"/>
              <a:gd name="T9" fmla="*/ 471 h 818"/>
              <a:gd name="T10" fmla="*/ 32 w 1682"/>
              <a:gd name="T11" fmla="*/ 426 h 818"/>
              <a:gd name="T12" fmla="*/ 29 w 1682"/>
              <a:gd name="T13" fmla="*/ 390 h 818"/>
              <a:gd name="T14" fmla="*/ 12 w 1682"/>
              <a:gd name="T15" fmla="*/ 362 h 818"/>
              <a:gd name="T16" fmla="*/ 59 w 1682"/>
              <a:gd name="T17" fmla="*/ 302 h 818"/>
              <a:gd name="T18" fmla="*/ 78 w 1682"/>
              <a:gd name="T19" fmla="*/ 248 h 818"/>
              <a:gd name="T20" fmla="*/ 135 w 1682"/>
              <a:gd name="T21" fmla="*/ 165 h 818"/>
              <a:gd name="T22" fmla="*/ 243 w 1682"/>
              <a:gd name="T23" fmla="*/ 156 h 818"/>
              <a:gd name="T24" fmla="*/ 378 w 1682"/>
              <a:gd name="T25" fmla="*/ 141 h 818"/>
              <a:gd name="T26" fmla="*/ 483 w 1682"/>
              <a:gd name="T27" fmla="*/ 75 h 818"/>
              <a:gd name="T28" fmla="*/ 588 w 1682"/>
              <a:gd name="T29" fmla="*/ 27 h 818"/>
              <a:gd name="T30" fmla="*/ 711 w 1682"/>
              <a:gd name="T31" fmla="*/ 21 h 818"/>
              <a:gd name="T32" fmla="*/ 726 w 1682"/>
              <a:gd name="T33" fmla="*/ 114 h 818"/>
              <a:gd name="T34" fmla="*/ 708 w 1682"/>
              <a:gd name="T35" fmla="*/ 195 h 818"/>
              <a:gd name="T36" fmla="*/ 504 w 1682"/>
              <a:gd name="T37" fmla="*/ 237 h 818"/>
              <a:gd name="T38" fmla="*/ 555 w 1682"/>
              <a:gd name="T39" fmla="*/ 324 h 818"/>
              <a:gd name="T40" fmla="*/ 840 w 1682"/>
              <a:gd name="T41" fmla="*/ 231 h 818"/>
              <a:gd name="T42" fmla="*/ 1005 w 1682"/>
              <a:gd name="T43" fmla="*/ 198 h 818"/>
              <a:gd name="T44" fmla="*/ 1074 w 1682"/>
              <a:gd name="T45" fmla="*/ 156 h 818"/>
              <a:gd name="T46" fmla="*/ 1137 w 1682"/>
              <a:gd name="T47" fmla="*/ 159 h 818"/>
              <a:gd name="T48" fmla="*/ 1137 w 1682"/>
              <a:gd name="T49" fmla="*/ 171 h 818"/>
              <a:gd name="T50" fmla="*/ 1278 w 1682"/>
              <a:gd name="T51" fmla="*/ 198 h 818"/>
              <a:gd name="T52" fmla="*/ 1263 w 1682"/>
              <a:gd name="T53" fmla="*/ 234 h 818"/>
              <a:gd name="T54" fmla="*/ 1245 w 1682"/>
              <a:gd name="T55" fmla="*/ 270 h 818"/>
              <a:gd name="T56" fmla="*/ 1212 w 1682"/>
              <a:gd name="T57" fmla="*/ 330 h 818"/>
              <a:gd name="T58" fmla="*/ 1143 w 1682"/>
              <a:gd name="T59" fmla="*/ 369 h 818"/>
              <a:gd name="T60" fmla="*/ 1311 w 1682"/>
              <a:gd name="T61" fmla="*/ 519 h 818"/>
              <a:gd name="T62" fmla="*/ 1497 w 1682"/>
              <a:gd name="T63" fmla="*/ 543 h 818"/>
              <a:gd name="T64" fmla="*/ 1629 w 1682"/>
              <a:gd name="T65" fmla="*/ 615 h 818"/>
              <a:gd name="T66" fmla="*/ 1674 w 1682"/>
              <a:gd name="T67" fmla="*/ 624 h 818"/>
              <a:gd name="T68" fmla="*/ 1608 w 1682"/>
              <a:gd name="T69" fmla="*/ 723 h 818"/>
              <a:gd name="T70" fmla="*/ 1665 w 1682"/>
              <a:gd name="T71" fmla="*/ 741 h 818"/>
              <a:gd name="T72" fmla="*/ 1563 w 1682"/>
              <a:gd name="T73" fmla="*/ 804 h 818"/>
              <a:gd name="T74" fmla="*/ 1413 w 1682"/>
              <a:gd name="T75" fmla="*/ 681 h 818"/>
              <a:gd name="T76" fmla="*/ 1188 w 1682"/>
              <a:gd name="T77" fmla="*/ 765 h 818"/>
              <a:gd name="T78" fmla="*/ 993 w 1682"/>
              <a:gd name="T79" fmla="*/ 612 h 818"/>
              <a:gd name="T80" fmla="*/ 912 w 1682"/>
              <a:gd name="T81" fmla="*/ 582 h 818"/>
              <a:gd name="T82" fmla="*/ 702 w 1682"/>
              <a:gd name="T83" fmla="*/ 669 h 818"/>
              <a:gd name="T84" fmla="*/ 537 w 1682"/>
              <a:gd name="T85" fmla="*/ 681 h 818"/>
              <a:gd name="T86" fmla="*/ 294 w 1682"/>
              <a:gd name="T87" fmla="*/ 705 h 818"/>
              <a:gd name="T88" fmla="*/ 162 w 1682"/>
              <a:gd name="T89" fmla="*/ 768 h 818"/>
              <a:gd name="T90" fmla="*/ 84 w 1682"/>
              <a:gd name="T91" fmla="*/ 723 h 818"/>
              <a:gd name="T92" fmla="*/ 54 w 1682"/>
              <a:gd name="T93" fmla="*/ 714 h 818"/>
              <a:gd name="T94" fmla="*/ 0 w 1682"/>
              <a:gd name="T95" fmla="*/ 699 h 818"/>
              <a:gd name="T96" fmla="*/ 18 w 1682"/>
              <a:gd name="T97" fmla="*/ 615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2" h="818">
                <a:moveTo>
                  <a:pt x="18" y="615"/>
                </a:moveTo>
                <a:cubicBezTo>
                  <a:pt x="28" y="600"/>
                  <a:pt x="55" y="580"/>
                  <a:pt x="69" y="573"/>
                </a:cubicBezTo>
                <a:cubicBezTo>
                  <a:pt x="83" y="566"/>
                  <a:pt x="74" y="579"/>
                  <a:pt x="102" y="570"/>
                </a:cubicBezTo>
                <a:cubicBezTo>
                  <a:pt x="130" y="561"/>
                  <a:pt x="207" y="538"/>
                  <a:pt x="240" y="519"/>
                </a:cubicBezTo>
                <a:cubicBezTo>
                  <a:pt x="273" y="500"/>
                  <a:pt x="309" y="463"/>
                  <a:pt x="303" y="456"/>
                </a:cubicBezTo>
                <a:cubicBezTo>
                  <a:pt x="297" y="449"/>
                  <a:pt x="230" y="477"/>
                  <a:pt x="204" y="480"/>
                </a:cubicBezTo>
                <a:cubicBezTo>
                  <a:pt x="178" y="483"/>
                  <a:pt x="164" y="479"/>
                  <a:pt x="147" y="477"/>
                </a:cubicBezTo>
                <a:lnTo>
                  <a:pt x="104" y="468"/>
                </a:lnTo>
                <a:lnTo>
                  <a:pt x="96" y="461"/>
                </a:lnTo>
                <a:lnTo>
                  <a:pt x="71" y="471"/>
                </a:lnTo>
                <a:cubicBezTo>
                  <a:pt x="63" y="470"/>
                  <a:pt x="53" y="462"/>
                  <a:pt x="47" y="455"/>
                </a:cubicBezTo>
                <a:cubicBezTo>
                  <a:pt x="41" y="448"/>
                  <a:pt x="35" y="432"/>
                  <a:pt x="32" y="426"/>
                </a:cubicBezTo>
                <a:cubicBezTo>
                  <a:pt x="29" y="420"/>
                  <a:pt x="28" y="422"/>
                  <a:pt x="27" y="416"/>
                </a:cubicBezTo>
                <a:lnTo>
                  <a:pt x="29" y="390"/>
                </a:lnTo>
                <a:lnTo>
                  <a:pt x="13" y="393"/>
                </a:lnTo>
                <a:cubicBezTo>
                  <a:pt x="10" y="388"/>
                  <a:pt x="11" y="371"/>
                  <a:pt x="12" y="362"/>
                </a:cubicBezTo>
                <a:cubicBezTo>
                  <a:pt x="13" y="353"/>
                  <a:pt x="12" y="348"/>
                  <a:pt x="20" y="338"/>
                </a:cubicBezTo>
                <a:cubicBezTo>
                  <a:pt x="28" y="328"/>
                  <a:pt x="51" y="312"/>
                  <a:pt x="59" y="302"/>
                </a:cubicBezTo>
                <a:cubicBezTo>
                  <a:pt x="67" y="292"/>
                  <a:pt x="67" y="287"/>
                  <a:pt x="70" y="278"/>
                </a:cubicBezTo>
                <a:cubicBezTo>
                  <a:pt x="73" y="269"/>
                  <a:pt x="72" y="260"/>
                  <a:pt x="78" y="248"/>
                </a:cubicBezTo>
                <a:lnTo>
                  <a:pt x="104" y="206"/>
                </a:lnTo>
                <a:lnTo>
                  <a:pt x="135" y="165"/>
                </a:lnTo>
                <a:cubicBezTo>
                  <a:pt x="149" y="156"/>
                  <a:pt x="171" y="152"/>
                  <a:pt x="189" y="150"/>
                </a:cubicBezTo>
                <a:cubicBezTo>
                  <a:pt x="207" y="148"/>
                  <a:pt x="220" y="153"/>
                  <a:pt x="243" y="156"/>
                </a:cubicBezTo>
                <a:cubicBezTo>
                  <a:pt x="266" y="159"/>
                  <a:pt x="307" y="170"/>
                  <a:pt x="330" y="168"/>
                </a:cubicBezTo>
                <a:cubicBezTo>
                  <a:pt x="353" y="166"/>
                  <a:pt x="360" y="148"/>
                  <a:pt x="378" y="141"/>
                </a:cubicBezTo>
                <a:cubicBezTo>
                  <a:pt x="396" y="134"/>
                  <a:pt x="418" y="137"/>
                  <a:pt x="435" y="126"/>
                </a:cubicBezTo>
                <a:cubicBezTo>
                  <a:pt x="452" y="115"/>
                  <a:pt x="468" y="89"/>
                  <a:pt x="483" y="75"/>
                </a:cubicBezTo>
                <a:cubicBezTo>
                  <a:pt x="498" y="61"/>
                  <a:pt x="510" y="52"/>
                  <a:pt x="527" y="44"/>
                </a:cubicBezTo>
                <a:cubicBezTo>
                  <a:pt x="544" y="36"/>
                  <a:pt x="566" y="34"/>
                  <a:pt x="588" y="27"/>
                </a:cubicBezTo>
                <a:cubicBezTo>
                  <a:pt x="610" y="20"/>
                  <a:pt x="637" y="4"/>
                  <a:pt x="657" y="3"/>
                </a:cubicBezTo>
                <a:cubicBezTo>
                  <a:pt x="677" y="2"/>
                  <a:pt x="720" y="0"/>
                  <a:pt x="711" y="21"/>
                </a:cubicBezTo>
                <a:cubicBezTo>
                  <a:pt x="702" y="42"/>
                  <a:pt x="604" y="111"/>
                  <a:pt x="606" y="126"/>
                </a:cubicBezTo>
                <a:cubicBezTo>
                  <a:pt x="608" y="141"/>
                  <a:pt x="696" y="118"/>
                  <a:pt x="726" y="114"/>
                </a:cubicBezTo>
                <a:lnTo>
                  <a:pt x="789" y="99"/>
                </a:lnTo>
                <a:cubicBezTo>
                  <a:pt x="786" y="112"/>
                  <a:pt x="739" y="168"/>
                  <a:pt x="708" y="195"/>
                </a:cubicBezTo>
                <a:cubicBezTo>
                  <a:pt x="677" y="222"/>
                  <a:pt x="634" y="254"/>
                  <a:pt x="600" y="261"/>
                </a:cubicBezTo>
                <a:lnTo>
                  <a:pt x="504" y="237"/>
                </a:lnTo>
                <a:cubicBezTo>
                  <a:pt x="475" y="234"/>
                  <a:pt x="415" y="226"/>
                  <a:pt x="423" y="240"/>
                </a:cubicBezTo>
                <a:cubicBezTo>
                  <a:pt x="431" y="254"/>
                  <a:pt x="505" y="320"/>
                  <a:pt x="555" y="324"/>
                </a:cubicBezTo>
                <a:cubicBezTo>
                  <a:pt x="605" y="328"/>
                  <a:pt x="679" y="279"/>
                  <a:pt x="726" y="264"/>
                </a:cubicBezTo>
                <a:cubicBezTo>
                  <a:pt x="773" y="249"/>
                  <a:pt x="794" y="236"/>
                  <a:pt x="840" y="231"/>
                </a:cubicBezTo>
                <a:cubicBezTo>
                  <a:pt x="886" y="226"/>
                  <a:pt x="975" y="239"/>
                  <a:pt x="1002" y="234"/>
                </a:cubicBezTo>
                <a:lnTo>
                  <a:pt x="1005" y="198"/>
                </a:lnTo>
                <a:cubicBezTo>
                  <a:pt x="1012" y="186"/>
                  <a:pt x="1035" y="166"/>
                  <a:pt x="1047" y="159"/>
                </a:cubicBezTo>
                <a:lnTo>
                  <a:pt x="1074" y="156"/>
                </a:lnTo>
                <a:lnTo>
                  <a:pt x="1110" y="156"/>
                </a:lnTo>
                <a:cubicBezTo>
                  <a:pt x="1120" y="156"/>
                  <a:pt x="1132" y="157"/>
                  <a:pt x="1137" y="159"/>
                </a:cubicBezTo>
                <a:cubicBezTo>
                  <a:pt x="1142" y="161"/>
                  <a:pt x="1140" y="166"/>
                  <a:pt x="1140" y="168"/>
                </a:cubicBezTo>
                <a:lnTo>
                  <a:pt x="1137" y="171"/>
                </a:lnTo>
                <a:cubicBezTo>
                  <a:pt x="1147" y="171"/>
                  <a:pt x="1180" y="164"/>
                  <a:pt x="1203" y="168"/>
                </a:cubicBezTo>
                <a:cubicBezTo>
                  <a:pt x="1226" y="172"/>
                  <a:pt x="1264" y="187"/>
                  <a:pt x="1278" y="198"/>
                </a:cubicBezTo>
                <a:lnTo>
                  <a:pt x="1290" y="234"/>
                </a:lnTo>
                <a:cubicBezTo>
                  <a:pt x="1288" y="240"/>
                  <a:pt x="1266" y="230"/>
                  <a:pt x="1263" y="234"/>
                </a:cubicBezTo>
                <a:cubicBezTo>
                  <a:pt x="1260" y="238"/>
                  <a:pt x="1272" y="252"/>
                  <a:pt x="1269" y="258"/>
                </a:cubicBezTo>
                <a:cubicBezTo>
                  <a:pt x="1266" y="264"/>
                  <a:pt x="1253" y="265"/>
                  <a:pt x="1245" y="270"/>
                </a:cubicBezTo>
                <a:cubicBezTo>
                  <a:pt x="1237" y="275"/>
                  <a:pt x="1223" y="278"/>
                  <a:pt x="1218" y="288"/>
                </a:cubicBezTo>
                <a:lnTo>
                  <a:pt x="1212" y="330"/>
                </a:lnTo>
                <a:lnTo>
                  <a:pt x="1188" y="354"/>
                </a:lnTo>
                <a:lnTo>
                  <a:pt x="1143" y="369"/>
                </a:lnTo>
                <a:cubicBezTo>
                  <a:pt x="1143" y="382"/>
                  <a:pt x="1160" y="410"/>
                  <a:pt x="1188" y="435"/>
                </a:cubicBezTo>
                <a:cubicBezTo>
                  <a:pt x="1216" y="460"/>
                  <a:pt x="1272" y="511"/>
                  <a:pt x="1311" y="519"/>
                </a:cubicBezTo>
                <a:cubicBezTo>
                  <a:pt x="1350" y="527"/>
                  <a:pt x="1391" y="482"/>
                  <a:pt x="1422" y="486"/>
                </a:cubicBezTo>
                <a:cubicBezTo>
                  <a:pt x="1453" y="490"/>
                  <a:pt x="1477" y="526"/>
                  <a:pt x="1497" y="543"/>
                </a:cubicBezTo>
                <a:cubicBezTo>
                  <a:pt x="1517" y="560"/>
                  <a:pt x="1523" y="576"/>
                  <a:pt x="1545" y="588"/>
                </a:cubicBezTo>
                <a:cubicBezTo>
                  <a:pt x="1567" y="600"/>
                  <a:pt x="1611" y="612"/>
                  <a:pt x="1629" y="615"/>
                </a:cubicBezTo>
                <a:cubicBezTo>
                  <a:pt x="1647" y="618"/>
                  <a:pt x="1649" y="605"/>
                  <a:pt x="1656" y="606"/>
                </a:cubicBezTo>
                <a:cubicBezTo>
                  <a:pt x="1663" y="607"/>
                  <a:pt x="1671" y="614"/>
                  <a:pt x="1674" y="624"/>
                </a:cubicBezTo>
                <a:cubicBezTo>
                  <a:pt x="1677" y="634"/>
                  <a:pt x="1682" y="650"/>
                  <a:pt x="1671" y="666"/>
                </a:cubicBezTo>
                <a:cubicBezTo>
                  <a:pt x="1660" y="682"/>
                  <a:pt x="1613" y="712"/>
                  <a:pt x="1608" y="723"/>
                </a:cubicBezTo>
                <a:lnTo>
                  <a:pt x="1638" y="732"/>
                </a:lnTo>
                <a:lnTo>
                  <a:pt x="1665" y="741"/>
                </a:lnTo>
                <a:cubicBezTo>
                  <a:pt x="1668" y="751"/>
                  <a:pt x="1670" y="782"/>
                  <a:pt x="1653" y="792"/>
                </a:cubicBezTo>
                <a:cubicBezTo>
                  <a:pt x="1636" y="802"/>
                  <a:pt x="1592" y="818"/>
                  <a:pt x="1563" y="804"/>
                </a:cubicBezTo>
                <a:lnTo>
                  <a:pt x="1476" y="708"/>
                </a:lnTo>
                <a:cubicBezTo>
                  <a:pt x="1451" y="687"/>
                  <a:pt x="1442" y="676"/>
                  <a:pt x="1413" y="681"/>
                </a:cubicBezTo>
                <a:lnTo>
                  <a:pt x="1299" y="741"/>
                </a:lnTo>
                <a:cubicBezTo>
                  <a:pt x="1262" y="755"/>
                  <a:pt x="1224" y="772"/>
                  <a:pt x="1188" y="765"/>
                </a:cubicBezTo>
                <a:cubicBezTo>
                  <a:pt x="1152" y="758"/>
                  <a:pt x="1115" y="724"/>
                  <a:pt x="1083" y="699"/>
                </a:cubicBezTo>
                <a:cubicBezTo>
                  <a:pt x="1051" y="674"/>
                  <a:pt x="1013" y="630"/>
                  <a:pt x="993" y="612"/>
                </a:cubicBezTo>
                <a:cubicBezTo>
                  <a:pt x="973" y="594"/>
                  <a:pt x="973" y="596"/>
                  <a:pt x="960" y="591"/>
                </a:cubicBezTo>
                <a:cubicBezTo>
                  <a:pt x="947" y="586"/>
                  <a:pt x="937" y="579"/>
                  <a:pt x="912" y="582"/>
                </a:cubicBezTo>
                <a:cubicBezTo>
                  <a:pt x="887" y="585"/>
                  <a:pt x="845" y="598"/>
                  <a:pt x="810" y="612"/>
                </a:cubicBezTo>
                <a:cubicBezTo>
                  <a:pt x="775" y="626"/>
                  <a:pt x="733" y="658"/>
                  <a:pt x="702" y="669"/>
                </a:cubicBezTo>
                <a:cubicBezTo>
                  <a:pt x="671" y="680"/>
                  <a:pt x="648" y="673"/>
                  <a:pt x="621" y="675"/>
                </a:cubicBezTo>
                <a:cubicBezTo>
                  <a:pt x="594" y="677"/>
                  <a:pt x="558" y="674"/>
                  <a:pt x="537" y="681"/>
                </a:cubicBezTo>
                <a:cubicBezTo>
                  <a:pt x="516" y="688"/>
                  <a:pt x="532" y="713"/>
                  <a:pt x="492" y="717"/>
                </a:cubicBezTo>
                <a:cubicBezTo>
                  <a:pt x="452" y="721"/>
                  <a:pt x="335" y="705"/>
                  <a:pt x="294" y="705"/>
                </a:cubicBezTo>
                <a:cubicBezTo>
                  <a:pt x="253" y="705"/>
                  <a:pt x="268" y="710"/>
                  <a:pt x="246" y="720"/>
                </a:cubicBezTo>
                <a:cubicBezTo>
                  <a:pt x="224" y="730"/>
                  <a:pt x="185" y="758"/>
                  <a:pt x="162" y="768"/>
                </a:cubicBezTo>
                <a:cubicBezTo>
                  <a:pt x="139" y="778"/>
                  <a:pt x="121" y="787"/>
                  <a:pt x="108" y="780"/>
                </a:cubicBezTo>
                <a:cubicBezTo>
                  <a:pt x="95" y="773"/>
                  <a:pt x="87" y="737"/>
                  <a:pt x="84" y="723"/>
                </a:cubicBezTo>
                <a:cubicBezTo>
                  <a:pt x="81" y="709"/>
                  <a:pt x="92" y="694"/>
                  <a:pt x="87" y="693"/>
                </a:cubicBezTo>
                <a:cubicBezTo>
                  <a:pt x="82" y="692"/>
                  <a:pt x="64" y="712"/>
                  <a:pt x="54" y="714"/>
                </a:cubicBezTo>
                <a:cubicBezTo>
                  <a:pt x="44" y="716"/>
                  <a:pt x="33" y="708"/>
                  <a:pt x="24" y="705"/>
                </a:cubicBezTo>
                <a:lnTo>
                  <a:pt x="0" y="699"/>
                </a:lnTo>
                <a:lnTo>
                  <a:pt x="6" y="666"/>
                </a:lnTo>
                <a:cubicBezTo>
                  <a:pt x="9" y="652"/>
                  <a:pt x="8" y="630"/>
                  <a:pt x="18" y="61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1" name="Freeform 89"/>
          <p:cNvSpPr>
            <a:spLocks/>
          </p:cNvSpPr>
          <p:nvPr/>
        </p:nvSpPr>
        <p:spPr bwMode="auto">
          <a:xfrm rot="361763">
            <a:off x="4992534" y="3490680"/>
            <a:ext cx="852487" cy="512763"/>
          </a:xfrm>
          <a:custGeom>
            <a:avLst/>
            <a:gdLst>
              <a:gd name="T0" fmla="*/ 776 w 1364"/>
              <a:gd name="T1" fmla="*/ 219 h 823"/>
              <a:gd name="T2" fmla="*/ 956 w 1364"/>
              <a:gd name="T3" fmla="*/ 258 h 823"/>
              <a:gd name="T4" fmla="*/ 1028 w 1364"/>
              <a:gd name="T5" fmla="*/ 336 h 823"/>
              <a:gd name="T6" fmla="*/ 1196 w 1364"/>
              <a:gd name="T7" fmla="*/ 411 h 823"/>
              <a:gd name="T8" fmla="*/ 1232 w 1364"/>
              <a:gd name="T9" fmla="*/ 471 h 823"/>
              <a:gd name="T10" fmla="*/ 1274 w 1364"/>
              <a:gd name="T11" fmla="*/ 498 h 823"/>
              <a:gd name="T12" fmla="*/ 1283 w 1364"/>
              <a:gd name="T13" fmla="*/ 555 h 823"/>
              <a:gd name="T14" fmla="*/ 1328 w 1364"/>
              <a:gd name="T15" fmla="*/ 627 h 823"/>
              <a:gd name="T16" fmla="*/ 1328 w 1364"/>
              <a:gd name="T17" fmla="*/ 780 h 823"/>
              <a:gd name="T18" fmla="*/ 1223 w 1364"/>
              <a:gd name="T19" fmla="*/ 804 h 823"/>
              <a:gd name="T20" fmla="*/ 1199 w 1364"/>
              <a:gd name="T21" fmla="*/ 747 h 823"/>
              <a:gd name="T22" fmla="*/ 1217 w 1364"/>
              <a:gd name="T23" fmla="*/ 678 h 823"/>
              <a:gd name="T24" fmla="*/ 998 w 1364"/>
              <a:gd name="T25" fmla="*/ 690 h 823"/>
              <a:gd name="T26" fmla="*/ 860 w 1364"/>
              <a:gd name="T27" fmla="*/ 615 h 823"/>
              <a:gd name="T28" fmla="*/ 692 w 1364"/>
              <a:gd name="T29" fmla="*/ 627 h 823"/>
              <a:gd name="T30" fmla="*/ 596 w 1364"/>
              <a:gd name="T31" fmla="*/ 669 h 823"/>
              <a:gd name="T32" fmla="*/ 563 w 1364"/>
              <a:gd name="T33" fmla="*/ 777 h 823"/>
              <a:gd name="T34" fmla="*/ 426 w 1364"/>
              <a:gd name="T35" fmla="*/ 724 h 823"/>
              <a:gd name="T36" fmla="*/ 359 w 1364"/>
              <a:gd name="T37" fmla="*/ 675 h 823"/>
              <a:gd name="T38" fmla="*/ 293 w 1364"/>
              <a:gd name="T39" fmla="*/ 582 h 823"/>
              <a:gd name="T40" fmla="*/ 234 w 1364"/>
              <a:gd name="T41" fmla="*/ 562 h 823"/>
              <a:gd name="T42" fmla="*/ 112 w 1364"/>
              <a:gd name="T43" fmla="*/ 594 h 823"/>
              <a:gd name="T44" fmla="*/ 50 w 1364"/>
              <a:gd name="T45" fmla="*/ 570 h 823"/>
              <a:gd name="T46" fmla="*/ 17 w 1364"/>
              <a:gd name="T47" fmla="*/ 536 h 823"/>
              <a:gd name="T48" fmla="*/ 8 w 1364"/>
              <a:gd name="T49" fmla="*/ 466 h 823"/>
              <a:gd name="T50" fmla="*/ 29 w 1364"/>
              <a:gd name="T51" fmla="*/ 383 h 823"/>
              <a:gd name="T52" fmla="*/ 38 w 1364"/>
              <a:gd name="T53" fmla="*/ 328 h 823"/>
              <a:gd name="T54" fmla="*/ 102 w 1364"/>
              <a:gd name="T55" fmla="*/ 243 h 823"/>
              <a:gd name="T56" fmla="*/ 268 w 1364"/>
              <a:gd name="T57" fmla="*/ 199 h 823"/>
              <a:gd name="T58" fmla="*/ 389 w 1364"/>
              <a:gd name="T59" fmla="*/ 111 h 823"/>
              <a:gd name="T60" fmla="*/ 512 w 1364"/>
              <a:gd name="T61" fmla="*/ 63 h 823"/>
              <a:gd name="T62" fmla="*/ 623 w 1364"/>
              <a:gd name="T63" fmla="*/ 0 h 823"/>
              <a:gd name="T64" fmla="*/ 602 w 1364"/>
              <a:gd name="T65" fmla="*/ 111 h 823"/>
              <a:gd name="T66" fmla="*/ 671 w 1364"/>
              <a:gd name="T67" fmla="*/ 171 h 823"/>
              <a:gd name="T68" fmla="*/ 488 w 1364"/>
              <a:gd name="T69" fmla="*/ 276 h 823"/>
              <a:gd name="T70" fmla="*/ 392 w 1364"/>
              <a:gd name="T71" fmla="*/ 270 h 823"/>
              <a:gd name="T72" fmla="*/ 605 w 1364"/>
              <a:gd name="T73" fmla="*/ 279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4" h="823">
                <a:moveTo>
                  <a:pt x="605" y="279"/>
                </a:moveTo>
                <a:cubicBezTo>
                  <a:pt x="634" y="269"/>
                  <a:pt x="721" y="226"/>
                  <a:pt x="776" y="219"/>
                </a:cubicBezTo>
                <a:cubicBezTo>
                  <a:pt x="831" y="212"/>
                  <a:pt x="905" y="234"/>
                  <a:pt x="935" y="240"/>
                </a:cubicBezTo>
                <a:lnTo>
                  <a:pt x="956" y="258"/>
                </a:lnTo>
                <a:cubicBezTo>
                  <a:pt x="965" y="266"/>
                  <a:pt x="980" y="278"/>
                  <a:pt x="992" y="291"/>
                </a:cubicBezTo>
                <a:cubicBezTo>
                  <a:pt x="1004" y="304"/>
                  <a:pt x="1006" y="328"/>
                  <a:pt x="1028" y="336"/>
                </a:cubicBezTo>
                <a:cubicBezTo>
                  <a:pt x="1050" y="344"/>
                  <a:pt x="1096" y="327"/>
                  <a:pt x="1124" y="339"/>
                </a:cubicBezTo>
                <a:cubicBezTo>
                  <a:pt x="1152" y="351"/>
                  <a:pt x="1182" y="391"/>
                  <a:pt x="1196" y="411"/>
                </a:cubicBezTo>
                <a:cubicBezTo>
                  <a:pt x="1210" y="431"/>
                  <a:pt x="1202" y="449"/>
                  <a:pt x="1208" y="459"/>
                </a:cubicBezTo>
                <a:cubicBezTo>
                  <a:pt x="1214" y="469"/>
                  <a:pt x="1223" y="472"/>
                  <a:pt x="1232" y="471"/>
                </a:cubicBezTo>
                <a:cubicBezTo>
                  <a:pt x="1241" y="470"/>
                  <a:pt x="1258" y="446"/>
                  <a:pt x="1265" y="450"/>
                </a:cubicBezTo>
                <a:cubicBezTo>
                  <a:pt x="1272" y="454"/>
                  <a:pt x="1274" y="482"/>
                  <a:pt x="1274" y="498"/>
                </a:cubicBezTo>
                <a:cubicBezTo>
                  <a:pt x="1274" y="514"/>
                  <a:pt x="1261" y="537"/>
                  <a:pt x="1262" y="546"/>
                </a:cubicBezTo>
                <a:cubicBezTo>
                  <a:pt x="1263" y="555"/>
                  <a:pt x="1276" y="551"/>
                  <a:pt x="1283" y="555"/>
                </a:cubicBezTo>
                <a:cubicBezTo>
                  <a:pt x="1290" y="559"/>
                  <a:pt x="1299" y="558"/>
                  <a:pt x="1307" y="570"/>
                </a:cubicBezTo>
                <a:cubicBezTo>
                  <a:pt x="1315" y="582"/>
                  <a:pt x="1318" y="604"/>
                  <a:pt x="1328" y="627"/>
                </a:cubicBezTo>
                <a:cubicBezTo>
                  <a:pt x="1338" y="650"/>
                  <a:pt x="1364" y="683"/>
                  <a:pt x="1364" y="708"/>
                </a:cubicBezTo>
                <a:cubicBezTo>
                  <a:pt x="1364" y="733"/>
                  <a:pt x="1345" y="761"/>
                  <a:pt x="1328" y="780"/>
                </a:cubicBezTo>
                <a:cubicBezTo>
                  <a:pt x="1311" y="799"/>
                  <a:pt x="1282" y="815"/>
                  <a:pt x="1265" y="819"/>
                </a:cubicBezTo>
                <a:cubicBezTo>
                  <a:pt x="1248" y="823"/>
                  <a:pt x="1236" y="807"/>
                  <a:pt x="1223" y="804"/>
                </a:cubicBezTo>
                <a:cubicBezTo>
                  <a:pt x="1210" y="801"/>
                  <a:pt x="1188" y="810"/>
                  <a:pt x="1184" y="801"/>
                </a:cubicBezTo>
                <a:cubicBezTo>
                  <a:pt x="1180" y="792"/>
                  <a:pt x="1189" y="759"/>
                  <a:pt x="1199" y="747"/>
                </a:cubicBezTo>
                <a:cubicBezTo>
                  <a:pt x="1209" y="735"/>
                  <a:pt x="1241" y="740"/>
                  <a:pt x="1244" y="729"/>
                </a:cubicBezTo>
                <a:cubicBezTo>
                  <a:pt x="1247" y="718"/>
                  <a:pt x="1241" y="684"/>
                  <a:pt x="1217" y="678"/>
                </a:cubicBezTo>
                <a:cubicBezTo>
                  <a:pt x="1193" y="672"/>
                  <a:pt x="1136" y="691"/>
                  <a:pt x="1100" y="693"/>
                </a:cubicBezTo>
                <a:cubicBezTo>
                  <a:pt x="1064" y="695"/>
                  <a:pt x="1027" y="693"/>
                  <a:pt x="998" y="690"/>
                </a:cubicBezTo>
                <a:cubicBezTo>
                  <a:pt x="969" y="687"/>
                  <a:pt x="949" y="685"/>
                  <a:pt x="926" y="672"/>
                </a:cubicBezTo>
                <a:lnTo>
                  <a:pt x="860" y="615"/>
                </a:lnTo>
                <a:cubicBezTo>
                  <a:pt x="831" y="604"/>
                  <a:pt x="783" y="604"/>
                  <a:pt x="755" y="606"/>
                </a:cubicBezTo>
                <a:cubicBezTo>
                  <a:pt x="727" y="608"/>
                  <a:pt x="718" y="616"/>
                  <a:pt x="692" y="627"/>
                </a:cubicBezTo>
                <a:cubicBezTo>
                  <a:pt x="666" y="638"/>
                  <a:pt x="612" y="668"/>
                  <a:pt x="596" y="675"/>
                </a:cubicBezTo>
                <a:cubicBezTo>
                  <a:pt x="580" y="682"/>
                  <a:pt x="596" y="659"/>
                  <a:pt x="596" y="669"/>
                </a:cubicBezTo>
                <a:cubicBezTo>
                  <a:pt x="596" y="679"/>
                  <a:pt x="604" y="717"/>
                  <a:pt x="599" y="735"/>
                </a:cubicBezTo>
                <a:cubicBezTo>
                  <a:pt x="594" y="753"/>
                  <a:pt x="581" y="774"/>
                  <a:pt x="563" y="777"/>
                </a:cubicBezTo>
                <a:cubicBezTo>
                  <a:pt x="545" y="780"/>
                  <a:pt x="511" y="765"/>
                  <a:pt x="488" y="756"/>
                </a:cubicBezTo>
                <a:cubicBezTo>
                  <a:pt x="465" y="747"/>
                  <a:pt x="441" y="731"/>
                  <a:pt x="426" y="724"/>
                </a:cubicBezTo>
                <a:cubicBezTo>
                  <a:pt x="411" y="717"/>
                  <a:pt x="409" y="720"/>
                  <a:pt x="398" y="712"/>
                </a:cubicBezTo>
                <a:cubicBezTo>
                  <a:pt x="387" y="704"/>
                  <a:pt x="367" y="686"/>
                  <a:pt x="359" y="675"/>
                </a:cubicBezTo>
                <a:lnTo>
                  <a:pt x="347" y="645"/>
                </a:lnTo>
                <a:cubicBezTo>
                  <a:pt x="336" y="630"/>
                  <a:pt x="306" y="601"/>
                  <a:pt x="293" y="582"/>
                </a:cubicBezTo>
                <a:cubicBezTo>
                  <a:pt x="280" y="563"/>
                  <a:pt x="276" y="534"/>
                  <a:pt x="266" y="531"/>
                </a:cubicBezTo>
                <a:cubicBezTo>
                  <a:pt x="256" y="528"/>
                  <a:pt x="254" y="556"/>
                  <a:pt x="234" y="562"/>
                </a:cubicBezTo>
                <a:cubicBezTo>
                  <a:pt x="214" y="568"/>
                  <a:pt x="164" y="565"/>
                  <a:pt x="144" y="570"/>
                </a:cubicBezTo>
                <a:cubicBezTo>
                  <a:pt x="124" y="575"/>
                  <a:pt x="119" y="589"/>
                  <a:pt x="112" y="594"/>
                </a:cubicBezTo>
                <a:cubicBezTo>
                  <a:pt x="101" y="594"/>
                  <a:pt x="82" y="592"/>
                  <a:pt x="72" y="588"/>
                </a:cubicBezTo>
                <a:cubicBezTo>
                  <a:pt x="62" y="584"/>
                  <a:pt x="55" y="576"/>
                  <a:pt x="50" y="570"/>
                </a:cubicBezTo>
                <a:cubicBezTo>
                  <a:pt x="45" y="564"/>
                  <a:pt x="46" y="558"/>
                  <a:pt x="41" y="552"/>
                </a:cubicBezTo>
                <a:cubicBezTo>
                  <a:pt x="36" y="546"/>
                  <a:pt x="23" y="543"/>
                  <a:pt x="17" y="536"/>
                </a:cubicBezTo>
                <a:cubicBezTo>
                  <a:pt x="11" y="529"/>
                  <a:pt x="4" y="519"/>
                  <a:pt x="2" y="507"/>
                </a:cubicBezTo>
                <a:cubicBezTo>
                  <a:pt x="0" y="495"/>
                  <a:pt x="3" y="477"/>
                  <a:pt x="8" y="466"/>
                </a:cubicBezTo>
                <a:lnTo>
                  <a:pt x="30" y="438"/>
                </a:lnTo>
                <a:lnTo>
                  <a:pt x="29" y="383"/>
                </a:lnTo>
                <a:cubicBezTo>
                  <a:pt x="31" y="370"/>
                  <a:pt x="39" y="368"/>
                  <a:pt x="40" y="359"/>
                </a:cubicBezTo>
                <a:cubicBezTo>
                  <a:pt x="41" y="350"/>
                  <a:pt x="35" y="340"/>
                  <a:pt x="38" y="328"/>
                </a:cubicBezTo>
                <a:lnTo>
                  <a:pt x="60" y="288"/>
                </a:lnTo>
                <a:cubicBezTo>
                  <a:pt x="71" y="274"/>
                  <a:pt x="83" y="256"/>
                  <a:pt x="102" y="243"/>
                </a:cubicBezTo>
                <a:cubicBezTo>
                  <a:pt x="121" y="230"/>
                  <a:pt x="146" y="214"/>
                  <a:pt x="174" y="207"/>
                </a:cubicBezTo>
                <a:cubicBezTo>
                  <a:pt x="202" y="200"/>
                  <a:pt x="243" y="208"/>
                  <a:pt x="268" y="199"/>
                </a:cubicBezTo>
                <a:cubicBezTo>
                  <a:pt x="293" y="190"/>
                  <a:pt x="303" y="165"/>
                  <a:pt x="323" y="150"/>
                </a:cubicBezTo>
                <a:cubicBezTo>
                  <a:pt x="343" y="135"/>
                  <a:pt x="365" y="123"/>
                  <a:pt x="389" y="111"/>
                </a:cubicBezTo>
                <a:cubicBezTo>
                  <a:pt x="413" y="99"/>
                  <a:pt x="447" y="86"/>
                  <a:pt x="467" y="78"/>
                </a:cubicBezTo>
                <a:lnTo>
                  <a:pt x="512" y="63"/>
                </a:lnTo>
                <a:cubicBezTo>
                  <a:pt x="532" y="54"/>
                  <a:pt x="569" y="34"/>
                  <a:pt x="587" y="24"/>
                </a:cubicBezTo>
                <a:cubicBezTo>
                  <a:pt x="605" y="14"/>
                  <a:pt x="615" y="2"/>
                  <a:pt x="623" y="0"/>
                </a:cubicBezTo>
                <a:lnTo>
                  <a:pt x="635" y="12"/>
                </a:lnTo>
                <a:lnTo>
                  <a:pt x="602" y="111"/>
                </a:lnTo>
                <a:cubicBezTo>
                  <a:pt x="618" y="123"/>
                  <a:pt x="723" y="74"/>
                  <a:pt x="734" y="84"/>
                </a:cubicBezTo>
                <a:cubicBezTo>
                  <a:pt x="745" y="94"/>
                  <a:pt x="698" y="141"/>
                  <a:pt x="671" y="171"/>
                </a:cubicBezTo>
                <a:cubicBezTo>
                  <a:pt x="644" y="201"/>
                  <a:pt x="602" y="246"/>
                  <a:pt x="572" y="264"/>
                </a:cubicBezTo>
                <a:lnTo>
                  <a:pt x="488" y="276"/>
                </a:lnTo>
                <a:lnTo>
                  <a:pt x="388" y="271"/>
                </a:lnTo>
                <a:lnTo>
                  <a:pt x="392" y="270"/>
                </a:lnTo>
                <a:lnTo>
                  <a:pt x="500" y="318"/>
                </a:lnTo>
                <a:cubicBezTo>
                  <a:pt x="535" y="319"/>
                  <a:pt x="583" y="287"/>
                  <a:pt x="605" y="279"/>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2" name="Freeform 90"/>
          <p:cNvSpPr>
            <a:spLocks/>
          </p:cNvSpPr>
          <p:nvPr/>
        </p:nvSpPr>
        <p:spPr bwMode="auto">
          <a:xfrm rot="20039705">
            <a:off x="5397346" y="3590693"/>
            <a:ext cx="627063" cy="466725"/>
          </a:xfrm>
          <a:custGeom>
            <a:avLst/>
            <a:gdLst>
              <a:gd name="T0" fmla="*/ 72 w 1090"/>
              <a:gd name="T1" fmla="*/ 669 h 810"/>
              <a:gd name="T2" fmla="*/ 41 w 1090"/>
              <a:gd name="T3" fmla="*/ 633 h 810"/>
              <a:gd name="T4" fmla="*/ 2 w 1090"/>
              <a:gd name="T5" fmla="*/ 588 h 810"/>
              <a:gd name="T6" fmla="*/ 30 w 1090"/>
              <a:gd name="T7" fmla="*/ 519 h 810"/>
              <a:gd name="T8" fmla="*/ 40 w 1090"/>
              <a:gd name="T9" fmla="*/ 440 h 810"/>
              <a:gd name="T10" fmla="*/ 60 w 1090"/>
              <a:gd name="T11" fmla="*/ 369 h 810"/>
              <a:gd name="T12" fmla="*/ 174 w 1090"/>
              <a:gd name="T13" fmla="*/ 288 h 810"/>
              <a:gd name="T14" fmla="*/ 276 w 1090"/>
              <a:gd name="T15" fmla="*/ 255 h 810"/>
              <a:gd name="T16" fmla="*/ 397 w 1090"/>
              <a:gd name="T17" fmla="*/ 100 h 810"/>
              <a:gd name="T18" fmla="*/ 487 w 1090"/>
              <a:gd name="T19" fmla="*/ 1 h 810"/>
              <a:gd name="T20" fmla="*/ 484 w 1090"/>
              <a:gd name="T21" fmla="*/ 109 h 810"/>
              <a:gd name="T22" fmla="*/ 628 w 1090"/>
              <a:gd name="T23" fmla="*/ 10 h 810"/>
              <a:gd name="T24" fmla="*/ 586 w 1090"/>
              <a:gd name="T25" fmla="*/ 169 h 810"/>
              <a:gd name="T26" fmla="*/ 454 w 1090"/>
              <a:gd name="T27" fmla="*/ 307 h 810"/>
              <a:gd name="T28" fmla="*/ 388 w 1090"/>
              <a:gd name="T29" fmla="*/ 352 h 810"/>
              <a:gd name="T30" fmla="*/ 460 w 1090"/>
              <a:gd name="T31" fmla="*/ 349 h 810"/>
              <a:gd name="T32" fmla="*/ 682 w 1090"/>
              <a:gd name="T33" fmla="*/ 220 h 810"/>
              <a:gd name="T34" fmla="*/ 793 w 1090"/>
              <a:gd name="T35" fmla="*/ 205 h 810"/>
              <a:gd name="T36" fmla="*/ 949 w 1090"/>
              <a:gd name="T37" fmla="*/ 397 h 810"/>
              <a:gd name="T38" fmla="*/ 978 w 1090"/>
              <a:gd name="T39" fmla="*/ 575 h 810"/>
              <a:gd name="T40" fmla="*/ 1020 w 1090"/>
              <a:gd name="T41" fmla="*/ 571 h 810"/>
              <a:gd name="T42" fmla="*/ 1074 w 1090"/>
              <a:gd name="T43" fmla="*/ 519 h 810"/>
              <a:gd name="T44" fmla="*/ 1074 w 1090"/>
              <a:gd name="T45" fmla="*/ 605 h 810"/>
              <a:gd name="T46" fmla="*/ 1086 w 1090"/>
              <a:gd name="T47" fmla="*/ 619 h 810"/>
              <a:gd name="T48" fmla="*/ 1074 w 1090"/>
              <a:gd name="T49" fmla="*/ 685 h 810"/>
              <a:gd name="T50" fmla="*/ 1066 w 1090"/>
              <a:gd name="T51" fmla="*/ 745 h 810"/>
              <a:gd name="T52" fmla="*/ 964 w 1090"/>
              <a:gd name="T53" fmla="*/ 787 h 810"/>
              <a:gd name="T54" fmla="*/ 888 w 1090"/>
              <a:gd name="T55" fmla="*/ 803 h 810"/>
              <a:gd name="T56" fmla="*/ 640 w 1090"/>
              <a:gd name="T57" fmla="*/ 789 h 810"/>
              <a:gd name="T58" fmla="*/ 560 w 1090"/>
              <a:gd name="T59" fmla="*/ 785 h 810"/>
              <a:gd name="T60" fmla="*/ 548 w 1090"/>
              <a:gd name="T61" fmla="*/ 789 h 810"/>
              <a:gd name="T62" fmla="*/ 426 w 1090"/>
              <a:gd name="T63" fmla="*/ 805 h 810"/>
              <a:gd name="T64" fmla="*/ 408 w 1090"/>
              <a:gd name="T65" fmla="*/ 763 h 810"/>
              <a:gd name="T66" fmla="*/ 316 w 1090"/>
              <a:gd name="T67" fmla="*/ 741 h 810"/>
              <a:gd name="T68" fmla="*/ 246 w 1090"/>
              <a:gd name="T69" fmla="*/ 671 h 810"/>
              <a:gd name="T70" fmla="*/ 144 w 1090"/>
              <a:gd name="T71" fmla="*/ 651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0" h="810">
                <a:moveTo>
                  <a:pt x="112" y="675"/>
                </a:moveTo>
                <a:cubicBezTo>
                  <a:pt x="101" y="675"/>
                  <a:pt x="82" y="673"/>
                  <a:pt x="72" y="669"/>
                </a:cubicBezTo>
                <a:cubicBezTo>
                  <a:pt x="62" y="665"/>
                  <a:pt x="55" y="657"/>
                  <a:pt x="50" y="651"/>
                </a:cubicBezTo>
                <a:cubicBezTo>
                  <a:pt x="45" y="645"/>
                  <a:pt x="46" y="639"/>
                  <a:pt x="41" y="633"/>
                </a:cubicBezTo>
                <a:cubicBezTo>
                  <a:pt x="36" y="627"/>
                  <a:pt x="23" y="624"/>
                  <a:pt x="17" y="617"/>
                </a:cubicBezTo>
                <a:cubicBezTo>
                  <a:pt x="11" y="610"/>
                  <a:pt x="4" y="600"/>
                  <a:pt x="2" y="588"/>
                </a:cubicBezTo>
                <a:cubicBezTo>
                  <a:pt x="0" y="576"/>
                  <a:pt x="3" y="558"/>
                  <a:pt x="8" y="547"/>
                </a:cubicBezTo>
                <a:lnTo>
                  <a:pt x="30" y="519"/>
                </a:lnTo>
                <a:lnTo>
                  <a:pt x="29" y="464"/>
                </a:lnTo>
                <a:cubicBezTo>
                  <a:pt x="31" y="451"/>
                  <a:pt x="39" y="449"/>
                  <a:pt x="40" y="440"/>
                </a:cubicBezTo>
                <a:cubicBezTo>
                  <a:pt x="41" y="431"/>
                  <a:pt x="35" y="421"/>
                  <a:pt x="38" y="409"/>
                </a:cubicBezTo>
                <a:lnTo>
                  <a:pt x="60" y="369"/>
                </a:lnTo>
                <a:cubicBezTo>
                  <a:pt x="71" y="355"/>
                  <a:pt x="83" y="337"/>
                  <a:pt x="102" y="324"/>
                </a:cubicBezTo>
                <a:cubicBezTo>
                  <a:pt x="121" y="311"/>
                  <a:pt x="146" y="295"/>
                  <a:pt x="174" y="288"/>
                </a:cubicBezTo>
                <a:cubicBezTo>
                  <a:pt x="202" y="281"/>
                  <a:pt x="251" y="285"/>
                  <a:pt x="268" y="280"/>
                </a:cubicBezTo>
                <a:cubicBezTo>
                  <a:pt x="285" y="275"/>
                  <a:pt x="267" y="272"/>
                  <a:pt x="276" y="255"/>
                </a:cubicBezTo>
                <a:cubicBezTo>
                  <a:pt x="285" y="238"/>
                  <a:pt x="302" y="204"/>
                  <a:pt x="322" y="178"/>
                </a:cubicBezTo>
                <a:cubicBezTo>
                  <a:pt x="342" y="152"/>
                  <a:pt x="375" y="122"/>
                  <a:pt x="397" y="100"/>
                </a:cubicBezTo>
                <a:cubicBezTo>
                  <a:pt x="419" y="78"/>
                  <a:pt x="439" y="62"/>
                  <a:pt x="454" y="46"/>
                </a:cubicBezTo>
                <a:cubicBezTo>
                  <a:pt x="469" y="30"/>
                  <a:pt x="481" y="0"/>
                  <a:pt x="487" y="1"/>
                </a:cubicBezTo>
                <a:cubicBezTo>
                  <a:pt x="493" y="2"/>
                  <a:pt x="490" y="37"/>
                  <a:pt x="490" y="55"/>
                </a:cubicBezTo>
                <a:cubicBezTo>
                  <a:pt x="490" y="73"/>
                  <a:pt x="471" y="111"/>
                  <a:pt x="484" y="109"/>
                </a:cubicBezTo>
                <a:lnTo>
                  <a:pt x="568" y="46"/>
                </a:lnTo>
                <a:lnTo>
                  <a:pt x="628" y="10"/>
                </a:lnTo>
                <a:lnTo>
                  <a:pt x="637" y="25"/>
                </a:lnTo>
                <a:lnTo>
                  <a:pt x="586" y="169"/>
                </a:lnTo>
                <a:cubicBezTo>
                  <a:pt x="568" y="209"/>
                  <a:pt x="551" y="239"/>
                  <a:pt x="529" y="262"/>
                </a:cubicBezTo>
                <a:cubicBezTo>
                  <a:pt x="507" y="285"/>
                  <a:pt x="484" y="294"/>
                  <a:pt x="454" y="307"/>
                </a:cubicBezTo>
                <a:cubicBezTo>
                  <a:pt x="424" y="320"/>
                  <a:pt x="360" y="333"/>
                  <a:pt x="349" y="340"/>
                </a:cubicBezTo>
                <a:lnTo>
                  <a:pt x="388" y="352"/>
                </a:lnTo>
                <a:lnTo>
                  <a:pt x="439" y="349"/>
                </a:lnTo>
                <a:lnTo>
                  <a:pt x="460" y="349"/>
                </a:lnTo>
                <a:lnTo>
                  <a:pt x="574" y="274"/>
                </a:lnTo>
                <a:cubicBezTo>
                  <a:pt x="611" y="253"/>
                  <a:pt x="657" y="232"/>
                  <a:pt x="682" y="220"/>
                </a:cubicBezTo>
                <a:cubicBezTo>
                  <a:pt x="707" y="208"/>
                  <a:pt x="709" y="204"/>
                  <a:pt x="727" y="202"/>
                </a:cubicBezTo>
                <a:cubicBezTo>
                  <a:pt x="745" y="200"/>
                  <a:pt x="765" y="191"/>
                  <a:pt x="793" y="205"/>
                </a:cubicBezTo>
                <a:cubicBezTo>
                  <a:pt x="821" y="219"/>
                  <a:pt x="869" y="254"/>
                  <a:pt x="895" y="286"/>
                </a:cubicBezTo>
                <a:cubicBezTo>
                  <a:pt x="921" y="318"/>
                  <a:pt x="936" y="364"/>
                  <a:pt x="949" y="397"/>
                </a:cubicBezTo>
                <a:lnTo>
                  <a:pt x="976" y="484"/>
                </a:lnTo>
                <a:cubicBezTo>
                  <a:pt x="981" y="514"/>
                  <a:pt x="974" y="560"/>
                  <a:pt x="978" y="575"/>
                </a:cubicBezTo>
                <a:cubicBezTo>
                  <a:pt x="982" y="590"/>
                  <a:pt x="995" y="576"/>
                  <a:pt x="1002" y="575"/>
                </a:cubicBezTo>
                <a:cubicBezTo>
                  <a:pt x="1009" y="574"/>
                  <a:pt x="1011" y="579"/>
                  <a:pt x="1020" y="571"/>
                </a:cubicBezTo>
                <a:cubicBezTo>
                  <a:pt x="1029" y="563"/>
                  <a:pt x="1049" y="534"/>
                  <a:pt x="1058" y="525"/>
                </a:cubicBezTo>
                <a:cubicBezTo>
                  <a:pt x="1067" y="516"/>
                  <a:pt x="1070" y="514"/>
                  <a:pt x="1074" y="519"/>
                </a:cubicBezTo>
                <a:cubicBezTo>
                  <a:pt x="1078" y="524"/>
                  <a:pt x="1082" y="543"/>
                  <a:pt x="1082" y="557"/>
                </a:cubicBezTo>
                <a:cubicBezTo>
                  <a:pt x="1082" y="571"/>
                  <a:pt x="1073" y="599"/>
                  <a:pt x="1074" y="605"/>
                </a:cubicBezTo>
                <a:cubicBezTo>
                  <a:pt x="1075" y="611"/>
                  <a:pt x="1086" y="589"/>
                  <a:pt x="1088" y="591"/>
                </a:cubicBezTo>
                <a:cubicBezTo>
                  <a:pt x="1090" y="593"/>
                  <a:pt x="1087" y="606"/>
                  <a:pt x="1086" y="619"/>
                </a:cubicBezTo>
                <a:cubicBezTo>
                  <a:pt x="1085" y="632"/>
                  <a:pt x="1086" y="658"/>
                  <a:pt x="1084" y="669"/>
                </a:cubicBezTo>
                <a:cubicBezTo>
                  <a:pt x="1082" y="680"/>
                  <a:pt x="1073" y="680"/>
                  <a:pt x="1074" y="685"/>
                </a:cubicBezTo>
                <a:cubicBezTo>
                  <a:pt x="1075" y="690"/>
                  <a:pt x="1089" y="691"/>
                  <a:pt x="1088" y="701"/>
                </a:cubicBezTo>
                <a:cubicBezTo>
                  <a:pt x="1087" y="711"/>
                  <a:pt x="1079" y="731"/>
                  <a:pt x="1066" y="745"/>
                </a:cubicBezTo>
                <a:cubicBezTo>
                  <a:pt x="1053" y="759"/>
                  <a:pt x="1029" y="777"/>
                  <a:pt x="1012" y="784"/>
                </a:cubicBezTo>
                <a:lnTo>
                  <a:pt x="964" y="787"/>
                </a:lnTo>
                <a:lnTo>
                  <a:pt x="913" y="778"/>
                </a:lnTo>
                <a:lnTo>
                  <a:pt x="888" y="803"/>
                </a:lnTo>
                <a:cubicBezTo>
                  <a:pt x="860" y="805"/>
                  <a:pt x="787" y="791"/>
                  <a:pt x="746" y="789"/>
                </a:cubicBezTo>
                <a:cubicBezTo>
                  <a:pt x="705" y="787"/>
                  <a:pt x="668" y="787"/>
                  <a:pt x="640" y="789"/>
                </a:cubicBezTo>
                <a:cubicBezTo>
                  <a:pt x="612" y="791"/>
                  <a:pt x="589" y="800"/>
                  <a:pt x="576" y="799"/>
                </a:cubicBezTo>
                <a:cubicBezTo>
                  <a:pt x="563" y="798"/>
                  <a:pt x="558" y="796"/>
                  <a:pt x="560" y="785"/>
                </a:cubicBezTo>
                <a:cubicBezTo>
                  <a:pt x="562" y="774"/>
                  <a:pt x="589" y="731"/>
                  <a:pt x="587" y="732"/>
                </a:cubicBezTo>
                <a:cubicBezTo>
                  <a:pt x="585" y="733"/>
                  <a:pt x="570" y="776"/>
                  <a:pt x="548" y="789"/>
                </a:cubicBezTo>
                <a:cubicBezTo>
                  <a:pt x="526" y="802"/>
                  <a:pt x="478" y="804"/>
                  <a:pt x="458" y="807"/>
                </a:cubicBezTo>
                <a:cubicBezTo>
                  <a:pt x="438" y="810"/>
                  <a:pt x="436" y="807"/>
                  <a:pt x="426" y="805"/>
                </a:cubicBezTo>
                <a:cubicBezTo>
                  <a:pt x="416" y="803"/>
                  <a:pt x="401" y="800"/>
                  <a:pt x="398" y="793"/>
                </a:cubicBezTo>
                <a:cubicBezTo>
                  <a:pt x="395" y="786"/>
                  <a:pt x="412" y="769"/>
                  <a:pt x="408" y="763"/>
                </a:cubicBezTo>
                <a:lnTo>
                  <a:pt x="376" y="759"/>
                </a:lnTo>
                <a:lnTo>
                  <a:pt x="316" y="741"/>
                </a:lnTo>
                <a:lnTo>
                  <a:pt x="274" y="709"/>
                </a:lnTo>
                <a:cubicBezTo>
                  <a:pt x="262" y="697"/>
                  <a:pt x="253" y="682"/>
                  <a:pt x="246" y="671"/>
                </a:cubicBezTo>
                <a:cubicBezTo>
                  <a:pt x="239" y="660"/>
                  <a:pt x="251" y="646"/>
                  <a:pt x="234" y="643"/>
                </a:cubicBezTo>
                <a:cubicBezTo>
                  <a:pt x="217" y="640"/>
                  <a:pt x="164" y="646"/>
                  <a:pt x="144" y="651"/>
                </a:cubicBezTo>
                <a:cubicBezTo>
                  <a:pt x="124" y="656"/>
                  <a:pt x="119" y="670"/>
                  <a:pt x="112" y="67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3" name="Freeform 91"/>
          <p:cNvSpPr>
            <a:spLocks/>
          </p:cNvSpPr>
          <p:nvPr/>
        </p:nvSpPr>
        <p:spPr bwMode="auto">
          <a:xfrm rot="369741">
            <a:off x="-320829" y="4257443"/>
            <a:ext cx="2085975" cy="1255712"/>
          </a:xfrm>
          <a:custGeom>
            <a:avLst/>
            <a:gdLst>
              <a:gd name="T0" fmla="*/ 776 w 1364"/>
              <a:gd name="T1" fmla="*/ 219 h 823"/>
              <a:gd name="T2" fmla="*/ 956 w 1364"/>
              <a:gd name="T3" fmla="*/ 258 h 823"/>
              <a:gd name="T4" fmla="*/ 1028 w 1364"/>
              <a:gd name="T5" fmla="*/ 336 h 823"/>
              <a:gd name="T6" fmla="*/ 1196 w 1364"/>
              <a:gd name="T7" fmla="*/ 411 h 823"/>
              <a:gd name="T8" fmla="*/ 1232 w 1364"/>
              <a:gd name="T9" fmla="*/ 471 h 823"/>
              <a:gd name="T10" fmla="*/ 1274 w 1364"/>
              <a:gd name="T11" fmla="*/ 498 h 823"/>
              <a:gd name="T12" fmla="*/ 1283 w 1364"/>
              <a:gd name="T13" fmla="*/ 555 h 823"/>
              <a:gd name="T14" fmla="*/ 1328 w 1364"/>
              <a:gd name="T15" fmla="*/ 627 h 823"/>
              <a:gd name="T16" fmla="*/ 1328 w 1364"/>
              <a:gd name="T17" fmla="*/ 780 h 823"/>
              <a:gd name="T18" fmla="*/ 1223 w 1364"/>
              <a:gd name="T19" fmla="*/ 804 h 823"/>
              <a:gd name="T20" fmla="*/ 1199 w 1364"/>
              <a:gd name="T21" fmla="*/ 747 h 823"/>
              <a:gd name="T22" fmla="*/ 1217 w 1364"/>
              <a:gd name="T23" fmla="*/ 678 h 823"/>
              <a:gd name="T24" fmla="*/ 998 w 1364"/>
              <a:gd name="T25" fmla="*/ 690 h 823"/>
              <a:gd name="T26" fmla="*/ 860 w 1364"/>
              <a:gd name="T27" fmla="*/ 615 h 823"/>
              <a:gd name="T28" fmla="*/ 692 w 1364"/>
              <a:gd name="T29" fmla="*/ 627 h 823"/>
              <a:gd name="T30" fmla="*/ 596 w 1364"/>
              <a:gd name="T31" fmla="*/ 669 h 823"/>
              <a:gd name="T32" fmla="*/ 563 w 1364"/>
              <a:gd name="T33" fmla="*/ 777 h 823"/>
              <a:gd name="T34" fmla="*/ 426 w 1364"/>
              <a:gd name="T35" fmla="*/ 724 h 823"/>
              <a:gd name="T36" fmla="*/ 359 w 1364"/>
              <a:gd name="T37" fmla="*/ 675 h 823"/>
              <a:gd name="T38" fmla="*/ 293 w 1364"/>
              <a:gd name="T39" fmla="*/ 582 h 823"/>
              <a:gd name="T40" fmla="*/ 234 w 1364"/>
              <a:gd name="T41" fmla="*/ 562 h 823"/>
              <a:gd name="T42" fmla="*/ 112 w 1364"/>
              <a:gd name="T43" fmla="*/ 594 h 823"/>
              <a:gd name="T44" fmla="*/ 50 w 1364"/>
              <a:gd name="T45" fmla="*/ 570 h 823"/>
              <a:gd name="T46" fmla="*/ 17 w 1364"/>
              <a:gd name="T47" fmla="*/ 536 h 823"/>
              <a:gd name="T48" fmla="*/ 8 w 1364"/>
              <a:gd name="T49" fmla="*/ 466 h 823"/>
              <a:gd name="T50" fmla="*/ 29 w 1364"/>
              <a:gd name="T51" fmla="*/ 383 h 823"/>
              <a:gd name="T52" fmla="*/ 38 w 1364"/>
              <a:gd name="T53" fmla="*/ 328 h 823"/>
              <a:gd name="T54" fmla="*/ 102 w 1364"/>
              <a:gd name="T55" fmla="*/ 243 h 823"/>
              <a:gd name="T56" fmla="*/ 268 w 1364"/>
              <a:gd name="T57" fmla="*/ 199 h 823"/>
              <a:gd name="T58" fmla="*/ 389 w 1364"/>
              <a:gd name="T59" fmla="*/ 111 h 823"/>
              <a:gd name="T60" fmla="*/ 512 w 1364"/>
              <a:gd name="T61" fmla="*/ 63 h 823"/>
              <a:gd name="T62" fmla="*/ 623 w 1364"/>
              <a:gd name="T63" fmla="*/ 0 h 823"/>
              <a:gd name="T64" fmla="*/ 602 w 1364"/>
              <a:gd name="T65" fmla="*/ 111 h 823"/>
              <a:gd name="T66" fmla="*/ 671 w 1364"/>
              <a:gd name="T67" fmla="*/ 171 h 823"/>
              <a:gd name="T68" fmla="*/ 488 w 1364"/>
              <a:gd name="T69" fmla="*/ 276 h 823"/>
              <a:gd name="T70" fmla="*/ 392 w 1364"/>
              <a:gd name="T71" fmla="*/ 270 h 823"/>
              <a:gd name="T72" fmla="*/ 605 w 1364"/>
              <a:gd name="T73" fmla="*/ 279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4" h="823">
                <a:moveTo>
                  <a:pt x="605" y="279"/>
                </a:moveTo>
                <a:cubicBezTo>
                  <a:pt x="634" y="269"/>
                  <a:pt x="721" y="226"/>
                  <a:pt x="776" y="219"/>
                </a:cubicBezTo>
                <a:cubicBezTo>
                  <a:pt x="831" y="212"/>
                  <a:pt x="905" y="234"/>
                  <a:pt x="935" y="240"/>
                </a:cubicBezTo>
                <a:lnTo>
                  <a:pt x="956" y="258"/>
                </a:lnTo>
                <a:cubicBezTo>
                  <a:pt x="965" y="266"/>
                  <a:pt x="980" y="278"/>
                  <a:pt x="992" y="291"/>
                </a:cubicBezTo>
                <a:cubicBezTo>
                  <a:pt x="1004" y="304"/>
                  <a:pt x="1006" y="328"/>
                  <a:pt x="1028" y="336"/>
                </a:cubicBezTo>
                <a:cubicBezTo>
                  <a:pt x="1050" y="344"/>
                  <a:pt x="1096" y="327"/>
                  <a:pt x="1124" y="339"/>
                </a:cubicBezTo>
                <a:cubicBezTo>
                  <a:pt x="1152" y="351"/>
                  <a:pt x="1182" y="391"/>
                  <a:pt x="1196" y="411"/>
                </a:cubicBezTo>
                <a:cubicBezTo>
                  <a:pt x="1210" y="431"/>
                  <a:pt x="1202" y="449"/>
                  <a:pt x="1208" y="459"/>
                </a:cubicBezTo>
                <a:cubicBezTo>
                  <a:pt x="1214" y="469"/>
                  <a:pt x="1223" y="472"/>
                  <a:pt x="1232" y="471"/>
                </a:cubicBezTo>
                <a:cubicBezTo>
                  <a:pt x="1241" y="470"/>
                  <a:pt x="1258" y="446"/>
                  <a:pt x="1265" y="450"/>
                </a:cubicBezTo>
                <a:cubicBezTo>
                  <a:pt x="1272" y="454"/>
                  <a:pt x="1274" y="482"/>
                  <a:pt x="1274" y="498"/>
                </a:cubicBezTo>
                <a:cubicBezTo>
                  <a:pt x="1274" y="514"/>
                  <a:pt x="1261" y="537"/>
                  <a:pt x="1262" y="546"/>
                </a:cubicBezTo>
                <a:cubicBezTo>
                  <a:pt x="1263" y="555"/>
                  <a:pt x="1276" y="551"/>
                  <a:pt x="1283" y="555"/>
                </a:cubicBezTo>
                <a:cubicBezTo>
                  <a:pt x="1290" y="559"/>
                  <a:pt x="1299" y="558"/>
                  <a:pt x="1307" y="570"/>
                </a:cubicBezTo>
                <a:cubicBezTo>
                  <a:pt x="1315" y="582"/>
                  <a:pt x="1318" y="604"/>
                  <a:pt x="1328" y="627"/>
                </a:cubicBezTo>
                <a:cubicBezTo>
                  <a:pt x="1338" y="650"/>
                  <a:pt x="1364" y="683"/>
                  <a:pt x="1364" y="708"/>
                </a:cubicBezTo>
                <a:cubicBezTo>
                  <a:pt x="1364" y="733"/>
                  <a:pt x="1345" y="761"/>
                  <a:pt x="1328" y="780"/>
                </a:cubicBezTo>
                <a:cubicBezTo>
                  <a:pt x="1311" y="799"/>
                  <a:pt x="1282" y="815"/>
                  <a:pt x="1265" y="819"/>
                </a:cubicBezTo>
                <a:cubicBezTo>
                  <a:pt x="1248" y="823"/>
                  <a:pt x="1236" y="807"/>
                  <a:pt x="1223" y="804"/>
                </a:cubicBezTo>
                <a:cubicBezTo>
                  <a:pt x="1210" y="801"/>
                  <a:pt x="1188" y="810"/>
                  <a:pt x="1184" y="801"/>
                </a:cubicBezTo>
                <a:cubicBezTo>
                  <a:pt x="1180" y="792"/>
                  <a:pt x="1189" y="759"/>
                  <a:pt x="1199" y="747"/>
                </a:cubicBezTo>
                <a:cubicBezTo>
                  <a:pt x="1209" y="735"/>
                  <a:pt x="1241" y="740"/>
                  <a:pt x="1244" y="729"/>
                </a:cubicBezTo>
                <a:cubicBezTo>
                  <a:pt x="1247" y="718"/>
                  <a:pt x="1241" y="684"/>
                  <a:pt x="1217" y="678"/>
                </a:cubicBezTo>
                <a:cubicBezTo>
                  <a:pt x="1193" y="672"/>
                  <a:pt x="1136" y="691"/>
                  <a:pt x="1100" y="693"/>
                </a:cubicBezTo>
                <a:cubicBezTo>
                  <a:pt x="1064" y="695"/>
                  <a:pt x="1027" y="693"/>
                  <a:pt x="998" y="690"/>
                </a:cubicBezTo>
                <a:cubicBezTo>
                  <a:pt x="969" y="687"/>
                  <a:pt x="949" y="685"/>
                  <a:pt x="926" y="672"/>
                </a:cubicBezTo>
                <a:lnTo>
                  <a:pt x="860" y="615"/>
                </a:lnTo>
                <a:cubicBezTo>
                  <a:pt x="831" y="604"/>
                  <a:pt x="783" y="604"/>
                  <a:pt x="755" y="606"/>
                </a:cubicBezTo>
                <a:cubicBezTo>
                  <a:pt x="727" y="608"/>
                  <a:pt x="718" y="616"/>
                  <a:pt x="692" y="627"/>
                </a:cubicBezTo>
                <a:cubicBezTo>
                  <a:pt x="666" y="638"/>
                  <a:pt x="612" y="668"/>
                  <a:pt x="596" y="675"/>
                </a:cubicBezTo>
                <a:cubicBezTo>
                  <a:pt x="580" y="682"/>
                  <a:pt x="596" y="659"/>
                  <a:pt x="596" y="669"/>
                </a:cubicBezTo>
                <a:cubicBezTo>
                  <a:pt x="596" y="679"/>
                  <a:pt x="604" y="717"/>
                  <a:pt x="599" y="735"/>
                </a:cubicBezTo>
                <a:cubicBezTo>
                  <a:pt x="594" y="753"/>
                  <a:pt x="581" y="774"/>
                  <a:pt x="563" y="777"/>
                </a:cubicBezTo>
                <a:cubicBezTo>
                  <a:pt x="545" y="780"/>
                  <a:pt x="511" y="765"/>
                  <a:pt x="488" y="756"/>
                </a:cubicBezTo>
                <a:cubicBezTo>
                  <a:pt x="465" y="747"/>
                  <a:pt x="441" y="731"/>
                  <a:pt x="426" y="724"/>
                </a:cubicBezTo>
                <a:cubicBezTo>
                  <a:pt x="411" y="717"/>
                  <a:pt x="409" y="720"/>
                  <a:pt x="398" y="712"/>
                </a:cubicBezTo>
                <a:cubicBezTo>
                  <a:pt x="387" y="704"/>
                  <a:pt x="367" y="686"/>
                  <a:pt x="359" y="675"/>
                </a:cubicBezTo>
                <a:lnTo>
                  <a:pt x="347" y="645"/>
                </a:lnTo>
                <a:cubicBezTo>
                  <a:pt x="336" y="630"/>
                  <a:pt x="306" y="601"/>
                  <a:pt x="293" y="582"/>
                </a:cubicBezTo>
                <a:cubicBezTo>
                  <a:pt x="280" y="563"/>
                  <a:pt x="276" y="534"/>
                  <a:pt x="266" y="531"/>
                </a:cubicBezTo>
                <a:cubicBezTo>
                  <a:pt x="256" y="528"/>
                  <a:pt x="254" y="556"/>
                  <a:pt x="234" y="562"/>
                </a:cubicBezTo>
                <a:cubicBezTo>
                  <a:pt x="214" y="568"/>
                  <a:pt x="164" y="565"/>
                  <a:pt x="144" y="570"/>
                </a:cubicBezTo>
                <a:cubicBezTo>
                  <a:pt x="124" y="575"/>
                  <a:pt x="119" y="589"/>
                  <a:pt x="112" y="594"/>
                </a:cubicBezTo>
                <a:cubicBezTo>
                  <a:pt x="101" y="594"/>
                  <a:pt x="82" y="592"/>
                  <a:pt x="72" y="588"/>
                </a:cubicBezTo>
                <a:cubicBezTo>
                  <a:pt x="62" y="584"/>
                  <a:pt x="55" y="576"/>
                  <a:pt x="50" y="570"/>
                </a:cubicBezTo>
                <a:cubicBezTo>
                  <a:pt x="45" y="564"/>
                  <a:pt x="46" y="558"/>
                  <a:pt x="41" y="552"/>
                </a:cubicBezTo>
                <a:cubicBezTo>
                  <a:pt x="36" y="546"/>
                  <a:pt x="23" y="543"/>
                  <a:pt x="17" y="536"/>
                </a:cubicBezTo>
                <a:cubicBezTo>
                  <a:pt x="11" y="529"/>
                  <a:pt x="4" y="519"/>
                  <a:pt x="2" y="507"/>
                </a:cubicBezTo>
                <a:cubicBezTo>
                  <a:pt x="0" y="495"/>
                  <a:pt x="3" y="477"/>
                  <a:pt x="8" y="466"/>
                </a:cubicBezTo>
                <a:lnTo>
                  <a:pt x="30" y="438"/>
                </a:lnTo>
                <a:lnTo>
                  <a:pt x="29" y="383"/>
                </a:lnTo>
                <a:cubicBezTo>
                  <a:pt x="31" y="370"/>
                  <a:pt x="39" y="368"/>
                  <a:pt x="40" y="359"/>
                </a:cubicBezTo>
                <a:cubicBezTo>
                  <a:pt x="41" y="350"/>
                  <a:pt x="35" y="340"/>
                  <a:pt x="38" y="328"/>
                </a:cubicBezTo>
                <a:lnTo>
                  <a:pt x="60" y="288"/>
                </a:lnTo>
                <a:cubicBezTo>
                  <a:pt x="71" y="274"/>
                  <a:pt x="83" y="256"/>
                  <a:pt x="102" y="243"/>
                </a:cubicBezTo>
                <a:cubicBezTo>
                  <a:pt x="121" y="230"/>
                  <a:pt x="146" y="214"/>
                  <a:pt x="174" y="207"/>
                </a:cubicBezTo>
                <a:cubicBezTo>
                  <a:pt x="202" y="200"/>
                  <a:pt x="243" y="208"/>
                  <a:pt x="268" y="199"/>
                </a:cubicBezTo>
                <a:cubicBezTo>
                  <a:pt x="293" y="190"/>
                  <a:pt x="303" y="165"/>
                  <a:pt x="323" y="150"/>
                </a:cubicBezTo>
                <a:cubicBezTo>
                  <a:pt x="343" y="135"/>
                  <a:pt x="365" y="123"/>
                  <a:pt x="389" y="111"/>
                </a:cubicBezTo>
                <a:cubicBezTo>
                  <a:pt x="413" y="99"/>
                  <a:pt x="447" y="86"/>
                  <a:pt x="467" y="78"/>
                </a:cubicBezTo>
                <a:lnTo>
                  <a:pt x="512" y="63"/>
                </a:lnTo>
                <a:cubicBezTo>
                  <a:pt x="532" y="54"/>
                  <a:pt x="569" y="34"/>
                  <a:pt x="587" y="24"/>
                </a:cubicBezTo>
                <a:cubicBezTo>
                  <a:pt x="605" y="14"/>
                  <a:pt x="615" y="2"/>
                  <a:pt x="623" y="0"/>
                </a:cubicBezTo>
                <a:lnTo>
                  <a:pt x="635" y="12"/>
                </a:lnTo>
                <a:lnTo>
                  <a:pt x="602" y="111"/>
                </a:lnTo>
                <a:cubicBezTo>
                  <a:pt x="618" y="123"/>
                  <a:pt x="723" y="74"/>
                  <a:pt x="734" y="84"/>
                </a:cubicBezTo>
                <a:cubicBezTo>
                  <a:pt x="745" y="94"/>
                  <a:pt x="698" y="141"/>
                  <a:pt x="671" y="171"/>
                </a:cubicBezTo>
                <a:cubicBezTo>
                  <a:pt x="644" y="201"/>
                  <a:pt x="602" y="246"/>
                  <a:pt x="572" y="264"/>
                </a:cubicBezTo>
                <a:lnTo>
                  <a:pt x="488" y="276"/>
                </a:lnTo>
                <a:lnTo>
                  <a:pt x="388" y="271"/>
                </a:lnTo>
                <a:lnTo>
                  <a:pt x="392" y="270"/>
                </a:lnTo>
                <a:lnTo>
                  <a:pt x="500" y="318"/>
                </a:lnTo>
                <a:cubicBezTo>
                  <a:pt x="535" y="319"/>
                  <a:pt x="583" y="287"/>
                  <a:pt x="605" y="279"/>
                </a:cubicBezTo>
                <a:close/>
              </a:path>
            </a:pathLst>
          </a:custGeom>
          <a:ln>
            <a:noFill/>
          </a:ln>
          <a:effectLst/>
          <a:extLs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4" name="Freeform 92"/>
          <p:cNvSpPr>
            <a:spLocks/>
          </p:cNvSpPr>
          <p:nvPr/>
        </p:nvSpPr>
        <p:spPr bwMode="auto">
          <a:xfrm rot="217008">
            <a:off x="-2048029" y="4070118"/>
            <a:ext cx="2533650" cy="1231900"/>
          </a:xfrm>
          <a:custGeom>
            <a:avLst/>
            <a:gdLst>
              <a:gd name="T0" fmla="*/ 69 w 1682"/>
              <a:gd name="T1" fmla="*/ 573 h 818"/>
              <a:gd name="T2" fmla="*/ 240 w 1682"/>
              <a:gd name="T3" fmla="*/ 519 h 818"/>
              <a:gd name="T4" fmla="*/ 204 w 1682"/>
              <a:gd name="T5" fmla="*/ 480 h 818"/>
              <a:gd name="T6" fmla="*/ 104 w 1682"/>
              <a:gd name="T7" fmla="*/ 468 h 818"/>
              <a:gd name="T8" fmla="*/ 71 w 1682"/>
              <a:gd name="T9" fmla="*/ 471 h 818"/>
              <a:gd name="T10" fmla="*/ 32 w 1682"/>
              <a:gd name="T11" fmla="*/ 426 h 818"/>
              <a:gd name="T12" fmla="*/ 29 w 1682"/>
              <a:gd name="T13" fmla="*/ 390 h 818"/>
              <a:gd name="T14" fmla="*/ 12 w 1682"/>
              <a:gd name="T15" fmla="*/ 362 h 818"/>
              <a:gd name="T16" fmla="*/ 59 w 1682"/>
              <a:gd name="T17" fmla="*/ 302 h 818"/>
              <a:gd name="T18" fmla="*/ 78 w 1682"/>
              <a:gd name="T19" fmla="*/ 248 h 818"/>
              <a:gd name="T20" fmla="*/ 135 w 1682"/>
              <a:gd name="T21" fmla="*/ 165 h 818"/>
              <a:gd name="T22" fmla="*/ 243 w 1682"/>
              <a:gd name="T23" fmla="*/ 156 h 818"/>
              <a:gd name="T24" fmla="*/ 378 w 1682"/>
              <a:gd name="T25" fmla="*/ 141 h 818"/>
              <a:gd name="T26" fmla="*/ 483 w 1682"/>
              <a:gd name="T27" fmla="*/ 75 h 818"/>
              <a:gd name="T28" fmla="*/ 588 w 1682"/>
              <a:gd name="T29" fmla="*/ 27 h 818"/>
              <a:gd name="T30" fmla="*/ 711 w 1682"/>
              <a:gd name="T31" fmla="*/ 21 h 818"/>
              <a:gd name="T32" fmla="*/ 726 w 1682"/>
              <a:gd name="T33" fmla="*/ 114 h 818"/>
              <a:gd name="T34" fmla="*/ 708 w 1682"/>
              <a:gd name="T35" fmla="*/ 195 h 818"/>
              <a:gd name="T36" fmla="*/ 504 w 1682"/>
              <a:gd name="T37" fmla="*/ 237 h 818"/>
              <a:gd name="T38" fmla="*/ 555 w 1682"/>
              <a:gd name="T39" fmla="*/ 324 h 818"/>
              <a:gd name="T40" fmla="*/ 840 w 1682"/>
              <a:gd name="T41" fmla="*/ 231 h 818"/>
              <a:gd name="T42" fmla="*/ 1005 w 1682"/>
              <a:gd name="T43" fmla="*/ 198 h 818"/>
              <a:gd name="T44" fmla="*/ 1074 w 1682"/>
              <a:gd name="T45" fmla="*/ 156 h 818"/>
              <a:gd name="T46" fmla="*/ 1137 w 1682"/>
              <a:gd name="T47" fmla="*/ 159 h 818"/>
              <a:gd name="T48" fmla="*/ 1137 w 1682"/>
              <a:gd name="T49" fmla="*/ 171 h 818"/>
              <a:gd name="T50" fmla="*/ 1278 w 1682"/>
              <a:gd name="T51" fmla="*/ 198 h 818"/>
              <a:gd name="T52" fmla="*/ 1263 w 1682"/>
              <a:gd name="T53" fmla="*/ 234 h 818"/>
              <a:gd name="T54" fmla="*/ 1245 w 1682"/>
              <a:gd name="T55" fmla="*/ 270 h 818"/>
              <a:gd name="T56" fmla="*/ 1212 w 1682"/>
              <a:gd name="T57" fmla="*/ 330 h 818"/>
              <a:gd name="T58" fmla="*/ 1143 w 1682"/>
              <a:gd name="T59" fmla="*/ 369 h 818"/>
              <a:gd name="T60" fmla="*/ 1311 w 1682"/>
              <a:gd name="T61" fmla="*/ 519 h 818"/>
              <a:gd name="T62" fmla="*/ 1497 w 1682"/>
              <a:gd name="T63" fmla="*/ 543 h 818"/>
              <a:gd name="T64" fmla="*/ 1629 w 1682"/>
              <a:gd name="T65" fmla="*/ 615 h 818"/>
              <a:gd name="T66" fmla="*/ 1674 w 1682"/>
              <a:gd name="T67" fmla="*/ 624 h 818"/>
              <a:gd name="T68" fmla="*/ 1608 w 1682"/>
              <a:gd name="T69" fmla="*/ 723 h 818"/>
              <a:gd name="T70" fmla="*/ 1665 w 1682"/>
              <a:gd name="T71" fmla="*/ 741 h 818"/>
              <a:gd name="T72" fmla="*/ 1563 w 1682"/>
              <a:gd name="T73" fmla="*/ 804 h 818"/>
              <a:gd name="T74" fmla="*/ 1413 w 1682"/>
              <a:gd name="T75" fmla="*/ 681 h 818"/>
              <a:gd name="T76" fmla="*/ 1188 w 1682"/>
              <a:gd name="T77" fmla="*/ 765 h 818"/>
              <a:gd name="T78" fmla="*/ 993 w 1682"/>
              <a:gd name="T79" fmla="*/ 612 h 818"/>
              <a:gd name="T80" fmla="*/ 912 w 1682"/>
              <a:gd name="T81" fmla="*/ 582 h 818"/>
              <a:gd name="T82" fmla="*/ 702 w 1682"/>
              <a:gd name="T83" fmla="*/ 669 h 818"/>
              <a:gd name="T84" fmla="*/ 537 w 1682"/>
              <a:gd name="T85" fmla="*/ 681 h 818"/>
              <a:gd name="T86" fmla="*/ 294 w 1682"/>
              <a:gd name="T87" fmla="*/ 705 h 818"/>
              <a:gd name="T88" fmla="*/ 162 w 1682"/>
              <a:gd name="T89" fmla="*/ 768 h 818"/>
              <a:gd name="T90" fmla="*/ 84 w 1682"/>
              <a:gd name="T91" fmla="*/ 723 h 818"/>
              <a:gd name="T92" fmla="*/ 54 w 1682"/>
              <a:gd name="T93" fmla="*/ 714 h 818"/>
              <a:gd name="T94" fmla="*/ 0 w 1682"/>
              <a:gd name="T95" fmla="*/ 699 h 818"/>
              <a:gd name="T96" fmla="*/ 18 w 1682"/>
              <a:gd name="T97" fmla="*/ 615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2" h="818">
                <a:moveTo>
                  <a:pt x="18" y="615"/>
                </a:moveTo>
                <a:cubicBezTo>
                  <a:pt x="28" y="600"/>
                  <a:pt x="55" y="580"/>
                  <a:pt x="69" y="573"/>
                </a:cubicBezTo>
                <a:cubicBezTo>
                  <a:pt x="83" y="566"/>
                  <a:pt x="74" y="579"/>
                  <a:pt x="102" y="570"/>
                </a:cubicBezTo>
                <a:cubicBezTo>
                  <a:pt x="130" y="561"/>
                  <a:pt x="207" y="538"/>
                  <a:pt x="240" y="519"/>
                </a:cubicBezTo>
                <a:cubicBezTo>
                  <a:pt x="273" y="500"/>
                  <a:pt x="309" y="463"/>
                  <a:pt x="303" y="456"/>
                </a:cubicBezTo>
                <a:cubicBezTo>
                  <a:pt x="297" y="449"/>
                  <a:pt x="230" y="477"/>
                  <a:pt x="204" y="480"/>
                </a:cubicBezTo>
                <a:cubicBezTo>
                  <a:pt x="178" y="483"/>
                  <a:pt x="164" y="479"/>
                  <a:pt x="147" y="477"/>
                </a:cubicBezTo>
                <a:lnTo>
                  <a:pt x="104" y="468"/>
                </a:lnTo>
                <a:lnTo>
                  <a:pt x="96" y="461"/>
                </a:lnTo>
                <a:lnTo>
                  <a:pt x="71" y="471"/>
                </a:lnTo>
                <a:cubicBezTo>
                  <a:pt x="63" y="470"/>
                  <a:pt x="53" y="462"/>
                  <a:pt x="47" y="455"/>
                </a:cubicBezTo>
                <a:cubicBezTo>
                  <a:pt x="41" y="448"/>
                  <a:pt x="35" y="432"/>
                  <a:pt x="32" y="426"/>
                </a:cubicBezTo>
                <a:cubicBezTo>
                  <a:pt x="29" y="420"/>
                  <a:pt x="28" y="422"/>
                  <a:pt x="27" y="416"/>
                </a:cubicBezTo>
                <a:lnTo>
                  <a:pt x="29" y="390"/>
                </a:lnTo>
                <a:lnTo>
                  <a:pt x="13" y="393"/>
                </a:lnTo>
                <a:cubicBezTo>
                  <a:pt x="10" y="388"/>
                  <a:pt x="11" y="371"/>
                  <a:pt x="12" y="362"/>
                </a:cubicBezTo>
                <a:cubicBezTo>
                  <a:pt x="13" y="353"/>
                  <a:pt x="12" y="348"/>
                  <a:pt x="20" y="338"/>
                </a:cubicBezTo>
                <a:cubicBezTo>
                  <a:pt x="28" y="328"/>
                  <a:pt x="51" y="312"/>
                  <a:pt x="59" y="302"/>
                </a:cubicBezTo>
                <a:cubicBezTo>
                  <a:pt x="67" y="292"/>
                  <a:pt x="67" y="287"/>
                  <a:pt x="70" y="278"/>
                </a:cubicBezTo>
                <a:cubicBezTo>
                  <a:pt x="73" y="269"/>
                  <a:pt x="72" y="260"/>
                  <a:pt x="78" y="248"/>
                </a:cubicBezTo>
                <a:lnTo>
                  <a:pt x="104" y="206"/>
                </a:lnTo>
                <a:lnTo>
                  <a:pt x="135" y="165"/>
                </a:lnTo>
                <a:cubicBezTo>
                  <a:pt x="149" y="156"/>
                  <a:pt x="171" y="152"/>
                  <a:pt x="189" y="150"/>
                </a:cubicBezTo>
                <a:cubicBezTo>
                  <a:pt x="207" y="148"/>
                  <a:pt x="220" y="153"/>
                  <a:pt x="243" y="156"/>
                </a:cubicBezTo>
                <a:cubicBezTo>
                  <a:pt x="266" y="159"/>
                  <a:pt x="307" y="170"/>
                  <a:pt x="330" y="168"/>
                </a:cubicBezTo>
                <a:cubicBezTo>
                  <a:pt x="353" y="166"/>
                  <a:pt x="360" y="148"/>
                  <a:pt x="378" y="141"/>
                </a:cubicBezTo>
                <a:cubicBezTo>
                  <a:pt x="396" y="134"/>
                  <a:pt x="418" y="137"/>
                  <a:pt x="435" y="126"/>
                </a:cubicBezTo>
                <a:cubicBezTo>
                  <a:pt x="452" y="115"/>
                  <a:pt x="468" y="89"/>
                  <a:pt x="483" y="75"/>
                </a:cubicBezTo>
                <a:cubicBezTo>
                  <a:pt x="498" y="61"/>
                  <a:pt x="510" y="52"/>
                  <a:pt x="527" y="44"/>
                </a:cubicBezTo>
                <a:cubicBezTo>
                  <a:pt x="544" y="36"/>
                  <a:pt x="566" y="34"/>
                  <a:pt x="588" y="27"/>
                </a:cubicBezTo>
                <a:cubicBezTo>
                  <a:pt x="610" y="20"/>
                  <a:pt x="637" y="4"/>
                  <a:pt x="657" y="3"/>
                </a:cubicBezTo>
                <a:cubicBezTo>
                  <a:pt x="677" y="2"/>
                  <a:pt x="720" y="0"/>
                  <a:pt x="711" y="21"/>
                </a:cubicBezTo>
                <a:cubicBezTo>
                  <a:pt x="702" y="42"/>
                  <a:pt x="604" y="111"/>
                  <a:pt x="606" y="126"/>
                </a:cubicBezTo>
                <a:cubicBezTo>
                  <a:pt x="608" y="141"/>
                  <a:pt x="696" y="118"/>
                  <a:pt x="726" y="114"/>
                </a:cubicBezTo>
                <a:lnTo>
                  <a:pt x="789" y="99"/>
                </a:lnTo>
                <a:cubicBezTo>
                  <a:pt x="786" y="112"/>
                  <a:pt x="739" y="168"/>
                  <a:pt x="708" y="195"/>
                </a:cubicBezTo>
                <a:cubicBezTo>
                  <a:pt x="677" y="222"/>
                  <a:pt x="634" y="254"/>
                  <a:pt x="600" y="261"/>
                </a:cubicBezTo>
                <a:lnTo>
                  <a:pt x="504" y="237"/>
                </a:lnTo>
                <a:cubicBezTo>
                  <a:pt x="475" y="234"/>
                  <a:pt x="415" y="226"/>
                  <a:pt x="423" y="240"/>
                </a:cubicBezTo>
                <a:cubicBezTo>
                  <a:pt x="431" y="254"/>
                  <a:pt x="505" y="320"/>
                  <a:pt x="555" y="324"/>
                </a:cubicBezTo>
                <a:cubicBezTo>
                  <a:pt x="605" y="328"/>
                  <a:pt x="679" y="279"/>
                  <a:pt x="726" y="264"/>
                </a:cubicBezTo>
                <a:cubicBezTo>
                  <a:pt x="773" y="249"/>
                  <a:pt x="794" y="236"/>
                  <a:pt x="840" y="231"/>
                </a:cubicBezTo>
                <a:cubicBezTo>
                  <a:pt x="886" y="226"/>
                  <a:pt x="975" y="239"/>
                  <a:pt x="1002" y="234"/>
                </a:cubicBezTo>
                <a:lnTo>
                  <a:pt x="1005" y="198"/>
                </a:lnTo>
                <a:cubicBezTo>
                  <a:pt x="1012" y="186"/>
                  <a:pt x="1035" y="166"/>
                  <a:pt x="1047" y="159"/>
                </a:cubicBezTo>
                <a:lnTo>
                  <a:pt x="1074" y="156"/>
                </a:lnTo>
                <a:lnTo>
                  <a:pt x="1110" y="156"/>
                </a:lnTo>
                <a:cubicBezTo>
                  <a:pt x="1120" y="156"/>
                  <a:pt x="1132" y="157"/>
                  <a:pt x="1137" y="159"/>
                </a:cubicBezTo>
                <a:cubicBezTo>
                  <a:pt x="1142" y="161"/>
                  <a:pt x="1140" y="166"/>
                  <a:pt x="1140" y="168"/>
                </a:cubicBezTo>
                <a:lnTo>
                  <a:pt x="1137" y="171"/>
                </a:lnTo>
                <a:cubicBezTo>
                  <a:pt x="1147" y="171"/>
                  <a:pt x="1180" y="164"/>
                  <a:pt x="1203" y="168"/>
                </a:cubicBezTo>
                <a:cubicBezTo>
                  <a:pt x="1226" y="172"/>
                  <a:pt x="1264" y="187"/>
                  <a:pt x="1278" y="198"/>
                </a:cubicBezTo>
                <a:lnTo>
                  <a:pt x="1290" y="234"/>
                </a:lnTo>
                <a:cubicBezTo>
                  <a:pt x="1288" y="240"/>
                  <a:pt x="1266" y="230"/>
                  <a:pt x="1263" y="234"/>
                </a:cubicBezTo>
                <a:cubicBezTo>
                  <a:pt x="1260" y="238"/>
                  <a:pt x="1272" y="252"/>
                  <a:pt x="1269" y="258"/>
                </a:cubicBezTo>
                <a:cubicBezTo>
                  <a:pt x="1266" y="264"/>
                  <a:pt x="1253" y="265"/>
                  <a:pt x="1245" y="270"/>
                </a:cubicBezTo>
                <a:cubicBezTo>
                  <a:pt x="1237" y="275"/>
                  <a:pt x="1223" y="278"/>
                  <a:pt x="1218" y="288"/>
                </a:cubicBezTo>
                <a:lnTo>
                  <a:pt x="1212" y="330"/>
                </a:lnTo>
                <a:lnTo>
                  <a:pt x="1188" y="354"/>
                </a:lnTo>
                <a:lnTo>
                  <a:pt x="1143" y="369"/>
                </a:lnTo>
                <a:cubicBezTo>
                  <a:pt x="1143" y="382"/>
                  <a:pt x="1160" y="410"/>
                  <a:pt x="1188" y="435"/>
                </a:cubicBezTo>
                <a:cubicBezTo>
                  <a:pt x="1216" y="460"/>
                  <a:pt x="1272" y="511"/>
                  <a:pt x="1311" y="519"/>
                </a:cubicBezTo>
                <a:cubicBezTo>
                  <a:pt x="1350" y="527"/>
                  <a:pt x="1391" y="482"/>
                  <a:pt x="1422" y="486"/>
                </a:cubicBezTo>
                <a:cubicBezTo>
                  <a:pt x="1453" y="490"/>
                  <a:pt x="1477" y="526"/>
                  <a:pt x="1497" y="543"/>
                </a:cubicBezTo>
                <a:cubicBezTo>
                  <a:pt x="1517" y="560"/>
                  <a:pt x="1523" y="576"/>
                  <a:pt x="1545" y="588"/>
                </a:cubicBezTo>
                <a:cubicBezTo>
                  <a:pt x="1567" y="600"/>
                  <a:pt x="1611" y="612"/>
                  <a:pt x="1629" y="615"/>
                </a:cubicBezTo>
                <a:cubicBezTo>
                  <a:pt x="1647" y="618"/>
                  <a:pt x="1649" y="605"/>
                  <a:pt x="1656" y="606"/>
                </a:cubicBezTo>
                <a:cubicBezTo>
                  <a:pt x="1663" y="607"/>
                  <a:pt x="1671" y="614"/>
                  <a:pt x="1674" y="624"/>
                </a:cubicBezTo>
                <a:cubicBezTo>
                  <a:pt x="1677" y="634"/>
                  <a:pt x="1682" y="650"/>
                  <a:pt x="1671" y="666"/>
                </a:cubicBezTo>
                <a:cubicBezTo>
                  <a:pt x="1660" y="682"/>
                  <a:pt x="1613" y="712"/>
                  <a:pt x="1608" y="723"/>
                </a:cubicBezTo>
                <a:lnTo>
                  <a:pt x="1638" y="732"/>
                </a:lnTo>
                <a:lnTo>
                  <a:pt x="1665" y="741"/>
                </a:lnTo>
                <a:cubicBezTo>
                  <a:pt x="1668" y="751"/>
                  <a:pt x="1670" y="782"/>
                  <a:pt x="1653" y="792"/>
                </a:cubicBezTo>
                <a:cubicBezTo>
                  <a:pt x="1636" y="802"/>
                  <a:pt x="1592" y="818"/>
                  <a:pt x="1563" y="804"/>
                </a:cubicBezTo>
                <a:lnTo>
                  <a:pt x="1476" y="708"/>
                </a:lnTo>
                <a:cubicBezTo>
                  <a:pt x="1451" y="687"/>
                  <a:pt x="1442" y="676"/>
                  <a:pt x="1413" y="681"/>
                </a:cubicBezTo>
                <a:lnTo>
                  <a:pt x="1299" y="741"/>
                </a:lnTo>
                <a:cubicBezTo>
                  <a:pt x="1262" y="755"/>
                  <a:pt x="1224" y="772"/>
                  <a:pt x="1188" y="765"/>
                </a:cubicBezTo>
                <a:cubicBezTo>
                  <a:pt x="1152" y="758"/>
                  <a:pt x="1115" y="724"/>
                  <a:pt x="1083" y="699"/>
                </a:cubicBezTo>
                <a:cubicBezTo>
                  <a:pt x="1051" y="674"/>
                  <a:pt x="1013" y="630"/>
                  <a:pt x="993" y="612"/>
                </a:cubicBezTo>
                <a:cubicBezTo>
                  <a:pt x="973" y="594"/>
                  <a:pt x="973" y="596"/>
                  <a:pt x="960" y="591"/>
                </a:cubicBezTo>
                <a:cubicBezTo>
                  <a:pt x="947" y="586"/>
                  <a:pt x="937" y="579"/>
                  <a:pt x="912" y="582"/>
                </a:cubicBezTo>
                <a:cubicBezTo>
                  <a:pt x="887" y="585"/>
                  <a:pt x="845" y="598"/>
                  <a:pt x="810" y="612"/>
                </a:cubicBezTo>
                <a:cubicBezTo>
                  <a:pt x="775" y="626"/>
                  <a:pt x="733" y="658"/>
                  <a:pt x="702" y="669"/>
                </a:cubicBezTo>
                <a:cubicBezTo>
                  <a:pt x="671" y="680"/>
                  <a:pt x="648" y="673"/>
                  <a:pt x="621" y="675"/>
                </a:cubicBezTo>
                <a:cubicBezTo>
                  <a:pt x="594" y="677"/>
                  <a:pt x="558" y="674"/>
                  <a:pt x="537" y="681"/>
                </a:cubicBezTo>
                <a:cubicBezTo>
                  <a:pt x="516" y="688"/>
                  <a:pt x="532" y="713"/>
                  <a:pt x="492" y="717"/>
                </a:cubicBezTo>
                <a:cubicBezTo>
                  <a:pt x="452" y="721"/>
                  <a:pt x="335" y="705"/>
                  <a:pt x="294" y="705"/>
                </a:cubicBezTo>
                <a:cubicBezTo>
                  <a:pt x="253" y="705"/>
                  <a:pt x="268" y="710"/>
                  <a:pt x="246" y="720"/>
                </a:cubicBezTo>
                <a:cubicBezTo>
                  <a:pt x="224" y="730"/>
                  <a:pt x="185" y="758"/>
                  <a:pt x="162" y="768"/>
                </a:cubicBezTo>
                <a:cubicBezTo>
                  <a:pt x="139" y="778"/>
                  <a:pt x="121" y="787"/>
                  <a:pt x="108" y="780"/>
                </a:cubicBezTo>
                <a:cubicBezTo>
                  <a:pt x="95" y="773"/>
                  <a:pt x="87" y="737"/>
                  <a:pt x="84" y="723"/>
                </a:cubicBezTo>
                <a:cubicBezTo>
                  <a:pt x="81" y="709"/>
                  <a:pt x="92" y="694"/>
                  <a:pt x="87" y="693"/>
                </a:cubicBezTo>
                <a:cubicBezTo>
                  <a:pt x="82" y="692"/>
                  <a:pt x="64" y="712"/>
                  <a:pt x="54" y="714"/>
                </a:cubicBezTo>
                <a:cubicBezTo>
                  <a:pt x="44" y="716"/>
                  <a:pt x="33" y="708"/>
                  <a:pt x="24" y="705"/>
                </a:cubicBezTo>
                <a:lnTo>
                  <a:pt x="0" y="699"/>
                </a:lnTo>
                <a:lnTo>
                  <a:pt x="6" y="666"/>
                </a:lnTo>
                <a:cubicBezTo>
                  <a:pt x="9" y="652"/>
                  <a:pt x="8" y="630"/>
                  <a:pt x="18" y="61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5" name="Freeform 93"/>
          <p:cNvSpPr>
            <a:spLocks/>
          </p:cNvSpPr>
          <p:nvPr/>
        </p:nvSpPr>
        <p:spPr bwMode="auto">
          <a:xfrm rot="19974034">
            <a:off x="-3768879" y="4743218"/>
            <a:ext cx="3054350" cy="1474787"/>
          </a:xfrm>
          <a:custGeom>
            <a:avLst/>
            <a:gdLst>
              <a:gd name="T0" fmla="*/ 1028 w 1771"/>
              <a:gd name="T1" fmla="*/ 157 h 858"/>
              <a:gd name="T2" fmla="*/ 1163 w 1771"/>
              <a:gd name="T3" fmla="*/ 55 h 858"/>
              <a:gd name="T4" fmla="*/ 1349 w 1771"/>
              <a:gd name="T5" fmla="*/ 1 h 858"/>
              <a:gd name="T6" fmla="*/ 1322 w 1771"/>
              <a:gd name="T7" fmla="*/ 67 h 858"/>
              <a:gd name="T8" fmla="*/ 1340 w 1771"/>
              <a:gd name="T9" fmla="*/ 112 h 858"/>
              <a:gd name="T10" fmla="*/ 1325 w 1771"/>
              <a:gd name="T11" fmla="*/ 187 h 858"/>
              <a:gd name="T12" fmla="*/ 1286 w 1771"/>
              <a:gd name="T13" fmla="*/ 265 h 858"/>
              <a:gd name="T14" fmla="*/ 1391 w 1771"/>
              <a:gd name="T15" fmla="*/ 200 h 858"/>
              <a:gd name="T16" fmla="*/ 1483 w 1771"/>
              <a:gd name="T17" fmla="*/ 196 h 858"/>
              <a:gd name="T18" fmla="*/ 1559 w 1771"/>
              <a:gd name="T19" fmla="*/ 204 h 858"/>
              <a:gd name="T20" fmla="*/ 1725 w 1771"/>
              <a:gd name="T21" fmla="*/ 310 h 858"/>
              <a:gd name="T22" fmla="*/ 1761 w 1771"/>
              <a:gd name="T23" fmla="*/ 366 h 858"/>
              <a:gd name="T24" fmla="*/ 1551 w 1771"/>
              <a:gd name="T25" fmla="*/ 320 h 858"/>
              <a:gd name="T26" fmla="*/ 1545 w 1771"/>
              <a:gd name="T27" fmla="*/ 416 h 858"/>
              <a:gd name="T28" fmla="*/ 1607 w 1771"/>
              <a:gd name="T29" fmla="*/ 536 h 858"/>
              <a:gd name="T30" fmla="*/ 1451 w 1771"/>
              <a:gd name="T31" fmla="*/ 434 h 858"/>
              <a:gd name="T32" fmla="*/ 1363 w 1771"/>
              <a:gd name="T33" fmla="*/ 570 h 858"/>
              <a:gd name="T34" fmla="*/ 1230 w 1771"/>
              <a:gd name="T35" fmla="*/ 567 h 858"/>
              <a:gd name="T36" fmla="*/ 1017 w 1771"/>
              <a:gd name="T37" fmla="*/ 522 h 858"/>
              <a:gd name="T38" fmla="*/ 787 w 1771"/>
              <a:gd name="T39" fmla="*/ 710 h 858"/>
              <a:gd name="T40" fmla="*/ 517 w 1771"/>
              <a:gd name="T41" fmla="*/ 740 h 858"/>
              <a:gd name="T42" fmla="*/ 253 w 1771"/>
              <a:gd name="T43" fmla="*/ 830 h 858"/>
              <a:gd name="T44" fmla="*/ 141 w 1771"/>
              <a:gd name="T45" fmla="*/ 842 h 858"/>
              <a:gd name="T46" fmla="*/ 83 w 1771"/>
              <a:gd name="T47" fmla="*/ 810 h 858"/>
              <a:gd name="T48" fmla="*/ 127 w 1771"/>
              <a:gd name="T49" fmla="*/ 752 h 858"/>
              <a:gd name="T50" fmla="*/ 239 w 1771"/>
              <a:gd name="T51" fmla="*/ 730 h 858"/>
              <a:gd name="T52" fmla="*/ 93 w 1771"/>
              <a:gd name="T53" fmla="*/ 754 h 858"/>
              <a:gd name="T54" fmla="*/ 5 w 1771"/>
              <a:gd name="T55" fmla="*/ 660 h 858"/>
              <a:gd name="T56" fmla="*/ 111 w 1771"/>
              <a:gd name="T57" fmla="*/ 640 h 858"/>
              <a:gd name="T58" fmla="*/ 285 w 1771"/>
              <a:gd name="T59" fmla="*/ 549 h 858"/>
              <a:gd name="T60" fmla="*/ 213 w 1771"/>
              <a:gd name="T61" fmla="*/ 553 h 858"/>
              <a:gd name="T62" fmla="*/ 150 w 1771"/>
              <a:gd name="T63" fmla="*/ 507 h 858"/>
              <a:gd name="T64" fmla="*/ 137 w 1771"/>
              <a:gd name="T65" fmla="*/ 465 h 858"/>
              <a:gd name="T66" fmla="*/ 177 w 1771"/>
              <a:gd name="T67" fmla="*/ 383 h 858"/>
              <a:gd name="T68" fmla="*/ 222 w 1771"/>
              <a:gd name="T69" fmla="*/ 287 h 858"/>
              <a:gd name="T70" fmla="*/ 425 w 1771"/>
              <a:gd name="T71" fmla="*/ 223 h 858"/>
              <a:gd name="T72" fmla="*/ 485 w 1771"/>
              <a:gd name="T73" fmla="*/ 229 h 858"/>
              <a:gd name="T74" fmla="*/ 644 w 1771"/>
              <a:gd name="T75" fmla="*/ 88 h 858"/>
              <a:gd name="T76" fmla="*/ 734 w 1771"/>
              <a:gd name="T77" fmla="*/ 70 h 858"/>
              <a:gd name="T78" fmla="*/ 828 w 1771"/>
              <a:gd name="T79" fmla="*/ 67 h 858"/>
              <a:gd name="T80" fmla="*/ 797 w 1771"/>
              <a:gd name="T81" fmla="*/ 175 h 858"/>
              <a:gd name="T82" fmla="*/ 620 w 1771"/>
              <a:gd name="T83" fmla="*/ 316 h 858"/>
              <a:gd name="T84" fmla="*/ 572 w 1771"/>
              <a:gd name="T85" fmla="*/ 319 h 858"/>
              <a:gd name="T86" fmla="*/ 737 w 1771"/>
              <a:gd name="T87" fmla="*/ 35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1" h="858">
                <a:moveTo>
                  <a:pt x="872" y="247"/>
                </a:moveTo>
                <a:cubicBezTo>
                  <a:pt x="895" y="230"/>
                  <a:pt x="909" y="223"/>
                  <a:pt x="935" y="208"/>
                </a:cubicBezTo>
                <a:cubicBezTo>
                  <a:pt x="961" y="193"/>
                  <a:pt x="999" y="167"/>
                  <a:pt x="1028" y="157"/>
                </a:cubicBezTo>
                <a:cubicBezTo>
                  <a:pt x="1057" y="147"/>
                  <a:pt x="1095" y="156"/>
                  <a:pt x="1112" y="145"/>
                </a:cubicBezTo>
                <a:lnTo>
                  <a:pt x="1130" y="94"/>
                </a:lnTo>
                <a:cubicBezTo>
                  <a:pt x="1139" y="79"/>
                  <a:pt x="1145" y="64"/>
                  <a:pt x="1163" y="55"/>
                </a:cubicBezTo>
                <a:cubicBezTo>
                  <a:pt x="1181" y="46"/>
                  <a:pt x="1219" y="44"/>
                  <a:pt x="1238" y="37"/>
                </a:cubicBezTo>
                <a:cubicBezTo>
                  <a:pt x="1257" y="30"/>
                  <a:pt x="1262" y="16"/>
                  <a:pt x="1280" y="10"/>
                </a:cubicBezTo>
                <a:cubicBezTo>
                  <a:pt x="1298" y="4"/>
                  <a:pt x="1331" y="0"/>
                  <a:pt x="1349" y="1"/>
                </a:cubicBezTo>
                <a:cubicBezTo>
                  <a:pt x="1367" y="2"/>
                  <a:pt x="1387" y="9"/>
                  <a:pt x="1388" y="13"/>
                </a:cubicBezTo>
                <a:cubicBezTo>
                  <a:pt x="1389" y="17"/>
                  <a:pt x="1369" y="16"/>
                  <a:pt x="1358" y="25"/>
                </a:cubicBezTo>
                <a:cubicBezTo>
                  <a:pt x="1347" y="34"/>
                  <a:pt x="1322" y="66"/>
                  <a:pt x="1322" y="67"/>
                </a:cubicBezTo>
                <a:cubicBezTo>
                  <a:pt x="1322" y="68"/>
                  <a:pt x="1349" y="34"/>
                  <a:pt x="1358" y="31"/>
                </a:cubicBezTo>
                <a:cubicBezTo>
                  <a:pt x="1367" y="28"/>
                  <a:pt x="1382" y="36"/>
                  <a:pt x="1379" y="49"/>
                </a:cubicBezTo>
                <a:cubicBezTo>
                  <a:pt x="1376" y="62"/>
                  <a:pt x="1344" y="101"/>
                  <a:pt x="1340" y="112"/>
                </a:cubicBezTo>
                <a:cubicBezTo>
                  <a:pt x="1336" y="123"/>
                  <a:pt x="1351" y="109"/>
                  <a:pt x="1353" y="114"/>
                </a:cubicBezTo>
                <a:cubicBezTo>
                  <a:pt x="1355" y="119"/>
                  <a:pt x="1357" y="133"/>
                  <a:pt x="1352" y="145"/>
                </a:cubicBezTo>
                <a:cubicBezTo>
                  <a:pt x="1347" y="157"/>
                  <a:pt x="1335" y="178"/>
                  <a:pt x="1325" y="187"/>
                </a:cubicBezTo>
                <a:cubicBezTo>
                  <a:pt x="1315" y="196"/>
                  <a:pt x="1305" y="199"/>
                  <a:pt x="1292" y="202"/>
                </a:cubicBezTo>
                <a:cubicBezTo>
                  <a:pt x="1279" y="205"/>
                  <a:pt x="1245" y="195"/>
                  <a:pt x="1244" y="205"/>
                </a:cubicBezTo>
                <a:cubicBezTo>
                  <a:pt x="1243" y="215"/>
                  <a:pt x="1273" y="244"/>
                  <a:pt x="1286" y="265"/>
                </a:cubicBezTo>
                <a:cubicBezTo>
                  <a:pt x="1299" y="286"/>
                  <a:pt x="1311" y="332"/>
                  <a:pt x="1322" y="328"/>
                </a:cubicBezTo>
                <a:cubicBezTo>
                  <a:pt x="1333" y="324"/>
                  <a:pt x="1343" y="259"/>
                  <a:pt x="1355" y="238"/>
                </a:cubicBezTo>
                <a:cubicBezTo>
                  <a:pt x="1367" y="217"/>
                  <a:pt x="1379" y="206"/>
                  <a:pt x="1391" y="200"/>
                </a:cubicBezTo>
                <a:cubicBezTo>
                  <a:pt x="1403" y="194"/>
                  <a:pt x="1419" y="197"/>
                  <a:pt x="1430" y="201"/>
                </a:cubicBezTo>
                <a:cubicBezTo>
                  <a:pt x="1441" y="205"/>
                  <a:pt x="1449" y="228"/>
                  <a:pt x="1458" y="227"/>
                </a:cubicBezTo>
                <a:cubicBezTo>
                  <a:pt x="1467" y="226"/>
                  <a:pt x="1476" y="204"/>
                  <a:pt x="1483" y="196"/>
                </a:cubicBezTo>
                <a:lnTo>
                  <a:pt x="1501" y="176"/>
                </a:lnTo>
                <a:lnTo>
                  <a:pt x="1525" y="182"/>
                </a:lnTo>
                <a:lnTo>
                  <a:pt x="1559" y="204"/>
                </a:lnTo>
                <a:lnTo>
                  <a:pt x="1597" y="254"/>
                </a:lnTo>
                <a:cubicBezTo>
                  <a:pt x="1615" y="269"/>
                  <a:pt x="1644" y="283"/>
                  <a:pt x="1665" y="292"/>
                </a:cubicBezTo>
                <a:cubicBezTo>
                  <a:pt x="1686" y="301"/>
                  <a:pt x="1711" y="306"/>
                  <a:pt x="1725" y="310"/>
                </a:cubicBezTo>
                <a:cubicBezTo>
                  <a:pt x="1739" y="314"/>
                  <a:pt x="1741" y="312"/>
                  <a:pt x="1747" y="316"/>
                </a:cubicBezTo>
                <a:cubicBezTo>
                  <a:pt x="1753" y="320"/>
                  <a:pt x="1759" y="324"/>
                  <a:pt x="1761" y="332"/>
                </a:cubicBezTo>
                <a:cubicBezTo>
                  <a:pt x="1763" y="340"/>
                  <a:pt x="1771" y="354"/>
                  <a:pt x="1761" y="366"/>
                </a:cubicBezTo>
                <a:cubicBezTo>
                  <a:pt x="1751" y="378"/>
                  <a:pt x="1727" y="406"/>
                  <a:pt x="1703" y="406"/>
                </a:cubicBezTo>
                <a:cubicBezTo>
                  <a:pt x="1679" y="406"/>
                  <a:pt x="1644" y="382"/>
                  <a:pt x="1619" y="368"/>
                </a:cubicBezTo>
                <a:cubicBezTo>
                  <a:pt x="1594" y="354"/>
                  <a:pt x="1567" y="325"/>
                  <a:pt x="1551" y="320"/>
                </a:cubicBezTo>
                <a:cubicBezTo>
                  <a:pt x="1535" y="315"/>
                  <a:pt x="1530" y="333"/>
                  <a:pt x="1523" y="338"/>
                </a:cubicBezTo>
                <a:cubicBezTo>
                  <a:pt x="1516" y="343"/>
                  <a:pt x="1503" y="337"/>
                  <a:pt x="1507" y="350"/>
                </a:cubicBezTo>
                <a:cubicBezTo>
                  <a:pt x="1511" y="363"/>
                  <a:pt x="1532" y="398"/>
                  <a:pt x="1545" y="416"/>
                </a:cubicBezTo>
                <a:cubicBezTo>
                  <a:pt x="1558" y="434"/>
                  <a:pt x="1572" y="445"/>
                  <a:pt x="1583" y="456"/>
                </a:cubicBezTo>
                <a:cubicBezTo>
                  <a:pt x="1594" y="467"/>
                  <a:pt x="1609" y="471"/>
                  <a:pt x="1613" y="484"/>
                </a:cubicBezTo>
                <a:cubicBezTo>
                  <a:pt x="1617" y="497"/>
                  <a:pt x="1616" y="525"/>
                  <a:pt x="1607" y="536"/>
                </a:cubicBezTo>
                <a:cubicBezTo>
                  <a:pt x="1598" y="547"/>
                  <a:pt x="1574" y="552"/>
                  <a:pt x="1557" y="550"/>
                </a:cubicBezTo>
                <a:lnTo>
                  <a:pt x="1503" y="524"/>
                </a:lnTo>
                <a:lnTo>
                  <a:pt x="1451" y="434"/>
                </a:lnTo>
                <a:lnTo>
                  <a:pt x="1421" y="348"/>
                </a:lnTo>
                <a:lnTo>
                  <a:pt x="1407" y="496"/>
                </a:lnTo>
                <a:cubicBezTo>
                  <a:pt x="1397" y="533"/>
                  <a:pt x="1380" y="555"/>
                  <a:pt x="1363" y="570"/>
                </a:cubicBezTo>
                <a:cubicBezTo>
                  <a:pt x="1346" y="585"/>
                  <a:pt x="1322" y="586"/>
                  <a:pt x="1305" y="588"/>
                </a:cubicBezTo>
                <a:lnTo>
                  <a:pt x="1263" y="580"/>
                </a:lnTo>
                <a:cubicBezTo>
                  <a:pt x="1251" y="577"/>
                  <a:pt x="1251" y="575"/>
                  <a:pt x="1230" y="567"/>
                </a:cubicBezTo>
                <a:lnTo>
                  <a:pt x="1137" y="532"/>
                </a:lnTo>
                <a:lnTo>
                  <a:pt x="1081" y="516"/>
                </a:lnTo>
                <a:lnTo>
                  <a:pt x="1017" y="522"/>
                </a:lnTo>
                <a:lnTo>
                  <a:pt x="963" y="564"/>
                </a:lnTo>
                <a:lnTo>
                  <a:pt x="863" y="654"/>
                </a:lnTo>
                <a:cubicBezTo>
                  <a:pt x="834" y="678"/>
                  <a:pt x="826" y="702"/>
                  <a:pt x="787" y="710"/>
                </a:cubicBezTo>
                <a:cubicBezTo>
                  <a:pt x="748" y="718"/>
                  <a:pt x="667" y="707"/>
                  <a:pt x="629" y="704"/>
                </a:cubicBezTo>
                <a:lnTo>
                  <a:pt x="561" y="692"/>
                </a:lnTo>
                <a:cubicBezTo>
                  <a:pt x="542" y="698"/>
                  <a:pt x="543" y="728"/>
                  <a:pt x="517" y="740"/>
                </a:cubicBezTo>
                <a:cubicBezTo>
                  <a:pt x="491" y="752"/>
                  <a:pt x="435" y="757"/>
                  <a:pt x="403" y="766"/>
                </a:cubicBezTo>
                <a:lnTo>
                  <a:pt x="325" y="792"/>
                </a:lnTo>
                <a:lnTo>
                  <a:pt x="253" y="830"/>
                </a:lnTo>
                <a:lnTo>
                  <a:pt x="217" y="858"/>
                </a:lnTo>
                <a:lnTo>
                  <a:pt x="181" y="856"/>
                </a:lnTo>
                <a:lnTo>
                  <a:pt x="141" y="842"/>
                </a:lnTo>
                <a:lnTo>
                  <a:pt x="83" y="812"/>
                </a:lnTo>
                <a:lnTo>
                  <a:pt x="97" y="786"/>
                </a:lnTo>
                <a:cubicBezTo>
                  <a:pt x="97" y="786"/>
                  <a:pt x="88" y="808"/>
                  <a:pt x="83" y="810"/>
                </a:cubicBezTo>
                <a:cubicBezTo>
                  <a:pt x="78" y="812"/>
                  <a:pt x="67" y="804"/>
                  <a:pt x="67" y="796"/>
                </a:cubicBezTo>
                <a:cubicBezTo>
                  <a:pt x="67" y="788"/>
                  <a:pt x="75" y="771"/>
                  <a:pt x="85" y="764"/>
                </a:cubicBezTo>
                <a:cubicBezTo>
                  <a:pt x="95" y="757"/>
                  <a:pt x="116" y="752"/>
                  <a:pt x="127" y="752"/>
                </a:cubicBezTo>
                <a:lnTo>
                  <a:pt x="153" y="762"/>
                </a:lnTo>
                <a:lnTo>
                  <a:pt x="171" y="756"/>
                </a:lnTo>
                <a:lnTo>
                  <a:pt x="239" y="730"/>
                </a:lnTo>
                <a:lnTo>
                  <a:pt x="303" y="676"/>
                </a:lnTo>
                <a:lnTo>
                  <a:pt x="195" y="720"/>
                </a:lnTo>
                <a:cubicBezTo>
                  <a:pt x="160" y="733"/>
                  <a:pt x="124" y="762"/>
                  <a:pt x="93" y="754"/>
                </a:cubicBezTo>
                <a:cubicBezTo>
                  <a:pt x="62" y="746"/>
                  <a:pt x="18" y="689"/>
                  <a:pt x="9" y="670"/>
                </a:cubicBezTo>
                <a:cubicBezTo>
                  <a:pt x="0" y="651"/>
                  <a:pt x="40" y="642"/>
                  <a:pt x="39" y="640"/>
                </a:cubicBezTo>
                <a:cubicBezTo>
                  <a:pt x="38" y="638"/>
                  <a:pt x="10" y="662"/>
                  <a:pt x="5" y="660"/>
                </a:cubicBezTo>
                <a:cubicBezTo>
                  <a:pt x="0" y="658"/>
                  <a:pt x="2" y="636"/>
                  <a:pt x="9" y="628"/>
                </a:cubicBezTo>
                <a:cubicBezTo>
                  <a:pt x="16" y="620"/>
                  <a:pt x="28" y="610"/>
                  <a:pt x="45" y="612"/>
                </a:cubicBezTo>
                <a:cubicBezTo>
                  <a:pt x="62" y="614"/>
                  <a:pt x="93" y="636"/>
                  <a:pt x="111" y="640"/>
                </a:cubicBezTo>
                <a:cubicBezTo>
                  <a:pt x="129" y="644"/>
                  <a:pt x="133" y="641"/>
                  <a:pt x="151" y="634"/>
                </a:cubicBezTo>
                <a:lnTo>
                  <a:pt x="221" y="600"/>
                </a:lnTo>
                <a:lnTo>
                  <a:pt x="285" y="549"/>
                </a:lnTo>
                <a:lnTo>
                  <a:pt x="267" y="542"/>
                </a:lnTo>
                <a:lnTo>
                  <a:pt x="222" y="549"/>
                </a:lnTo>
                <a:lnTo>
                  <a:pt x="213" y="553"/>
                </a:lnTo>
                <a:lnTo>
                  <a:pt x="189" y="552"/>
                </a:lnTo>
                <a:cubicBezTo>
                  <a:pt x="181" y="549"/>
                  <a:pt x="171" y="543"/>
                  <a:pt x="165" y="536"/>
                </a:cubicBezTo>
                <a:cubicBezTo>
                  <a:pt x="159" y="529"/>
                  <a:pt x="153" y="513"/>
                  <a:pt x="150" y="507"/>
                </a:cubicBezTo>
                <a:cubicBezTo>
                  <a:pt x="147" y="501"/>
                  <a:pt x="146" y="503"/>
                  <a:pt x="145" y="497"/>
                </a:cubicBezTo>
                <a:lnTo>
                  <a:pt x="147" y="471"/>
                </a:lnTo>
                <a:lnTo>
                  <a:pt x="137" y="465"/>
                </a:lnTo>
                <a:cubicBezTo>
                  <a:pt x="134" y="460"/>
                  <a:pt x="130" y="451"/>
                  <a:pt x="130" y="443"/>
                </a:cubicBezTo>
                <a:cubicBezTo>
                  <a:pt x="130" y="435"/>
                  <a:pt x="130" y="429"/>
                  <a:pt x="138" y="419"/>
                </a:cubicBezTo>
                <a:cubicBezTo>
                  <a:pt x="146" y="409"/>
                  <a:pt x="169" y="393"/>
                  <a:pt x="177" y="383"/>
                </a:cubicBezTo>
                <a:cubicBezTo>
                  <a:pt x="185" y="373"/>
                  <a:pt x="185" y="368"/>
                  <a:pt x="188" y="359"/>
                </a:cubicBezTo>
                <a:cubicBezTo>
                  <a:pt x="191" y="350"/>
                  <a:pt x="190" y="341"/>
                  <a:pt x="196" y="329"/>
                </a:cubicBezTo>
                <a:lnTo>
                  <a:pt x="222" y="287"/>
                </a:lnTo>
                <a:lnTo>
                  <a:pt x="250" y="243"/>
                </a:lnTo>
                <a:cubicBezTo>
                  <a:pt x="267" y="231"/>
                  <a:pt x="293" y="221"/>
                  <a:pt x="322" y="218"/>
                </a:cubicBezTo>
                <a:cubicBezTo>
                  <a:pt x="351" y="215"/>
                  <a:pt x="402" y="220"/>
                  <a:pt x="425" y="223"/>
                </a:cubicBezTo>
                <a:cubicBezTo>
                  <a:pt x="448" y="226"/>
                  <a:pt x="456" y="232"/>
                  <a:pt x="461" y="238"/>
                </a:cubicBezTo>
                <a:cubicBezTo>
                  <a:pt x="466" y="244"/>
                  <a:pt x="451" y="260"/>
                  <a:pt x="455" y="259"/>
                </a:cubicBezTo>
                <a:cubicBezTo>
                  <a:pt x="459" y="258"/>
                  <a:pt x="473" y="236"/>
                  <a:pt x="485" y="229"/>
                </a:cubicBezTo>
                <a:cubicBezTo>
                  <a:pt x="497" y="222"/>
                  <a:pt x="513" y="226"/>
                  <a:pt x="524" y="214"/>
                </a:cubicBezTo>
                <a:cubicBezTo>
                  <a:pt x="535" y="202"/>
                  <a:pt x="528" y="180"/>
                  <a:pt x="548" y="159"/>
                </a:cubicBezTo>
                <a:cubicBezTo>
                  <a:pt x="568" y="138"/>
                  <a:pt x="611" y="111"/>
                  <a:pt x="644" y="88"/>
                </a:cubicBezTo>
                <a:cubicBezTo>
                  <a:pt x="677" y="65"/>
                  <a:pt x="731" y="32"/>
                  <a:pt x="749" y="22"/>
                </a:cubicBezTo>
                <a:lnTo>
                  <a:pt x="754" y="27"/>
                </a:lnTo>
                <a:lnTo>
                  <a:pt x="734" y="70"/>
                </a:lnTo>
                <a:lnTo>
                  <a:pt x="719" y="106"/>
                </a:lnTo>
                <a:cubicBezTo>
                  <a:pt x="726" y="107"/>
                  <a:pt x="761" y="85"/>
                  <a:pt x="779" y="79"/>
                </a:cubicBezTo>
                <a:cubicBezTo>
                  <a:pt x="797" y="73"/>
                  <a:pt x="814" y="69"/>
                  <a:pt x="828" y="67"/>
                </a:cubicBezTo>
                <a:cubicBezTo>
                  <a:pt x="842" y="65"/>
                  <a:pt x="861" y="60"/>
                  <a:pt x="863" y="64"/>
                </a:cubicBezTo>
                <a:lnTo>
                  <a:pt x="839" y="94"/>
                </a:lnTo>
                <a:cubicBezTo>
                  <a:pt x="828" y="113"/>
                  <a:pt x="812" y="151"/>
                  <a:pt x="797" y="175"/>
                </a:cubicBezTo>
                <a:cubicBezTo>
                  <a:pt x="782" y="199"/>
                  <a:pt x="765" y="222"/>
                  <a:pt x="749" y="238"/>
                </a:cubicBezTo>
                <a:cubicBezTo>
                  <a:pt x="733" y="254"/>
                  <a:pt x="721" y="258"/>
                  <a:pt x="700" y="271"/>
                </a:cubicBezTo>
                <a:cubicBezTo>
                  <a:pt x="679" y="284"/>
                  <a:pt x="646" y="308"/>
                  <a:pt x="620" y="316"/>
                </a:cubicBezTo>
                <a:cubicBezTo>
                  <a:pt x="594" y="324"/>
                  <a:pt x="559" y="320"/>
                  <a:pt x="545" y="322"/>
                </a:cubicBezTo>
                <a:cubicBezTo>
                  <a:pt x="531" y="324"/>
                  <a:pt x="529" y="328"/>
                  <a:pt x="533" y="328"/>
                </a:cubicBezTo>
                <a:lnTo>
                  <a:pt x="572" y="319"/>
                </a:lnTo>
                <a:lnTo>
                  <a:pt x="596" y="316"/>
                </a:lnTo>
                <a:lnTo>
                  <a:pt x="695" y="355"/>
                </a:lnTo>
                <a:lnTo>
                  <a:pt x="737" y="358"/>
                </a:lnTo>
                <a:lnTo>
                  <a:pt x="797" y="313"/>
                </a:lnTo>
                <a:cubicBezTo>
                  <a:pt x="819" y="295"/>
                  <a:pt x="857" y="265"/>
                  <a:pt x="872" y="247"/>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6" name="Freeform 94"/>
          <p:cNvSpPr>
            <a:spLocks/>
          </p:cNvSpPr>
          <p:nvPr/>
        </p:nvSpPr>
        <p:spPr bwMode="auto">
          <a:xfrm rot="20068318">
            <a:off x="2441421" y="4324118"/>
            <a:ext cx="1784350" cy="1166812"/>
          </a:xfrm>
          <a:custGeom>
            <a:avLst/>
            <a:gdLst>
              <a:gd name="T0" fmla="*/ 81 w 1246"/>
              <a:gd name="T1" fmla="*/ 700 h 815"/>
              <a:gd name="T2" fmla="*/ 50 w 1246"/>
              <a:gd name="T3" fmla="*/ 664 h 815"/>
              <a:gd name="T4" fmla="*/ 11 w 1246"/>
              <a:gd name="T5" fmla="*/ 619 h 815"/>
              <a:gd name="T6" fmla="*/ 39 w 1246"/>
              <a:gd name="T7" fmla="*/ 550 h 815"/>
              <a:gd name="T8" fmla="*/ 49 w 1246"/>
              <a:gd name="T9" fmla="*/ 471 h 815"/>
              <a:gd name="T10" fmla="*/ 69 w 1246"/>
              <a:gd name="T11" fmla="*/ 400 h 815"/>
              <a:gd name="T12" fmla="*/ 183 w 1246"/>
              <a:gd name="T13" fmla="*/ 319 h 815"/>
              <a:gd name="T14" fmla="*/ 285 w 1246"/>
              <a:gd name="T15" fmla="*/ 286 h 815"/>
              <a:gd name="T16" fmla="*/ 499 w 1246"/>
              <a:gd name="T17" fmla="*/ 86 h 815"/>
              <a:gd name="T18" fmla="*/ 560 w 1246"/>
              <a:gd name="T19" fmla="*/ 87 h 815"/>
              <a:gd name="T20" fmla="*/ 665 w 1246"/>
              <a:gd name="T21" fmla="*/ 51 h 815"/>
              <a:gd name="T22" fmla="*/ 650 w 1246"/>
              <a:gd name="T23" fmla="*/ 180 h 815"/>
              <a:gd name="T24" fmla="*/ 542 w 1246"/>
              <a:gd name="T25" fmla="*/ 306 h 815"/>
              <a:gd name="T26" fmla="*/ 358 w 1246"/>
              <a:gd name="T27" fmla="*/ 371 h 815"/>
              <a:gd name="T28" fmla="*/ 448 w 1246"/>
              <a:gd name="T29" fmla="*/ 380 h 815"/>
              <a:gd name="T30" fmla="*/ 583 w 1246"/>
              <a:gd name="T31" fmla="*/ 305 h 815"/>
              <a:gd name="T32" fmla="*/ 731 w 1246"/>
              <a:gd name="T33" fmla="*/ 207 h 815"/>
              <a:gd name="T34" fmla="*/ 1007 w 1246"/>
              <a:gd name="T35" fmla="*/ 309 h 815"/>
              <a:gd name="T36" fmla="*/ 1106 w 1246"/>
              <a:gd name="T37" fmla="*/ 459 h 815"/>
              <a:gd name="T38" fmla="*/ 1193 w 1246"/>
              <a:gd name="T39" fmla="*/ 462 h 815"/>
              <a:gd name="T40" fmla="*/ 1223 w 1246"/>
              <a:gd name="T41" fmla="*/ 528 h 815"/>
              <a:gd name="T42" fmla="*/ 1229 w 1246"/>
              <a:gd name="T43" fmla="*/ 537 h 815"/>
              <a:gd name="T44" fmla="*/ 1196 w 1246"/>
              <a:gd name="T45" fmla="*/ 618 h 815"/>
              <a:gd name="T46" fmla="*/ 1016 w 1246"/>
              <a:gd name="T47" fmla="*/ 639 h 815"/>
              <a:gd name="T48" fmla="*/ 953 w 1246"/>
              <a:gd name="T49" fmla="*/ 723 h 815"/>
              <a:gd name="T50" fmla="*/ 893 w 1246"/>
              <a:gd name="T51" fmla="*/ 768 h 815"/>
              <a:gd name="T52" fmla="*/ 773 w 1246"/>
              <a:gd name="T53" fmla="*/ 735 h 815"/>
              <a:gd name="T54" fmla="*/ 629 w 1246"/>
              <a:gd name="T55" fmla="*/ 786 h 815"/>
              <a:gd name="T56" fmla="*/ 560 w 1246"/>
              <a:gd name="T57" fmla="*/ 798 h 815"/>
              <a:gd name="T58" fmla="*/ 431 w 1246"/>
              <a:gd name="T59" fmla="*/ 744 h 815"/>
              <a:gd name="T60" fmla="*/ 395 w 1246"/>
              <a:gd name="T61" fmla="*/ 792 h 815"/>
              <a:gd name="T62" fmla="*/ 404 w 1246"/>
              <a:gd name="T63" fmla="*/ 741 h 815"/>
              <a:gd name="T64" fmla="*/ 311 w 1246"/>
              <a:gd name="T65" fmla="*/ 810 h 815"/>
              <a:gd name="T66" fmla="*/ 218 w 1246"/>
              <a:gd name="T67" fmla="*/ 759 h 815"/>
              <a:gd name="T68" fmla="*/ 182 w 1246"/>
              <a:gd name="T69" fmla="*/ 810 h 815"/>
              <a:gd name="T70" fmla="*/ 197 w 1246"/>
              <a:gd name="T71" fmla="*/ 723 h 815"/>
              <a:gd name="T72" fmla="*/ 287 w 1246"/>
              <a:gd name="T73" fmla="*/ 678 h 815"/>
              <a:gd name="T74" fmla="*/ 236 w 1246"/>
              <a:gd name="T75" fmla="*/ 672 h 815"/>
              <a:gd name="T76" fmla="*/ 134 w 1246"/>
              <a:gd name="T77" fmla="*/ 67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46" h="815">
                <a:moveTo>
                  <a:pt x="134" y="675"/>
                </a:moveTo>
                <a:cubicBezTo>
                  <a:pt x="122" y="678"/>
                  <a:pt x="93" y="699"/>
                  <a:pt x="81" y="700"/>
                </a:cubicBezTo>
                <a:cubicBezTo>
                  <a:pt x="69" y="701"/>
                  <a:pt x="64" y="688"/>
                  <a:pt x="59" y="682"/>
                </a:cubicBezTo>
                <a:cubicBezTo>
                  <a:pt x="54" y="676"/>
                  <a:pt x="55" y="670"/>
                  <a:pt x="50" y="664"/>
                </a:cubicBezTo>
                <a:cubicBezTo>
                  <a:pt x="45" y="658"/>
                  <a:pt x="32" y="655"/>
                  <a:pt x="26" y="648"/>
                </a:cubicBezTo>
                <a:cubicBezTo>
                  <a:pt x="20" y="641"/>
                  <a:pt x="14" y="630"/>
                  <a:pt x="11" y="619"/>
                </a:cubicBezTo>
                <a:cubicBezTo>
                  <a:pt x="8" y="608"/>
                  <a:pt x="0" y="590"/>
                  <a:pt x="5" y="579"/>
                </a:cubicBezTo>
                <a:cubicBezTo>
                  <a:pt x="10" y="568"/>
                  <a:pt x="34" y="562"/>
                  <a:pt x="39" y="550"/>
                </a:cubicBezTo>
                <a:cubicBezTo>
                  <a:pt x="44" y="538"/>
                  <a:pt x="33" y="517"/>
                  <a:pt x="35" y="504"/>
                </a:cubicBezTo>
                <a:cubicBezTo>
                  <a:pt x="37" y="491"/>
                  <a:pt x="47" y="482"/>
                  <a:pt x="49" y="471"/>
                </a:cubicBezTo>
                <a:cubicBezTo>
                  <a:pt x="51" y="460"/>
                  <a:pt x="44" y="452"/>
                  <a:pt x="47" y="440"/>
                </a:cubicBezTo>
                <a:lnTo>
                  <a:pt x="69" y="400"/>
                </a:lnTo>
                <a:cubicBezTo>
                  <a:pt x="80" y="386"/>
                  <a:pt x="92" y="368"/>
                  <a:pt x="111" y="355"/>
                </a:cubicBezTo>
                <a:cubicBezTo>
                  <a:pt x="130" y="342"/>
                  <a:pt x="155" y="326"/>
                  <a:pt x="183" y="319"/>
                </a:cubicBezTo>
                <a:cubicBezTo>
                  <a:pt x="211" y="312"/>
                  <a:pt x="260" y="316"/>
                  <a:pt x="277" y="311"/>
                </a:cubicBezTo>
                <a:cubicBezTo>
                  <a:pt x="294" y="306"/>
                  <a:pt x="264" y="310"/>
                  <a:pt x="285" y="286"/>
                </a:cubicBezTo>
                <a:cubicBezTo>
                  <a:pt x="306" y="262"/>
                  <a:pt x="368" y="198"/>
                  <a:pt x="404" y="165"/>
                </a:cubicBezTo>
                <a:cubicBezTo>
                  <a:pt x="440" y="132"/>
                  <a:pt x="474" y="113"/>
                  <a:pt x="499" y="86"/>
                </a:cubicBezTo>
                <a:cubicBezTo>
                  <a:pt x="524" y="59"/>
                  <a:pt x="544" y="0"/>
                  <a:pt x="554" y="0"/>
                </a:cubicBezTo>
                <a:cubicBezTo>
                  <a:pt x="564" y="0"/>
                  <a:pt x="560" y="62"/>
                  <a:pt x="560" y="87"/>
                </a:cubicBezTo>
                <a:cubicBezTo>
                  <a:pt x="560" y="112"/>
                  <a:pt x="534" y="159"/>
                  <a:pt x="551" y="153"/>
                </a:cubicBezTo>
                <a:lnTo>
                  <a:pt x="665" y="51"/>
                </a:lnTo>
                <a:lnTo>
                  <a:pt x="683" y="60"/>
                </a:lnTo>
                <a:lnTo>
                  <a:pt x="650" y="180"/>
                </a:lnTo>
                <a:cubicBezTo>
                  <a:pt x="637" y="212"/>
                  <a:pt x="626" y="228"/>
                  <a:pt x="608" y="249"/>
                </a:cubicBezTo>
                <a:cubicBezTo>
                  <a:pt x="590" y="270"/>
                  <a:pt x="570" y="294"/>
                  <a:pt x="542" y="306"/>
                </a:cubicBezTo>
                <a:cubicBezTo>
                  <a:pt x="514" y="318"/>
                  <a:pt x="468" y="313"/>
                  <a:pt x="437" y="324"/>
                </a:cubicBezTo>
                <a:cubicBezTo>
                  <a:pt x="406" y="335"/>
                  <a:pt x="362" y="364"/>
                  <a:pt x="358" y="371"/>
                </a:cubicBezTo>
                <a:lnTo>
                  <a:pt x="413" y="369"/>
                </a:lnTo>
                <a:lnTo>
                  <a:pt x="448" y="380"/>
                </a:lnTo>
                <a:lnTo>
                  <a:pt x="469" y="380"/>
                </a:lnTo>
                <a:lnTo>
                  <a:pt x="583" y="305"/>
                </a:lnTo>
                <a:cubicBezTo>
                  <a:pt x="614" y="285"/>
                  <a:pt x="628" y="274"/>
                  <a:pt x="653" y="258"/>
                </a:cubicBezTo>
                <a:cubicBezTo>
                  <a:pt x="678" y="242"/>
                  <a:pt x="695" y="216"/>
                  <a:pt x="731" y="207"/>
                </a:cubicBezTo>
                <a:cubicBezTo>
                  <a:pt x="767" y="198"/>
                  <a:pt x="823" y="190"/>
                  <a:pt x="869" y="207"/>
                </a:cubicBezTo>
                <a:cubicBezTo>
                  <a:pt x="915" y="224"/>
                  <a:pt x="973" y="266"/>
                  <a:pt x="1007" y="309"/>
                </a:cubicBezTo>
                <a:cubicBezTo>
                  <a:pt x="1041" y="352"/>
                  <a:pt x="1059" y="440"/>
                  <a:pt x="1076" y="465"/>
                </a:cubicBezTo>
                <a:cubicBezTo>
                  <a:pt x="1093" y="490"/>
                  <a:pt x="1095" y="458"/>
                  <a:pt x="1106" y="459"/>
                </a:cubicBezTo>
                <a:cubicBezTo>
                  <a:pt x="1117" y="460"/>
                  <a:pt x="1128" y="474"/>
                  <a:pt x="1142" y="474"/>
                </a:cubicBezTo>
                <a:cubicBezTo>
                  <a:pt x="1156" y="474"/>
                  <a:pt x="1177" y="468"/>
                  <a:pt x="1193" y="462"/>
                </a:cubicBezTo>
                <a:cubicBezTo>
                  <a:pt x="1209" y="456"/>
                  <a:pt x="1236" y="424"/>
                  <a:pt x="1241" y="435"/>
                </a:cubicBezTo>
                <a:cubicBezTo>
                  <a:pt x="1246" y="446"/>
                  <a:pt x="1233" y="509"/>
                  <a:pt x="1223" y="528"/>
                </a:cubicBezTo>
                <a:cubicBezTo>
                  <a:pt x="1213" y="547"/>
                  <a:pt x="1180" y="548"/>
                  <a:pt x="1181" y="549"/>
                </a:cubicBezTo>
                <a:cubicBezTo>
                  <a:pt x="1182" y="550"/>
                  <a:pt x="1224" y="531"/>
                  <a:pt x="1229" y="537"/>
                </a:cubicBezTo>
                <a:cubicBezTo>
                  <a:pt x="1234" y="543"/>
                  <a:pt x="1216" y="575"/>
                  <a:pt x="1211" y="588"/>
                </a:cubicBezTo>
                <a:cubicBezTo>
                  <a:pt x="1206" y="601"/>
                  <a:pt x="1213" y="603"/>
                  <a:pt x="1196" y="618"/>
                </a:cubicBezTo>
                <a:cubicBezTo>
                  <a:pt x="1179" y="633"/>
                  <a:pt x="1136" y="675"/>
                  <a:pt x="1106" y="678"/>
                </a:cubicBezTo>
                <a:cubicBezTo>
                  <a:pt x="1076" y="681"/>
                  <a:pt x="1040" y="639"/>
                  <a:pt x="1016" y="639"/>
                </a:cubicBezTo>
                <a:cubicBezTo>
                  <a:pt x="992" y="639"/>
                  <a:pt x="969" y="661"/>
                  <a:pt x="959" y="675"/>
                </a:cubicBezTo>
                <a:lnTo>
                  <a:pt x="953" y="723"/>
                </a:lnTo>
                <a:cubicBezTo>
                  <a:pt x="948" y="734"/>
                  <a:pt x="939" y="737"/>
                  <a:pt x="929" y="744"/>
                </a:cubicBezTo>
                <a:cubicBezTo>
                  <a:pt x="919" y="751"/>
                  <a:pt x="906" y="768"/>
                  <a:pt x="893" y="768"/>
                </a:cubicBezTo>
                <a:lnTo>
                  <a:pt x="851" y="741"/>
                </a:lnTo>
                <a:cubicBezTo>
                  <a:pt x="831" y="735"/>
                  <a:pt x="801" y="730"/>
                  <a:pt x="773" y="735"/>
                </a:cubicBezTo>
                <a:cubicBezTo>
                  <a:pt x="745" y="740"/>
                  <a:pt x="707" y="763"/>
                  <a:pt x="683" y="771"/>
                </a:cubicBezTo>
                <a:cubicBezTo>
                  <a:pt x="659" y="779"/>
                  <a:pt x="644" y="780"/>
                  <a:pt x="629" y="786"/>
                </a:cubicBezTo>
                <a:cubicBezTo>
                  <a:pt x="614" y="792"/>
                  <a:pt x="604" y="805"/>
                  <a:pt x="593" y="807"/>
                </a:cubicBezTo>
                <a:cubicBezTo>
                  <a:pt x="582" y="809"/>
                  <a:pt x="587" y="798"/>
                  <a:pt x="560" y="798"/>
                </a:cubicBezTo>
                <a:cubicBezTo>
                  <a:pt x="533" y="798"/>
                  <a:pt x="449" y="813"/>
                  <a:pt x="428" y="804"/>
                </a:cubicBezTo>
                <a:cubicBezTo>
                  <a:pt x="407" y="795"/>
                  <a:pt x="433" y="744"/>
                  <a:pt x="431" y="744"/>
                </a:cubicBezTo>
                <a:cubicBezTo>
                  <a:pt x="429" y="744"/>
                  <a:pt x="419" y="799"/>
                  <a:pt x="413" y="807"/>
                </a:cubicBezTo>
                <a:cubicBezTo>
                  <a:pt x="407" y="815"/>
                  <a:pt x="399" y="799"/>
                  <a:pt x="395" y="792"/>
                </a:cubicBezTo>
                <a:cubicBezTo>
                  <a:pt x="391" y="785"/>
                  <a:pt x="387" y="770"/>
                  <a:pt x="389" y="762"/>
                </a:cubicBezTo>
                <a:cubicBezTo>
                  <a:pt x="391" y="754"/>
                  <a:pt x="407" y="744"/>
                  <a:pt x="404" y="741"/>
                </a:cubicBezTo>
                <a:lnTo>
                  <a:pt x="371" y="741"/>
                </a:lnTo>
                <a:cubicBezTo>
                  <a:pt x="356" y="752"/>
                  <a:pt x="337" y="799"/>
                  <a:pt x="311" y="810"/>
                </a:cubicBezTo>
                <a:lnTo>
                  <a:pt x="215" y="804"/>
                </a:lnTo>
                <a:lnTo>
                  <a:pt x="218" y="759"/>
                </a:lnTo>
                <a:lnTo>
                  <a:pt x="215" y="801"/>
                </a:lnTo>
                <a:lnTo>
                  <a:pt x="182" y="810"/>
                </a:lnTo>
                <a:lnTo>
                  <a:pt x="167" y="768"/>
                </a:lnTo>
                <a:cubicBezTo>
                  <a:pt x="169" y="754"/>
                  <a:pt x="182" y="730"/>
                  <a:pt x="197" y="723"/>
                </a:cubicBezTo>
                <a:lnTo>
                  <a:pt x="257" y="726"/>
                </a:lnTo>
                <a:lnTo>
                  <a:pt x="287" y="678"/>
                </a:lnTo>
                <a:cubicBezTo>
                  <a:pt x="291" y="664"/>
                  <a:pt x="289" y="640"/>
                  <a:pt x="281" y="639"/>
                </a:cubicBezTo>
                <a:cubicBezTo>
                  <a:pt x="273" y="638"/>
                  <a:pt x="256" y="668"/>
                  <a:pt x="236" y="672"/>
                </a:cubicBezTo>
                <a:cubicBezTo>
                  <a:pt x="216" y="676"/>
                  <a:pt x="178" y="666"/>
                  <a:pt x="161" y="666"/>
                </a:cubicBezTo>
                <a:cubicBezTo>
                  <a:pt x="144" y="666"/>
                  <a:pt x="140" y="673"/>
                  <a:pt x="134" y="67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7" name="Freeform 95"/>
          <p:cNvSpPr>
            <a:spLocks/>
          </p:cNvSpPr>
          <p:nvPr/>
        </p:nvSpPr>
        <p:spPr bwMode="auto">
          <a:xfrm rot="19415008">
            <a:off x="2792259" y="4268555"/>
            <a:ext cx="1701800" cy="977900"/>
          </a:xfrm>
          <a:custGeom>
            <a:avLst/>
            <a:gdLst>
              <a:gd name="T0" fmla="*/ 130 w 1401"/>
              <a:gd name="T1" fmla="*/ 675 h 807"/>
              <a:gd name="T2" fmla="*/ 360 w 1401"/>
              <a:gd name="T3" fmla="*/ 505 h 807"/>
              <a:gd name="T4" fmla="*/ 260 w 1401"/>
              <a:gd name="T5" fmla="*/ 529 h 807"/>
              <a:gd name="T6" fmla="*/ 205 w 1401"/>
              <a:gd name="T7" fmla="*/ 510 h 807"/>
              <a:gd name="T8" fmla="*/ 151 w 1401"/>
              <a:gd name="T9" fmla="*/ 521 h 807"/>
              <a:gd name="T10" fmla="*/ 103 w 1401"/>
              <a:gd name="T11" fmla="*/ 504 h 807"/>
              <a:gd name="T12" fmla="*/ 83 w 1401"/>
              <a:gd name="T13" fmla="*/ 465 h 807"/>
              <a:gd name="T14" fmla="*/ 75 w 1401"/>
              <a:gd name="T15" fmla="*/ 433 h 807"/>
              <a:gd name="T16" fmla="*/ 76 w 1401"/>
              <a:gd name="T17" fmla="*/ 387 h 807"/>
              <a:gd name="T18" fmla="*/ 126 w 1401"/>
              <a:gd name="T19" fmla="*/ 327 h 807"/>
              <a:gd name="T20" fmla="*/ 160 w 1401"/>
              <a:gd name="T21" fmla="*/ 255 h 807"/>
              <a:gd name="T22" fmla="*/ 260 w 1401"/>
              <a:gd name="T23" fmla="*/ 186 h 807"/>
              <a:gd name="T24" fmla="*/ 422 w 1401"/>
              <a:gd name="T25" fmla="*/ 159 h 807"/>
              <a:gd name="T26" fmla="*/ 608 w 1401"/>
              <a:gd name="T27" fmla="*/ 54 h 807"/>
              <a:gd name="T28" fmla="*/ 692 w 1401"/>
              <a:gd name="T29" fmla="*/ 3 h 807"/>
              <a:gd name="T30" fmla="*/ 671 w 1401"/>
              <a:gd name="T31" fmla="*/ 90 h 807"/>
              <a:gd name="T32" fmla="*/ 766 w 1401"/>
              <a:gd name="T33" fmla="*/ 35 h 807"/>
              <a:gd name="T34" fmla="*/ 770 w 1401"/>
              <a:gd name="T35" fmla="*/ 73 h 807"/>
              <a:gd name="T36" fmla="*/ 708 w 1401"/>
              <a:gd name="T37" fmla="*/ 201 h 807"/>
              <a:gd name="T38" fmla="*/ 558 w 1401"/>
              <a:gd name="T39" fmla="*/ 249 h 807"/>
              <a:gd name="T40" fmla="*/ 474 w 1401"/>
              <a:gd name="T41" fmla="*/ 267 h 807"/>
              <a:gd name="T42" fmla="*/ 566 w 1401"/>
              <a:gd name="T43" fmla="*/ 261 h 807"/>
              <a:gd name="T44" fmla="*/ 728 w 1401"/>
              <a:gd name="T45" fmla="*/ 251 h 807"/>
              <a:gd name="T46" fmla="*/ 886 w 1401"/>
              <a:gd name="T47" fmla="*/ 117 h 807"/>
              <a:gd name="T48" fmla="*/ 1060 w 1401"/>
              <a:gd name="T49" fmla="*/ 99 h 807"/>
              <a:gd name="T50" fmla="*/ 1198 w 1401"/>
              <a:gd name="T51" fmla="*/ 201 h 807"/>
              <a:gd name="T52" fmla="*/ 1294 w 1401"/>
              <a:gd name="T53" fmla="*/ 149 h 807"/>
              <a:gd name="T54" fmla="*/ 1312 w 1401"/>
              <a:gd name="T55" fmla="*/ 187 h 807"/>
              <a:gd name="T56" fmla="*/ 1368 w 1401"/>
              <a:gd name="T57" fmla="*/ 169 h 807"/>
              <a:gd name="T58" fmla="*/ 1396 w 1401"/>
              <a:gd name="T59" fmla="*/ 195 h 807"/>
              <a:gd name="T60" fmla="*/ 1348 w 1401"/>
              <a:gd name="T61" fmla="*/ 237 h 807"/>
              <a:gd name="T62" fmla="*/ 1396 w 1401"/>
              <a:gd name="T63" fmla="*/ 227 h 807"/>
              <a:gd name="T64" fmla="*/ 1342 w 1401"/>
              <a:gd name="T65" fmla="*/ 297 h 807"/>
              <a:gd name="T66" fmla="*/ 1340 w 1401"/>
              <a:gd name="T67" fmla="*/ 327 h 807"/>
              <a:gd name="T68" fmla="*/ 1254 w 1401"/>
              <a:gd name="T69" fmla="*/ 373 h 807"/>
              <a:gd name="T70" fmla="*/ 1188 w 1401"/>
              <a:gd name="T71" fmla="*/ 335 h 807"/>
              <a:gd name="T72" fmla="*/ 1186 w 1401"/>
              <a:gd name="T73" fmla="*/ 423 h 807"/>
              <a:gd name="T74" fmla="*/ 1168 w 1401"/>
              <a:gd name="T75" fmla="*/ 535 h 807"/>
              <a:gd name="T76" fmla="*/ 1084 w 1401"/>
              <a:gd name="T77" fmla="*/ 593 h 807"/>
              <a:gd name="T78" fmla="*/ 994 w 1401"/>
              <a:gd name="T79" fmla="*/ 705 h 807"/>
              <a:gd name="T80" fmla="*/ 970 w 1401"/>
              <a:gd name="T81" fmla="*/ 655 h 807"/>
              <a:gd name="T82" fmla="*/ 990 w 1401"/>
              <a:gd name="T83" fmla="*/ 707 h 807"/>
              <a:gd name="T84" fmla="*/ 928 w 1401"/>
              <a:gd name="T85" fmla="*/ 699 h 807"/>
              <a:gd name="T86" fmla="*/ 908 w 1401"/>
              <a:gd name="T87" fmla="*/ 659 h 807"/>
              <a:gd name="T88" fmla="*/ 850 w 1401"/>
              <a:gd name="T89" fmla="*/ 661 h 807"/>
              <a:gd name="T90" fmla="*/ 856 w 1401"/>
              <a:gd name="T91" fmla="*/ 549 h 807"/>
              <a:gd name="T92" fmla="*/ 992 w 1401"/>
              <a:gd name="T93" fmla="*/ 499 h 807"/>
              <a:gd name="T94" fmla="*/ 844 w 1401"/>
              <a:gd name="T95" fmla="*/ 495 h 807"/>
              <a:gd name="T96" fmla="*/ 770 w 1401"/>
              <a:gd name="T97" fmla="*/ 533 h 807"/>
              <a:gd name="T98" fmla="*/ 682 w 1401"/>
              <a:gd name="T99" fmla="*/ 593 h 807"/>
              <a:gd name="T100" fmla="*/ 626 w 1401"/>
              <a:gd name="T101" fmla="*/ 623 h 807"/>
              <a:gd name="T102" fmla="*/ 572 w 1401"/>
              <a:gd name="T103" fmla="*/ 667 h 807"/>
              <a:gd name="T104" fmla="*/ 396 w 1401"/>
              <a:gd name="T105" fmla="*/ 807 h 807"/>
              <a:gd name="T106" fmla="*/ 264 w 1401"/>
              <a:gd name="T107" fmla="*/ 755 h 807"/>
              <a:gd name="T108" fmla="*/ 262 w 1401"/>
              <a:gd name="T109" fmla="*/ 725 h 807"/>
              <a:gd name="T110" fmla="*/ 338 w 1401"/>
              <a:gd name="T111" fmla="*/ 703 h 807"/>
              <a:gd name="T112" fmla="*/ 376 w 1401"/>
              <a:gd name="T113" fmla="*/ 697 h 807"/>
              <a:gd name="T114" fmla="*/ 330 w 1401"/>
              <a:gd name="T115" fmla="*/ 697 h 807"/>
              <a:gd name="T116" fmla="*/ 258 w 1401"/>
              <a:gd name="T117" fmla="*/ 723 h 807"/>
              <a:gd name="T118" fmla="*/ 136 w 1401"/>
              <a:gd name="T119" fmla="*/ 779 h 807"/>
              <a:gd name="T120" fmla="*/ 18 w 1401"/>
              <a:gd name="T121" fmla="*/ 725 h 807"/>
              <a:gd name="T122" fmla="*/ 10 w 1401"/>
              <a:gd name="T123" fmla="*/ 723 h 807"/>
              <a:gd name="T124" fmla="*/ 36 w 1401"/>
              <a:gd name="T125" fmla="*/ 669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1" h="807">
                <a:moveTo>
                  <a:pt x="70" y="665"/>
                </a:moveTo>
                <a:cubicBezTo>
                  <a:pt x="86" y="666"/>
                  <a:pt x="98" y="687"/>
                  <a:pt x="130" y="675"/>
                </a:cubicBezTo>
                <a:cubicBezTo>
                  <a:pt x="162" y="663"/>
                  <a:pt x="226" y="621"/>
                  <a:pt x="264" y="593"/>
                </a:cubicBezTo>
                <a:cubicBezTo>
                  <a:pt x="302" y="565"/>
                  <a:pt x="350" y="518"/>
                  <a:pt x="360" y="505"/>
                </a:cubicBezTo>
                <a:cubicBezTo>
                  <a:pt x="370" y="492"/>
                  <a:pt x="343" y="509"/>
                  <a:pt x="326" y="513"/>
                </a:cubicBezTo>
                <a:cubicBezTo>
                  <a:pt x="309" y="517"/>
                  <a:pt x="277" y="528"/>
                  <a:pt x="260" y="529"/>
                </a:cubicBezTo>
                <a:cubicBezTo>
                  <a:pt x="243" y="530"/>
                  <a:pt x="232" y="520"/>
                  <a:pt x="223" y="517"/>
                </a:cubicBezTo>
                <a:lnTo>
                  <a:pt x="205" y="510"/>
                </a:lnTo>
                <a:lnTo>
                  <a:pt x="160" y="517"/>
                </a:lnTo>
                <a:lnTo>
                  <a:pt x="151" y="521"/>
                </a:lnTo>
                <a:lnTo>
                  <a:pt x="127" y="520"/>
                </a:lnTo>
                <a:cubicBezTo>
                  <a:pt x="119" y="517"/>
                  <a:pt x="109" y="511"/>
                  <a:pt x="103" y="504"/>
                </a:cubicBezTo>
                <a:cubicBezTo>
                  <a:pt x="97" y="497"/>
                  <a:pt x="91" y="481"/>
                  <a:pt x="88" y="475"/>
                </a:cubicBezTo>
                <a:cubicBezTo>
                  <a:pt x="85" y="469"/>
                  <a:pt x="84" y="471"/>
                  <a:pt x="83" y="465"/>
                </a:cubicBezTo>
                <a:lnTo>
                  <a:pt x="85" y="439"/>
                </a:lnTo>
                <a:lnTo>
                  <a:pt x="75" y="433"/>
                </a:lnTo>
                <a:cubicBezTo>
                  <a:pt x="72" y="428"/>
                  <a:pt x="68" y="419"/>
                  <a:pt x="68" y="411"/>
                </a:cubicBezTo>
                <a:cubicBezTo>
                  <a:pt x="68" y="403"/>
                  <a:pt x="68" y="397"/>
                  <a:pt x="76" y="387"/>
                </a:cubicBezTo>
                <a:cubicBezTo>
                  <a:pt x="84" y="377"/>
                  <a:pt x="107" y="361"/>
                  <a:pt x="115" y="351"/>
                </a:cubicBezTo>
                <a:cubicBezTo>
                  <a:pt x="123" y="341"/>
                  <a:pt x="123" y="336"/>
                  <a:pt x="126" y="327"/>
                </a:cubicBezTo>
                <a:cubicBezTo>
                  <a:pt x="129" y="318"/>
                  <a:pt x="128" y="309"/>
                  <a:pt x="134" y="297"/>
                </a:cubicBezTo>
                <a:lnTo>
                  <a:pt x="160" y="255"/>
                </a:lnTo>
                <a:lnTo>
                  <a:pt x="188" y="211"/>
                </a:lnTo>
                <a:cubicBezTo>
                  <a:pt x="205" y="199"/>
                  <a:pt x="231" y="190"/>
                  <a:pt x="260" y="186"/>
                </a:cubicBezTo>
                <a:cubicBezTo>
                  <a:pt x="289" y="182"/>
                  <a:pt x="338" y="191"/>
                  <a:pt x="365" y="186"/>
                </a:cubicBezTo>
                <a:cubicBezTo>
                  <a:pt x="392" y="181"/>
                  <a:pt x="402" y="169"/>
                  <a:pt x="422" y="159"/>
                </a:cubicBezTo>
                <a:cubicBezTo>
                  <a:pt x="442" y="149"/>
                  <a:pt x="455" y="144"/>
                  <a:pt x="486" y="127"/>
                </a:cubicBezTo>
                <a:cubicBezTo>
                  <a:pt x="517" y="110"/>
                  <a:pt x="577" y="75"/>
                  <a:pt x="608" y="54"/>
                </a:cubicBezTo>
                <a:cubicBezTo>
                  <a:pt x="639" y="33"/>
                  <a:pt x="657" y="8"/>
                  <a:pt x="671" y="0"/>
                </a:cubicBezTo>
                <a:lnTo>
                  <a:pt x="692" y="3"/>
                </a:lnTo>
                <a:lnTo>
                  <a:pt x="698" y="36"/>
                </a:lnTo>
                <a:lnTo>
                  <a:pt x="671" y="90"/>
                </a:lnTo>
                <a:cubicBezTo>
                  <a:pt x="677" y="94"/>
                  <a:pt x="716" y="68"/>
                  <a:pt x="732" y="59"/>
                </a:cubicBezTo>
                <a:cubicBezTo>
                  <a:pt x="748" y="50"/>
                  <a:pt x="758" y="35"/>
                  <a:pt x="766" y="35"/>
                </a:cubicBezTo>
                <a:cubicBezTo>
                  <a:pt x="774" y="35"/>
                  <a:pt x="777" y="55"/>
                  <a:pt x="778" y="61"/>
                </a:cubicBezTo>
                <a:lnTo>
                  <a:pt x="770" y="73"/>
                </a:lnTo>
                <a:lnTo>
                  <a:pt x="744" y="147"/>
                </a:lnTo>
                <a:lnTo>
                  <a:pt x="708" y="201"/>
                </a:lnTo>
                <a:cubicBezTo>
                  <a:pt x="690" y="216"/>
                  <a:pt x="663" y="231"/>
                  <a:pt x="638" y="239"/>
                </a:cubicBezTo>
                <a:cubicBezTo>
                  <a:pt x="613" y="247"/>
                  <a:pt x="586" y="244"/>
                  <a:pt x="558" y="249"/>
                </a:cubicBezTo>
                <a:cubicBezTo>
                  <a:pt x="530" y="254"/>
                  <a:pt x="486" y="264"/>
                  <a:pt x="472" y="267"/>
                </a:cubicBezTo>
                <a:lnTo>
                  <a:pt x="474" y="267"/>
                </a:lnTo>
                <a:lnTo>
                  <a:pt x="492" y="287"/>
                </a:lnTo>
                <a:lnTo>
                  <a:pt x="566" y="261"/>
                </a:lnTo>
                <a:lnTo>
                  <a:pt x="640" y="259"/>
                </a:lnTo>
                <a:cubicBezTo>
                  <a:pt x="667" y="257"/>
                  <a:pt x="697" y="265"/>
                  <a:pt x="728" y="251"/>
                </a:cubicBezTo>
                <a:cubicBezTo>
                  <a:pt x="759" y="237"/>
                  <a:pt x="798" y="195"/>
                  <a:pt x="824" y="173"/>
                </a:cubicBezTo>
                <a:cubicBezTo>
                  <a:pt x="850" y="151"/>
                  <a:pt x="859" y="133"/>
                  <a:pt x="886" y="117"/>
                </a:cubicBezTo>
                <a:cubicBezTo>
                  <a:pt x="913" y="101"/>
                  <a:pt x="957" y="82"/>
                  <a:pt x="986" y="79"/>
                </a:cubicBezTo>
                <a:cubicBezTo>
                  <a:pt x="1015" y="76"/>
                  <a:pt x="1034" y="89"/>
                  <a:pt x="1060" y="99"/>
                </a:cubicBezTo>
                <a:lnTo>
                  <a:pt x="1144" y="139"/>
                </a:lnTo>
                <a:cubicBezTo>
                  <a:pt x="1167" y="156"/>
                  <a:pt x="1181" y="197"/>
                  <a:pt x="1198" y="201"/>
                </a:cubicBezTo>
                <a:lnTo>
                  <a:pt x="1246" y="163"/>
                </a:lnTo>
                <a:cubicBezTo>
                  <a:pt x="1262" y="154"/>
                  <a:pt x="1280" y="147"/>
                  <a:pt x="1294" y="149"/>
                </a:cubicBezTo>
                <a:cubicBezTo>
                  <a:pt x="1308" y="151"/>
                  <a:pt x="1329" y="171"/>
                  <a:pt x="1332" y="177"/>
                </a:cubicBezTo>
                <a:cubicBezTo>
                  <a:pt x="1335" y="183"/>
                  <a:pt x="1312" y="188"/>
                  <a:pt x="1312" y="187"/>
                </a:cubicBezTo>
                <a:lnTo>
                  <a:pt x="1334" y="183"/>
                </a:lnTo>
                <a:lnTo>
                  <a:pt x="1368" y="169"/>
                </a:lnTo>
                <a:cubicBezTo>
                  <a:pt x="1378" y="162"/>
                  <a:pt x="1391" y="139"/>
                  <a:pt x="1396" y="143"/>
                </a:cubicBezTo>
                <a:cubicBezTo>
                  <a:pt x="1401" y="147"/>
                  <a:pt x="1399" y="182"/>
                  <a:pt x="1396" y="195"/>
                </a:cubicBezTo>
                <a:cubicBezTo>
                  <a:pt x="1393" y="208"/>
                  <a:pt x="1388" y="212"/>
                  <a:pt x="1380" y="219"/>
                </a:cubicBezTo>
                <a:lnTo>
                  <a:pt x="1348" y="237"/>
                </a:lnTo>
                <a:lnTo>
                  <a:pt x="1384" y="215"/>
                </a:lnTo>
                <a:lnTo>
                  <a:pt x="1396" y="227"/>
                </a:lnTo>
                <a:cubicBezTo>
                  <a:pt x="1394" y="236"/>
                  <a:pt x="1383" y="257"/>
                  <a:pt x="1374" y="269"/>
                </a:cubicBezTo>
                <a:cubicBezTo>
                  <a:pt x="1365" y="281"/>
                  <a:pt x="1345" y="294"/>
                  <a:pt x="1342" y="297"/>
                </a:cubicBezTo>
                <a:cubicBezTo>
                  <a:pt x="1339" y="300"/>
                  <a:pt x="1354" y="280"/>
                  <a:pt x="1354" y="285"/>
                </a:cubicBezTo>
                <a:cubicBezTo>
                  <a:pt x="1354" y="290"/>
                  <a:pt x="1352" y="313"/>
                  <a:pt x="1340" y="327"/>
                </a:cubicBezTo>
                <a:lnTo>
                  <a:pt x="1282" y="367"/>
                </a:lnTo>
                <a:lnTo>
                  <a:pt x="1254" y="373"/>
                </a:lnTo>
                <a:lnTo>
                  <a:pt x="1242" y="373"/>
                </a:lnTo>
                <a:cubicBezTo>
                  <a:pt x="1231" y="367"/>
                  <a:pt x="1199" y="334"/>
                  <a:pt x="1188" y="335"/>
                </a:cubicBezTo>
                <a:cubicBezTo>
                  <a:pt x="1177" y="336"/>
                  <a:pt x="1178" y="366"/>
                  <a:pt x="1178" y="381"/>
                </a:cubicBezTo>
                <a:cubicBezTo>
                  <a:pt x="1178" y="396"/>
                  <a:pt x="1179" y="408"/>
                  <a:pt x="1186" y="423"/>
                </a:cubicBezTo>
                <a:lnTo>
                  <a:pt x="1220" y="473"/>
                </a:lnTo>
                <a:cubicBezTo>
                  <a:pt x="1217" y="492"/>
                  <a:pt x="1182" y="523"/>
                  <a:pt x="1168" y="535"/>
                </a:cubicBezTo>
                <a:lnTo>
                  <a:pt x="1136" y="547"/>
                </a:lnTo>
                <a:lnTo>
                  <a:pt x="1084" y="593"/>
                </a:lnTo>
                <a:lnTo>
                  <a:pt x="1002" y="703"/>
                </a:lnTo>
                <a:cubicBezTo>
                  <a:pt x="987" y="722"/>
                  <a:pt x="999" y="707"/>
                  <a:pt x="994" y="705"/>
                </a:cubicBezTo>
                <a:cubicBezTo>
                  <a:pt x="989" y="703"/>
                  <a:pt x="978" y="701"/>
                  <a:pt x="974" y="693"/>
                </a:cubicBezTo>
                <a:cubicBezTo>
                  <a:pt x="970" y="685"/>
                  <a:pt x="969" y="655"/>
                  <a:pt x="970" y="655"/>
                </a:cubicBezTo>
                <a:cubicBezTo>
                  <a:pt x="971" y="655"/>
                  <a:pt x="967" y="686"/>
                  <a:pt x="970" y="695"/>
                </a:cubicBezTo>
                <a:cubicBezTo>
                  <a:pt x="973" y="704"/>
                  <a:pt x="990" y="702"/>
                  <a:pt x="990" y="707"/>
                </a:cubicBezTo>
                <a:cubicBezTo>
                  <a:pt x="990" y="712"/>
                  <a:pt x="980" y="726"/>
                  <a:pt x="970" y="725"/>
                </a:cubicBezTo>
                <a:cubicBezTo>
                  <a:pt x="960" y="724"/>
                  <a:pt x="935" y="715"/>
                  <a:pt x="928" y="699"/>
                </a:cubicBezTo>
                <a:cubicBezTo>
                  <a:pt x="921" y="683"/>
                  <a:pt x="933" y="634"/>
                  <a:pt x="930" y="627"/>
                </a:cubicBezTo>
                <a:cubicBezTo>
                  <a:pt x="927" y="620"/>
                  <a:pt x="913" y="654"/>
                  <a:pt x="908" y="659"/>
                </a:cubicBezTo>
                <a:cubicBezTo>
                  <a:pt x="903" y="664"/>
                  <a:pt x="908" y="659"/>
                  <a:pt x="898" y="659"/>
                </a:cubicBezTo>
                <a:cubicBezTo>
                  <a:pt x="888" y="659"/>
                  <a:pt x="860" y="668"/>
                  <a:pt x="850" y="661"/>
                </a:cubicBezTo>
                <a:cubicBezTo>
                  <a:pt x="840" y="654"/>
                  <a:pt x="835" y="636"/>
                  <a:pt x="836" y="617"/>
                </a:cubicBezTo>
                <a:cubicBezTo>
                  <a:pt x="837" y="598"/>
                  <a:pt x="846" y="566"/>
                  <a:pt x="856" y="549"/>
                </a:cubicBezTo>
                <a:cubicBezTo>
                  <a:pt x="866" y="532"/>
                  <a:pt x="873" y="525"/>
                  <a:pt x="896" y="517"/>
                </a:cubicBezTo>
                <a:cubicBezTo>
                  <a:pt x="919" y="509"/>
                  <a:pt x="993" y="500"/>
                  <a:pt x="992" y="499"/>
                </a:cubicBezTo>
                <a:cubicBezTo>
                  <a:pt x="991" y="498"/>
                  <a:pt x="917" y="514"/>
                  <a:pt x="892" y="513"/>
                </a:cubicBezTo>
                <a:cubicBezTo>
                  <a:pt x="867" y="512"/>
                  <a:pt x="857" y="497"/>
                  <a:pt x="844" y="495"/>
                </a:cubicBezTo>
                <a:lnTo>
                  <a:pt x="814" y="503"/>
                </a:lnTo>
                <a:cubicBezTo>
                  <a:pt x="802" y="509"/>
                  <a:pt x="784" y="522"/>
                  <a:pt x="770" y="533"/>
                </a:cubicBezTo>
                <a:lnTo>
                  <a:pt x="728" y="569"/>
                </a:lnTo>
                <a:cubicBezTo>
                  <a:pt x="713" y="579"/>
                  <a:pt x="698" y="586"/>
                  <a:pt x="682" y="593"/>
                </a:cubicBezTo>
                <a:cubicBezTo>
                  <a:pt x="666" y="600"/>
                  <a:pt x="639" y="606"/>
                  <a:pt x="630" y="611"/>
                </a:cubicBezTo>
                <a:cubicBezTo>
                  <a:pt x="621" y="616"/>
                  <a:pt x="632" y="614"/>
                  <a:pt x="626" y="623"/>
                </a:cubicBezTo>
                <a:cubicBezTo>
                  <a:pt x="620" y="632"/>
                  <a:pt x="603" y="658"/>
                  <a:pt x="594" y="665"/>
                </a:cubicBezTo>
                <a:cubicBezTo>
                  <a:pt x="585" y="672"/>
                  <a:pt x="592" y="654"/>
                  <a:pt x="572" y="667"/>
                </a:cubicBezTo>
                <a:cubicBezTo>
                  <a:pt x="552" y="680"/>
                  <a:pt x="505" y="722"/>
                  <a:pt x="476" y="745"/>
                </a:cubicBezTo>
                <a:cubicBezTo>
                  <a:pt x="447" y="768"/>
                  <a:pt x="428" y="801"/>
                  <a:pt x="396" y="807"/>
                </a:cubicBezTo>
                <a:lnTo>
                  <a:pt x="284" y="779"/>
                </a:lnTo>
                <a:lnTo>
                  <a:pt x="264" y="755"/>
                </a:lnTo>
                <a:lnTo>
                  <a:pt x="260" y="749"/>
                </a:lnTo>
                <a:lnTo>
                  <a:pt x="262" y="725"/>
                </a:lnTo>
                <a:lnTo>
                  <a:pt x="292" y="697"/>
                </a:lnTo>
                <a:lnTo>
                  <a:pt x="338" y="703"/>
                </a:lnTo>
                <a:lnTo>
                  <a:pt x="348" y="707"/>
                </a:lnTo>
                <a:cubicBezTo>
                  <a:pt x="354" y="706"/>
                  <a:pt x="368" y="703"/>
                  <a:pt x="376" y="697"/>
                </a:cubicBezTo>
                <a:cubicBezTo>
                  <a:pt x="384" y="691"/>
                  <a:pt x="402" y="673"/>
                  <a:pt x="394" y="673"/>
                </a:cubicBezTo>
                <a:cubicBezTo>
                  <a:pt x="386" y="673"/>
                  <a:pt x="346" y="693"/>
                  <a:pt x="330" y="697"/>
                </a:cubicBezTo>
                <a:lnTo>
                  <a:pt x="296" y="695"/>
                </a:lnTo>
                <a:lnTo>
                  <a:pt x="258" y="723"/>
                </a:lnTo>
                <a:lnTo>
                  <a:pt x="190" y="743"/>
                </a:lnTo>
                <a:lnTo>
                  <a:pt x="136" y="779"/>
                </a:lnTo>
                <a:cubicBezTo>
                  <a:pt x="108" y="778"/>
                  <a:pt x="44" y="748"/>
                  <a:pt x="24" y="739"/>
                </a:cubicBezTo>
                <a:cubicBezTo>
                  <a:pt x="4" y="730"/>
                  <a:pt x="15" y="733"/>
                  <a:pt x="18" y="725"/>
                </a:cubicBezTo>
                <a:cubicBezTo>
                  <a:pt x="21" y="717"/>
                  <a:pt x="43" y="691"/>
                  <a:pt x="42" y="691"/>
                </a:cubicBezTo>
                <a:cubicBezTo>
                  <a:pt x="41" y="691"/>
                  <a:pt x="16" y="722"/>
                  <a:pt x="10" y="723"/>
                </a:cubicBezTo>
                <a:cubicBezTo>
                  <a:pt x="4" y="724"/>
                  <a:pt x="0" y="706"/>
                  <a:pt x="4" y="697"/>
                </a:cubicBezTo>
                <a:lnTo>
                  <a:pt x="36" y="669"/>
                </a:lnTo>
                <a:cubicBezTo>
                  <a:pt x="47" y="664"/>
                  <a:pt x="54" y="664"/>
                  <a:pt x="70" y="66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8" name="Freeform 96"/>
          <p:cNvSpPr>
            <a:spLocks/>
          </p:cNvSpPr>
          <p:nvPr/>
        </p:nvSpPr>
        <p:spPr bwMode="auto">
          <a:xfrm rot="20626653">
            <a:off x="3460596" y="3790718"/>
            <a:ext cx="1627188" cy="782637"/>
          </a:xfrm>
          <a:custGeom>
            <a:avLst/>
            <a:gdLst>
              <a:gd name="T0" fmla="*/ 1028 w 1771"/>
              <a:gd name="T1" fmla="*/ 157 h 858"/>
              <a:gd name="T2" fmla="*/ 1163 w 1771"/>
              <a:gd name="T3" fmla="*/ 55 h 858"/>
              <a:gd name="T4" fmla="*/ 1349 w 1771"/>
              <a:gd name="T5" fmla="*/ 1 h 858"/>
              <a:gd name="T6" fmla="*/ 1322 w 1771"/>
              <a:gd name="T7" fmla="*/ 67 h 858"/>
              <a:gd name="T8" fmla="*/ 1340 w 1771"/>
              <a:gd name="T9" fmla="*/ 112 h 858"/>
              <a:gd name="T10" fmla="*/ 1325 w 1771"/>
              <a:gd name="T11" fmla="*/ 187 h 858"/>
              <a:gd name="T12" fmla="*/ 1286 w 1771"/>
              <a:gd name="T13" fmla="*/ 265 h 858"/>
              <a:gd name="T14" fmla="*/ 1391 w 1771"/>
              <a:gd name="T15" fmla="*/ 200 h 858"/>
              <a:gd name="T16" fmla="*/ 1483 w 1771"/>
              <a:gd name="T17" fmla="*/ 196 h 858"/>
              <a:gd name="T18" fmla="*/ 1559 w 1771"/>
              <a:gd name="T19" fmla="*/ 204 h 858"/>
              <a:gd name="T20" fmla="*/ 1725 w 1771"/>
              <a:gd name="T21" fmla="*/ 310 h 858"/>
              <a:gd name="T22" fmla="*/ 1761 w 1771"/>
              <a:gd name="T23" fmla="*/ 366 h 858"/>
              <a:gd name="T24" fmla="*/ 1551 w 1771"/>
              <a:gd name="T25" fmla="*/ 320 h 858"/>
              <a:gd name="T26" fmla="*/ 1545 w 1771"/>
              <a:gd name="T27" fmla="*/ 416 h 858"/>
              <a:gd name="T28" fmla="*/ 1607 w 1771"/>
              <a:gd name="T29" fmla="*/ 536 h 858"/>
              <a:gd name="T30" fmla="*/ 1451 w 1771"/>
              <a:gd name="T31" fmla="*/ 434 h 858"/>
              <a:gd name="T32" fmla="*/ 1363 w 1771"/>
              <a:gd name="T33" fmla="*/ 570 h 858"/>
              <a:gd name="T34" fmla="*/ 1230 w 1771"/>
              <a:gd name="T35" fmla="*/ 567 h 858"/>
              <a:gd name="T36" fmla="*/ 1017 w 1771"/>
              <a:gd name="T37" fmla="*/ 522 h 858"/>
              <a:gd name="T38" fmla="*/ 787 w 1771"/>
              <a:gd name="T39" fmla="*/ 710 h 858"/>
              <a:gd name="T40" fmla="*/ 517 w 1771"/>
              <a:gd name="T41" fmla="*/ 740 h 858"/>
              <a:gd name="T42" fmla="*/ 253 w 1771"/>
              <a:gd name="T43" fmla="*/ 830 h 858"/>
              <a:gd name="T44" fmla="*/ 141 w 1771"/>
              <a:gd name="T45" fmla="*/ 842 h 858"/>
              <a:gd name="T46" fmla="*/ 83 w 1771"/>
              <a:gd name="T47" fmla="*/ 810 h 858"/>
              <a:gd name="T48" fmla="*/ 127 w 1771"/>
              <a:gd name="T49" fmla="*/ 752 h 858"/>
              <a:gd name="T50" fmla="*/ 239 w 1771"/>
              <a:gd name="T51" fmla="*/ 730 h 858"/>
              <a:gd name="T52" fmla="*/ 93 w 1771"/>
              <a:gd name="T53" fmla="*/ 754 h 858"/>
              <a:gd name="T54" fmla="*/ 5 w 1771"/>
              <a:gd name="T55" fmla="*/ 660 h 858"/>
              <a:gd name="T56" fmla="*/ 111 w 1771"/>
              <a:gd name="T57" fmla="*/ 640 h 858"/>
              <a:gd name="T58" fmla="*/ 285 w 1771"/>
              <a:gd name="T59" fmla="*/ 549 h 858"/>
              <a:gd name="T60" fmla="*/ 213 w 1771"/>
              <a:gd name="T61" fmla="*/ 553 h 858"/>
              <a:gd name="T62" fmla="*/ 150 w 1771"/>
              <a:gd name="T63" fmla="*/ 507 h 858"/>
              <a:gd name="T64" fmla="*/ 137 w 1771"/>
              <a:gd name="T65" fmla="*/ 465 h 858"/>
              <a:gd name="T66" fmla="*/ 177 w 1771"/>
              <a:gd name="T67" fmla="*/ 383 h 858"/>
              <a:gd name="T68" fmla="*/ 222 w 1771"/>
              <a:gd name="T69" fmla="*/ 287 h 858"/>
              <a:gd name="T70" fmla="*/ 425 w 1771"/>
              <a:gd name="T71" fmla="*/ 223 h 858"/>
              <a:gd name="T72" fmla="*/ 485 w 1771"/>
              <a:gd name="T73" fmla="*/ 229 h 858"/>
              <a:gd name="T74" fmla="*/ 644 w 1771"/>
              <a:gd name="T75" fmla="*/ 88 h 858"/>
              <a:gd name="T76" fmla="*/ 734 w 1771"/>
              <a:gd name="T77" fmla="*/ 70 h 858"/>
              <a:gd name="T78" fmla="*/ 828 w 1771"/>
              <a:gd name="T79" fmla="*/ 67 h 858"/>
              <a:gd name="T80" fmla="*/ 797 w 1771"/>
              <a:gd name="T81" fmla="*/ 175 h 858"/>
              <a:gd name="T82" fmla="*/ 620 w 1771"/>
              <a:gd name="T83" fmla="*/ 316 h 858"/>
              <a:gd name="T84" fmla="*/ 572 w 1771"/>
              <a:gd name="T85" fmla="*/ 319 h 858"/>
              <a:gd name="T86" fmla="*/ 737 w 1771"/>
              <a:gd name="T87" fmla="*/ 35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1" h="858">
                <a:moveTo>
                  <a:pt x="872" y="247"/>
                </a:moveTo>
                <a:cubicBezTo>
                  <a:pt x="895" y="230"/>
                  <a:pt x="909" y="223"/>
                  <a:pt x="935" y="208"/>
                </a:cubicBezTo>
                <a:cubicBezTo>
                  <a:pt x="961" y="193"/>
                  <a:pt x="999" y="167"/>
                  <a:pt x="1028" y="157"/>
                </a:cubicBezTo>
                <a:cubicBezTo>
                  <a:pt x="1057" y="147"/>
                  <a:pt x="1095" y="156"/>
                  <a:pt x="1112" y="145"/>
                </a:cubicBezTo>
                <a:lnTo>
                  <a:pt x="1130" y="94"/>
                </a:lnTo>
                <a:cubicBezTo>
                  <a:pt x="1139" y="79"/>
                  <a:pt x="1145" y="64"/>
                  <a:pt x="1163" y="55"/>
                </a:cubicBezTo>
                <a:cubicBezTo>
                  <a:pt x="1181" y="46"/>
                  <a:pt x="1219" y="44"/>
                  <a:pt x="1238" y="37"/>
                </a:cubicBezTo>
                <a:cubicBezTo>
                  <a:pt x="1257" y="30"/>
                  <a:pt x="1262" y="16"/>
                  <a:pt x="1280" y="10"/>
                </a:cubicBezTo>
                <a:cubicBezTo>
                  <a:pt x="1298" y="4"/>
                  <a:pt x="1331" y="0"/>
                  <a:pt x="1349" y="1"/>
                </a:cubicBezTo>
                <a:cubicBezTo>
                  <a:pt x="1367" y="2"/>
                  <a:pt x="1387" y="9"/>
                  <a:pt x="1388" y="13"/>
                </a:cubicBezTo>
                <a:cubicBezTo>
                  <a:pt x="1389" y="17"/>
                  <a:pt x="1369" y="16"/>
                  <a:pt x="1358" y="25"/>
                </a:cubicBezTo>
                <a:cubicBezTo>
                  <a:pt x="1347" y="34"/>
                  <a:pt x="1322" y="66"/>
                  <a:pt x="1322" y="67"/>
                </a:cubicBezTo>
                <a:cubicBezTo>
                  <a:pt x="1322" y="68"/>
                  <a:pt x="1349" y="34"/>
                  <a:pt x="1358" y="31"/>
                </a:cubicBezTo>
                <a:cubicBezTo>
                  <a:pt x="1367" y="28"/>
                  <a:pt x="1382" y="36"/>
                  <a:pt x="1379" y="49"/>
                </a:cubicBezTo>
                <a:cubicBezTo>
                  <a:pt x="1376" y="62"/>
                  <a:pt x="1344" y="101"/>
                  <a:pt x="1340" y="112"/>
                </a:cubicBezTo>
                <a:cubicBezTo>
                  <a:pt x="1336" y="123"/>
                  <a:pt x="1351" y="109"/>
                  <a:pt x="1353" y="114"/>
                </a:cubicBezTo>
                <a:cubicBezTo>
                  <a:pt x="1355" y="119"/>
                  <a:pt x="1357" y="133"/>
                  <a:pt x="1352" y="145"/>
                </a:cubicBezTo>
                <a:cubicBezTo>
                  <a:pt x="1347" y="157"/>
                  <a:pt x="1335" y="178"/>
                  <a:pt x="1325" y="187"/>
                </a:cubicBezTo>
                <a:cubicBezTo>
                  <a:pt x="1315" y="196"/>
                  <a:pt x="1305" y="199"/>
                  <a:pt x="1292" y="202"/>
                </a:cubicBezTo>
                <a:cubicBezTo>
                  <a:pt x="1279" y="205"/>
                  <a:pt x="1245" y="195"/>
                  <a:pt x="1244" y="205"/>
                </a:cubicBezTo>
                <a:cubicBezTo>
                  <a:pt x="1243" y="215"/>
                  <a:pt x="1273" y="244"/>
                  <a:pt x="1286" y="265"/>
                </a:cubicBezTo>
                <a:cubicBezTo>
                  <a:pt x="1299" y="286"/>
                  <a:pt x="1311" y="332"/>
                  <a:pt x="1322" y="328"/>
                </a:cubicBezTo>
                <a:cubicBezTo>
                  <a:pt x="1333" y="324"/>
                  <a:pt x="1343" y="259"/>
                  <a:pt x="1355" y="238"/>
                </a:cubicBezTo>
                <a:cubicBezTo>
                  <a:pt x="1367" y="217"/>
                  <a:pt x="1379" y="206"/>
                  <a:pt x="1391" y="200"/>
                </a:cubicBezTo>
                <a:cubicBezTo>
                  <a:pt x="1403" y="194"/>
                  <a:pt x="1419" y="197"/>
                  <a:pt x="1430" y="201"/>
                </a:cubicBezTo>
                <a:cubicBezTo>
                  <a:pt x="1441" y="205"/>
                  <a:pt x="1449" y="228"/>
                  <a:pt x="1458" y="227"/>
                </a:cubicBezTo>
                <a:cubicBezTo>
                  <a:pt x="1467" y="226"/>
                  <a:pt x="1476" y="204"/>
                  <a:pt x="1483" y="196"/>
                </a:cubicBezTo>
                <a:lnTo>
                  <a:pt x="1501" y="176"/>
                </a:lnTo>
                <a:lnTo>
                  <a:pt x="1525" y="182"/>
                </a:lnTo>
                <a:lnTo>
                  <a:pt x="1559" y="204"/>
                </a:lnTo>
                <a:lnTo>
                  <a:pt x="1597" y="254"/>
                </a:lnTo>
                <a:cubicBezTo>
                  <a:pt x="1615" y="269"/>
                  <a:pt x="1644" y="283"/>
                  <a:pt x="1665" y="292"/>
                </a:cubicBezTo>
                <a:cubicBezTo>
                  <a:pt x="1686" y="301"/>
                  <a:pt x="1711" y="306"/>
                  <a:pt x="1725" y="310"/>
                </a:cubicBezTo>
                <a:cubicBezTo>
                  <a:pt x="1739" y="314"/>
                  <a:pt x="1741" y="312"/>
                  <a:pt x="1747" y="316"/>
                </a:cubicBezTo>
                <a:cubicBezTo>
                  <a:pt x="1753" y="320"/>
                  <a:pt x="1759" y="324"/>
                  <a:pt x="1761" y="332"/>
                </a:cubicBezTo>
                <a:cubicBezTo>
                  <a:pt x="1763" y="340"/>
                  <a:pt x="1771" y="354"/>
                  <a:pt x="1761" y="366"/>
                </a:cubicBezTo>
                <a:cubicBezTo>
                  <a:pt x="1751" y="378"/>
                  <a:pt x="1727" y="406"/>
                  <a:pt x="1703" y="406"/>
                </a:cubicBezTo>
                <a:cubicBezTo>
                  <a:pt x="1679" y="406"/>
                  <a:pt x="1644" y="382"/>
                  <a:pt x="1619" y="368"/>
                </a:cubicBezTo>
                <a:cubicBezTo>
                  <a:pt x="1594" y="354"/>
                  <a:pt x="1567" y="325"/>
                  <a:pt x="1551" y="320"/>
                </a:cubicBezTo>
                <a:cubicBezTo>
                  <a:pt x="1535" y="315"/>
                  <a:pt x="1530" y="333"/>
                  <a:pt x="1523" y="338"/>
                </a:cubicBezTo>
                <a:cubicBezTo>
                  <a:pt x="1516" y="343"/>
                  <a:pt x="1503" y="337"/>
                  <a:pt x="1507" y="350"/>
                </a:cubicBezTo>
                <a:cubicBezTo>
                  <a:pt x="1511" y="363"/>
                  <a:pt x="1532" y="398"/>
                  <a:pt x="1545" y="416"/>
                </a:cubicBezTo>
                <a:cubicBezTo>
                  <a:pt x="1558" y="434"/>
                  <a:pt x="1572" y="445"/>
                  <a:pt x="1583" y="456"/>
                </a:cubicBezTo>
                <a:cubicBezTo>
                  <a:pt x="1594" y="467"/>
                  <a:pt x="1609" y="471"/>
                  <a:pt x="1613" y="484"/>
                </a:cubicBezTo>
                <a:cubicBezTo>
                  <a:pt x="1617" y="497"/>
                  <a:pt x="1616" y="525"/>
                  <a:pt x="1607" y="536"/>
                </a:cubicBezTo>
                <a:cubicBezTo>
                  <a:pt x="1598" y="547"/>
                  <a:pt x="1574" y="552"/>
                  <a:pt x="1557" y="550"/>
                </a:cubicBezTo>
                <a:lnTo>
                  <a:pt x="1503" y="524"/>
                </a:lnTo>
                <a:lnTo>
                  <a:pt x="1451" y="434"/>
                </a:lnTo>
                <a:lnTo>
                  <a:pt x="1421" y="348"/>
                </a:lnTo>
                <a:lnTo>
                  <a:pt x="1407" y="496"/>
                </a:lnTo>
                <a:cubicBezTo>
                  <a:pt x="1397" y="533"/>
                  <a:pt x="1380" y="555"/>
                  <a:pt x="1363" y="570"/>
                </a:cubicBezTo>
                <a:cubicBezTo>
                  <a:pt x="1346" y="585"/>
                  <a:pt x="1322" y="586"/>
                  <a:pt x="1305" y="588"/>
                </a:cubicBezTo>
                <a:lnTo>
                  <a:pt x="1263" y="580"/>
                </a:lnTo>
                <a:cubicBezTo>
                  <a:pt x="1251" y="577"/>
                  <a:pt x="1251" y="575"/>
                  <a:pt x="1230" y="567"/>
                </a:cubicBezTo>
                <a:lnTo>
                  <a:pt x="1137" y="532"/>
                </a:lnTo>
                <a:lnTo>
                  <a:pt x="1081" y="516"/>
                </a:lnTo>
                <a:lnTo>
                  <a:pt x="1017" y="522"/>
                </a:lnTo>
                <a:lnTo>
                  <a:pt x="963" y="564"/>
                </a:lnTo>
                <a:lnTo>
                  <a:pt x="863" y="654"/>
                </a:lnTo>
                <a:cubicBezTo>
                  <a:pt x="834" y="678"/>
                  <a:pt x="826" y="702"/>
                  <a:pt x="787" y="710"/>
                </a:cubicBezTo>
                <a:cubicBezTo>
                  <a:pt x="748" y="718"/>
                  <a:pt x="667" y="707"/>
                  <a:pt x="629" y="704"/>
                </a:cubicBezTo>
                <a:lnTo>
                  <a:pt x="561" y="692"/>
                </a:lnTo>
                <a:cubicBezTo>
                  <a:pt x="542" y="698"/>
                  <a:pt x="543" y="728"/>
                  <a:pt x="517" y="740"/>
                </a:cubicBezTo>
                <a:cubicBezTo>
                  <a:pt x="491" y="752"/>
                  <a:pt x="435" y="757"/>
                  <a:pt x="403" y="766"/>
                </a:cubicBezTo>
                <a:lnTo>
                  <a:pt x="325" y="792"/>
                </a:lnTo>
                <a:lnTo>
                  <a:pt x="253" y="830"/>
                </a:lnTo>
                <a:lnTo>
                  <a:pt x="217" y="858"/>
                </a:lnTo>
                <a:lnTo>
                  <a:pt x="181" y="856"/>
                </a:lnTo>
                <a:lnTo>
                  <a:pt x="141" y="842"/>
                </a:lnTo>
                <a:lnTo>
                  <a:pt x="83" y="812"/>
                </a:lnTo>
                <a:lnTo>
                  <a:pt x="97" y="786"/>
                </a:lnTo>
                <a:cubicBezTo>
                  <a:pt x="97" y="786"/>
                  <a:pt x="88" y="808"/>
                  <a:pt x="83" y="810"/>
                </a:cubicBezTo>
                <a:cubicBezTo>
                  <a:pt x="78" y="812"/>
                  <a:pt x="67" y="804"/>
                  <a:pt x="67" y="796"/>
                </a:cubicBezTo>
                <a:cubicBezTo>
                  <a:pt x="67" y="788"/>
                  <a:pt x="75" y="771"/>
                  <a:pt x="85" y="764"/>
                </a:cubicBezTo>
                <a:cubicBezTo>
                  <a:pt x="95" y="757"/>
                  <a:pt x="116" y="752"/>
                  <a:pt x="127" y="752"/>
                </a:cubicBezTo>
                <a:lnTo>
                  <a:pt x="153" y="762"/>
                </a:lnTo>
                <a:lnTo>
                  <a:pt x="171" y="756"/>
                </a:lnTo>
                <a:lnTo>
                  <a:pt x="239" y="730"/>
                </a:lnTo>
                <a:lnTo>
                  <a:pt x="303" y="676"/>
                </a:lnTo>
                <a:lnTo>
                  <a:pt x="195" y="720"/>
                </a:lnTo>
                <a:cubicBezTo>
                  <a:pt x="160" y="733"/>
                  <a:pt x="124" y="762"/>
                  <a:pt x="93" y="754"/>
                </a:cubicBezTo>
                <a:cubicBezTo>
                  <a:pt x="62" y="746"/>
                  <a:pt x="18" y="689"/>
                  <a:pt x="9" y="670"/>
                </a:cubicBezTo>
                <a:cubicBezTo>
                  <a:pt x="0" y="651"/>
                  <a:pt x="40" y="642"/>
                  <a:pt x="39" y="640"/>
                </a:cubicBezTo>
                <a:cubicBezTo>
                  <a:pt x="38" y="638"/>
                  <a:pt x="10" y="662"/>
                  <a:pt x="5" y="660"/>
                </a:cubicBezTo>
                <a:cubicBezTo>
                  <a:pt x="0" y="658"/>
                  <a:pt x="2" y="636"/>
                  <a:pt x="9" y="628"/>
                </a:cubicBezTo>
                <a:cubicBezTo>
                  <a:pt x="16" y="620"/>
                  <a:pt x="28" y="610"/>
                  <a:pt x="45" y="612"/>
                </a:cubicBezTo>
                <a:cubicBezTo>
                  <a:pt x="62" y="614"/>
                  <a:pt x="93" y="636"/>
                  <a:pt x="111" y="640"/>
                </a:cubicBezTo>
                <a:cubicBezTo>
                  <a:pt x="129" y="644"/>
                  <a:pt x="133" y="641"/>
                  <a:pt x="151" y="634"/>
                </a:cubicBezTo>
                <a:lnTo>
                  <a:pt x="221" y="600"/>
                </a:lnTo>
                <a:lnTo>
                  <a:pt x="285" y="549"/>
                </a:lnTo>
                <a:lnTo>
                  <a:pt x="267" y="542"/>
                </a:lnTo>
                <a:lnTo>
                  <a:pt x="222" y="549"/>
                </a:lnTo>
                <a:lnTo>
                  <a:pt x="213" y="553"/>
                </a:lnTo>
                <a:lnTo>
                  <a:pt x="189" y="552"/>
                </a:lnTo>
                <a:cubicBezTo>
                  <a:pt x="181" y="549"/>
                  <a:pt x="171" y="543"/>
                  <a:pt x="165" y="536"/>
                </a:cubicBezTo>
                <a:cubicBezTo>
                  <a:pt x="159" y="529"/>
                  <a:pt x="153" y="513"/>
                  <a:pt x="150" y="507"/>
                </a:cubicBezTo>
                <a:cubicBezTo>
                  <a:pt x="147" y="501"/>
                  <a:pt x="146" y="503"/>
                  <a:pt x="145" y="497"/>
                </a:cubicBezTo>
                <a:lnTo>
                  <a:pt x="147" y="471"/>
                </a:lnTo>
                <a:lnTo>
                  <a:pt x="137" y="465"/>
                </a:lnTo>
                <a:cubicBezTo>
                  <a:pt x="134" y="460"/>
                  <a:pt x="130" y="451"/>
                  <a:pt x="130" y="443"/>
                </a:cubicBezTo>
                <a:cubicBezTo>
                  <a:pt x="130" y="435"/>
                  <a:pt x="130" y="429"/>
                  <a:pt x="138" y="419"/>
                </a:cubicBezTo>
                <a:cubicBezTo>
                  <a:pt x="146" y="409"/>
                  <a:pt x="169" y="393"/>
                  <a:pt x="177" y="383"/>
                </a:cubicBezTo>
                <a:cubicBezTo>
                  <a:pt x="185" y="373"/>
                  <a:pt x="185" y="368"/>
                  <a:pt x="188" y="359"/>
                </a:cubicBezTo>
                <a:cubicBezTo>
                  <a:pt x="191" y="350"/>
                  <a:pt x="190" y="341"/>
                  <a:pt x="196" y="329"/>
                </a:cubicBezTo>
                <a:lnTo>
                  <a:pt x="222" y="287"/>
                </a:lnTo>
                <a:lnTo>
                  <a:pt x="250" y="243"/>
                </a:lnTo>
                <a:cubicBezTo>
                  <a:pt x="267" y="231"/>
                  <a:pt x="293" y="221"/>
                  <a:pt x="322" y="218"/>
                </a:cubicBezTo>
                <a:cubicBezTo>
                  <a:pt x="351" y="215"/>
                  <a:pt x="402" y="220"/>
                  <a:pt x="425" y="223"/>
                </a:cubicBezTo>
                <a:cubicBezTo>
                  <a:pt x="448" y="226"/>
                  <a:pt x="456" y="232"/>
                  <a:pt x="461" y="238"/>
                </a:cubicBezTo>
                <a:cubicBezTo>
                  <a:pt x="466" y="244"/>
                  <a:pt x="451" y="260"/>
                  <a:pt x="455" y="259"/>
                </a:cubicBezTo>
                <a:cubicBezTo>
                  <a:pt x="459" y="258"/>
                  <a:pt x="473" y="236"/>
                  <a:pt x="485" y="229"/>
                </a:cubicBezTo>
                <a:cubicBezTo>
                  <a:pt x="497" y="222"/>
                  <a:pt x="513" y="226"/>
                  <a:pt x="524" y="214"/>
                </a:cubicBezTo>
                <a:cubicBezTo>
                  <a:pt x="535" y="202"/>
                  <a:pt x="528" y="180"/>
                  <a:pt x="548" y="159"/>
                </a:cubicBezTo>
                <a:cubicBezTo>
                  <a:pt x="568" y="138"/>
                  <a:pt x="611" y="111"/>
                  <a:pt x="644" y="88"/>
                </a:cubicBezTo>
                <a:cubicBezTo>
                  <a:pt x="677" y="65"/>
                  <a:pt x="731" y="32"/>
                  <a:pt x="749" y="22"/>
                </a:cubicBezTo>
                <a:lnTo>
                  <a:pt x="754" y="27"/>
                </a:lnTo>
                <a:lnTo>
                  <a:pt x="734" y="70"/>
                </a:lnTo>
                <a:lnTo>
                  <a:pt x="719" y="106"/>
                </a:lnTo>
                <a:cubicBezTo>
                  <a:pt x="726" y="107"/>
                  <a:pt x="761" y="85"/>
                  <a:pt x="779" y="79"/>
                </a:cubicBezTo>
                <a:cubicBezTo>
                  <a:pt x="797" y="73"/>
                  <a:pt x="814" y="69"/>
                  <a:pt x="828" y="67"/>
                </a:cubicBezTo>
                <a:cubicBezTo>
                  <a:pt x="842" y="65"/>
                  <a:pt x="861" y="60"/>
                  <a:pt x="863" y="64"/>
                </a:cubicBezTo>
                <a:lnTo>
                  <a:pt x="839" y="94"/>
                </a:lnTo>
                <a:cubicBezTo>
                  <a:pt x="828" y="113"/>
                  <a:pt x="812" y="151"/>
                  <a:pt x="797" y="175"/>
                </a:cubicBezTo>
                <a:cubicBezTo>
                  <a:pt x="782" y="199"/>
                  <a:pt x="765" y="222"/>
                  <a:pt x="749" y="238"/>
                </a:cubicBezTo>
                <a:cubicBezTo>
                  <a:pt x="733" y="254"/>
                  <a:pt x="721" y="258"/>
                  <a:pt x="700" y="271"/>
                </a:cubicBezTo>
                <a:cubicBezTo>
                  <a:pt x="679" y="284"/>
                  <a:pt x="646" y="308"/>
                  <a:pt x="620" y="316"/>
                </a:cubicBezTo>
                <a:cubicBezTo>
                  <a:pt x="594" y="324"/>
                  <a:pt x="559" y="320"/>
                  <a:pt x="545" y="322"/>
                </a:cubicBezTo>
                <a:cubicBezTo>
                  <a:pt x="531" y="324"/>
                  <a:pt x="529" y="328"/>
                  <a:pt x="533" y="328"/>
                </a:cubicBezTo>
                <a:lnTo>
                  <a:pt x="572" y="319"/>
                </a:lnTo>
                <a:lnTo>
                  <a:pt x="596" y="316"/>
                </a:lnTo>
                <a:lnTo>
                  <a:pt x="695" y="355"/>
                </a:lnTo>
                <a:lnTo>
                  <a:pt x="737" y="358"/>
                </a:lnTo>
                <a:lnTo>
                  <a:pt x="797" y="313"/>
                </a:lnTo>
                <a:cubicBezTo>
                  <a:pt x="819" y="295"/>
                  <a:pt x="857" y="265"/>
                  <a:pt x="872" y="247"/>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79" name="Freeform 97"/>
          <p:cNvSpPr>
            <a:spLocks/>
          </p:cNvSpPr>
          <p:nvPr/>
        </p:nvSpPr>
        <p:spPr bwMode="auto">
          <a:xfrm rot="20161531">
            <a:off x="2795434" y="4390793"/>
            <a:ext cx="1819275" cy="930275"/>
          </a:xfrm>
          <a:custGeom>
            <a:avLst/>
            <a:gdLst>
              <a:gd name="T0" fmla="*/ 53 w 1351"/>
              <a:gd name="T1" fmla="*/ 581 h 693"/>
              <a:gd name="T2" fmla="*/ 128 w 1351"/>
              <a:gd name="T3" fmla="*/ 596 h 693"/>
              <a:gd name="T4" fmla="*/ 243 w 1351"/>
              <a:gd name="T5" fmla="*/ 554 h 693"/>
              <a:gd name="T6" fmla="*/ 188 w 1351"/>
              <a:gd name="T7" fmla="*/ 535 h 693"/>
              <a:gd name="T8" fmla="*/ 135 w 1351"/>
              <a:gd name="T9" fmla="*/ 535 h 693"/>
              <a:gd name="T10" fmla="*/ 86 w 1351"/>
              <a:gd name="T11" fmla="*/ 529 h 693"/>
              <a:gd name="T12" fmla="*/ 66 w 1351"/>
              <a:gd name="T13" fmla="*/ 490 h 693"/>
              <a:gd name="T14" fmla="*/ 52 w 1351"/>
              <a:gd name="T15" fmla="*/ 467 h 693"/>
              <a:gd name="T16" fmla="*/ 59 w 1351"/>
              <a:gd name="T17" fmla="*/ 412 h 693"/>
              <a:gd name="T18" fmla="*/ 109 w 1351"/>
              <a:gd name="T19" fmla="*/ 352 h 693"/>
              <a:gd name="T20" fmla="*/ 143 w 1351"/>
              <a:gd name="T21" fmla="*/ 280 h 693"/>
              <a:gd name="T22" fmla="*/ 243 w 1351"/>
              <a:gd name="T23" fmla="*/ 200 h 693"/>
              <a:gd name="T24" fmla="*/ 377 w 1351"/>
              <a:gd name="T25" fmla="*/ 230 h 693"/>
              <a:gd name="T26" fmla="*/ 551 w 1351"/>
              <a:gd name="T27" fmla="*/ 58 h 693"/>
              <a:gd name="T28" fmla="*/ 642 w 1351"/>
              <a:gd name="T29" fmla="*/ 13 h 693"/>
              <a:gd name="T30" fmla="*/ 719 w 1351"/>
              <a:gd name="T31" fmla="*/ 52 h 693"/>
              <a:gd name="T32" fmla="*/ 733 w 1351"/>
              <a:gd name="T33" fmla="*/ 104 h 693"/>
              <a:gd name="T34" fmla="*/ 587 w 1351"/>
              <a:gd name="T35" fmla="*/ 278 h 693"/>
              <a:gd name="T36" fmla="*/ 755 w 1351"/>
              <a:gd name="T37" fmla="*/ 194 h 693"/>
              <a:gd name="T38" fmla="*/ 975 w 1351"/>
              <a:gd name="T39" fmla="*/ 80 h 693"/>
              <a:gd name="T40" fmla="*/ 1118 w 1351"/>
              <a:gd name="T41" fmla="*/ 172 h 693"/>
              <a:gd name="T42" fmla="*/ 1157 w 1351"/>
              <a:gd name="T43" fmla="*/ 278 h 693"/>
              <a:gd name="T44" fmla="*/ 1265 w 1351"/>
              <a:gd name="T45" fmla="*/ 274 h 693"/>
              <a:gd name="T46" fmla="*/ 1331 w 1351"/>
              <a:gd name="T47" fmla="*/ 248 h 693"/>
              <a:gd name="T48" fmla="*/ 1339 w 1351"/>
              <a:gd name="T49" fmla="*/ 300 h 693"/>
              <a:gd name="T50" fmla="*/ 1301 w 1351"/>
              <a:gd name="T51" fmla="*/ 334 h 693"/>
              <a:gd name="T52" fmla="*/ 1345 w 1351"/>
              <a:gd name="T53" fmla="*/ 331 h 693"/>
              <a:gd name="T54" fmla="*/ 1322 w 1351"/>
              <a:gd name="T55" fmla="*/ 376 h 693"/>
              <a:gd name="T56" fmla="*/ 1300 w 1351"/>
              <a:gd name="T57" fmla="*/ 421 h 693"/>
              <a:gd name="T58" fmla="*/ 1211 w 1351"/>
              <a:gd name="T59" fmla="*/ 478 h 693"/>
              <a:gd name="T60" fmla="*/ 1121 w 1351"/>
              <a:gd name="T61" fmla="*/ 408 h 693"/>
              <a:gd name="T62" fmla="*/ 1005 w 1351"/>
              <a:gd name="T63" fmla="*/ 512 h 693"/>
              <a:gd name="T64" fmla="*/ 889 w 1351"/>
              <a:gd name="T65" fmla="*/ 608 h 693"/>
              <a:gd name="T66" fmla="*/ 801 w 1351"/>
              <a:gd name="T67" fmla="*/ 603 h 693"/>
              <a:gd name="T68" fmla="*/ 827 w 1351"/>
              <a:gd name="T69" fmla="*/ 520 h 693"/>
              <a:gd name="T70" fmla="*/ 759 w 1351"/>
              <a:gd name="T71" fmla="*/ 562 h 693"/>
              <a:gd name="T72" fmla="*/ 669 w 1351"/>
              <a:gd name="T73" fmla="*/ 608 h 693"/>
              <a:gd name="T74" fmla="*/ 529 w 1351"/>
              <a:gd name="T75" fmla="*/ 686 h 693"/>
              <a:gd name="T76" fmla="*/ 455 w 1351"/>
              <a:gd name="T77" fmla="*/ 652 h 693"/>
              <a:gd name="T78" fmla="*/ 415 w 1351"/>
              <a:gd name="T79" fmla="*/ 603 h 693"/>
              <a:gd name="T80" fmla="*/ 201 w 1351"/>
              <a:gd name="T81" fmla="*/ 686 h 693"/>
              <a:gd name="T82" fmla="*/ 30 w 1351"/>
              <a:gd name="T83" fmla="*/ 671 h 693"/>
              <a:gd name="T84" fmla="*/ 12 w 1351"/>
              <a:gd name="T85" fmla="*/ 616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1" h="693">
                <a:moveTo>
                  <a:pt x="12" y="616"/>
                </a:moveTo>
                <a:lnTo>
                  <a:pt x="53" y="581"/>
                </a:lnTo>
                <a:cubicBezTo>
                  <a:pt x="67" y="576"/>
                  <a:pt x="86" y="584"/>
                  <a:pt x="98" y="586"/>
                </a:cubicBezTo>
                <a:cubicBezTo>
                  <a:pt x="110" y="588"/>
                  <a:pt x="113" y="594"/>
                  <a:pt x="128" y="596"/>
                </a:cubicBezTo>
                <a:cubicBezTo>
                  <a:pt x="143" y="598"/>
                  <a:pt x="167" y="602"/>
                  <a:pt x="186" y="595"/>
                </a:cubicBezTo>
                <a:cubicBezTo>
                  <a:pt x="205" y="588"/>
                  <a:pt x="240" y="563"/>
                  <a:pt x="243" y="554"/>
                </a:cubicBezTo>
                <a:cubicBezTo>
                  <a:pt x="246" y="545"/>
                  <a:pt x="215" y="545"/>
                  <a:pt x="206" y="542"/>
                </a:cubicBezTo>
                <a:lnTo>
                  <a:pt x="188" y="535"/>
                </a:lnTo>
                <a:lnTo>
                  <a:pt x="143" y="542"/>
                </a:lnTo>
                <a:lnTo>
                  <a:pt x="135" y="535"/>
                </a:lnTo>
                <a:lnTo>
                  <a:pt x="110" y="545"/>
                </a:lnTo>
                <a:cubicBezTo>
                  <a:pt x="102" y="544"/>
                  <a:pt x="92" y="536"/>
                  <a:pt x="86" y="529"/>
                </a:cubicBezTo>
                <a:cubicBezTo>
                  <a:pt x="80" y="522"/>
                  <a:pt x="74" y="506"/>
                  <a:pt x="71" y="500"/>
                </a:cubicBezTo>
                <a:cubicBezTo>
                  <a:pt x="68" y="494"/>
                  <a:pt x="67" y="496"/>
                  <a:pt x="66" y="490"/>
                </a:cubicBezTo>
                <a:lnTo>
                  <a:pt x="68" y="464"/>
                </a:lnTo>
                <a:lnTo>
                  <a:pt x="52" y="467"/>
                </a:lnTo>
                <a:cubicBezTo>
                  <a:pt x="49" y="462"/>
                  <a:pt x="50" y="445"/>
                  <a:pt x="51" y="436"/>
                </a:cubicBezTo>
                <a:cubicBezTo>
                  <a:pt x="52" y="427"/>
                  <a:pt x="51" y="422"/>
                  <a:pt x="59" y="412"/>
                </a:cubicBezTo>
                <a:cubicBezTo>
                  <a:pt x="67" y="402"/>
                  <a:pt x="90" y="386"/>
                  <a:pt x="98" y="376"/>
                </a:cubicBezTo>
                <a:cubicBezTo>
                  <a:pt x="106" y="366"/>
                  <a:pt x="106" y="361"/>
                  <a:pt x="109" y="352"/>
                </a:cubicBezTo>
                <a:cubicBezTo>
                  <a:pt x="112" y="343"/>
                  <a:pt x="111" y="334"/>
                  <a:pt x="117" y="322"/>
                </a:cubicBezTo>
                <a:lnTo>
                  <a:pt x="143" y="280"/>
                </a:lnTo>
                <a:lnTo>
                  <a:pt x="171" y="236"/>
                </a:lnTo>
                <a:cubicBezTo>
                  <a:pt x="188" y="223"/>
                  <a:pt x="214" y="205"/>
                  <a:pt x="243" y="200"/>
                </a:cubicBezTo>
                <a:cubicBezTo>
                  <a:pt x="272" y="195"/>
                  <a:pt x="323" y="201"/>
                  <a:pt x="345" y="206"/>
                </a:cubicBezTo>
                <a:cubicBezTo>
                  <a:pt x="367" y="211"/>
                  <a:pt x="356" y="239"/>
                  <a:pt x="377" y="230"/>
                </a:cubicBezTo>
                <a:cubicBezTo>
                  <a:pt x="398" y="221"/>
                  <a:pt x="440" y="181"/>
                  <a:pt x="469" y="152"/>
                </a:cubicBezTo>
                <a:cubicBezTo>
                  <a:pt x="498" y="123"/>
                  <a:pt x="524" y="83"/>
                  <a:pt x="551" y="58"/>
                </a:cubicBezTo>
                <a:cubicBezTo>
                  <a:pt x="578" y="33"/>
                  <a:pt x="616" y="7"/>
                  <a:pt x="631" y="0"/>
                </a:cubicBezTo>
                <a:lnTo>
                  <a:pt x="642" y="13"/>
                </a:lnTo>
                <a:lnTo>
                  <a:pt x="617" y="92"/>
                </a:lnTo>
                <a:cubicBezTo>
                  <a:pt x="630" y="98"/>
                  <a:pt x="692" y="58"/>
                  <a:pt x="719" y="52"/>
                </a:cubicBezTo>
                <a:cubicBezTo>
                  <a:pt x="746" y="46"/>
                  <a:pt x="776" y="49"/>
                  <a:pt x="778" y="58"/>
                </a:cubicBezTo>
                <a:cubicBezTo>
                  <a:pt x="780" y="67"/>
                  <a:pt x="749" y="80"/>
                  <a:pt x="733" y="104"/>
                </a:cubicBezTo>
                <a:lnTo>
                  <a:pt x="683" y="204"/>
                </a:lnTo>
                <a:cubicBezTo>
                  <a:pt x="659" y="233"/>
                  <a:pt x="597" y="265"/>
                  <a:pt x="587" y="278"/>
                </a:cubicBezTo>
                <a:lnTo>
                  <a:pt x="623" y="284"/>
                </a:lnTo>
                <a:cubicBezTo>
                  <a:pt x="651" y="270"/>
                  <a:pt x="714" y="224"/>
                  <a:pt x="755" y="194"/>
                </a:cubicBezTo>
                <a:cubicBezTo>
                  <a:pt x="796" y="164"/>
                  <a:pt x="832" y="123"/>
                  <a:pt x="869" y="104"/>
                </a:cubicBezTo>
                <a:cubicBezTo>
                  <a:pt x="906" y="85"/>
                  <a:pt x="946" y="81"/>
                  <a:pt x="975" y="80"/>
                </a:cubicBezTo>
                <a:cubicBezTo>
                  <a:pt x="1004" y="79"/>
                  <a:pt x="1021" y="85"/>
                  <a:pt x="1045" y="100"/>
                </a:cubicBezTo>
                <a:lnTo>
                  <a:pt x="1118" y="172"/>
                </a:lnTo>
                <a:cubicBezTo>
                  <a:pt x="1136" y="198"/>
                  <a:pt x="1147" y="239"/>
                  <a:pt x="1153" y="256"/>
                </a:cubicBezTo>
                <a:lnTo>
                  <a:pt x="1157" y="278"/>
                </a:lnTo>
                <a:cubicBezTo>
                  <a:pt x="1170" y="278"/>
                  <a:pt x="1211" y="257"/>
                  <a:pt x="1229" y="256"/>
                </a:cubicBezTo>
                <a:cubicBezTo>
                  <a:pt x="1247" y="255"/>
                  <a:pt x="1249" y="275"/>
                  <a:pt x="1265" y="274"/>
                </a:cubicBezTo>
                <a:cubicBezTo>
                  <a:pt x="1281" y="273"/>
                  <a:pt x="1312" y="256"/>
                  <a:pt x="1323" y="252"/>
                </a:cubicBezTo>
                <a:lnTo>
                  <a:pt x="1331" y="248"/>
                </a:lnTo>
                <a:lnTo>
                  <a:pt x="1345" y="256"/>
                </a:lnTo>
                <a:cubicBezTo>
                  <a:pt x="1346" y="265"/>
                  <a:pt x="1342" y="290"/>
                  <a:pt x="1339" y="300"/>
                </a:cubicBezTo>
                <a:lnTo>
                  <a:pt x="1325" y="315"/>
                </a:lnTo>
                <a:lnTo>
                  <a:pt x="1301" y="334"/>
                </a:lnTo>
                <a:lnTo>
                  <a:pt x="1341" y="300"/>
                </a:lnTo>
                <a:cubicBezTo>
                  <a:pt x="1348" y="300"/>
                  <a:pt x="1351" y="316"/>
                  <a:pt x="1345" y="331"/>
                </a:cubicBezTo>
                <a:cubicBezTo>
                  <a:pt x="1339" y="346"/>
                  <a:pt x="1307" y="382"/>
                  <a:pt x="1303" y="390"/>
                </a:cubicBezTo>
                <a:lnTo>
                  <a:pt x="1322" y="376"/>
                </a:lnTo>
                <a:lnTo>
                  <a:pt x="1319" y="398"/>
                </a:lnTo>
                <a:lnTo>
                  <a:pt x="1300" y="421"/>
                </a:lnTo>
                <a:cubicBezTo>
                  <a:pt x="1289" y="432"/>
                  <a:pt x="1269" y="458"/>
                  <a:pt x="1254" y="467"/>
                </a:cubicBezTo>
                <a:cubicBezTo>
                  <a:pt x="1239" y="476"/>
                  <a:pt x="1226" y="480"/>
                  <a:pt x="1211" y="478"/>
                </a:cubicBezTo>
                <a:cubicBezTo>
                  <a:pt x="1196" y="476"/>
                  <a:pt x="1178" y="468"/>
                  <a:pt x="1163" y="456"/>
                </a:cubicBezTo>
                <a:lnTo>
                  <a:pt x="1121" y="408"/>
                </a:lnTo>
                <a:lnTo>
                  <a:pt x="1050" y="467"/>
                </a:lnTo>
                <a:lnTo>
                  <a:pt x="1005" y="512"/>
                </a:lnTo>
                <a:cubicBezTo>
                  <a:pt x="994" y="527"/>
                  <a:pt x="1001" y="541"/>
                  <a:pt x="982" y="557"/>
                </a:cubicBezTo>
                <a:cubicBezTo>
                  <a:pt x="963" y="573"/>
                  <a:pt x="913" y="599"/>
                  <a:pt x="889" y="608"/>
                </a:cubicBezTo>
                <a:cubicBezTo>
                  <a:pt x="865" y="617"/>
                  <a:pt x="850" y="615"/>
                  <a:pt x="835" y="614"/>
                </a:cubicBezTo>
                <a:cubicBezTo>
                  <a:pt x="820" y="613"/>
                  <a:pt x="807" y="612"/>
                  <a:pt x="801" y="603"/>
                </a:cubicBezTo>
                <a:cubicBezTo>
                  <a:pt x="795" y="594"/>
                  <a:pt x="797" y="571"/>
                  <a:pt x="801" y="557"/>
                </a:cubicBezTo>
                <a:cubicBezTo>
                  <a:pt x="805" y="543"/>
                  <a:pt x="827" y="528"/>
                  <a:pt x="827" y="520"/>
                </a:cubicBezTo>
                <a:lnTo>
                  <a:pt x="803" y="506"/>
                </a:lnTo>
                <a:cubicBezTo>
                  <a:pt x="792" y="513"/>
                  <a:pt x="775" y="546"/>
                  <a:pt x="759" y="562"/>
                </a:cubicBezTo>
                <a:lnTo>
                  <a:pt x="710" y="603"/>
                </a:lnTo>
                <a:cubicBezTo>
                  <a:pt x="695" y="611"/>
                  <a:pt x="680" y="600"/>
                  <a:pt x="669" y="608"/>
                </a:cubicBezTo>
                <a:cubicBezTo>
                  <a:pt x="658" y="616"/>
                  <a:pt x="665" y="635"/>
                  <a:pt x="642" y="648"/>
                </a:cubicBezTo>
                <a:cubicBezTo>
                  <a:pt x="619" y="661"/>
                  <a:pt x="556" y="681"/>
                  <a:pt x="529" y="686"/>
                </a:cubicBezTo>
                <a:cubicBezTo>
                  <a:pt x="502" y="691"/>
                  <a:pt x="493" y="684"/>
                  <a:pt x="481" y="678"/>
                </a:cubicBezTo>
                <a:cubicBezTo>
                  <a:pt x="469" y="672"/>
                  <a:pt x="455" y="665"/>
                  <a:pt x="455" y="652"/>
                </a:cubicBezTo>
                <a:lnTo>
                  <a:pt x="483" y="600"/>
                </a:lnTo>
                <a:lnTo>
                  <a:pt x="415" y="603"/>
                </a:lnTo>
                <a:cubicBezTo>
                  <a:pt x="385" y="611"/>
                  <a:pt x="338" y="634"/>
                  <a:pt x="302" y="648"/>
                </a:cubicBezTo>
                <a:cubicBezTo>
                  <a:pt x="266" y="662"/>
                  <a:pt x="240" y="679"/>
                  <a:pt x="201" y="686"/>
                </a:cubicBezTo>
                <a:cubicBezTo>
                  <a:pt x="162" y="693"/>
                  <a:pt x="95" y="690"/>
                  <a:pt x="67" y="688"/>
                </a:cubicBezTo>
                <a:cubicBezTo>
                  <a:pt x="39" y="686"/>
                  <a:pt x="41" y="677"/>
                  <a:pt x="30" y="671"/>
                </a:cubicBezTo>
                <a:lnTo>
                  <a:pt x="3" y="650"/>
                </a:lnTo>
                <a:cubicBezTo>
                  <a:pt x="0" y="641"/>
                  <a:pt x="0" y="631"/>
                  <a:pt x="12" y="616"/>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0" name="Freeform 98"/>
          <p:cNvSpPr>
            <a:spLocks/>
          </p:cNvSpPr>
          <p:nvPr/>
        </p:nvSpPr>
        <p:spPr bwMode="auto">
          <a:xfrm rot="20763506">
            <a:off x="4616296" y="3736743"/>
            <a:ext cx="1241425" cy="603250"/>
          </a:xfrm>
          <a:custGeom>
            <a:avLst/>
            <a:gdLst>
              <a:gd name="T0" fmla="*/ 69 w 1682"/>
              <a:gd name="T1" fmla="*/ 573 h 818"/>
              <a:gd name="T2" fmla="*/ 240 w 1682"/>
              <a:gd name="T3" fmla="*/ 519 h 818"/>
              <a:gd name="T4" fmla="*/ 204 w 1682"/>
              <a:gd name="T5" fmla="*/ 480 h 818"/>
              <a:gd name="T6" fmla="*/ 104 w 1682"/>
              <a:gd name="T7" fmla="*/ 468 h 818"/>
              <a:gd name="T8" fmla="*/ 71 w 1682"/>
              <a:gd name="T9" fmla="*/ 471 h 818"/>
              <a:gd name="T10" fmla="*/ 32 w 1682"/>
              <a:gd name="T11" fmla="*/ 426 h 818"/>
              <a:gd name="T12" fmla="*/ 29 w 1682"/>
              <a:gd name="T13" fmla="*/ 390 h 818"/>
              <a:gd name="T14" fmla="*/ 12 w 1682"/>
              <a:gd name="T15" fmla="*/ 362 h 818"/>
              <a:gd name="T16" fmla="*/ 59 w 1682"/>
              <a:gd name="T17" fmla="*/ 302 h 818"/>
              <a:gd name="T18" fmla="*/ 78 w 1682"/>
              <a:gd name="T19" fmla="*/ 248 h 818"/>
              <a:gd name="T20" fmla="*/ 135 w 1682"/>
              <a:gd name="T21" fmla="*/ 165 h 818"/>
              <a:gd name="T22" fmla="*/ 243 w 1682"/>
              <a:gd name="T23" fmla="*/ 156 h 818"/>
              <a:gd name="T24" fmla="*/ 378 w 1682"/>
              <a:gd name="T25" fmla="*/ 141 h 818"/>
              <a:gd name="T26" fmla="*/ 483 w 1682"/>
              <a:gd name="T27" fmla="*/ 75 h 818"/>
              <a:gd name="T28" fmla="*/ 588 w 1682"/>
              <a:gd name="T29" fmla="*/ 27 h 818"/>
              <a:gd name="T30" fmla="*/ 711 w 1682"/>
              <a:gd name="T31" fmla="*/ 21 h 818"/>
              <a:gd name="T32" fmla="*/ 726 w 1682"/>
              <a:gd name="T33" fmla="*/ 114 h 818"/>
              <a:gd name="T34" fmla="*/ 708 w 1682"/>
              <a:gd name="T35" fmla="*/ 195 h 818"/>
              <a:gd name="T36" fmla="*/ 504 w 1682"/>
              <a:gd name="T37" fmla="*/ 237 h 818"/>
              <a:gd name="T38" fmla="*/ 555 w 1682"/>
              <a:gd name="T39" fmla="*/ 324 h 818"/>
              <a:gd name="T40" fmla="*/ 840 w 1682"/>
              <a:gd name="T41" fmla="*/ 231 h 818"/>
              <a:gd name="T42" fmla="*/ 1005 w 1682"/>
              <a:gd name="T43" fmla="*/ 198 h 818"/>
              <a:gd name="T44" fmla="*/ 1074 w 1682"/>
              <a:gd name="T45" fmla="*/ 156 h 818"/>
              <a:gd name="T46" fmla="*/ 1137 w 1682"/>
              <a:gd name="T47" fmla="*/ 159 h 818"/>
              <a:gd name="T48" fmla="*/ 1137 w 1682"/>
              <a:gd name="T49" fmla="*/ 171 h 818"/>
              <a:gd name="T50" fmla="*/ 1278 w 1682"/>
              <a:gd name="T51" fmla="*/ 198 h 818"/>
              <a:gd name="T52" fmla="*/ 1263 w 1682"/>
              <a:gd name="T53" fmla="*/ 234 h 818"/>
              <a:gd name="T54" fmla="*/ 1245 w 1682"/>
              <a:gd name="T55" fmla="*/ 270 h 818"/>
              <a:gd name="T56" fmla="*/ 1212 w 1682"/>
              <a:gd name="T57" fmla="*/ 330 h 818"/>
              <a:gd name="T58" fmla="*/ 1143 w 1682"/>
              <a:gd name="T59" fmla="*/ 369 h 818"/>
              <a:gd name="T60" fmla="*/ 1311 w 1682"/>
              <a:gd name="T61" fmla="*/ 519 h 818"/>
              <a:gd name="T62" fmla="*/ 1497 w 1682"/>
              <a:gd name="T63" fmla="*/ 543 h 818"/>
              <a:gd name="T64" fmla="*/ 1629 w 1682"/>
              <a:gd name="T65" fmla="*/ 615 h 818"/>
              <a:gd name="T66" fmla="*/ 1674 w 1682"/>
              <a:gd name="T67" fmla="*/ 624 h 818"/>
              <a:gd name="T68" fmla="*/ 1608 w 1682"/>
              <a:gd name="T69" fmla="*/ 723 h 818"/>
              <a:gd name="T70" fmla="*/ 1665 w 1682"/>
              <a:gd name="T71" fmla="*/ 741 h 818"/>
              <a:gd name="T72" fmla="*/ 1563 w 1682"/>
              <a:gd name="T73" fmla="*/ 804 h 818"/>
              <a:gd name="T74" fmla="*/ 1413 w 1682"/>
              <a:gd name="T75" fmla="*/ 681 h 818"/>
              <a:gd name="T76" fmla="*/ 1188 w 1682"/>
              <a:gd name="T77" fmla="*/ 765 h 818"/>
              <a:gd name="T78" fmla="*/ 993 w 1682"/>
              <a:gd name="T79" fmla="*/ 612 h 818"/>
              <a:gd name="T80" fmla="*/ 912 w 1682"/>
              <a:gd name="T81" fmla="*/ 582 h 818"/>
              <a:gd name="T82" fmla="*/ 702 w 1682"/>
              <a:gd name="T83" fmla="*/ 669 h 818"/>
              <a:gd name="T84" fmla="*/ 537 w 1682"/>
              <a:gd name="T85" fmla="*/ 681 h 818"/>
              <a:gd name="T86" fmla="*/ 294 w 1682"/>
              <a:gd name="T87" fmla="*/ 705 h 818"/>
              <a:gd name="T88" fmla="*/ 162 w 1682"/>
              <a:gd name="T89" fmla="*/ 768 h 818"/>
              <a:gd name="T90" fmla="*/ 84 w 1682"/>
              <a:gd name="T91" fmla="*/ 723 h 818"/>
              <a:gd name="T92" fmla="*/ 54 w 1682"/>
              <a:gd name="T93" fmla="*/ 714 h 818"/>
              <a:gd name="T94" fmla="*/ 0 w 1682"/>
              <a:gd name="T95" fmla="*/ 699 h 818"/>
              <a:gd name="T96" fmla="*/ 18 w 1682"/>
              <a:gd name="T97" fmla="*/ 615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2" h="818">
                <a:moveTo>
                  <a:pt x="18" y="615"/>
                </a:moveTo>
                <a:cubicBezTo>
                  <a:pt x="28" y="600"/>
                  <a:pt x="55" y="580"/>
                  <a:pt x="69" y="573"/>
                </a:cubicBezTo>
                <a:cubicBezTo>
                  <a:pt x="83" y="566"/>
                  <a:pt x="74" y="579"/>
                  <a:pt x="102" y="570"/>
                </a:cubicBezTo>
                <a:cubicBezTo>
                  <a:pt x="130" y="561"/>
                  <a:pt x="207" y="538"/>
                  <a:pt x="240" y="519"/>
                </a:cubicBezTo>
                <a:cubicBezTo>
                  <a:pt x="273" y="500"/>
                  <a:pt x="309" y="463"/>
                  <a:pt x="303" y="456"/>
                </a:cubicBezTo>
                <a:cubicBezTo>
                  <a:pt x="297" y="449"/>
                  <a:pt x="230" y="477"/>
                  <a:pt x="204" y="480"/>
                </a:cubicBezTo>
                <a:cubicBezTo>
                  <a:pt x="178" y="483"/>
                  <a:pt x="164" y="479"/>
                  <a:pt x="147" y="477"/>
                </a:cubicBezTo>
                <a:lnTo>
                  <a:pt x="104" y="468"/>
                </a:lnTo>
                <a:lnTo>
                  <a:pt x="96" y="461"/>
                </a:lnTo>
                <a:lnTo>
                  <a:pt x="71" y="471"/>
                </a:lnTo>
                <a:cubicBezTo>
                  <a:pt x="63" y="470"/>
                  <a:pt x="53" y="462"/>
                  <a:pt x="47" y="455"/>
                </a:cubicBezTo>
                <a:cubicBezTo>
                  <a:pt x="41" y="448"/>
                  <a:pt x="35" y="432"/>
                  <a:pt x="32" y="426"/>
                </a:cubicBezTo>
                <a:cubicBezTo>
                  <a:pt x="29" y="420"/>
                  <a:pt x="28" y="422"/>
                  <a:pt x="27" y="416"/>
                </a:cubicBezTo>
                <a:lnTo>
                  <a:pt x="29" y="390"/>
                </a:lnTo>
                <a:lnTo>
                  <a:pt x="13" y="393"/>
                </a:lnTo>
                <a:cubicBezTo>
                  <a:pt x="10" y="388"/>
                  <a:pt x="11" y="371"/>
                  <a:pt x="12" y="362"/>
                </a:cubicBezTo>
                <a:cubicBezTo>
                  <a:pt x="13" y="353"/>
                  <a:pt x="12" y="348"/>
                  <a:pt x="20" y="338"/>
                </a:cubicBezTo>
                <a:cubicBezTo>
                  <a:pt x="28" y="328"/>
                  <a:pt x="51" y="312"/>
                  <a:pt x="59" y="302"/>
                </a:cubicBezTo>
                <a:cubicBezTo>
                  <a:pt x="67" y="292"/>
                  <a:pt x="67" y="287"/>
                  <a:pt x="70" y="278"/>
                </a:cubicBezTo>
                <a:cubicBezTo>
                  <a:pt x="73" y="269"/>
                  <a:pt x="72" y="260"/>
                  <a:pt x="78" y="248"/>
                </a:cubicBezTo>
                <a:lnTo>
                  <a:pt x="104" y="206"/>
                </a:lnTo>
                <a:lnTo>
                  <a:pt x="135" y="165"/>
                </a:lnTo>
                <a:cubicBezTo>
                  <a:pt x="149" y="156"/>
                  <a:pt x="171" y="152"/>
                  <a:pt x="189" y="150"/>
                </a:cubicBezTo>
                <a:cubicBezTo>
                  <a:pt x="207" y="148"/>
                  <a:pt x="220" y="153"/>
                  <a:pt x="243" y="156"/>
                </a:cubicBezTo>
                <a:cubicBezTo>
                  <a:pt x="266" y="159"/>
                  <a:pt x="307" y="170"/>
                  <a:pt x="330" y="168"/>
                </a:cubicBezTo>
                <a:cubicBezTo>
                  <a:pt x="353" y="166"/>
                  <a:pt x="360" y="148"/>
                  <a:pt x="378" y="141"/>
                </a:cubicBezTo>
                <a:cubicBezTo>
                  <a:pt x="396" y="134"/>
                  <a:pt x="418" y="137"/>
                  <a:pt x="435" y="126"/>
                </a:cubicBezTo>
                <a:cubicBezTo>
                  <a:pt x="452" y="115"/>
                  <a:pt x="468" y="89"/>
                  <a:pt x="483" y="75"/>
                </a:cubicBezTo>
                <a:cubicBezTo>
                  <a:pt x="498" y="61"/>
                  <a:pt x="510" y="52"/>
                  <a:pt x="527" y="44"/>
                </a:cubicBezTo>
                <a:cubicBezTo>
                  <a:pt x="544" y="36"/>
                  <a:pt x="566" y="34"/>
                  <a:pt x="588" y="27"/>
                </a:cubicBezTo>
                <a:cubicBezTo>
                  <a:pt x="610" y="20"/>
                  <a:pt x="637" y="4"/>
                  <a:pt x="657" y="3"/>
                </a:cubicBezTo>
                <a:cubicBezTo>
                  <a:pt x="677" y="2"/>
                  <a:pt x="720" y="0"/>
                  <a:pt x="711" y="21"/>
                </a:cubicBezTo>
                <a:cubicBezTo>
                  <a:pt x="702" y="42"/>
                  <a:pt x="604" y="111"/>
                  <a:pt x="606" y="126"/>
                </a:cubicBezTo>
                <a:cubicBezTo>
                  <a:pt x="608" y="141"/>
                  <a:pt x="696" y="118"/>
                  <a:pt x="726" y="114"/>
                </a:cubicBezTo>
                <a:lnTo>
                  <a:pt x="789" y="99"/>
                </a:lnTo>
                <a:cubicBezTo>
                  <a:pt x="786" y="112"/>
                  <a:pt x="739" y="168"/>
                  <a:pt x="708" y="195"/>
                </a:cubicBezTo>
                <a:cubicBezTo>
                  <a:pt x="677" y="222"/>
                  <a:pt x="634" y="254"/>
                  <a:pt x="600" y="261"/>
                </a:cubicBezTo>
                <a:lnTo>
                  <a:pt x="504" y="237"/>
                </a:lnTo>
                <a:cubicBezTo>
                  <a:pt x="475" y="234"/>
                  <a:pt x="415" y="226"/>
                  <a:pt x="423" y="240"/>
                </a:cubicBezTo>
                <a:cubicBezTo>
                  <a:pt x="431" y="254"/>
                  <a:pt x="505" y="320"/>
                  <a:pt x="555" y="324"/>
                </a:cubicBezTo>
                <a:cubicBezTo>
                  <a:pt x="605" y="328"/>
                  <a:pt x="679" y="279"/>
                  <a:pt x="726" y="264"/>
                </a:cubicBezTo>
                <a:cubicBezTo>
                  <a:pt x="773" y="249"/>
                  <a:pt x="794" y="236"/>
                  <a:pt x="840" y="231"/>
                </a:cubicBezTo>
                <a:cubicBezTo>
                  <a:pt x="886" y="226"/>
                  <a:pt x="975" y="239"/>
                  <a:pt x="1002" y="234"/>
                </a:cubicBezTo>
                <a:lnTo>
                  <a:pt x="1005" y="198"/>
                </a:lnTo>
                <a:cubicBezTo>
                  <a:pt x="1012" y="186"/>
                  <a:pt x="1035" y="166"/>
                  <a:pt x="1047" y="159"/>
                </a:cubicBezTo>
                <a:lnTo>
                  <a:pt x="1074" y="156"/>
                </a:lnTo>
                <a:lnTo>
                  <a:pt x="1110" y="156"/>
                </a:lnTo>
                <a:cubicBezTo>
                  <a:pt x="1120" y="156"/>
                  <a:pt x="1132" y="157"/>
                  <a:pt x="1137" y="159"/>
                </a:cubicBezTo>
                <a:cubicBezTo>
                  <a:pt x="1142" y="161"/>
                  <a:pt x="1140" y="166"/>
                  <a:pt x="1140" y="168"/>
                </a:cubicBezTo>
                <a:lnTo>
                  <a:pt x="1137" y="171"/>
                </a:lnTo>
                <a:cubicBezTo>
                  <a:pt x="1147" y="171"/>
                  <a:pt x="1180" y="164"/>
                  <a:pt x="1203" y="168"/>
                </a:cubicBezTo>
                <a:cubicBezTo>
                  <a:pt x="1226" y="172"/>
                  <a:pt x="1264" y="187"/>
                  <a:pt x="1278" y="198"/>
                </a:cubicBezTo>
                <a:lnTo>
                  <a:pt x="1290" y="234"/>
                </a:lnTo>
                <a:cubicBezTo>
                  <a:pt x="1288" y="240"/>
                  <a:pt x="1266" y="230"/>
                  <a:pt x="1263" y="234"/>
                </a:cubicBezTo>
                <a:cubicBezTo>
                  <a:pt x="1260" y="238"/>
                  <a:pt x="1272" y="252"/>
                  <a:pt x="1269" y="258"/>
                </a:cubicBezTo>
                <a:cubicBezTo>
                  <a:pt x="1266" y="264"/>
                  <a:pt x="1253" y="265"/>
                  <a:pt x="1245" y="270"/>
                </a:cubicBezTo>
                <a:cubicBezTo>
                  <a:pt x="1237" y="275"/>
                  <a:pt x="1223" y="278"/>
                  <a:pt x="1218" y="288"/>
                </a:cubicBezTo>
                <a:lnTo>
                  <a:pt x="1212" y="330"/>
                </a:lnTo>
                <a:lnTo>
                  <a:pt x="1188" y="354"/>
                </a:lnTo>
                <a:lnTo>
                  <a:pt x="1143" y="369"/>
                </a:lnTo>
                <a:cubicBezTo>
                  <a:pt x="1143" y="382"/>
                  <a:pt x="1160" y="410"/>
                  <a:pt x="1188" y="435"/>
                </a:cubicBezTo>
                <a:cubicBezTo>
                  <a:pt x="1216" y="460"/>
                  <a:pt x="1272" y="511"/>
                  <a:pt x="1311" y="519"/>
                </a:cubicBezTo>
                <a:cubicBezTo>
                  <a:pt x="1350" y="527"/>
                  <a:pt x="1391" y="482"/>
                  <a:pt x="1422" y="486"/>
                </a:cubicBezTo>
                <a:cubicBezTo>
                  <a:pt x="1453" y="490"/>
                  <a:pt x="1477" y="526"/>
                  <a:pt x="1497" y="543"/>
                </a:cubicBezTo>
                <a:cubicBezTo>
                  <a:pt x="1517" y="560"/>
                  <a:pt x="1523" y="576"/>
                  <a:pt x="1545" y="588"/>
                </a:cubicBezTo>
                <a:cubicBezTo>
                  <a:pt x="1567" y="600"/>
                  <a:pt x="1611" y="612"/>
                  <a:pt x="1629" y="615"/>
                </a:cubicBezTo>
                <a:cubicBezTo>
                  <a:pt x="1647" y="618"/>
                  <a:pt x="1649" y="605"/>
                  <a:pt x="1656" y="606"/>
                </a:cubicBezTo>
                <a:cubicBezTo>
                  <a:pt x="1663" y="607"/>
                  <a:pt x="1671" y="614"/>
                  <a:pt x="1674" y="624"/>
                </a:cubicBezTo>
                <a:cubicBezTo>
                  <a:pt x="1677" y="634"/>
                  <a:pt x="1682" y="650"/>
                  <a:pt x="1671" y="666"/>
                </a:cubicBezTo>
                <a:cubicBezTo>
                  <a:pt x="1660" y="682"/>
                  <a:pt x="1613" y="712"/>
                  <a:pt x="1608" y="723"/>
                </a:cubicBezTo>
                <a:lnTo>
                  <a:pt x="1638" y="732"/>
                </a:lnTo>
                <a:lnTo>
                  <a:pt x="1665" y="741"/>
                </a:lnTo>
                <a:cubicBezTo>
                  <a:pt x="1668" y="751"/>
                  <a:pt x="1670" y="782"/>
                  <a:pt x="1653" y="792"/>
                </a:cubicBezTo>
                <a:cubicBezTo>
                  <a:pt x="1636" y="802"/>
                  <a:pt x="1592" y="818"/>
                  <a:pt x="1563" y="804"/>
                </a:cubicBezTo>
                <a:lnTo>
                  <a:pt x="1476" y="708"/>
                </a:lnTo>
                <a:cubicBezTo>
                  <a:pt x="1451" y="687"/>
                  <a:pt x="1442" y="676"/>
                  <a:pt x="1413" y="681"/>
                </a:cubicBezTo>
                <a:lnTo>
                  <a:pt x="1299" y="741"/>
                </a:lnTo>
                <a:cubicBezTo>
                  <a:pt x="1262" y="755"/>
                  <a:pt x="1224" y="772"/>
                  <a:pt x="1188" y="765"/>
                </a:cubicBezTo>
                <a:cubicBezTo>
                  <a:pt x="1152" y="758"/>
                  <a:pt x="1115" y="724"/>
                  <a:pt x="1083" y="699"/>
                </a:cubicBezTo>
                <a:cubicBezTo>
                  <a:pt x="1051" y="674"/>
                  <a:pt x="1013" y="630"/>
                  <a:pt x="993" y="612"/>
                </a:cubicBezTo>
                <a:cubicBezTo>
                  <a:pt x="973" y="594"/>
                  <a:pt x="973" y="596"/>
                  <a:pt x="960" y="591"/>
                </a:cubicBezTo>
                <a:cubicBezTo>
                  <a:pt x="947" y="586"/>
                  <a:pt x="937" y="579"/>
                  <a:pt x="912" y="582"/>
                </a:cubicBezTo>
                <a:cubicBezTo>
                  <a:pt x="887" y="585"/>
                  <a:pt x="845" y="598"/>
                  <a:pt x="810" y="612"/>
                </a:cubicBezTo>
                <a:cubicBezTo>
                  <a:pt x="775" y="626"/>
                  <a:pt x="733" y="658"/>
                  <a:pt x="702" y="669"/>
                </a:cubicBezTo>
                <a:cubicBezTo>
                  <a:pt x="671" y="680"/>
                  <a:pt x="648" y="673"/>
                  <a:pt x="621" y="675"/>
                </a:cubicBezTo>
                <a:cubicBezTo>
                  <a:pt x="594" y="677"/>
                  <a:pt x="558" y="674"/>
                  <a:pt x="537" y="681"/>
                </a:cubicBezTo>
                <a:cubicBezTo>
                  <a:pt x="516" y="688"/>
                  <a:pt x="532" y="713"/>
                  <a:pt x="492" y="717"/>
                </a:cubicBezTo>
                <a:cubicBezTo>
                  <a:pt x="452" y="721"/>
                  <a:pt x="335" y="705"/>
                  <a:pt x="294" y="705"/>
                </a:cubicBezTo>
                <a:cubicBezTo>
                  <a:pt x="253" y="705"/>
                  <a:pt x="268" y="710"/>
                  <a:pt x="246" y="720"/>
                </a:cubicBezTo>
                <a:cubicBezTo>
                  <a:pt x="224" y="730"/>
                  <a:pt x="185" y="758"/>
                  <a:pt x="162" y="768"/>
                </a:cubicBezTo>
                <a:cubicBezTo>
                  <a:pt x="139" y="778"/>
                  <a:pt x="121" y="787"/>
                  <a:pt x="108" y="780"/>
                </a:cubicBezTo>
                <a:cubicBezTo>
                  <a:pt x="95" y="773"/>
                  <a:pt x="87" y="737"/>
                  <a:pt x="84" y="723"/>
                </a:cubicBezTo>
                <a:cubicBezTo>
                  <a:pt x="81" y="709"/>
                  <a:pt x="92" y="694"/>
                  <a:pt x="87" y="693"/>
                </a:cubicBezTo>
                <a:cubicBezTo>
                  <a:pt x="82" y="692"/>
                  <a:pt x="64" y="712"/>
                  <a:pt x="54" y="714"/>
                </a:cubicBezTo>
                <a:cubicBezTo>
                  <a:pt x="44" y="716"/>
                  <a:pt x="33" y="708"/>
                  <a:pt x="24" y="705"/>
                </a:cubicBezTo>
                <a:lnTo>
                  <a:pt x="0" y="699"/>
                </a:lnTo>
                <a:lnTo>
                  <a:pt x="6" y="666"/>
                </a:lnTo>
                <a:cubicBezTo>
                  <a:pt x="9" y="652"/>
                  <a:pt x="8" y="630"/>
                  <a:pt x="18" y="61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1" name="Freeform 99"/>
          <p:cNvSpPr>
            <a:spLocks/>
          </p:cNvSpPr>
          <p:nvPr/>
        </p:nvSpPr>
        <p:spPr bwMode="auto">
          <a:xfrm rot="20915097">
            <a:off x="5197321" y="3712930"/>
            <a:ext cx="852488" cy="511175"/>
          </a:xfrm>
          <a:custGeom>
            <a:avLst/>
            <a:gdLst>
              <a:gd name="T0" fmla="*/ 776 w 1364"/>
              <a:gd name="T1" fmla="*/ 219 h 823"/>
              <a:gd name="T2" fmla="*/ 956 w 1364"/>
              <a:gd name="T3" fmla="*/ 258 h 823"/>
              <a:gd name="T4" fmla="*/ 1028 w 1364"/>
              <a:gd name="T5" fmla="*/ 336 h 823"/>
              <a:gd name="T6" fmla="*/ 1196 w 1364"/>
              <a:gd name="T7" fmla="*/ 411 h 823"/>
              <a:gd name="T8" fmla="*/ 1232 w 1364"/>
              <a:gd name="T9" fmla="*/ 471 h 823"/>
              <a:gd name="T10" fmla="*/ 1274 w 1364"/>
              <a:gd name="T11" fmla="*/ 498 h 823"/>
              <a:gd name="T12" fmla="*/ 1283 w 1364"/>
              <a:gd name="T13" fmla="*/ 555 h 823"/>
              <a:gd name="T14" fmla="*/ 1328 w 1364"/>
              <a:gd name="T15" fmla="*/ 627 h 823"/>
              <a:gd name="T16" fmla="*/ 1328 w 1364"/>
              <a:gd name="T17" fmla="*/ 780 h 823"/>
              <a:gd name="T18" fmla="*/ 1223 w 1364"/>
              <a:gd name="T19" fmla="*/ 804 h 823"/>
              <a:gd name="T20" fmla="*/ 1199 w 1364"/>
              <a:gd name="T21" fmla="*/ 747 h 823"/>
              <a:gd name="T22" fmla="*/ 1217 w 1364"/>
              <a:gd name="T23" fmla="*/ 678 h 823"/>
              <a:gd name="T24" fmla="*/ 998 w 1364"/>
              <a:gd name="T25" fmla="*/ 690 h 823"/>
              <a:gd name="T26" fmla="*/ 860 w 1364"/>
              <a:gd name="T27" fmla="*/ 615 h 823"/>
              <a:gd name="T28" fmla="*/ 692 w 1364"/>
              <a:gd name="T29" fmla="*/ 627 h 823"/>
              <a:gd name="T30" fmla="*/ 596 w 1364"/>
              <a:gd name="T31" fmla="*/ 669 h 823"/>
              <a:gd name="T32" fmla="*/ 563 w 1364"/>
              <a:gd name="T33" fmla="*/ 777 h 823"/>
              <a:gd name="T34" fmla="*/ 426 w 1364"/>
              <a:gd name="T35" fmla="*/ 724 h 823"/>
              <a:gd name="T36" fmla="*/ 359 w 1364"/>
              <a:gd name="T37" fmla="*/ 675 h 823"/>
              <a:gd name="T38" fmla="*/ 293 w 1364"/>
              <a:gd name="T39" fmla="*/ 582 h 823"/>
              <a:gd name="T40" fmla="*/ 234 w 1364"/>
              <a:gd name="T41" fmla="*/ 562 h 823"/>
              <a:gd name="T42" fmla="*/ 112 w 1364"/>
              <a:gd name="T43" fmla="*/ 594 h 823"/>
              <a:gd name="T44" fmla="*/ 50 w 1364"/>
              <a:gd name="T45" fmla="*/ 570 h 823"/>
              <a:gd name="T46" fmla="*/ 17 w 1364"/>
              <a:gd name="T47" fmla="*/ 536 h 823"/>
              <a:gd name="T48" fmla="*/ 8 w 1364"/>
              <a:gd name="T49" fmla="*/ 466 h 823"/>
              <a:gd name="T50" fmla="*/ 29 w 1364"/>
              <a:gd name="T51" fmla="*/ 383 h 823"/>
              <a:gd name="T52" fmla="*/ 38 w 1364"/>
              <a:gd name="T53" fmla="*/ 328 h 823"/>
              <a:gd name="T54" fmla="*/ 102 w 1364"/>
              <a:gd name="T55" fmla="*/ 243 h 823"/>
              <a:gd name="T56" fmla="*/ 268 w 1364"/>
              <a:gd name="T57" fmla="*/ 199 h 823"/>
              <a:gd name="T58" fmla="*/ 389 w 1364"/>
              <a:gd name="T59" fmla="*/ 111 h 823"/>
              <a:gd name="T60" fmla="*/ 512 w 1364"/>
              <a:gd name="T61" fmla="*/ 63 h 823"/>
              <a:gd name="T62" fmla="*/ 623 w 1364"/>
              <a:gd name="T63" fmla="*/ 0 h 823"/>
              <a:gd name="T64" fmla="*/ 602 w 1364"/>
              <a:gd name="T65" fmla="*/ 111 h 823"/>
              <a:gd name="T66" fmla="*/ 671 w 1364"/>
              <a:gd name="T67" fmla="*/ 171 h 823"/>
              <a:gd name="T68" fmla="*/ 488 w 1364"/>
              <a:gd name="T69" fmla="*/ 276 h 823"/>
              <a:gd name="T70" fmla="*/ 392 w 1364"/>
              <a:gd name="T71" fmla="*/ 270 h 823"/>
              <a:gd name="T72" fmla="*/ 605 w 1364"/>
              <a:gd name="T73" fmla="*/ 279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4" h="823">
                <a:moveTo>
                  <a:pt x="605" y="279"/>
                </a:moveTo>
                <a:cubicBezTo>
                  <a:pt x="634" y="269"/>
                  <a:pt x="721" y="226"/>
                  <a:pt x="776" y="219"/>
                </a:cubicBezTo>
                <a:cubicBezTo>
                  <a:pt x="831" y="212"/>
                  <a:pt x="905" y="234"/>
                  <a:pt x="935" y="240"/>
                </a:cubicBezTo>
                <a:lnTo>
                  <a:pt x="956" y="258"/>
                </a:lnTo>
                <a:cubicBezTo>
                  <a:pt x="965" y="266"/>
                  <a:pt x="980" y="278"/>
                  <a:pt x="992" y="291"/>
                </a:cubicBezTo>
                <a:cubicBezTo>
                  <a:pt x="1004" y="304"/>
                  <a:pt x="1006" y="328"/>
                  <a:pt x="1028" y="336"/>
                </a:cubicBezTo>
                <a:cubicBezTo>
                  <a:pt x="1050" y="344"/>
                  <a:pt x="1096" y="327"/>
                  <a:pt x="1124" y="339"/>
                </a:cubicBezTo>
                <a:cubicBezTo>
                  <a:pt x="1152" y="351"/>
                  <a:pt x="1182" y="391"/>
                  <a:pt x="1196" y="411"/>
                </a:cubicBezTo>
                <a:cubicBezTo>
                  <a:pt x="1210" y="431"/>
                  <a:pt x="1202" y="449"/>
                  <a:pt x="1208" y="459"/>
                </a:cubicBezTo>
                <a:cubicBezTo>
                  <a:pt x="1214" y="469"/>
                  <a:pt x="1223" y="472"/>
                  <a:pt x="1232" y="471"/>
                </a:cubicBezTo>
                <a:cubicBezTo>
                  <a:pt x="1241" y="470"/>
                  <a:pt x="1258" y="446"/>
                  <a:pt x="1265" y="450"/>
                </a:cubicBezTo>
                <a:cubicBezTo>
                  <a:pt x="1272" y="454"/>
                  <a:pt x="1274" y="482"/>
                  <a:pt x="1274" y="498"/>
                </a:cubicBezTo>
                <a:cubicBezTo>
                  <a:pt x="1274" y="514"/>
                  <a:pt x="1261" y="537"/>
                  <a:pt x="1262" y="546"/>
                </a:cubicBezTo>
                <a:cubicBezTo>
                  <a:pt x="1263" y="555"/>
                  <a:pt x="1276" y="551"/>
                  <a:pt x="1283" y="555"/>
                </a:cubicBezTo>
                <a:cubicBezTo>
                  <a:pt x="1290" y="559"/>
                  <a:pt x="1299" y="558"/>
                  <a:pt x="1307" y="570"/>
                </a:cubicBezTo>
                <a:cubicBezTo>
                  <a:pt x="1315" y="582"/>
                  <a:pt x="1318" y="604"/>
                  <a:pt x="1328" y="627"/>
                </a:cubicBezTo>
                <a:cubicBezTo>
                  <a:pt x="1338" y="650"/>
                  <a:pt x="1364" y="683"/>
                  <a:pt x="1364" y="708"/>
                </a:cubicBezTo>
                <a:cubicBezTo>
                  <a:pt x="1364" y="733"/>
                  <a:pt x="1345" y="761"/>
                  <a:pt x="1328" y="780"/>
                </a:cubicBezTo>
                <a:cubicBezTo>
                  <a:pt x="1311" y="799"/>
                  <a:pt x="1282" y="815"/>
                  <a:pt x="1265" y="819"/>
                </a:cubicBezTo>
                <a:cubicBezTo>
                  <a:pt x="1248" y="823"/>
                  <a:pt x="1236" y="807"/>
                  <a:pt x="1223" y="804"/>
                </a:cubicBezTo>
                <a:cubicBezTo>
                  <a:pt x="1210" y="801"/>
                  <a:pt x="1188" y="810"/>
                  <a:pt x="1184" y="801"/>
                </a:cubicBezTo>
                <a:cubicBezTo>
                  <a:pt x="1180" y="792"/>
                  <a:pt x="1189" y="759"/>
                  <a:pt x="1199" y="747"/>
                </a:cubicBezTo>
                <a:cubicBezTo>
                  <a:pt x="1209" y="735"/>
                  <a:pt x="1241" y="740"/>
                  <a:pt x="1244" y="729"/>
                </a:cubicBezTo>
                <a:cubicBezTo>
                  <a:pt x="1247" y="718"/>
                  <a:pt x="1241" y="684"/>
                  <a:pt x="1217" y="678"/>
                </a:cubicBezTo>
                <a:cubicBezTo>
                  <a:pt x="1193" y="672"/>
                  <a:pt x="1136" y="691"/>
                  <a:pt x="1100" y="693"/>
                </a:cubicBezTo>
                <a:cubicBezTo>
                  <a:pt x="1064" y="695"/>
                  <a:pt x="1027" y="693"/>
                  <a:pt x="998" y="690"/>
                </a:cubicBezTo>
                <a:cubicBezTo>
                  <a:pt x="969" y="687"/>
                  <a:pt x="949" y="685"/>
                  <a:pt x="926" y="672"/>
                </a:cubicBezTo>
                <a:lnTo>
                  <a:pt x="860" y="615"/>
                </a:lnTo>
                <a:cubicBezTo>
                  <a:pt x="831" y="604"/>
                  <a:pt x="783" y="604"/>
                  <a:pt x="755" y="606"/>
                </a:cubicBezTo>
                <a:cubicBezTo>
                  <a:pt x="727" y="608"/>
                  <a:pt x="718" y="616"/>
                  <a:pt x="692" y="627"/>
                </a:cubicBezTo>
                <a:cubicBezTo>
                  <a:pt x="666" y="638"/>
                  <a:pt x="612" y="668"/>
                  <a:pt x="596" y="675"/>
                </a:cubicBezTo>
                <a:cubicBezTo>
                  <a:pt x="580" y="682"/>
                  <a:pt x="596" y="659"/>
                  <a:pt x="596" y="669"/>
                </a:cubicBezTo>
                <a:cubicBezTo>
                  <a:pt x="596" y="679"/>
                  <a:pt x="604" y="717"/>
                  <a:pt x="599" y="735"/>
                </a:cubicBezTo>
                <a:cubicBezTo>
                  <a:pt x="594" y="753"/>
                  <a:pt x="581" y="774"/>
                  <a:pt x="563" y="777"/>
                </a:cubicBezTo>
                <a:cubicBezTo>
                  <a:pt x="545" y="780"/>
                  <a:pt x="511" y="765"/>
                  <a:pt x="488" y="756"/>
                </a:cubicBezTo>
                <a:cubicBezTo>
                  <a:pt x="465" y="747"/>
                  <a:pt x="441" y="731"/>
                  <a:pt x="426" y="724"/>
                </a:cubicBezTo>
                <a:cubicBezTo>
                  <a:pt x="411" y="717"/>
                  <a:pt x="409" y="720"/>
                  <a:pt x="398" y="712"/>
                </a:cubicBezTo>
                <a:cubicBezTo>
                  <a:pt x="387" y="704"/>
                  <a:pt x="367" y="686"/>
                  <a:pt x="359" y="675"/>
                </a:cubicBezTo>
                <a:lnTo>
                  <a:pt x="347" y="645"/>
                </a:lnTo>
                <a:cubicBezTo>
                  <a:pt x="336" y="630"/>
                  <a:pt x="306" y="601"/>
                  <a:pt x="293" y="582"/>
                </a:cubicBezTo>
                <a:cubicBezTo>
                  <a:pt x="280" y="563"/>
                  <a:pt x="276" y="534"/>
                  <a:pt x="266" y="531"/>
                </a:cubicBezTo>
                <a:cubicBezTo>
                  <a:pt x="256" y="528"/>
                  <a:pt x="254" y="556"/>
                  <a:pt x="234" y="562"/>
                </a:cubicBezTo>
                <a:cubicBezTo>
                  <a:pt x="214" y="568"/>
                  <a:pt x="164" y="565"/>
                  <a:pt x="144" y="570"/>
                </a:cubicBezTo>
                <a:cubicBezTo>
                  <a:pt x="124" y="575"/>
                  <a:pt x="119" y="589"/>
                  <a:pt x="112" y="594"/>
                </a:cubicBezTo>
                <a:cubicBezTo>
                  <a:pt x="101" y="594"/>
                  <a:pt x="82" y="592"/>
                  <a:pt x="72" y="588"/>
                </a:cubicBezTo>
                <a:cubicBezTo>
                  <a:pt x="62" y="584"/>
                  <a:pt x="55" y="576"/>
                  <a:pt x="50" y="570"/>
                </a:cubicBezTo>
                <a:cubicBezTo>
                  <a:pt x="45" y="564"/>
                  <a:pt x="46" y="558"/>
                  <a:pt x="41" y="552"/>
                </a:cubicBezTo>
                <a:cubicBezTo>
                  <a:pt x="36" y="546"/>
                  <a:pt x="23" y="543"/>
                  <a:pt x="17" y="536"/>
                </a:cubicBezTo>
                <a:cubicBezTo>
                  <a:pt x="11" y="529"/>
                  <a:pt x="4" y="519"/>
                  <a:pt x="2" y="507"/>
                </a:cubicBezTo>
                <a:cubicBezTo>
                  <a:pt x="0" y="495"/>
                  <a:pt x="3" y="477"/>
                  <a:pt x="8" y="466"/>
                </a:cubicBezTo>
                <a:lnTo>
                  <a:pt x="30" y="438"/>
                </a:lnTo>
                <a:lnTo>
                  <a:pt x="29" y="383"/>
                </a:lnTo>
                <a:cubicBezTo>
                  <a:pt x="31" y="370"/>
                  <a:pt x="39" y="368"/>
                  <a:pt x="40" y="359"/>
                </a:cubicBezTo>
                <a:cubicBezTo>
                  <a:pt x="41" y="350"/>
                  <a:pt x="35" y="340"/>
                  <a:pt x="38" y="328"/>
                </a:cubicBezTo>
                <a:lnTo>
                  <a:pt x="60" y="288"/>
                </a:lnTo>
                <a:cubicBezTo>
                  <a:pt x="71" y="274"/>
                  <a:pt x="83" y="256"/>
                  <a:pt x="102" y="243"/>
                </a:cubicBezTo>
                <a:cubicBezTo>
                  <a:pt x="121" y="230"/>
                  <a:pt x="146" y="214"/>
                  <a:pt x="174" y="207"/>
                </a:cubicBezTo>
                <a:cubicBezTo>
                  <a:pt x="202" y="200"/>
                  <a:pt x="243" y="208"/>
                  <a:pt x="268" y="199"/>
                </a:cubicBezTo>
                <a:cubicBezTo>
                  <a:pt x="293" y="190"/>
                  <a:pt x="303" y="165"/>
                  <a:pt x="323" y="150"/>
                </a:cubicBezTo>
                <a:cubicBezTo>
                  <a:pt x="343" y="135"/>
                  <a:pt x="365" y="123"/>
                  <a:pt x="389" y="111"/>
                </a:cubicBezTo>
                <a:cubicBezTo>
                  <a:pt x="413" y="99"/>
                  <a:pt x="447" y="86"/>
                  <a:pt x="467" y="78"/>
                </a:cubicBezTo>
                <a:lnTo>
                  <a:pt x="512" y="63"/>
                </a:lnTo>
                <a:cubicBezTo>
                  <a:pt x="532" y="54"/>
                  <a:pt x="569" y="34"/>
                  <a:pt x="587" y="24"/>
                </a:cubicBezTo>
                <a:cubicBezTo>
                  <a:pt x="605" y="14"/>
                  <a:pt x="615" y="2"/>
                  <a:pt x="623" y="0"/>
                </a:cubicBezTo>
                <a:lnTo>
                  <a:pt x="635" y="12"/>
                </a:lnTo>
                <a:lnTo>
                  <a:pt x="602" y="111"/>
                </a:lnTo>
                <a:cubicBezTo>
                  <a:pt x="618" y="123"/>
                  <a:pt x="723" y="74"/>
                  <a:pt x="734" y="84"/>
                </a:cubicBezTo>
                <a:cubicBezTo>
                  <a:pt x="745" y="94"/>
                  <a:pt x="698" y="141"/>
                  <a:pt x="671" y="171"/>
                </a:cubicBezTo>
                <a:cubicBezTo>
                  <a:pt x="644" y="201"/>
                  <a:pt x="602" y="246"/>
                  <a:pt x="572" y="264"/>
                </a:cubicBezTo>
                <a:lnTo>
                  <a:pt x="488" y="276"/>
                </a:lnTo>
                <a:lnTo>
                  <a:pt x="388" y="271"/>
                </a:lnTo>
                <a:lnTo>
                  <a:pt x="392" y="270"/>
                </a:lnTo>
                <a:lnTo>
                  <a:pt x="500" y="318"/>
                </a:lnTo>
                <a:cubicBezTo>
                  <a:pt x="535" y="319"/>
                  <a:pt x="583" y="287"/>
                  <a:pt x="605" y="279"/>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2" name="Freeform 100"/>
          <p:cNvSpPr>
            <a:spLocks/>
          </p:cNvSpPr>
          <p:nvPr/>
        </p:nvSpPr>
        <p:spPr bwMode="auto">
          <a:xfrm rot="20279323">
            <a:off x="5640234" y="3736743"/>
            <a:ext cx="625475" cy="465137"/>
          </a:xfrm>
          <a:custGeom>
            <a:avLst/>
            <a:gdLst>
              <a:gd name="T0" fmla="*/ 72 w 1090"/>
              <a:gd name="T1" fmla="*/ 669 h 810"/>
              <a:gd name="T2" fmla="*/ 41 w 1090"/>
              <a:gd name="T3" fmla="*/ 633 h 810"/>
              <a:gd name="T4" fmla="*/ 2 w 1090"/>
              <a:gd name="T5" fmla="*/ 588 h 810"/>
              <a:gd name="T6" fmla="*/ 30 w 1090"/>
              <a:gd name="T7" fmla="*/ 519 h 810"/>
              <a:gd name="T8" fmla="*/ 40 w 1090"/>
              <a:gd name="T9" fmla="*/ 440 h 810"/>
              <a:gd name="T10" fmla="*/ 60 w 1090"/>
              <a:gd name="T11" fmla="*/ 369 h 810"/>
              <a:gd name="T12" fmla="*/ 174 w 1090"/>
              <a:gd name="T13" fmla="*/ 288 h 810"/>
              <a:gd name="T14" fmla="*/ 276 w 1090"/>
              <a:gd name="T15" fmla="*/ 255 h 810"/>
              <a:gd name="T16" fmla="*/ 397 w 1090"/>
              <a:gd name="T17" fmla="*/ 100 h 810"/>
              <a:gd name="T18" fmla="*/ 487 w 1090"/>
              <a:gd name="T19" fmla="*/ 1 h 810"/>
              <a:gd name="T20" fmla="*/ 484 w 1090"/>
              <a:gd name="T21" fmla="*/ 109 h 810"/>
              <a:gd name="T22" fmla="*/ 628 w 1090"/>
              <a:gd name="T23" fmla="*/ 10 h 810"/>
              <a:gd name="T24" fmla="*/ 586 w 1090"/>
              <a:gd name="T25" fmla="*/ 169 h 810"/>
              <a:gd name="T26" fmla="*/ 454 w 1090"/>
              <a:gd name="T27" fmla="*/ 307 h 810"/>
              <a:gd name="T28" fmla="*/ 388 w 1090"/>
              <a:gd name="T29" fmla="*/ 352 h 810"/>
              <a:gd name="T30" fmla="*/ 460 w 1090"/>
              <a:gd name="T31" fmla="*/ 349 h 810"/>
              <a:gd name="T32" fmla="*/ 682 w 1090"/>
              <a:gd name="T33" fmla="*/ 220 h 810"/>
              <a:gd name="T34" fmla="*/ 793 w 1090"/>
              <a:gd name="T35" fmla="*/ 205 h 810"/>
              <a:gd name="T36" fmla="*/ 949 w 1090"/>
              <a:gd name="T37" fmla="*/ 397 h 810"/>
              <a:gd name="T38" fmla="*/ 978 w 1090"/>
              <a:gd name="T39" fmla="*/ 575 h 810"/>
              <a:gd name="T40" fmla="*/ 1020 w 1090"/>
              <a:gd name="T41" fmla="*/ 571 h 810"/>
              <a:gd name="T42" fmla="*/ 1074 w 1090"/>
              <a:gd name="T43" fmla="*/ 519 h 810"/>
              <a:gd name="T44" fmla="*/ 1074 w 1090"/>
              <a:gd name="T45" fmla="*/ 605 h 810"/>
              <a:gd name="T46" fmla="*/ 1086 w 1090"/>
              <a:gd name="T47" fmla="*/ 619 h 810"/>
              <a:gd name="T48" fmla="*/ 1074 w 1090"/>
              <a:gd name="T49" fmla="*/ 685 h 810"/>
              <a:gd name="T50" fmla="*/ 1066 w 1090"/>
              <a:gd name="T51" fmla="*/ 745 h 810"/>
              <a:gd name="T52" fmla="*/ 964 w 1090"/>
              <a:gd name="T53" fmla="*/ 787 h 810"/>
              <a:gd name="T54" fmla="*/ 888 w 1090"/>
              <a:gd name="T55" fmla="*/ 803 h 810"/>
              <a:gd name="T56" fmla="*/ 640 w 1090"/>
              <a:gd name="T57" fmla="*/ 789 h 810"/>
              <a:gd name="T58" fmla="*/ 560 w 1090"/>
              <a:gd name="T59" fmla="*/ 785 h 810"/>
              <a:gd name="T60" fmla="*/ 548 w 1090"/>
              <a:gd name="T61" fmla="*/ 789 h 810"/>
              <a:gd name="T62" fmla="*/ 426 w 1090"/>
              <a:gd name="T63" fmla="*/ 805 h 810"/>
              <a:gd name="T64" fmla="*/ 408 w 1090"/>
              <a:gd name="T65" fmla="*/ 763 h 810"/>
              <a:gd name="T66" fmla="*/ 316 w 1090"/>
              <a:gd name="T67" fmla="*/ 741 h 810"/>
              <a:gd name="T68" fmla="*/ 246 w 1090"/>
              <a:gd name="T69" fmla="*/ 671 h 810"/>
              <a:gd name="T70" fmla="*/ 144 w 1090"/>
              <a:gd name="T71" fmla="*/ 651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0" h="810">
                <a:moveTo>
                  <a:pt x="112" y="675"/>
                </a:moveTo>
                <a:cubicBezTo>
                  <a:pt x="101" y="675"/>
                  <a:pt x="82" y="673"/>
                  <a:pt x="72" y="669"/>
                </a:cubicBezTo>
                <a:cubicBezTo>
                  <a:pt x="62" y="665"/>
                  <a:pt x="55" y="657"/>
                  <a:pt x="50" y="651"/>
                </a:cubicBezTo>
                <a:cubicBezTo>
                  <a:pt x="45" y="645"/>
                  <a:pt x="46" y="639"/>
                  <a:pt x="41" y="633"/>
                </a:cubicBezTo>
                <a:cubicBezTo>
                  <a:pt x="36" y="627"/>
                  <a:pt x="23" y="624"/>
                  <a:pt x="17" y="617"/>
                </a:cubicBezTo>
                <a:cubicBezTo>
                  <a:pt x="11" y="610"/>
                  <a:pt x="4" y="600"/>
                  <a:pt x="2" y="588"/>
                </a:cubicBezTo>
                <a:cubicBezTo>
                  <a:pt x="0" y="576"/>
                  <a:pt x="3" y="558"/>
                  <a:pt x="8" y="547"/>
                </a:cubicBezTo>
                <a:lnTo>
                  <a:pt x="30" y="519"/>
                </a:lnTo>
                <a:lnTo>
                  <a:pt x="29" y="464"/>
                </a:lnTo>
                <a:cubicBezTo>
                  <a:pt x="31" y="451"/>
                  <a:pt x="39" y="449"/>
                  <a:pt x="40" y="440"/>
                </a:cubicBezTo>
                <a:cubicBezTo>
                  <a:pt x="41" y="431"/>
                  <a:pt x="35" y="421"/>
                  <a:pt x="38" y="409"/>
                </a:cubicBezTo>
                <a:lnTo>
                  <a:pt x="60" y="369"/>
                </a:lnTo>
                <a:cubicBezTo>
                  <a:pt x="71" y="355"/>
                  <a:pt x="83" y="337"/>
                  <a:pt x="102" y="324"/>
                </a:cubicBezTo>
                <a:cubicBezTo>
                  <a:pt x="121" y="311"/>
                  <a:pt x="146" y="295"/>
                  <a:pt x="174" y="288"/>
                </a:cubicBezTo>
                <a:cubicBezTo>
                  <a:pt x="202" y="281"/>
                  <a:pt x="251" y="285"/>
                  <a:pt x="268" y="280"/>
                </a:cubicBezTo>
                <a:cubicBezTo>
                  <a:pt x="285" y="275"/>
                  <a:pt x="267" y="272"/>
                  <a:pt x="276" y="255"/>
                </a:cubicBezTo>
                <a:cubicBezTo>
                  <a:pt x="285" y="238"/>
                  <a:pt x="302" y="204"/>
                  <a:pt x="322" y="178"/>
                </a:cubicBezTo>
                <a:cubicBezTo>
                  <a:pt x="342" y="152"/>
                  <a:pt x="375" y="122"/>
                  <a:pt x="397" y="100"/>
                </a:cubicBezTo>
                <a:cubicBezTo>
                  <a:pt x="419" y="78"/>
                  <a:pt x="439" y="62"/>
                  <a:pt x="454" y="46"/>
                </a:cubicBezTo>
                <a:cubicBezTo>
                  <a:pt x="469" y="30"/>
                  <a:pt x="481" y="0"/>
                  <a:pt x="487" y="1"/>
                </a:cubicBezTo>
                <a:cubicBezTo>
                  <a:pt x="493" y="2"/>
                  <a:pt x="490" y="37"/>
                  <a:pt x="490" y="55"/>
                </a:cubicBezTo>
                <a:cubicBezTo>
                  <a:pt x="490" y="73"/>
                  <a:pt x="471" y="111"/>
                  <a:pt x="484" y="109"/>
                </a:cubicBezTo>
                <a:lnTo>
                  <a:pt x="568" y="46"/>
                </a:lnTo>
                <a:lnTo>
                  <a:pt x="628" y="10"/>
                </a:lnTo>
                <a:lnTo>
                  <a:pt x="637" y="25"/>
                </a:lnTo>
                <a:lnTo>
                  <a:pt x="586" y="169"/>
                </a:lnTo>
                <a:cubicBezTo>
                  <a:pt x="568" y="209"/>
                  <a:pt x="551" y="239"/>
                  <a:pt x="529" y="262"/>
                </a:cubicBezTo>
                <a:cubicBezTo>
                  <a:pt x="507" y="285"/>
                  <a:pt x="484" y="294"/>
                  <a:pt x="454" y="307"/>
                </a:cubicBezTo>
                <a:cubicBezTo>
                  <a:pt x="424" y="320"/>
                  <a:pt x="360" y="333"/>
                  <a:pt x="349" y="340"/>
                </a:cubicBezTo>
                <a:lnTo>
                  <a:pt x="388" y="352"/>
                </a:lnTo>
                <a:lnTo>
                  <a:pt x="439" y="349"/>
                </a:lnTo>
                <a:lnTo>
                  <a:pt x="460" y="349"/>
                </a:lnTo>
                <a:lnTo>
                  <a:pt x="574" y="274"/>
                </a:lnTo>
                <a:cubicBezTo>
                  <a:pt x="611" y="253"/>
                  <a:pt x="657" y="232"/>
                  <a:pt x="682" y="220"/>
                </a:cubicBezTo>
                <a:cubicBezTo>
                  <a:pt x="707" y="208"/>
                  <a:pt x="709" y="204"/>
                  <a:pt x="727" y="202"/>
                </a:cubicBezTo>
                <a:cubicBezTo>
                  <a:pt x="745" y="200"/>
                  <a:pt x="765" y="191"/>
                  <a:pt x="793" y="205"/>
                </a:cubicBezTo>
                <a:cubicBezTo>
                  <a:pt x="821" y="219"/>
                  <a:pt x="869" y="254"/>
                  <a:pt x="895" y="286"/>
                </a:cubicBezTo>
                <a:cubicBezTo>
                  <a:pt x="921" y="318"/>
                  <a:pt x="936" y="364"/>
                  <a:pt x="949" y="397"/>
                </a:cubicBezTo>
                <a:lnTo>
                  <a:pt x="976" y="484"/>
                </a:lnTo>
                <a:cubicBezTo>
                  <a:pt x="981" y="514"/>
                  <a:pt x="974" y="560"/>
                  <a:pt x="978" y="575"/>
                </a:cubicBezTo>
                <a:cubicBezTo>
                  <a:pt x="982" y="590"/>
                  <a:pt x="995" y="576"/>
                  <a:pt x="1002" y="575"/>
                </a:cubicBezTo>
                <a:cubicBezTo>
                  <a:pt x="1009" y="574"/>
                  <a:pt x="1011" y="579"/>
                  <a:pt x="1020" y="571"/>
                </a:cubicBezTo>
                <a:cubicBezTo>
                  <a:pt x="1029" y="563"/>
                  <a:pt x="1049" y="534"/>
                  <a:pt x="1058" y="525"/>
                </a:cubicBezTo>
                <a:cubicBezTo>
                  <a:pt x="1067" y="516"/>
                  <a:pt x="1070" y="514"/>
                  <a:pt x="1074" y="519"/>
                </a:cubicBezTo>
                <a:cubicBezTo>
                  <a:pt x="1078" y="524"/>
                  <a:pt x="1082" y="543"/>
                  <a:pt x="1082" y="557"/>
                </a:cubicBezTo>
                <a:cubicBezTo>
                  <a:pt x="1082" y="571"/>
                  <a:pt x="1073" y="599"/>
                  <a:pt x="1074" y="605"/>
                </a:cubicBezTo>
                <a:cubicBezTo>
                  <a:pt x="1075" y="611"/>
                  <a:pt x="1086" y="589"/>
                  <a:pt x="1088" y="591"/>
                </a:cubicBezTo>
                <a:cubicBezTo>
                  <a:pt x="1090" y="593"/>
                  <a:pt x="1087" y="606"/>
                  <a:pt x="1086" y="619"/>
                </a:cubicBezTo>
                <a:cubicBezTo>
                  <a:pt x="1085" y="632"/>
                  <a:pt x="1086" y="658"/>
                  <a:pt x="1084" y="669"/>
                </a:cubicBezTo>
                <a:cubicBezTo>
                  <a:pt x="1082" y="680"/>
                  <a:pt x="1073" y="680"/>
                  <a:pt x="1074" y="685"/>
                </a:cubicBezTo>
                <a:cubicBezTo>
                  <a:pt x="1075" y="690"/>
                  <a:pt x="1089" y="691"/>
                  <a:pt x="1088" y="701"/>
                </a:cubicBezTo>
                <a:cubicBezTo>
                  <a:pt x="1087" y="711"/>
                  <a:pt x="1079" y="731"/>
                  <a:pt x="1066" y="745"/>
                </a:cubicBezTo>
                <a:cubicBezTo>
                  <a:pt x="1053" y="759"/>
                  <a:pt x="1029" y="777"/>
                  <a:pt x="1012" y="784"/>
                </a:cubicBezTo>
                <a:lnTo>
                  <a:pt x="964" y="787"/>
                </a:lnTo>
                <a:lnTo>
                  <a:pt x="913" y="778"/>
                </a:lnTo>
                <a:lnTo>
                  <a:pt x="888" y="803"/>
                </a:lnTo>
                <a:cubicBezTo>
                  <a:pt x="860" y="805"/>
                  <a:pt x="787" y="791"/>
                  <a:pt x="746" y="789"/>
                </a:cubicBezTo>
                <a:cubicBezTo>
                  <a:pt x="705" y="787"/>
                  <a:pt x="668" y="787"/>
                  <a:pt x="640" y="789"/>
                </a:cubicBezTo>
                <a:cubicBezTo>
                  <a:pt x="612" y="791"/>
                  <a:pt x="589" y="800"/>
                  <a:pt x="576" y="799"/>
                </a:cubicBezTo>
                <a:cubicBezTo>
                  <a:pt x="563" y="798"/>
                  <a:pt x="558" y="796"/>
                  <a:pt x="560" y="785"/>
                </a:cubicBezTo>
                <a:cubicBezTo>
                  <a:pt x="562" y="774"/>
                  <a:pt x="589" y="731"/>
                  <a:pt x="587" y="732"/>
                </a:cubicBezTo>
                <a:cubicBezTo>
                  <a:pt x="585" y="733"/>
                  <a:pt x="570" y="776"/>
                  <a:pt x="548" y="789"/>
                </a:cubicBezTo>
                <a:cubicBezTo>
                  <a:pt x="526" y="802"/>
                  <a:pt x="478" y="804"/>
                  <a:pt x="458" y="807"/>
                </a:cubicBezTo>
                <a:cubicBezTo>
                  <a:pt x="438" y="810"/>
                  <a:pt x="436" y="807"/>
                  <a:pt x="426" y="805"/>
                </a:cubicBezTo>
                <a:cubicBezTo>
                  <a:pt x="416" y="803"/>
                  <a:pt x="401" y="800"/>
                  <a:pt x="398" y="793"/>
                </a:cubicBezTo>
                <a:cubicBezTo>
                  <a:pt x="395" y="786"/>
                  <a:pt x="412" y="769"/>
                  <a:pt x="408" y="763"/>
                </a:cubicBezTo>
                <a:lnTo>
                  <a:pt x="376" y="759"/>
                </a:lnTo>
                <a:lnTo>
                  <a:pt x="316" y="741"/>
                </a:lnTo>
                <a:lnTo>
                  <a:pt x="274" y="709"/>
                </a:lnTo>
                <a:cubicBezTo>
                  <a:pt x="262" y="697"/>
                  <a:pt x="253" y="682"/>
                  <a:pt x="246" y="671"/>
                </a:cubicBezTo>
                <a:cubicBezTo>
                  <a:pt x="239" y="660"/>
                  <a:pt x="251" y="646"/>
                  <a:pt x="234" y="643"/>
                </a:cubicBezTo>
                <a:cubicBezTo>
                  <a:pt x="217" y="640"/>
                  <a:pt x="164" y="646"/>
                  <a:pt x="144" y="651"/>
                </a:cubicBezTo>
                <a:cubicBezTo>
                  <a:pt x="124" y="656"/>
                  <a:pt x="119" y="670"/>
                  <a:pt x="112" y="67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3" name="Freeform 101"/>
          <p:cNvSpPr>
            <a:spLocks/>
          </p:cNvSpPr>
          <p:nvPr/>
        </p:nvSpPr>
        <p:spPr bwMode="auto">
          <a:xfrm rot="20915097">
            <a:off x="1141259" y="4370155"/>
            <a:ext cx="2082800" cy="1254125"/>
          </a:xfrm>
          <a:custGeom>
            <a:avLst/>
            <a:gdLst>
              <a:gd name="T0" fmla="*/ 776 w 1364"/>
              <a:gd name="T1" fmla="*/ 219 h 823"/>
              <a:gd name="T2" fmla="*/ 956 w 1364"/>
              <a:gd name="T3" fmla="*/ 258 h 823"/>
              <a:gd name="T4" fmla="*/ 1028 w 1364"/>
              <a:gd name="T5" fmla="*/ 336 h 823"/>
              <a:gd name="T6" fmla="*/ 1196 w 1364"/>
              <a:gd name="T7" fmla="*/ 411 h 823"/>
              <a:gd name="T8" fmla="*/ 1232 w 1364"/>
              <a:gd name="T9" fmla="*/ 471 h 823"/>
              <a:gd name="T10" fmla="*/ 1274 w 1364"/>
              <a:gd name="T11" fmla="*/ 498 h 823"/>
              <a:gd name="T12" fmla="*/ 1283 w 1364"/>
              <a:gd name="T13" fmla="*/ 555 h 823"/>
              <a:gd name="T14" fmla="*/ 1328 w 1364"/>
              <a:gd name="T15" fmla="*/ 627 h 823"/>
              <a:gd name="T16" fmla="*/ 1328 w 1364"/>
              <a:gd name="T17" fmla="*/ 780 h 823"/>
              <a:gd name="T18" fmla="*/ 1223 w 1364"/>
              <a:gd name="T19" fmla="*/ 804 h 823"/>
              <a:gd name="T20" fmla="*/ 1199 w 1364"/>
              <a:gd name="T21" fmla="*/ 747 h 823"/>
              <a:gd name="T22" fmla="*/ 1217 w 1364"/>
              <a:gd name="T23" fmla="*/ 678 h 823"/>
              <a:gd name="T24" fmla="*/ 998 w 1364"/>
              <a:gd name="T25" fmla="*/ 690 h 823"/>
              <a:gd name="T26" fmla="*/ 860 w 1364"/>
              <a:gd name="T27" fmla="*/ 615 h 823"/>
              <a:gd name="T28" fmla="*/ 692 w 1364"/>
              <a:gd name="T29" fmla="*/ 627 h 823"/>
              <a:gd name="T30" fmla="*/ 596 w 1364"/>
              <a:gd name="T31" fmla="*/ 669 h 823"/>
              <a:gd name="T32" fmla="*/ 563 w 1364"/>
              <a:gd name="T33" fmla="*/ 777 h 823"/>
              <a:gd name="T34" fmla="*/ 426 w 1364"/>
              <a:gd name="T35" fmla="*/ 724 h 823"/>
              <a:gd name="T36" fmla="*/ 359 w 1364"/>
              <a:gd name="T37" fmla="*/ 675 h 823"/>
              <a:gd name="T38" fmla="*/ 293 w 1364"/>
              <a:gd name="T39" fmla="*/ 582 h 823"/>
              <a:gd name="T40" fmla="*/ 234 w 1364"/>
              <a:gd name="T41" fmla="*/ 562 h 823"/>
              <a:gd name="T42" fmla="*/ 112 w 1364"/>
              <a:gd name="T43" fmla="*/ 594 h 823"/>
              <a:gd name="T44" fmla="*/ 50 w 1364"/>
              <a:gd name="T45" fmla="*/ 570 h 823"/>
              <a:gd name="T46" fmla="*/ 17 w 1364"/>
              <a:gd name="T47" fmla="*/ 536 h 823"/>
              <a:gd name="T48" fmla="*/ 8 w 1364"/>
              <a:gd name="T49" fmla="*/ 466 h 823"/>
              <a:gd name="T50" fmla="*/ 29 w 1364"/>
              <a:gd name="T51" fmla="*/ 383 h 823"/>
              <a:gd name="T52" fmla="*/ 38 w 1364"/>
              <a:gd name="T53" fmla="*/ 328 h 823"/>
              <a:gd name="T54" fmla="*/ 102 w 1364"/>
              <a:gd name="T55" fmla="*/ 243 h 823"/>
              <a:gd name="T56" fmla="*/ 268 w 1364"/>
              <a:gd name="T57" fmla="*/ 199 h 823"/>
              <a:gd name="T58" fmla="*/ 389 w 1364"/>
              <a:gd name="T59" fmla="*/ 111 h 823"/>
              <a:gd name="T60" fmla="*/ 512 w 1364"/>
              <a:gd name="T61" fmla="*/ 63 h 823"/>
              <a:gd name="T62" fmla="*/ 623 w 1364"/>
              <a:gd name="T63" fmla="*/ 0 h 823"/>
              <a:gd name="T64" fmla="*/ 602 w 1364"/>
              <a:gd name="T65" fmla="*/ 111 h 823"/>
              <a:gd name="T66" fmla="*/ 671 w 1364"/>
              <a:gd name="T67" fmla="*/ 171 h 823"/>
              <a:gd name="T68" fmla="*/ 488 w 1364"/>
              <a:gd name="T69" fmla="*/ 276 h 823"/>
              <a:gd name="T70" fmla="*/ 392 w 1364"/>
              <a:gd name="T71" fmla="*/ 270 h 823"/>
              <a:gd name="T72" fmla="*/ 605 w 1364"/>
              <a:gd name="T73" fmla="*/ 279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4" h="823">
                <a:moveTo>
                  <a:pt x="605" y="279"/>
                </a:moveTo>
                <a:cubicBezTo>
                  <a:pt x="634" y="269"/>
                  <a:pt x="721" y="226"/>
                  <a:pt x="776" y="219"/>
                </a:cubicBezTo>
                <a:cubicBezTo>
                  <a:pt x="831" y="212"/>
                  <a:pt x="905" y="234"/>
                  <a:pt x="935" y="240"/>
                </a:cubicBezTo>
                <a:lnTo>
                  <a:pt x="956" y="258"/>
                </a:lnTo>
                <a:cubicBezTo>
                  <a:pt x="965" y="266"/>
                  <a:pt x="980" y="278"/>
                  <a:pt x="992" y="291"/>
                </a:cubicBezTo>
                <a:cubicBezTo>
                  <a:pt x="1004" y="304"/>
                  <a:pt x="1006" y="328"/>
                  <a:pt x="1028" y="336"/>
                </a:cubicBezTo>
                <a:cubicBezTo>
                  <a:pt x="1050" y="344"/>
                  <a:pt x="1096" y="327"/>
                  <a:pt x="1124" y="339"/>
                </a:cubicBezTo>
                <a:cubicBezTo>
                  <a:pt x="1152" y="351"/>
                  <a:pt x="1182" y="391"/>
                  <a:pt x="1196" y="411"/>
                </a:cubicBezTo>
                <a:cubicBezTo>
                  <a:pt x="1210" y="431"/>
                  <a:pt x="1202" y="449"/>
                  <a:pt x="1208" y="459"/>
                </a:cubicBezTo>
                <a:cubicBezTo>
                  <a:pt x="1214" y="469"/>
                  <a:pt x="1223" y="472"/>
                  <a:pt x="1232" y="471"/>
                </a:cubicBezTo>
                <a:cubicBezTo>
                  <a:pt x="1241" y="470"/>
                  <a:pt x="1258" y="446"/>
                  <a:pt x="1265" y="450"/>
                </a:cubicBezTo>
                <a:cubicBezTo>
                  <a:pt x="1272" y="454"/>
                  <a:pt x="1274" y="482"/>
                  <a:pt x="1274" y="498"/>
                </a:cubicBezTo>
                <a:cubicBezTo>
                  <a:pt x="1274" y="514"/>
                  <a:pt x="1261" y="537"/>
                  <a:pt x="1262" y="546"/>
                </a:cubicBezTo>
                <a:cubicBezTo>
                  <a:pt x="1263" y="555"/>
                  <a:pt x="1276" y="551"/>
                  <a:pt x="1283" y="555"/>
                </a:cubicBezTo>
                <a:cubicBezTo>
                  <a:pt x="1290" y="559"/>
                  <a:pt x="1299" y="558"/>
                  <a:pt x="1307" y="570"/>
                </a:cubicBezTo>
                <a:cubicBezTo>
                  <a:pt x="1315" y="582"/>
                  <a:pt x="1318" y="604"/>
                  <a:pt x="1328" y="627"/>
                </a:cubicBezTo>
                <a:cubicBezTo>
                  <a:pt x="1338" y="650"/>
                  <a:pt x="1364" y="683"/>
                  <a:pt x="1364" y="708"/>
                </a:cubicBezTo>
                <a:cubicBezTo>
                  <a:pt x="1364" y="733"/>
                  <a:pt x="1345" y="761"/>
                  <a:pt x="1328" y="780"/>
                </a:cubicBezTo>
                <a:cubicBezTo>
                  <a:pt x="1311" y="799"/>
                  <a:pt x="1282" y="815"/>
                  <a:pt x="1265" y="819"/>
                </a:cubicBezTo>
                <a:cubicBezTo>
                  <a:pt x="1248" y="823"/>
                  <a:pt x="1236" y="807"/>
                  <a:pt x="1223" y="804"/>
                </a:cubicBezTo>
                <a:cubicBezTo>
                  <a:pt x="1210" y="801"/>
                  <a:pt x="1188" y="810"/>
                  <a:pt x="1184" y="801"/>
                </a:cubicBezTo>
                <a:cubicBezTo>
                  <a:pt x="1180" y="792"/>
                  <a:pt x="1189" y="759"/>
                  <a:pt x="1199" y="747"/>
                </a:cubicBezTo>
                <a:cubicBezTo>
                  <a:pt x="1209" y="735"/>
                  <a:pt x="1241" y="740"/>
                  <a:pt x="1244" y="729"/>
                </a:cubicBezTo>
                <a:cubicBezTo>
                  <a:pt x="1247" y="718"/>
                  <a:pt x="1241" y="684"/>
                  <a:pt x="1217" y="678"/>
                </a:cubicBezTo>
                <a:cubicBezTo>
                  <a:pt x="1193" y="672"/>
                  <a:pt x="1136" y="691"/>
                  <a:pt x="1100" y="693"/>
                </a:cubicBezTo>
                <a:cubicBezTo>
                  <a:pt x="1064" y="695"/>
                  <a:pt x="1027" y="693"/>
                  <a:pt x="998" y="690"/>
                </a:cubicBezTo>
                <a:cubicBezTo>
                  <a:pt x="969" y="687"/>
                  <a:pt x="949" y="685"/>
                  <a:pt x="926" y="672"/>
                </a:cubicBezTo>
                <a:lnTo>
                  <a:pt x="860" y="615"/>
                </a:lnTo>
                <a:cubicBezTo>
                  <a:pt x="831" y="604"/>
                  <a:pt x="783" y="604"/>
                  <a:pt x="755" y="606"/>
                </a:cubicBezTo>
                <a:cubicBezTo>
                  <a:pt x="727" y="608"/>
                  <a:pt x="718" y="616"/>
                  <a:pt x="692" y="627"/>
                </a:cubicBezTo>
                <a:cubicBezTo>
                  <a:pt x="666" y="638"/>
                  <a:pt x="612" y="668"/>
                  <a:pt x="596" y="675"/>
                </a:cubicBezTo>
                <a:cubicBezTo>
                  <a:pt x="580" y="682"/>
                  <a:pt x="596" y="659"/>
                  <a:pt x="596" y="669"/>
                </a:cubicBezTo>
                <a:cubicBezTo>
                  <a:pt x="596" y="679"/>
                  <a:pt x="604" y="717"/>
                  <a:pt x="599" y="735"/>
                </a:cubicBezTo>
                <a:cubicBezTo>
                  <a:pt x="594" y="753"/>
                  <a:pt x="581" y="774"/>
                  <a:pt x="563" y="777"/>
                </a:cubicBezTo>
                <a:cubicBezTo>
                  <a:pt x="545" y="780"/>
                  <a:pt x="511" y="765"/>
                  <a:pt x="488" y="756"/>
                </a:cubicBezTo>
                <a:cubicBezTo>
                  <a:pt x="465" y="747"/>
                  <a:pt x="441" y="731"/>
                  <a:pt x="426" y="724"/>
                </a:cubicBezTo>
                <a:cubicBezTo>
                  <a:pt x="411" y="717"/>
                  <a:pt x="409" y="720"/>
                  <a:pt x="398" y="712"/>
                </a:cubicBezTo>
                <a:cubicBezTo>
                  <a:pt x="387" y="704"/>
                  <a:pt x="367" y="686"/>
                  <a:pt x="359" y="675"/>
                </a:cubicBezTo>
                <a:lnTo>
                  <a:pt x="347" y="645"/>
                </a:lnTo>
                <a:cubicBezTo>
                  <a:pt x="336" y="630"/>
                  <a:pt x="306" y="601"/>
                  <a:pt x="293" y="582"/>
                </a:cubicBezTo>
                <a:cubicBezTo>
                  <a:pt x="280" y="563"/>
                  <a:pt x="276" y="534"/>
                  <a:pt x="266" y="531"/>
                </a:cubicBezTo>
                <a:cubicBezTo>
                  <a:pt x="256" y="528"/>
                  <a:pt x="254" y="556"/>
                  <a:pt x="234" y="562"/>
                </a:cubicBezTo>
                <a:cubicBezTo>
                  <a:pt x="214" y="568"/>
                  <a:pt x="164" y="565"/>
                  <a:pt x="144" y="570"/>
                </a:cubicBezTo>
                <a:cubicBezTo>
                  <a:pt x="124" y="575"/>
                  <a:pt x="119" y="589"/>
                  <a:pt x="112" y="594"/>
                </a:cubicBezTo>
                <a:cubicBezTo>
                  <a:pt x="101" y="594"/>
                  <a:pt x="82" y="592"/>
                  <a:pt x="72" y="588"/>
                </a:cubicBezTo>
                <a:cubicBezTo>
                  <a:pt x="62" y="584"/>
                  <a:pt x="55" y="576"/>
                  <a:pt x="50" y="570"/>
                </a:cubicBezTo>
                <a:cubicBezTo>
                  <a:pt x="45" y="564"/>
                  <a:pt x="46" y="558"/>
                  <a:pt x="41" y="552"/>
                </a:cubicBezTo>
                <a:cubicBezTo>
                  <a:pt x="36" y="546"/>
                  <a:pt x="23" y="543"/>
                  <a:pt x="17" y="536"/>
                </a:cubicBezTo>
                <a:cubicBezTo>
                  <a:pt x="11" y="529"/>
                  <a:pt x="4" y="519"/>
                  <a:pt x="2" y="507"/>
                </a:cubicBezTo>
                <a:cubicBezTo>
                  <a:pt x="0" y="495"/>
                  <a:pt x="3" y="477"/>
                  <a:pt x="8" y="466"/>
                </a:cubicBezTo>
                <a:lnTo>
                  <a:pt x="30" y="438"/>
                </a:lnTo>
                <a:lnTo>
                  <a:pt x="29" y="383"/>
                </a:lnTo>
                <a:cubicBezTo>
                  <a:pt x="31" y="370"/>
                  <a:pt x="39" y="368"/>
                  <a:pt x="40" y="359"/>
                </a:cubicBezTo>
                <a:cubicBezTo>
                  <a:pt x="41" y="350"/>
                  <a:pt x="35" y="340"/>
                  <a:pt x="38" y="328"/>
                </a:cubicBezTo>
                <a:lnTo>
                  <a:pt x="60" y="288"/>
                </a:lnTo>
                <a:cubicBezTo>
                  <a:pt x="71" y="274"/>
                  <a:pt x="83" y="256"/>
                  <a:pt x="102" y="243"/>
                </a:cubicBezTo>
                <a:cubicBezTo>
                  <a:pt x="121" y="230"/>
                  <a:pt x="146" y="214"/>
                  <a:pt x="174" y="207"/>
                </a:cubicBezTo>
                <a:cubicBezTo>
                  <a:pt x="202" y="200"/>
                  <a:pt x="243" y="208"/>
                  <a:pt x="268" y="199"/>
                </a:cubicBezTo>
                <a:cubicBezTo>
                  <a:pt x="293" y="190"/>
                  <a:pt x="303" y="165"/>
                  <a:pt x="323" y="150"/>
                </a:cubicBezTo>
                <a:cubicBezTo>
                  <a:pt x="343" y="135"/>
                  <a:pt x="365" y="123"/>
                  <a:pt x="389" y="111"/>
                </a:cubicBezTo>
                <a:cubicBezTo>
                  <a:pt x="413" y="99"/>
                  <a:pt x="447" y="86"/>
                  <a:pt x="467" y="78"/>
                </a:cubicBezTo>
                <a:lnTo>
                  <a:pt x="512" y="63"/>
                </a:lnTo>
                <a:cubicBezTo>
                  <a:pt x="532" y="54"/>
                  <a:pt x="569" y="34"/>
                  <a:pt x="587" y="24"/>
                </a:cubicBezTo>
                <a:cubicBezTo>
                  <a:pt x="605" y="14"/>
                  <a:pt x="615" y="2"/>
                  <a:pt x="623" y="0"/>
                </a:cubicBezTo>
                <a:lnTo>
                  <a:pt x="635" y="12"/>
                </a:lnTo>
                <a:lnTo>
                  <a:pt x="602" y="111"/>
                </a:lnTo>
                <a:cubicBezTo>
                  <a:pt x="618" y="123"/>
                  <a:pt x="723" y="74"/>
                  <a:pt x="734" y="84"/>
                </a:cubicBezTo>
                <a:cubicBezTo>
                  <a:pt x="745" y="94"/>
                  <a:pt x="698" y="141"/>
                  <a:pt x="671" y="171"/>
                </a:cubicBezTo>
                <a:cubicBezTo>
                  <a:pt x="644" y="201"/>
                  <a:pt x="602" y="246"/>
                  <a:pt x="572" y="264"/>
                </a:cubicBezTo>
                <a:lnTo>
                  <a:pt x="488" y="276"/>
                </a:lnTo>
                <a:lnTo>
                  <a:pt x="388" y="271"/>
                </a:lnTo>
                <a:lnTo>
                  <a:pt x="392" y="270"/>
                </a:lnTo>
                <a:lnTo>
                  <a:pt x="500" y="318"/>
                </a:lnTo>
                <a:cubicBezTo>
                  <a:pt x="535" y="319"/>
                  <a:pt x="583" y="287"/>
                  <a:pt x="605" y="279"/>
                </a:cubicBezTo>
                <a:close/>
              </a:path>
            </a:pathLst>
          </a:custGeom>
          <a:ln>
            <a:noFill/>
          </a:ln>
          <a:effectLst/>
          <a:extLs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4" name="Freeform 102"/>
          <p:cNvSpPr>
            <a:spLocks/>
          </p:cNvSpPr>
          <p:nvPr/>
        </p:nvSpPr>
        <p:spPr bwMode="auto">
          <a:xfrm rot="20763506">
            <a:off x="-270029" y="4636855"/>
            <a:ext cx="2533650" cy="1231900"/>
          </a:xfrm>
          <a:custGeom>
            <a:avLst/>
            <a:gdLst>
              <a:gd name="T0" fmla="*/ 69 w 1682"/>
              <a:gd name="T1" fmla="*/ 573 h 818"/>
              <a:gd name="T2" fmla="*/ 240 w 1682"/>
              <a:gd name="T3" fmla="*/ 519 h 818"/>
              <a:gd name="T4" fmla="*/ 204 w 1682"/>
              <a:gd name="T5" fmla="*/ 480 h 818"/>
              <a:gd name="T6" fmla="*/ 104 w 1682"/>
              <a:gd name="T7" fmla="*/ 468 h 818"/>
              <a:gd name="T8" fmla="*/ 71 w 1682"/>
              <a:gd name="T9" fmla="*/ 471 h 818"/>
              <a:gd name="T10" fmla="*/ 32 w 1682"/>
              <a:gd name="T11" fmla="*/ 426 h 818"/>
              <a:gd name="T12" fmla="*/ 29 w 1682"/>
              <a:gd name="T13" fmla="*/ 390 h 818"/>
              <a:gd name="T14" fmla="*/ 12 w 1682"/>
              <a:gd name="T15" fmla="*/ 362 h 818"/>
              <a:gd name="T16" fmla="*/ 59 w 1682"/>
              <a:gd name="T17" fmla="*/ 302 h 818"/>
              <a:gd name="T18" fmla="*/ 78 w 1682"/>
              <a:gd name="T19" fmla="*/ 248 h 818"/>
              <a:gd name="T20" fmla="*/ 135 w 1682"/>
              <a:gd name="T21" fmla="*/ 165 h 818"/>
              <a:gd name="T22" fmla="*/ 243 w 1682"/>
              <a:gd name="T23" fmla="*/ 156 h 818"/>
              <a:gd name="T24" fmla="*/ 378 w 1682"/>
              <a:gd name="T25" fmla="*/ 141 h 818"/>
              <a:gd name="T26" fmla="*/ 483 w 1682"/>
              <a:gd name="T27" fmla="*/ 75 h 818"/>
              <a:gd name="T28" fmla="*/ 588 w 1682"/>
              <a:gd name="T29" fmla="*/ 27 h 818"/>
              <a:gd name="T30" fmla="*/ 711 w 1682"/>
              <a:gd name="T31" fmla="*/ 21 h 818"/>
              <a:gd name="T32" fmla="*/ 726 w 1682"/>
              <a:gd name="T33" fmla="*/ 114 h 818"/>
              <a:gd name="T34" fmla="*/ 708 w 1682"/>
              <a:gd name="T35" fmla="*/ 195 h 818"/>
              <a:gd name="T36" fmla="*/ 504 w 1682"/>
              <a:gd name="T37" fmla="*/ 237 h 818"/>
              <a:gd name="T38" fmla="*/ 555 w 1682"/>
              <a:gd name="T39" fmla="*/ 324 h 818"/>
              <a:gd name="T40" fmla="*/ 840 w 1682"/>
              <a:gd name="T41" fmla="*/ 231 h 818"/>
              <a:gd name="T42" fmla="*/ 1005 w 1682"/>
              <a:gd name="T43" fmla="*/ 198 h 818"/>
              <a:gd name="T44" fmla="*/ 1074 w 1682"/>
              <a:gd name="T45" fmla="*/ 156 h 818"/>
              <a:gd name="T46" fmla="*/ 1137 w 1682"/>
              <a:gd name="T47" fmla="*/ 159 h 818"/>
              <a:gd name="T48" fmla="*/ 1137 w 1682"/>
              <a:gd name="T49" fmla="*/ 171 h 818"/>
              <a:gd name="T50" fmla="*/ 1278 w 1682"/>
              <a:gd name="T51" fmla="*/ 198 h 818"/>
              <a:gd name="T52" fmla="*/ 1263 w 1682"/>
              <a:gd name="T53" fmla="*/ 234 h 818"/>
              <a:gd name="T54" fmla="*/ 1245 w 1682"/>
              <a:gd name="T55" fmla="*/ 270 h 818"/>
              <a:gd name="T56" fmla="*/ 1212 w 1682"/>
              <a:gd name="T57" fmla="*/ 330 h 818"/>
              <a:gd name="T58" fmla="*/ 1143 w 1682"/>
              <a:gd name="T59" fmla="*/ 369 h 818"/>
              <a:gd name="T60" fmla="*/ 1311 w 1682"/>
              <a:gd name="T61" fmla="*/ 519 h 818"/>
              <a:gd name="T62" fmla="*/ 1497 w 1682"/>
              <a:gd name="T63" fmla="*/ 543 h 818"/>
              <a:gd name="T64" fmla="*/ 1629 w 1682"/>
              <a:gd name="T65" fmla="*/ 615 h 818"/>
              <a:gd name="T66" fmla="*/ 1674 w 1682"/>
              <a:gd name="T67" fmla="*/ 624 h 818"/>
              <a:gd name="T68" fmla="*/ 1608 w 1682"/>
              <a:gd name="T69" fmla="*/ 723 h 818"/>
              <a:gd name="T70" fmla="*/ 1665 w 1682"/>
              <a:gd name="T71" fmla="*/ 741 h 818"/>
              <a:gd name="T72" fmla="*/ 1563 w 1682"/>
              <a:gd name="T73" fmla="*/ 804 h 818"/>
              <a:gd name="T74" fmla="*/ 1413 w 1682"/>
              <a:gd name="T75" fmla="*/ 681 h 818"/>
              <a:gd name="T76" fmla="*/ 1188 w 1682"/>
              <a:gd name="T77" fmla="*/ 765 h 818"/>
              <a:gd name="T78" fmla="*/ 993 w 1682"/>
              <a:gd name="T79" fmla="*/ 612 h 818"/>
              <a:gd name="T80" fmla="*/ 912 w 1682"/>
              <a:gd name="T81" fmla="*/ 582 h 818"/>
              <a:gd name="T82" fmla="*/ 702 w 1682"/>
              <a:gd name="T83" fmla="*/ 669 h 818"/>
              <a:gd name="T84" fmla="*/ 537 w 1682"/>
              <a:gd name="T85" fmla="*/ 681 h 818"/>
              <a:gd name="T86" fmla="*/ 294 w 1682"/>
              <a:gd name="T87" fmla="*/ 705 h 818"/>
              <a:gd name="T88" fmla="*/ 162 w 1682"/>
              <a:gd name="T89" fmla="*/ 768 h 818"/>
              <a:gd name="T90" fmla="*/ 84 w 1682"/>
              <a:gd name="T91" fmla="*/ 723 h 818"/>
              <a:gd name="T92" fmla="*/ 54 w 1682"/>
              <a:gd name="T93" fmla="*/ 714 h 818"/>
              <a:gd name="T94" fmla="*/ 0 w 1682"/>
              <a:gd name="T95" fmla="*/ 699 h 818"/>
              <a:gd name="T96" fmla="*/ 18 w 1682"/>
              <a:gd name="T97" fmla="*/ 615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2" h="818">
                <a:moveTo>
                  <a:pt x="18" y="615"/>
                </a:moveTo>
                <a:cubicBezTo>
                  <a:pt x="28" y="600"/>
                  <a:pt x="55" y="580"/>
                  <a:pt x="69" y="573"/>
                </a:cubicBezTo>
                <a:cubicBezTo>
                  <a:pt x="83" y="566"/>
                  <a:pt x="74" y="579"/>
                  <a:pt x="102" y="570"/>
                </a:cubicBezTo>
                <a:cubicBezTo>
                  <a:pt x="130" y="561"/>
                  <a:pt x="207" y="538"/>
                  <a:pt x="240" y="519"/>
                </a:cubicBezTo>
                <a:cubicBezTo>
                  <a:pt x="273" y="500"/>
                  <a:pt x="309" y="463"/>
                  <a:pt x="303" y="456"/>
                </a:cubicBezTo>
                <a:cubicBezTo>
                  <a:pt x="297" y="449"/>
                  <a:pt x="230" y="477"/>
                  <a:pt x="204" y="480"/>
                </a:cubicBezTo>
                <a:cubicBezTo>
                  <a:pt x="178" y="483"/>
                  <a:pt x="164" y="479"/>
                  <a:pt x="147" y="477"/>
                </a:cubicBezTo>
                <a:lnTo>
                  <a:pt x="104" y="468"/>
                </a:lnTo>
                <a:lnTo>
                  <a:pt x="96" y="461"/>
                </a:lnTo>
                <a:lnTo>
                  <a:pt x="71" y="471"/>
                </a:lnTo>
                <a:cubicBezTo>
                  <a:pt x="63" y="470"/>
                  <a:pt x="53" y="462"/>
                  <a:pt x="47" y="455"/>
                </a:cubicBezTo>
                <a:cubicBezTo>
                  <a:pt x="41" y="448"/>
                  <a:pt x="35" y="432"/>
                  <a:pt x="32" y="426"/>
                </a:cubicBezTo>
                <a:cubicBezTo>
                  <a:pt x="29" y="420"/>
                  <a:pt x="28" y="422"/>
                  <a:pt x="27" y="416"/>
                </a:cubicBezTo>
                <a:lnTo>
                  <a:pt x="29" y="390"/>
                </a:lnTo>
                <a:lnTo>
                  <a:pt x="13" y="393"/>
                </a:lnTo>
                <a:cubicBezTo>
                  <a:pt x="10" y="388"/>
                  <a:pt x="11" y="371"/>
                  <a:pt x="12" y="362"/>
                </a:cubicBezTo>
                <a:cubicBezTo>
                  <a:pt x="13" y="353"/>
                  <a:pt x="12" y="348"/>
                  <a:pt x="20" y="338"/>
                </a:cubicBezTo>
                <a:cubicBezTo>
                  <a:pt x="28" y="328"/>
                  <a:pt x="51" y="312"/>
                  <a:pt x="59" y="302"/>
                </a:cubicBezTo>
                <a:cubicBezTo>
                  <a:pt x="67" y="292"/>
                  <a:pt x="67" y="287"/>
                  <a:pt x="70" y="278"/>
                </a:cubicBezTo>
                <a:cubicBezTo>
                  <a:pt x="73" y="269"/>
                  <a:pt x="72" y="260"/>
                  <a:pt x="78" y="248"/>
                </a:cubicBezTo>
                <a:lnTo>
                  <a:pt x="104" y="206"/>
                </a:lnTo>
                <a:lnTo>
                  <a:pt x="135" y="165"/>
                </a:lnTo>
                <a:cubicBezTo>
                  <a:pt x="149" y="156"/>
                  <a:pt x="171" y="152"/>
                  <a:pt x="189" y="150"/>
                </a:cubicBezTo>
                <a:cubicBezTo>
                  <a:pt x="207" y="148"/>
                  <a:pt x="220" y="153"/>
                  <a:pt x="243" y="156"/>
                </a:cubicBezTo>
                <a:cubicBezTo>
                  <a:pt x="266" y="159"/>
                  <a:pt x="307" y="170"/>
                  <a:pt x="330" y="168"/>
                </a:cubicBezTo>
                <a:cubicBezTo>
                  <a:pt x="353" y="166"/>
                  <a:pt x="360" y="148"/>
                  <a:pt x="378" y="141"/>
                </a:cubicBezTo>
                <a:cubicBezTo>
                  <a:pt x="396" y="134"/>
                  <a:pt x="418" y="137"/>
                  <a:pt x="435" y="126"/>
                </a:cubicBezTo>
                <a:cubicBezTo>
                  <a:pt x="452" y="115"/>
                  <a:pt x="468" y="89"/>
                  <a:pt x="483" y="75"/>
                </a:cubicBezTo>
                <a:cubicBezTo>
                  <a:pt x="498" y="61"/>
                  <a:pt x="510" y="52"/>
                  <a:pt x="527" y="44"/>
                </a:cubicBezTo>
                <a:cubicBezTo>
                  <a:pt x="544" y="36"/>
                  <a:pt x="566" y="34"/>
                  <a:pt x="588" y="27"/>
                </a:cubicBezTo>
                <a:cubicBezTo>
                  <a:pt x="610" y="20"/>
                  <a:pt x="637" y="4"/>
                  <a:pt x="657" y="3"/>
                </a:cubicBezTo>
                <a:cubicBezTo>
                  <a:pt x="677" y="2"/>
                  <a:pt x="720" y="0"/>
                  <a:pt x="711" y="21"/>
                </a:cubicBezTo>
                <a:cubicBezTo>
                  <a:pt x="702" y="42"/>
                  <a:pt x="604" y="111"/>
                  <a:pt x="606" y="126"/>
                </a:cubicBezTo>
                <a:cubicBezTo>
                  <a:pt x="608" y="141"/>
                  <a:pt x="696" y="118"/>
                  <a:pt x="726" y="114"/>
                </a:cubicBezTo>
                <a:lnTo>
                  <a:pt x="789" y="99"/>
                </a:lnTo>
                <a:cubicBezTo>
                  <a:pt x="786" y="112"/>
                  <a:pt x="739" y="168"/>
                  <a:pt x="708" y="195"/>
                </a:cubicBezTo>
                <a:cubicBezTo>
                  <a:pt x="677" y="222"/>
                  <a:pt x="634" y="254"/>
                  <a:pt x="600" y="261"/>
                </a:cubicBezTo>
                <a:lnTo>
                  <a:pt x="504" y="237"/>
                </a:lnTo>
                <a:cubicBezTo>
                  <a:pt x="475" y="234"/>
                  <a:pt x="415" y="226"/>
                  <a:pt x="423" y="240"/>
                </a:cubicBezTo>
                <a:cubicBezTo>
                  <a:pt x="431" y="254"/>
                  <a:pt x="505" y="320"/>
                  <a:pt x="555" y="324"/>
                </a:cubicBezTo>
                <a:cubicBezTo>
                  <a:pt x="605" y="328"/>
                  <a:pt x="679" y="279"/>
                  <a:pt x="726" y="264"/>
                </a:cubicBezTo>
                <a:cubicBezTo>
                  <a:pt x="773" y="249"/>
                  <a:pt x="794" y="236"/>
                  <a:pt x="840" y="231"/>
                </a:cubicBezTo>
                <a:cubicBezTo>
                  <a:pt x="886" y="226"/>
                  <a:pt x="975" y="239"/>
                  <a:pt x="1002" y="234"/>
                </a:cubicBezTo>
                <a:lnTo>
                  <a:pt x="1005" y="198"/>
                </a:lnTo>
                <a:cubicBezTo>
                  <a:pt x="1012" y="186"/>
                  <a:pt x="1035" y="166"/>
                  <a:pt x="1047" y="159"/>
                </a:cubicBezTo>
                <a:lnTo>
                  <a:pt x="1074" y="156"/>
                </a:lnTo>
                <a:lnTo>
                  <a:pt x="1110" y="156"/>
                </a:lnTo>
                <a:cubicBezTo>
                  <a:pt x="1120" y="156"/>
                  <a:pt x="1132" y="157"/>
                  <a:pt x="1137" y="159"/>
                </a:cubicBezTo>
                <a:cubicBezTo>
                  <a:pt x="1142" y="161"/>
                  <a:pt x="1140" y="166"/>
                  <a:pt x="1140" y="168"/>
                </a:cubicBezTo>
                <a:lnTo>
                  <a:pt x="1137" y="171"/>
                </a:lnTo>
                <a:cubicBezTo>
                  <a:pt x="1147" y="171"/>
                  <a:pt x="1180" y="164"/>
                  <a:pt x="1203" y="168"/>
                </a:cubicBezTo>
                <a:cubicBezTo>
                  <a:pt x="1226" y="172"/>
                  <a:pt x="1264" y="187"/>
                  <a:pt x="1278" y="198"/>
                </a:cubicBezTo>
                <a:lnTo>
                  <a:pt x="1290" y="234"/>
                </a:lnTo>
                <a:cubicBezTo>
                  <a:pt x="1288" y="240"/>
                  <a:pt x="1266" y="230"/>
                  <a:pt x="1263" y="234"/>
                </a:cubicBezTo>
                <a:cubicBezTo>
                  <a:pt x="1260" y="238"/>
                  <a:pt x="1272" y="252"/>
                  <a:pt x="1269" y="258"/>
                </a:cubicBezTo>
                <a:cubicBezTo>
                  <a:pt x="1266" y="264"/>
                  <a:pt x="1253" y="265"/>
                  <a:pt x="1245" y="270"/>
                </a:cubicBezTo>
                <a:cubicBezTo>
                  <a:pt x="1237" y="275"/>
                  <a:pt x="1223" y="278"/>
                  <a:pt x="1218" y="288"/>
                </a:cubicBezTo>
                <a:lnTo>
                  <a:pt x="1212" y="330"/>
                </a:lnTo>
                <a:lnTo>
                  <a:pt x="1188" y="354"/>
                </a:lnTo>
                <a:lnTo>
                  <a:pt x="1143" y="369"/>
                </a:lnTo>
                <a:cubicBezTo>
                  <a:pt x="1143" y="382"/>
                  <a:pt x="1160" y="410"/>
                  <a:pt x="1188" y="435"/>
                </a:cubicBezTo>
                <a:cubicBezTo>
                  <a:pt x="1216" y="460"/>
                  <a:pt x="1272" y="511"/>
                  <a:pt x="1311" y="519"/>
                </a:cubicBezTo>
                <a:cubicBezTo>
                  <a:pt x="1350" y="527"/>
                  <a:pt x="1391" y="482"/>
                  <a:pt x="1422" y="486"/>
                </a:cubicBezTo>
                <a:cubicBezTo>
                  <a:pt x="1453" y="490"/>
                  <a:pt x="1477" y="526"/>
                  <a:pt x="1497" y="543"/>
                </a:cubicBezTo>
                <a:cubicBezTo>
                  <a:pt x="1517" y="560"/>
                  <a:pt x="1523" y="576"/>
                  <a:pt x="1545" y="588"/>
                </a:cubicBezTo>
                <a:cubicBezTo>
                  <a:pt x="1567" y="600"/>
                  <a:pt x="1611" y="612"/>
                  <a:pt x="1629" y="615"/>
                </a:cubicBezTo>
                <a:cubicBezTo>
                  <a:pt x="1647" y="618"/>
                  <a:pt x="1649" y="605"/>
                  <a:pt x="1656" y="606"/>
                </a:cubicBezTo>
                <a:cubicBezTo>
                  <a:pt x="1663" y="607"/>
                  <a:pt x="1671" y="614"/>
                  <a:pt x="1674" y="624"/>
                </a:cubicBezTo>
                <a:cubicBezTo>
                  <a:pt x="1677" y="634"/>
                  <a:pt x="1682" y="650"/>
                  <a:pt x="1671" y="666"/>
                </a:cubicBezTo>
                <a:cubicBezTo>
                  <a:pt x="1660" y="682"/>
                  <a:pt x="1613" y="712"/>
                  <a:pt x="1608" y="723"/>
                </a:cubicBezTo>
                <a:lnTo>
                  <a:pt x="1638" y="732"/>
                </a:lnTo>
                <a:lnTo>
                  <a:pt x="1665" y="741"/>
                </a:lnTo>
                <a:cubicBezTo>
                  <a:pt x="1668" y="751"/>
                  <a:pt x="1670" y="782"/>
                  <a:pt x="1653" y="792"/>
                </a:cubicBezTo>
                <a:cubicBezTo>
                  <a:pt x="1636" y="802"/>
                  <a:pt x="1592" y="818"/>
                  <a:pt x="1563" y="804"/>
                </a:cubicBezTo>
                <a:lnTo>
                  <a:pt x="1476" y="708"/>
                </a:lnTo>
                <a:cubicBezTo>
                  <a:pt x="1451" y="687"/>
                  <a:pt x="1442" y="676"/>
                  <a:pt x="1413" y="681"/>
                </a:cubicBezTo>
                <a:lnTo>
                  <a:pt x="1299" y="741"/>
                </a:lnTo>
                <a:cubicBezTo>
                  <a:pt x="1262" y="755"/>
                  <a:pt x="1224" y="772"/>
                  <a:pt x="1188" y="765"/>
                </a:cubicBezTo>
                <a:cubicBezTo>
                  <a:pt x="1152" y="758"/>
                  <a:pt x="1115" y="724"/>
                  <a:pt x="1083" y="699"/>
                </a:cubicBezTo>
                <a:cubicBezTo>
                  <a:pt x="1051" y="674"/>
                  <a:pt x="1013" y="630"/>
                  <a:pt x="993" y="612"/>
                </a:cubicBezTo>
                <a:cubicBezTo>
                  <a:pt x="973" y="594"/>
                  <a:pt x="973" y="596"/>
                  <a:pt x="960" y="591"/>
                </a:cubicBezTo>
                <a:cubicBezTo>
                  <a:pt x="947" y="586"/>
                  <a:pt x="937" y="579"/>
                  <a:pt x="912" y="582"/>
                </a:cubicBezTo>
                <a:cubicBezTo>
                  <a:pt x="887" y="585"/>
                  <a:pt x="845" y="598"/>
                  <a:pt x="810" y="612"/>
                </a:cubicBezTo>
                <a:cubicBezTo>
                  <a:pt x="775" y="626"/>
                  <a:pt x="733" y="658"/>
                  <a:pt x="702" y="669"/>
                </a:cubicBezTo>
                <a:cubicBezTo>
                  <a:pt x="671" y="680"/>
                  <a:pt x="648" y="673"/>
                  <a:pt x="621" y="675"/>
                </a:cubicBezTo>
                <a:cubicBezTo>
                  <a:pt x="594" y="677"/>
                  <a:pt x="558" y="674"/>
                  <a:pt x="537" y="681"/>
                </a:cubicBezTo>
                <a:cubicBezTo>
                  <a:pt x="516" y="688"/>
                  <a:pt x="532" y="713"/>
                  <a:pt x="492" y="717"/>
                </a:cubicBezTo>
                <a:cubicBezTo>
                  <a:pt x="452" y="721"/>
                  <a:pt x="335" y="705"/>
                  <a:pt x="294" y="705"/>
                </a:cubicBezTo>
                <a:cubicBezTo>
                  <a:pt x="253" y="705"/>
                  <a:pt x="268" y="710"/>
                  <a:pt x="246" y="720"/>
                </a:cubicBezTo>
                <a:cubicBezTo>
                  <a:pt x="224" y="730"/>
                  <a:pt x="185" y="758"/>
                  <a:pt x="162" y="768"/>
                </a:cubicBezTo>
                <a:cubicBezTo>
                  <a:pt x="139" y="778"/>
                  <a:pt x="121" y="787"/>
                  <a:pt x="108" y="780"/>
                </a:cubicBezTo>
                <a:cubicBezTo>
                  <a:pt x="95" y="773"/>
                  <a:pt x="87" y="737"/>
                  <a:pt x="84" y="723"/>
                </a:cubicBezTo>
                <a:cubicBezTo>
                  <a:pt x="81" y="709"/>
                  <a:pt x="92" y="694"/>
                  <a:pt x="87" y="693"/>
                </a:cubicBezTo>
                <a:cubicBezTo>
                  <a:pt x="82" y="692"/>
                  <a:pt x="64" y="712"/>
                  <a:pt x="54" y="714"/>
                </a:cubicBezTo>
                <a:cubicBezTo>
                  <a:pt x="44" y="716"/>
                  <a:pt x="33" y="708"/>
                  <a:pt x="24" y="705"/>
                </a:cubicBezTo>
                <a:lnTo>
                  <a:pt x="0" y="699"/>
                </a:lnTo>
                <a:lnTo>
                  <a:pt x="6" y="666"/>
                </a:lnTo>
                <a:cubicBezTo>
                  <a:pt x="9" y="652"/>
                  <a:pt x="8" y="630"/>
                  <a:pt x="18" y="61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5" name="Freeform 103"/>
          <p:cNvSpPr>
            <a:spLocks/>
          </p:cNvSpPr>
          <p:nvPr/>
        </p:nvSpPr>
        <p:spPr bwMode="auto">
          <a:xfrm rot="20626653">
            <a:off x="-1528917" y="4801955"/>
            <a:ext cx="3054351" cy="1474788"/>
          </a:xfrm>
          <a:custGeom>
            <a:avLst/>
            <a:gdLst>
              <a:gd name="T0" fmla="*/ 1028 w 1771"/>
              <a:gd name="T1" fmla="*/ 157 h 858"/>
              <a:gd name="T2" fmla="*/ 1163 w 1771"/>
              <a:gd name="T3" fmla="*/ 55 h 858"/>
              <a:gd name="T4" fmla="*/ 1349 w 1771"/>
              <a:gd name="T5" fmla="*/ 1 h 858"/>
              <a:gd name="T6" fmla="*/ 1322 w 1771"/>
              <a:gd name="T7" fmla="*/ 67 h 858"/>
              <a:gd name="T8" fmla="*/ 1340 w 1771"/>
              <a:gd name="T9" fmla="*/ 112 h 858"/>
              <a:gd name="T10" fmla="*/ 1325 w 1771"/>
              <a:gd name="T11" fmla="*/ 187 h 858"/>
              <a:gd name="T12" fmla="*/ 1286 w 1771"/>
              <a:gd name="T13" fmla="*/ 265 h 858"/>
              <a:gd name="T14" fmla="*/ 1391 w 1771"/>
              <a:gd name="T15" fmla="*/ 200 h 858"/>
              <a:gd name="T16" fmla="*/ 1483 w 1771"/>
              <a:gd name="T17" fmla="*/ 196 h 858"/>
              <a:gd name="T18" fmla="*/ 1559 w 1771"/>
              <a:gd name="T19" fmla="*/ 204 h 858"/>
              <a:gd name="T20" fmla="*/ 1725 w 1771"/>
              <a:gd name="T21" fmla="*/ 310 h 858"/>
              <a:gd name="T22" fmla="*/ 1761 w 1771"/>
              <a:gd name="T23" fmla="*/ 366 h 858"/>
              <a:gd name="T24" fmla="*/ 1551 w 1771"/>
              <a:gd name="T25" fmla="*/ 320 h 858"/>
              <a:gd name="T26" fmla="*/ 1545 w 1771"/>
              <a:gd name="T27" fmla="*/ 416 h 858"/>
              <a:gd name="T28" fmla="*/ 1607 w 1771"/>
              <a:gd name="T29" fmla="*/ 536 h 858"/>
              <a:gd name="T30" fmla="*/ 1451 w 1771"/>
              <a:gd name="T31" fmla="*/ 434 h 858"/>
              <a:gd name="T32" fmla="*/ 1363 w 1771"/>
              <a:gd name="T33" fmla="*/ 570 h 858"/>
              <a:gd name="T34" fmla="*/ 1230 w 1771"/>
              <a:gd name="T35" fmla="*/ 567 h 858"/>
              <a:gd name="T36" fmla="*/ 1017 w 1771"/>
              <a:gd name="T37" fmla="*/ 522 h 858"/>
              <a:gd name="T38" fmla="*/ 787 w 1771"/>
              <a:gd name="T39" fmla="*/ 710 h 858"/>
              <a:gd name="T40" fmla="*/ 517 w 1771"/>
              <a:gd name="T41" fmla="*/ 740 h 858"/>
              <a:gd name="T42" fmla="*/ 253 w 1771"/>
              <a:gd name="T43" fmla="*/ 830 h 858"/>
              <a:gd name="T44" fmla="*/ 141 w 1771"/>
              <a:gd name="T45" fmla="*/ 842 h 858"/>
              <a:gd name="T46" fmla="*/ 83 w 1771"/>
              <a:gd name="T47" fmla="*/ 810 h 858"/>
              <a:gd name="T48" fmla="*/ 127 w 1771"/>
              <a:gd name="T49" fmla="*/ 752 h 858"/>
              <a:gd name="T50" fmla="*/ 239 w 1771"/>
              <a:gd name="T51" fmla="*/ 730 h 858"/>
              <a:gd name="T52" fmla="*/ 93 w 1771"/>
              <a:gd name="T53" fmla="*/ 754 h 858"/>
              <a:gd name="T54" fmla="*/ 5 w 1771"/>
              <a:gd name="T55" fmla="*/ 660 h 858"/>
              <a:gd name="T56" fmla="*/ 111 w 1771"/>
              <a:gd name="T57" fmla="*/ 640 h 858"/>
              <a:gd name="T58" fmla="*/ 285 w 1771"/>
              <a:gd name="T59" fmla="*/ 549 h 858"/>
              <a:gd name="T60" fmla="*/ 213 w 1771"/>
              <a:gd name="T61" fmla="*/ 553 h 858"/>
              <a:gd name="T62" fmla="*/ 150 w 1771"/>
              <a:gd name="T63" fmla="*/ 507 h 858"/>
              <a:gd name="T64" fmla="*/ 137 w 1771"/>
              <a:gd name="T65" fmla="*/ 465 h 858"/>
              <a:gd name="T66" fmla="*/ 177 w 1771"/>
              <a:gd name="T67" fmla="*/ 383 h 858"/>
              <a:gd name="T68" fmla="*/ 222 w 1771"/>
              <a:gd name="T69" fmla="*/ 287 h 858"/>
              <a:gd name="T70" fmla="*/ 425 w 1771"/>
              <a:gd name="T71" fmla="*/ 223 h 858"/>
              <a:gd name="T72" fmla="*/ 485 w 1771"/>
              <a:gd name="T73" fmla="*/ 229 h 858"/>
              <a:gd name="T74" fmla="*/ 644 w 1771"/>
              <a:gd name="T75" fmla="*/ 88 h 858"/>
              <a:gd name="T76" fmla="*/ 734 w 1771"/>
              <a:gd name="T77" fmla="*/ 70 h 858"/>
              <a:gd name="T78" fmla="*/ 828 w 1771"/>
              <a:gd name="T79" fmla="*/ 67 h 858"/>
              <a:gd name="T80" fmla="*/ 797 w 1771"/>
              <a:gd name="T81" fmla="*/ 175 h 858"/>
              <a:gd name="T82" fmla="*/ 620 w 1771"/>
              <a:gd name="T83" fmla="*/ 316 h 858"/>
              <a:gd name="T84" fmla="*/ 572 w 1771"/>
              <a:gd name="T85" fmla="*/ 319 h 858"/>
              <a:gd name="T86" fmla="*/ 737 w 1771"/>
              <a:gd name="T87" fmla="*/ 35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1" h="858">
                <a:moveTo>
                  <a:pt x="872" y="247"/>
                </a:moveTo>
                <a:cubicBezTo>
                  <a:pt x="895" y="230"/>
                  <a:pt x="909" y="223"/>
                  <a:pt x="935" y="208"/>
                </a:cubicBezTo>
                <a:cubicBezTo>
                  <a:pt x="961" y="193"/>
                  <a:pt x="999" y="167"/>
                  <a:pt x="1028" y="157"/>
                </a:cubicBezTo>
                <a:cubicBezTo>
                  <a:pt x="1057" y="147"/>
                  <a:pt x="1095" y="156"/>
                  <a:pt x="1112" y="145"/>
                </a:cubicBezTo>
                <a:lnTo>
                  <a:pt x="1130" y="94"/>
                </a:lnTo>
                <a:cubicBezTo>
                  <a:pt x="1139" y="79"/>
                  <a:pt x="1145" y="64"/>
                  <a:pt x="1163" y="55"/>
                </a:cubicBezTo>
                <a:cubicBezTo>
                  <a:pt x="1181" y="46"/>
                  <a:pt x="1219" y="44"/>
                  <a:pt x="1238" y="37"/>
                </a:cubicBezTo>
                <a:cubicBezTo>
                  <a:pt x="1257" y="30"/>
                  <a:pt x="1262" y="16"/>
                  <a:pt x="1280" y="10"/>
                </a:cubicBezTo>
                <a:cubicBezTo>
                  <a:pt x="1298" y="4"/>
                  <a:pt x="1331" y="0"/>
                  <a:pt x="1349" y="1"/>
                </a:cubicBezTo>
                <a:cubicBezTo>
                  <a:pt x="1367" y="2"/>
                  <a:pt x="1387" y="9"/>
                  <a:pt x="1388" y="13"/>
                </a:cubicBezTo>
                <a:cubicBezTo>
                  <a:pt x="1389" y="17"/>
                  <a:pt x="1369" y="16"/>
                  <a:pt x="1358" y="25"/>
                </a:cubicBezTo>
                <a:cubicBezTo>
                  <a:pt x="1347" y="34"/>
                  <a:pt x="1322" y="66"/>
                  <a:pt x="1322" y="67"/>
                </a:cubicBezTo>
                <a:cubicBezTo>
                  <a:pt x="1322" y="68"/>
                  <a:pt x="1349" y="34"/>
                  <a:pt x="1358" y="31"/>
                </a:cubicBezTo>
                <a:cubicBezTo>
                  <a:pt x="1367" y="28"/>
                  <a:pt x="1382" y="36"/>
                  <a:pt x="1379" y="49"/>
                </a:cubicBezTo>
                <a:cubicBezTo>
                  <a:pt x="1376" y="62"/>
                  <a:pt x="1344" y="101"/>
                  <a:pt x="1340" y="112"/>
                </a:cubicBezTo>
                <a:cubicBezTo>
                  <a:pt x="1336" y="123"/>
                  <a:pt x="1351" y="109"/>
                  <a:pt x="1353" y="114"/>
                </a:cubicBezTo>
                <a:cubicBezTo>
                  <a:pt x="1355" y="119"/>
                  <a:pt x="1357" y="133"/>
                  <a:pt x="1352" y="145"/>
                </a:cubicBezTo>
                <a:cubicBezTo>
                  <a:pt x="1347" y="157"/>
                  <a:pt x="1335" y="178"/>
                  <a:pt x="1325" y="187"/>
                </a:cubicBezTo>
                <a:cubicBezTo>
                  <a:pt x="1315" y="196"/>
                  <a:pt x="1305" y="199"/>
                  <a:pt x="1292" y="202"/>
                </a:cubicBezTo>
                <a:cubicBezTo>
                  <a:pt x="1279" y="205"/>
                  <a:pt x="1245" y="195"/>
                  <a:pt x="1244" y="205"/>
                </a:cubicBezTo>
                <a:cubicBezTo>
                  <a:pt x="1243" y="215"/>
                  <a:pt x="1273" y="244"/>
                  <a:pt x="1286" y="265"/>
                </a:cubicBezTo>
                <a:cubicBezTo>
                  <a:pt x="1299" y="286"/>
                  <a:pt x="1311" y="332"/>
                  <a:pt x="1322" y="328"/>
                </a:cubicBezTo>
                <a:cubicBezTo>
                  <a:pt x="1333" y="324"/>
                  <a:pt x="1343" y="259"/>
                  <a:pt x="1355" y="238"/>
                </a:cubicBezTo>
                <a:cubicBezTo>
                  <a:pt x="1367" y="217"/>
                  <a:pt x="1379" y="206"/>
                  <a:pt x="1391" y="200"/>
                </a:cubicBezTo>
                <a:cubicBezTo>
                  <a:pt x="1403" y="194"/>
                  <a:pt x="1419" y="197"/>
                  <a:pt x="1430" y="201"/>
                </a:cubicBezTo>
                <a:cubicBezTo>
                  <a:pt x="1441" y="205"/>
                  <a:pt x="1449" y="228"/>
                  <a:pt x="1458" y="227"/>
                </a:cubicBezTo>
                <a:cubicBezTo>
                  <a:pt x="1467" y="226"/>
                  <a:pt x="1476" y="204"/>
                  <a:pt x="1483" y="196"/>
                </a:cubicBezTo>
                <a:lnTo>
                  <a:pt x="1501" y="176"/>
                </a:lnTo>
                <a:lnTo>
                  <a:pt x="1525" y="182"/>
                </a:lnTo>
                <a:lnTo>
                  <a:pt x="1559" y="204"/>
                </a:lnTo>
                <a:lnTo>
                  <a:pt x="1597" y="254"/>
                </a:lnTo>
                <a:cubicBezTo>
                  <a:pt x="1615" y="269"/>
                  <a:pt x="1644" y="283"/>
                  <a:pt x="1665" y="292"/>
                </a:cubicBezTo>
                <a:cubicBezTo>
                  <a:pt x="1686" y="301"/>
                  <a:pt x="1711" y="306"/>
                  <a:pt x="1725" y="310"/>
                </a:cubicBezTo>
                <a:cubicBezTo>
                  <a:pt x="1739" y="314"/>
                  <a:pt x="1741" y="312"/>
                  <a:pt x="1747" y="316"/>
                </a:cubicBezTo>
                <a:cubicBezTo>
                  <a:pt x="1753" y="320"/>
                  <a:pt x="1759" y="324"/>
                  <a:pt x="1761" y="332"/>
                </a:cubicBezTo>
                <a:cubicBezTo>
                  <a:pt x="1763" y="340"/>
                  <a:pt x="1771" y="354"/>
                  <a:pt x="1761" y="366"/>
                </a:cubicBezTo>
                <a:cubicBezTo>
                  <a:pt x="1751" y="378"/>
                  <a:pt x="1727" y="406"/>
                  <a:pt x="1703" y="406"/>
                </a:cubicBezTo>
                <a:cubicBezTo>
                  <a:pt x="1679" y="406"/>
                  <a:pt x="1644" y="382"/>
                  <a:pt x="1619" y="368"/>
                </a:cubicBezTo>
                <a:cubicBezTo>
                  <a:pt x="1594" y="354"/>
                  <a:pt x="1567" y="325"/>
                  <a:pt x="1551" y="320"/>
                </a:cubicBezTo>
                <a:cubicBezTo>
                  <a:pt x="1535" y="315"/>
                  <a:pt x="1530" y="333"/>
                  <a:pt x="1523" y="338"/>
                </a:cubicBezTo>
                <a:cubicBezTo>
                  <a:pt x="1516" y="343"/>
                  <a:pt x="1503" y="337"/>
                  <a:pt x="1507" y="350"/>
                </a:cubicBezTo>
                <a:cubicBezTo>
                  <a:pt x="1511" y="363"/>
                  <a:pt x="1532" y="398"/>
                  <a:pt x="1545" y="416"/>
                </a:cubicBezTo>
                <a:cubicBezTo>
                  <a:pt x="1558" y="434"/>
                  <a:pt x="1572" y="445"/>
                  <a:pt x="1583" y="456"/>
                </a:cubicBezTo>
                <a:cubicBezTo>
                  <a:pt x="1594" y="467"/>
                  <a:pt x="1609" y="471"/>
                  <a:pt x="1613" y="484"/>
                </a:cubicBezTo>
                <a:cubicBezTo>
                  <a:pt x="1617" y="497"/>
                  <a:pt x="1616" y="525"/>
                  <a:pt x="1607" y="536"/>
                </a:cubicBezTo>
                <a:cubicBezTo>
                  <a:pt x="1598" y="547"/>
                  <a:pt x="1574" y="552"/>
                  <a:pt x="1557" y="550"/>
                </a:cubicBezTo>
                <a:lnTo>
                  <a:pt x="1503" y="524"/>
                </a:lnTo>
                <a:lnTo>
                  <a:pt x="1451" y="434"/>
                </a:lnTo>
                <a:lnTo>
                  <a:pt x="1421" y="348"/>
                </a:lnTo>
                <a:lnTo>
                  <a:pt x="1407" y="496"/>
                </a:lnTo>
                <a:cubicBezTo>
                  <a:pt x="1397" y="533"/>
                  <a:pt x="1380" y="555"/>
                  <a:pt x="1363" y="570"/>
                </a:cubicBezTo>
                <a:cubicBezTo>
                  <a:pt x="1346" y="585"/>
                  <a:pt x="1322" y="586"/>
                  <a:pt x="1305" y="588"/>
                </a:cubicBezTo>
                <a:lnTo>
                  <a:pt x="1263" y="580"/>
                </a:lnTo>
                <a:cubicBezTo>
                  <a:pt x="1251" y="577"/>
                  <a:pt x="1251" y="575"/>
                  <a:pt x="1230" y="567"/>
                </a:cubicBezTo>
                <a:lnTo>
                  <a:pt x="1137" y="532"/>
                </a:lnTo>
                <a:lnTo>
                  <a:pt x="1081" y="516"/>
                </a:lnTo>
                <a:lnTo>
                  <a:pt x="1017" y="522"/>
                </a:lnTo>
                <a:lnTo>
                  <a:pt x="963" y="564"/>
                </a:lnTo>
                <a:lnTo>
                  <a:pt x="863" y="654"/>
                </a:lnTo>
                <a:cubicBezTo>
                  <a:pt x="834" y="678"/>
                  <a:pt x="826" y="702"/>
                  <a:pt x="787" y="710"/>
                </a:cubicBezTo>
                <a:cubicBezTo>
                  <a:pt x="748" y="718"/>
                  <a:pt x="667" y="707"/>
                  <a:pt x="629" y="704"/>
                </a:cubicBezTo>
                <a:lnTo>
                  <a:pt x="561" y="692"/>
                </a:lnTo>
                <a:cubicBezTo>
                  <a:pt x="542" y="698"/>
                  <a:pt x="543" y="728"/>
                  <a:pt x="517" y="740"/>
                </a:cubicBezTo>
                <a:cubicBezTo>
                  <a:pt x="491" y="752"/>
                  <a:pt x="435" y="757"/>
                  <a:pt x="403" y="766"/>
                </a:cubicBezTo>
                <a:lnTo>
                  <a:pt x="325" y="792"/>
                </a:lnTo>
                <a:lnTo>
                  <a:pt x="253" y="830"/>
                </a:lnTo>
                <a:lnTo>
                  <a:pt x="217" y="858"/>
                </a:lnTo>
                <a:lnTo>
                  <a:pt x="181" y="856"/>
                </a:lnTo>
                <a:lnTo>
                  <a:pt x="141" y="842"/>
                </a:lnTo>
                <a:lnTo>
                  <a:pt x="83" y="812"/>
                </a:lnTo>
                <a:lnTo>
                  <a:pt x="97" y="786"/>
                </a:lnTo>
                <a:cubicBezTo>
                  <a:pt x="97" y="786"/>
                  <a:pt x="88" y="808"/>
                  <a:pt x="83" y="810"/>
                </a:cubicBezTo>
                <a:cubicBezTo>
                  <a:pt x="78" y="812"/>
                  <a:pt x="67" y="804"/>
                  <a:pt x="67" y="796"/>
                </a:cubicBezTo>
                <a:cubicBezTo>
                  <a:pt x="67" y="788"/>
                  <a:pt x="75" y="771"/>
                  <a:pt x="85" y="764"/>
                </a:cubicBezTo>
                <a:cubicBezTo>
                  <a:pt x="95" y="757"/>
                  <a:pt x="116" y="752"/>
                  <a:pt x="127" y="752"/>
                </a:cubicBezTo>
                <a:lnTo>
                  <a:pt x="153" y="762"/>
                </a:lnTo>
                <a:lnTo>
                  <a:pt x="171" y="756"/>
                </a:lnTo>
                <a:lnTo>
                  <a:pt x="239" y="730"/>
                </a:lnTo>
                <a:lnTo>
                  <a:pt x="303" y="676"/>
                </a:lnTo>
                <a:lnTo>
                  <a:pt x="195" y="720"/>
                </a:lnTo>
                <a:cubicBezTo>
                  <a:pt x="160" y="733"/>
                  <a:pt x="124" y="762"/>
                  <a:pt x="93" y="754"/>
                </a:cubicBezTo>
                <a:cubicBezTo>
                  <a:pt x="62" y="746"/>
                  <a:pt x="18" y="689"/>
                  <a:pt x="9" y="670"/>
                </a:cubicBezTo>
                <a:cubicBezTo>
                  <a:pt x="0" y="651"/>
                  <a:pt x="40" y="642"/>
                  <a:pt x="39" y="640"/>
                </a:cubicBezTo>
                <a:cubicBezTo>
                  <a:pt x="38" y="638"/>
                  <a:pt x="10" y="662"/>
                  <a:pt x="5" y="660"/>
                </a:cubicBezTo>
                <a:cubicBezTo>
                  <a:pt x="0" y="658"/>
                  <a:pt x="2" y="636"/>
                  <a:pt x="9" y="628"/>
                </a:cubicBezTo>
                <a:cubicBezTo>
                  <a:pt x="16" y="620"/>
                  <a:pt x="28" y="610"/>
                  <a:pt x="45" y="612"/>
                </a:cubicBezTo>
                <a:cubicBezTo>
                  <a:pt x="62" y="614"/>
                  <a:pt x="93" y="636"/>
                  <a:pt x="111" y="640"/>
                </a:cubicBezTo>
                <a:cubicBezTo>
                  <a:pt x="129" y="644"/>
                  <a:pt x="133" y="641"/>
                  <a:pt x="151" y="634"/>
                </a:cubicBezTo>
                <a:lnTo>
                  <a:pt x="221" y="600"/>
                </a:lnTo>
                <a:lnTo>
                  <a:pt x="285" y="549"/>
                </a:lnTo>
                <a:lnTo>
                  <a:pt x="267" y="542"/>
                </a:lnTo>
                <a:lnTo>
                  <a:pt x="222" y="549"/>
                </a:lnTo>
                <a:lnTo>
                  <a:pt x="213" y="553"/>
                </a:lnTo>
                <a:lnTo>
                  <a:pt x="189" y="552"/>
                </a:lnTo>
                <a:cubicBezTo>
                  <a:pt x="181" y="549"/>
                  <a:pt x="171" y="543"/>
                  <a:pt x="165" y="536"/>
                </a:cubicBezTo>
                <a:cubicBezTo>
                  <a:pt x="159" y="529"/>
                  <a:pt x="153" y="513"/>
                  <a:pt x="150" y="507"/>
                </a:cubicBezTo>
                <a:cubicBezTo>
                  <a:pt x="147" y="501"/>
                  <a:pt x="146" y="503"/>
                  <a:pt x="145" y="497"/>
                </a:cubicBezTo>
                <a:lnTo>
                  <a:pt x="147" y="471"/>
                </a:lnTo>
                <a:lnTo>
                  <a:pt x="137" y="465"/>
                </a:lnTo>
                <a:cubicBezTo>
                  <a:pt x="134" y="460"/>
                  <a:pt x="130" y="451"/>
                  <a:pt x="130" y="443"/>
                </a:cubicBezTo>
                <a:cubicBezTo>
                  <a:pt x="130" y="435"/>
                  <a:pt x="130" y="429"/>
                  <a:pt x="138" y="419"/>
                </a:cubicBezTo>
                <a:cubicBezTo>
                  <a:pt x="146" y="409"/>
                  <a:pt x="169" y="393"/>
                  <a:pt x="177" y="383"/>
                </a:cubicBezTo>
                <a:cubicBezTo>
                  <a:pt x="185" y="373"/>
                  <a:pt x="185" y="368"/>
                  <a:pt x="188" y="359"/>
                </a:cubicBezTo>
                <a:cubicBezTo>
                  <a:pt x="191" y="350"/>
                  <a:pt x="190" y="341"/>
                  <a:pt x="196" y="329"/>
                </a:cubicBezTo>
                <a:lnTo>
                  <a:pt x="222" y="287"/>
                </a:lnTo>
                <a:lnTo>
                  <a:pt x="250" y="243"/>
                </a:lnTo>
                <a:cubicBezTo>
                  <a:pt x="267" y="231"/>
                  <a:pt x="293" y="221"/>
                  <a:pt x="322" y="218"/>
                </a:cubicBezTo>
                <a:cubicBezTo>
                  <a:pt x="351" y="215"/>
                  <a:pt x="402" y="220"/>
                  <a:pt x="425" y="223"/>
                </a:cubicBezTo>
                <a:cubicBezTo>
                  <a:pt x="448" y="226"/>
                  <a:pt x="456" y="232"/>
                  <a:pt x="461" y="238"/>
                </a:cubicBezTo>
                <a:cubicBezTo>
                  <a:pt x="466" y="244"/>
                  <a:pt x="451" y="260"/>
                  <a:pt x="455" y="259"/>
                </a:cubicBezTo>
                <a:cubicBezTo>
                  <a:pt x="459" y="258"/>
                  <a:pt x="473" y="236"/>
                  <a:pt x="485" y="229"/>
                </a:cubicBezTo>
                <a:cubicBezTo>
                  <a:pt x="497" y="222"/>
                  <a:pt x="513" y="226"/>
                  <a:pt x="524" y="214"/>
                </a:cubicBezTo>
                <a:cubicBezTo>
                  <a:pt x="535" y="202"/>
                  <a:pt x="528" y="180"/>
                  <a:pt x="548" y="159"/>
                </a:cubicBezTo>
                <a:cubicBezTo>
                  <a:pt x="568" y="138"/>
                  <a:pt x="611" y="111"/>
                  <a:pt x="644" y="88"/>
                </a:cubicBezTo>
                <a:cubicBezTo>
                  <a:pt x="677" y="65"/>
                  <a:pt x="731" y="32"/>
                  <a:pt x="749" y="22"/>
                </a:cubicBezTo>
                <a:lnTo>
                  <a:pt x="754" y="27"/>
                </a:lnTo>
                <a:lnTo>
                  <a:pt x="734" y="70"/>
                </a:lnTo>
                <a:lnTo>
                  <a:pt x="719" y="106"/>
                </a:lnTo>
                <a:cubicBezTo>
                  <a:pt x="726" y="107"/>
                  <a:pt x="761" y="85"/>
                  <a:pt x="779" y="79"/>
                </a:cubicBezTo>
                <a:cubicBezTo>
                  <a:pt x="797" y="73"/>
                  <a:pt x="814" y="69"/>
                  <a:pt x="828" y="67"/>
                </a:cubicBezTo>
                <a:cubicBezTo>
                  <a:pt x="842" y="65"/>
                  <a:pt x="861" y="60"/>
                  <a:pt x="863" y="64"/>
                </a:cubicBezTo>
                <a:lnTo>
                  <a:pt x="839" y="94"/>
                </a:lnTo>
                <a:cubicBezTo>
                  <a:pt x="828" y="113"/>
                  <a:pt x="812" y="151"/>
                  <a:pt x="797" y="175"/>
                </a:cubicBezTo>
                <a:cubicBezTo>
                  <a:pt x="782" y="199"/>
                  <a:pt x="765" y="222"/>
                  <a:pt x="749" y="238"/>
                </a:cubicBezTo>
                <a:cubicBezTo>
                  <a:pt x="733" y="254"/>
                  <a:pt x="721" y="258"/>
                  <a:pt x="700" y="271"/>
                </a:cubicBezTo>
                <a:cubicBezTo>
                  <a:pt x="679" y="284"/>
                  <a:pt x="646" y="308"/>
                  <a:pt x="620" y="316"/>
                </a:cubicBezTo>
                <a:cubicBezTo>
                  <a:pt x="594" y="324"/>
                  <a:pt x="559" y="320"/>
                  <a:pt x="545" y="322"/>
                </a:cubicBezTo>
                <a:cubicBezTo>
                  <a:pt x="531" y="324"/>
                  <a:pt x="529" y="328"/>
                  <a:pt x="533" y="328"/>
                </a:cubicBezTo>
                <a:lnTo>
                  <a:pt x="572" y="319"/>
                </a:lnTo>
                <a:lnTo>
                  <a:pt x="596" y="316"/>
                </a:lnTo>
                <a:lnTo>
                  <a:pt x="695" y="355"/>
                </a:lnTo>
                <a:lnTo>
                  <a:pt x="737" y="358"/>
                </a:lnTo>
                <a:lnTo>
                  <a:pt x="797" y="313"/>
                </a:lnTo>
                <a:cubicBezTo>
                  <a:pt x="819" y="295"/>
                  <a:pt x="857" y="265"/>
                  <a:pt x="872" y="247"/>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6" name="Freeform 104"/>
          <p:cNvSpPr>
            <a:spLocks/>
          </p:cNvSpPr>
          <p:nvPr/>
        </p:nvSpPr>
        <p:spPr bwMode="auto">
          <a:xfrm rot="19415008">
            <a:off x="-2452842" y="5854468"/>
            <a:ext cx="2884488" cy="1658937"/>
          </a:xfrm>
          <a:custGeom>
            <a:avLst/>
            <a:gdLst>
              <a:gd name="T0" fmla="*/ 130 w 1401"/>
              <a:gd name="T1" fmla="*/ 675 h 807"/>
              <a:gd name="T2" fmla="*/ 360 w 1401"/>
              <a:gd name="T3" fmla="*/ 505 h 807"/>
              <a:gd name="T4" fmla="*/ 260 w 1401"/>
              <a:gd name="T5" fmla="*/ 529 h 807"/>
              <a:gd name="T6" fmla="*/ 205 w 1401"/>
              <a:gd name="T7" fmla="*/ 510 h 807"/>
              <a:gd name="T8" fmla="*/ 151 w 1401"/>
              <a:gd name="T9" fmla="*/ 521 h 807"/>
              <a:gd name="T10" fmla="*/ 103 w 1401"/>
              <a:gd name="T11" fmla="*/ 504 h 807"/>
              <a:gd name="T12" fmla="*/ 83 w 1401"/>
              <a:gd name="T13" fmla="*/ 465 h 807"/>
              <a:gd name="T14" fmla="*/ 75 w 1401"/>
              <a:gd name="T15" fmla="*/ 433 h 807"/>
              <a:gd name="T16" fmla="*/ 76 w 1401"/>
              <a:gd name="T17" fmla="*/ 387 h 807"/>
              <a:gd name="T18" fmla="*/ 126 w 1401"/>
              <a:gd name="T19" fmla="*/ 327 h 807"/>
              <a:gd name="T20" fmla="*/ 160 w 1401"/>
              <a:gd name="T21" fmla="*/ 255 h 807"/>
              <a:gd name="T22" fmla="*/ 260 w 1401"/>
              <a:gd name="T23" fmla="*/ 186 h 807"/>
              <a:gd name="T24" fmla="*/ 422 w 1401"/>
              <a:gd name="T25" fmla="*/ 159 h 807"/>
              <a:gd name="T26" fmla="*/ 608 w 1401"/>
              <a:gd name="T27" fmla="*/ 54 h 807"/>
              <a:gd name="T28" fmla="*/ 692 w 1401"/>
              <a:gd name="T29" fmla="*/ 3 h 807"/>
              <a:gd name="T30" fmla="*/ 671 w 1401"/>
              <a:gd name="T31" fmla="*/ 90 h 807"/>
              <a:gd name="T32" fmla="*/ 766 w 1401"/>
              <a:gd name="T33" fmla="*/ 35 h 807"/>
              <a:gd name="T34" fmla="*/ 770 w 1401"/>
              <a:gd name="T35" fmla="*/ 73 h 807"/>
              <a:gd name="T36" fmla="*/ 708 w 1401"/>
              <a:gd name="T37" fmla="*/ 201 h 807"/>
              <a:gd name="T38" fmla="*/ 558 w 1401"/>
              <a:gd name="T39" fmla="*/ 249 h 807"/>
              <a:gd name="T40" fmla="*/ 474 w 1401"/>
              <a:gd name="T41" fmla="*/ 267 h 807"/>
              <a:gd name="T42" fmla="*/ 566 w 1401"/>
              <a:gd name="T43" fmla="*/ 261 h 807"/>
              <a:gd name="T44" fmla="*/ 728 w 1401"/>
              <a:gd name="T45" fmla="*/ 251 h 807"/>
              <a:gd name="T46" fmla="*/ 886 w 1401"/>
              <a:gd name="T47" fmla="*/ 117 h 807"/>
              <a:gd name="T48" fmla="*/ 1060 w 1401"/>
              <a:gd name="T49" fmla="*/ 99 h 807"/>
              <a:gd name="T50" fmla="*/ 1198 w 1401"/>
              <a:gd name="T51" fmla="*/ 201 h 807"/>
              <a:gd name="T52" fmla="*/ 1294 w 1401"/>
              <a:gd name="T53" fmla="*/ 149 h 807"/>
              <a:gd name="T54" fmla="*/ 1312 w 1401"/>
              <a:gd name="T55" fmla="*/ 187 h 807"/>
              <a:gd name="T56" fmla="*/ 1368 w 1401"/>
              <a:gd name="T57" fmla="*/ 169 h 807"/>
              <a:gd name="T58" fmla="*/ 1396 w 1401"/>
              <a:gd name="T59" fmla="*/ 195 h 807"/>
              <a:gd name="T60" fmla="*/ 1348 w 1401"/>
              <a:gd name="T61" fmla="*/ 237 h 807"/>
              <a:gd name="T62" fmla="*/ 1396 w 1401"/>
              <a:gd name="T63" fmla="*/ 227 h 807"/>
              <a:gd name="T64" fmla="*/ 1342 w 1401"/>
              <a:gd name="T65" fmla="*/ 297 h 807"/>
              <a:gd name="T66" fmla="*/ 1340 w 1401"/>
              <a:gd name="T67" fmla="*/ 327 h 807"/>
              <a:gd name="T68" fmla="*/ 1254 w 1401"/>
              <a:gd name="T69" fmla="*/ 373 h 807"/>
              <a:gd name="T70" fmla="*/ 1188 w 1401"/>
              <a:gd name="T71" fmla="*/ 335 h 807"/>
              <a:gd name="T72" fmla="*/ 1186 w 1401"/>
              <a:gd name="T73" fmla="*/ 423 h 807"/>
              <a:gd name="T74" fmla="*/ 1168 w 1401"/>
              <a:gd name="T75" fmla="*/ 535 h 807"/>
              <a:gd name="T76" fmla="*/ 1084 w 1401"/>
              <a:gd name="T77" fmla="*/ 593 h 807"/>
              <a:gd name="T78" fmla="*/ 994 w 1401"/>
              <a:gd name="T79" fmla="*/ 705 h 807"/>
              <a:gd name="T80" fmla="*/ 970 w 1401"/>
              <a:gd name="T81" fmla="*/ 655 h 807"/>
              <a:gd name="T82" fmla="*/ 990 w 1401"/>
              <a:gd name="T83" fmla="*/ 707 h 807"/>
              <a:gd name="T84" fmla="*/ 928 w 1401"/>
              <a:gd name="T85" fmla="*/ 699 h 807"/>
              <a:gd name="T86" fmla="*/ 908 w 1401"/>
              <a:gd name="T87" fmla="*/ 659 h 807"/>
              <a:gd name="T88" fmla="*/ 850 w 1401"/>
              <a:gd name="T89" fmla="*/ 661 h 807"/>
              <a:gd name="T90" fmla="*/ 856 w 1401"/>
              <a:gd name="T91" fmla="*/ 549 h 807"/>
              <a:gd name="T92" fmla="*/ 992 w 1401"/>
              <a:gd name="T93" fmla="*/ 499 h 807"/>
              <a:gd name="T94" fmla="*/ 844 w 1401"/>
              <a:gd name="T95" fmla="*/ 495 h 807"/>
              <a:gd name="T96" fmla="*/ 770 w 1401"/>
              <a:gd name="T97" fmla="*/ 533 h 807"/>
              <a:gd name="T98" fmla="*/ 682 w 1401"/>
              <a:gd name="T99" fmla="*/ 593 h 807"/>
              <a:gd name="T100" fmla="*/ 626 w 1401"/>
              <a:gd name="T101" fmla="*/ 623 h 807"/>
              <a:gd name="T102" fmla="*/ 572 w 1401"/>
              <a:gd name="T103" fmla="*/ 667 h 807"/>
              <a:gd name="T104" fmla="*/ 396 w 1401"/>
              <a:gd name="T105" fmla="*/ 807 h 807"/>
              <a:gd name="T106" fmla="*/ 264 w 1401"/>
              <a:gd name="T107" fmla="*/ 755 h 807"/>
              <a:gd name="T108" fmla="*/ 262 w 1401"/>
              <a:gd name="T109" fmla="*/ 725 h 807"/>
              <a:gd name="T110" fmla="*/ 338 w 1401"/>
              <a:gd name="T111" fmla="*/ 703 h 807"/>
              <a:gd name="T112" fmla="*/ 376 w 1401"/>
              <a:gd name="T113" fmla="*/ 697 h 807"/>
              <a:gd name="T114" fmla="*/ 330 w 1401"/>
              <a:gd name="T115" fmla="*/ 697 h 807"/>
              <a:gd name="T116" fmla="*/ 258 w 1401"/>
              <a:gd name="T117" fmla="*/ 723 h 807"/>
              <a:gd name="T118" fmla="*/ 136 w 1401"/>
              <a:gd name="T119" fmla="*/ 779 h 807"/>
              <a:gd name="T120" fmla="*/ 18 w 1401"/>
              <a:gd name="T121" fmla="*/ 725 h 807"/>
              <a:gd name="T122" fmla="*/ 10 w 1401"/>
              <a:gd name="T123" fmla="*/ 723 h 807"/>
              <a:gd name="T124" fmla="*/ 36 w 1401"/>
              <a:gd name="T125" fmla="*/ 669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1" h="807">
                <a:moveTo>
                  <a:pt x="70" y="665"/>
                </a:moveTo>
                <a:cubicBezTo>
                  <a:pt x="86" y="666"/>
                  <a:pt x="98" y="687"/>
                  <a:pt x="130" y="675"/>
                </a:cubicBezTo>
                <a:cubicBezTo>
                  <a:pt x="162" y="663"/>
                  <a:pt x="226" y="621"/>
                  <a:pt x="264" y="593"/>
                </a:cubicBezTo>
                <a:cubicBezTo>
                  <a:pt x="302" y="565"/>
                  <a:pt x="350" y="518"/>
                  <a:pt x="360" y="505"/>
                </a:cubicBezTo>
                <a:cubicBezTo>
                  <a:pt x="370" y="492"/>
                  <a:pt x="343" y="509"/>
                  <a:pt x="326" y="513"/>
                </a:cubicBezTo>
                <a:cubicBezTo>
                  <a:pt x="309" y="517"/>
                  <a:pt x="277" y="528"/>
                  <a:pt x="260" y="529"/>
                </a:cubicBezTo>
                <a:cubicBezTo>
                  <a:pt x="243" y="530"/>
                  <a:pt x="232" y="520"/>
                  <a:pt x="223" y="517"/>
                </a:cubicBezTo>
                <a:lnTo>
                  <a:pt x="205" y="510"/>
                </a:lnTo>
                <a:lnTo>
                  <a:pt x="160" y="517"/>
                </a:lnTo>
                <a:lnTo>
                  <a:pt x="151" y="521"/>
                </a:lnTo>
                <a:lnTo>
                  <a:pt x="127" y="520"/>
                </a:lnTo>
                <a:cubicBezTo>
                  <a:pt x="119" y="517"/>
                  <a:pt x="109" y="511"/>
                  <a:pt x="103" y="504"/>
                </a:cubicBezTo>
                <a:cubicBezTo>
                  <a:pt x="97" y="497"/>
                  <a:pt x="91" y="481"/>
                  <a:pt x="88" y="475"/>
                </a:cubicBezTo>
                <a:cubicBezTo>
                  <a:pt x="85" y="469"/>
                  <a:pt x="84" y="471"/>
                  <a:pt x="83" y="465"/>
                </a:cubicBezTo>
                <a:lnTo>
                  <a:pt x="85" y="439"/>
                </a:lnTo>
                <a:lnTo>
                  <a:pt x="75" y="433"/>
                </a:lnTo>
                <a:cubicBezTo>
                  <a:pt x="72" y="428"/>
                  <a:pt x="68" y="419"/>
                  <a:pt x="68" y="411"/>
                </a:cubicBezTo>
                <a:cubicBezTo>
                  <a:pt x="68" y="403"/>
                  <a:pt x="68" y="397"/>
                  <a:pt x="76" y="387"/>
                </a:cubicBezTo>
                <a:cubicBezTo>
                  <a:pt x="84" y="377"/>
                  <a:pt x="107" y="361"/>
                  <a:pt x="115" y="351"/>
                </a:cubicBezTo>
                <a:cubicBezTo>
                  <a:pt x="123" y="341"/>
                  <a:pt x="123" y="336"/>
                  <a:pt x="126" y="327"/>
                </a:cubicBezTo>
                <a:cubicBezTo>
                  <a:pt x="129" y="318"/>
                  <a:pt x="128" y="309"/>
                  <a:pt x="134" y="297"/>
                </a:cubicBezTo>
                <a:lnTo>
                  <a:pt x="160" y="255"/>
                </a:lnTo>
                <a:lnTo>
                  <a:pt x="188" y="211"/>
                </a:lnTo>
                <a:cubicBezTo>
                  <a:pt x="205" y="199"/>
                  <a:pt x="231" y="190"/>
                  <a:pt x="260" y="186"/>
                </a:cubicBezTo>
                <a:cubicBezTo>
                  <a:pt x="289" y="182"/>
                  <a:pt x="338" y="191"/>
                  <a:pt x="365" y="186"/>
                </a:cubicBezTo>
                <a:cubicBezTo>
                  <a:pt x="392" y="181"/>
                  <a:pt x="402" y="169"/>
                  <a:pt x="422" y="159"/>
                </a:cubicBezTo>
                <a:cubicBezTo>
                  <a:pt x="442" y="149"/>
                  <a:pt x="455" y="144"/>
                  <a:pt x="486" y="127"/>
                </a:cubicBezTo>
                <a:cubicBezTo>
                  <a:pt x="517" y="110"/>
                  <a:pt x="577" y="75"/>
                  <a:pt x="608" y="54"/>
                </a:cubicBezTo>
                <a:cubicBezTo>
                  <a:pt x="639" y="33"/>
                  <a:pt x="657" y="8"/>
                  <a:pt x="671" y="0"/>
                </a:cubicBezTo>
                <a:lnTo>
                  <a:pt x="692" y="3"/>
                </a:lnTo>
                <a:lnTo>
                  <a:pt x="698" y="36"/>
                </a:lnTo>
                <a:lnTo>
                  <a:pt x="671" y="90"/>
                </a:lnTo>
                <a:cubicBezTo>
                  <a:pt x="677" y="94"/>
                  <a:pt x="716" y="68"/>
                  <a:pt x="732" y="59"/>
                </a:cubicBezTo>
                <a:cubicBezTo>
                  <a:pt x="748" y="50"/>
                  <a:pt x="758" y="35"/>
                  <a:pt x="766" y="35"/>
                </a:cubicBezTo>
                <a:cubicBezTo>
                  <a:pt x="774" y="35"/>
                  <a:pt x="777" y="55"/>
                  <a:pt x="778" y="61"/>
                </a:cubicBezTo>
                <a:lnTo>
                  <a:pt x="770" y="73"/>
                </a:lnTo>
                <a:lnTo>
                  <a:pt x="744" y="147"/>
                </a:lnTo>
                <a:lnTo>
                  <a:pt x="708" y="201"/>
                </a:lnTo>
                <a:cubicBezTo>
                  <a:pt x="690" y="216"/>
                  <a:pt x="663" y="231"/>
                  <a:pt x="638" y="239"/>
                </a:cubicBezTo>
                <a:cubicBezTo>
                  <a:pt x="613" y="247"/>
                  <a:pt x="586" y="244"/>
                  <a:pt x="558" y="249"/>
                </a:cubicBezTo>
                <a:cubicBezTo>
                  <a:pt x="530" y="254"/>
                  <a:pt x="486" y="264"/>
                  <a:pt x="472" y="267"/>
                </a:cubicBezTo>
                <a:lnTo>
                  <a:pt x="474" y="267"/>
                </a:lnTo>
                <a:lnTo>
                  <a:pt x="492" y="287"/>
                </a:lnTo>
                <a:lnTo>
                  <a:pt x="566" y="261"/>
                </a:lnTo>
                <a:lnTo>
                  <a:pt x="640" y="259"/>
                </a:lnTo>
                <a:cubicBezTo>
                  <a:pt x="667" y="257"/>
                  <a:pt x="697" y="265"/>
                  <a:pt x="728" y="251"/>
                </a:cubicBezTo>
                <a:cubicBezTo>
                  <a:pt x="759" y="237"/>
                  <a:pt x="798" y="195"/>
                  <a:pt x="824" y="173"/>
                </a:cubicBezTo>
                <a:cubicBezTo>
                  <a:pt x="850" y="151"/>
                  <a:pt x="859" y="133"/>
                  <a:pt x="886" y="117"/>
                </a:cubicBezTo>
                <a:cubicBezTo>
                  <a:pt x="913" y="101"/>
                  <a:pt x="957" y="82"/>
                  <a:pt x="986" y="79"/>
                </a:cubicBezTo>
                <a:cubicBezTo>
                  <a:pt x="1015" y="76"/>
                  <a:pt x="1034" y="89"/>
                  <a:pt x="1060" y="99"/>
                </a:cubicBezTo>
                <a:lnTo>
                  <a:pt x="1144" y="139"/>
                </a:lnTo>
                <a:cubicBezTo>
                  <a:pt x="1167" y="156"/>
                  <a:pt x="1181" y="197"/>
                  <a:pt x="1198" y="201"/>
                </a:cubicBezTo>
                <a:lnTo>
                  <a:pt x="1246" y="163"/>
                </a:lnTo>
                <a:cubicBezTo>
                  <a:pt x="1262" y="154"/>
                  <a:pt x="1280" y="147"/>
                  <a:pt x="1294" y="149"/>
                </a:cubicBezTo>
                <a:cubicBezTo>
                  <a:pt x="1308" y="151"/>
                  <a:pt x="1329" y="171"/>
                  <a:pt x="1332" y="177"/>
                </a:cubicBezTo>
                <a:cubicBezTo>
                  <a:pt x="1335" y="183"/>
                  <a:pt x="1312" y="188"/>
                  <a:pt x="1312" y="187"/>
                </a:cubicBezTo>
                <a:lnTo>
                  <a:pt x="1334" y="183"/>
                </a:lnTo>
                <a:lnTo>
                  <a:pt x="1368" y="169"/>
                </a:lnTo>
                <a:cubicBezTo>
                  <a:pt x="1378" y="162"/>
                  <a:pt x="1391" y="139"/>
                  <a:pt x="1396" y="143"/>
                </a:cubicBezTo>
                <a:cubicBezTo>
                  <a:pt x="1401" y="147"/>
                  <a:pt x="1399" y="182"/>
                  <a:pt x="1396" y="195"/>
                </a:cubicBezTo>
                <a:cubicBezTo>
                  <a:pt x="1393" y="208"/>
                  <a:pt x="1388" y="212"/>
                  <a:pt x="1380" y="219"/>
                </a:cubicBezTo>
                <a:lnTo>
                  <a:pt x="1348" y="237"/>
                </a:lnTo>
                <a:lnTo>
                  <a:pt x="1384" y="215"/>
                </a:lnTo>
                <a:lnTo>
                  <a:pt x="1396" y="227"/>
                </a:lnTo>
                <a:cubicBezTo>
                  <a:pt x="1394" y="236"/>
                  <a:pt x="1383" y="257"/>
                  <a:pt x="1374" y="269"/>
                </a:cubicBezTo>
                <a:cubicBezTo>
                  <a:pt x="1365" y="281"/>
                  <a:pt x="1345" y="294"/>
                  <a:pt x="1342" y="297"/>
                </a:cubicBezTo>
                <a:cubicBezTo>
                  <a:pt x="1339" y="300"/>
                  <a:pt x="1354" y="280"/>
                  <a:pt x="1354" y="285"/>
                </a:cubicBezTo>
                <a:cubicBezTo>
                  <a:pt x="1354" y="290"/>
                  <a:pt x="1352" y="313"/>
                  <a:pt x="1340" y="327"/>
                </a:cubicBezTo>
                <a:lnTo>
                  <a:pt x="1282" y="367"/>
                </a:lnTo>
                <a:lnTo>
                  <a:pt x="1254" y="373"/>
                </a:lnTo>
                <a:lnTo>
                  <a:pt x="1242" y="373"/>
                </a:lnTo>
                <a:cubicBezTo>
                  <a:pt x="1231" y="367"/>
                  <a:pt x="1199" y="334"/>
                  <a:pt x="1188" y="335"/>
                </a:cubicBezTo>
                <a:cubicBezTo>
                  <a:pt x="1177" y="336"/>
                  <a:pt x="1178" y="366"/>
                  <a:pt x="1178" y="381"/>
                </a:cubicBezTo>
                <a:cubicBezTo>
                  <a:pt x="1178" y="396"/>
                  <a:pt x="1179" y="408"/>
                  <a:pt x="1186" y="423"/>
                </a:cubicBezTo>
                <a:lnTo>
                  <a:pt x="1220" y="473"/>
                </a:lnTo>
                <a:cubicBezTo>
                  <a:pt x="1217" y="492"/>
                  <a:pt x="1182" y="523"/>
                  <a:pt x="1168" y="535"/>
                </a:cubicBezTo>
                <a:lnTo>
                  <a:pt x="1136" y="547"/>
                </a:lnTo>
                <a:lnTo>
                  <a:pt x="1084" y="593"/>
                </a:lnTo>
                <a:lnTo>
                  <a:pt x="1002" y="703"/>
                </a:lnTo>
                <a:cubicBezTo>
                  <a:pt x="987" y="722"/>
                  <a:pt x="999" y="707"/>
                  <a:pt x="994" y="705"/>
                </a:cubicBezTo>
                <a:cubicBezTo>
                  <a:pt x="989" y="703"/>
                  <a:pt x="978" y="701"/>
                  <a:pt x="974" y="693"/>
                </a:cubicBezTo>
                <a:cubicBezTo>
                  <a:pt x="970" y="685"/>
                  <a:pt x="969" y="655"/>
                  <a:pt x="970" y="655"/>
                </a:cubicBezTo>
                <a:cubicBezTo>
                  <a:pt x="971" y="655"/>
                  <a:pt x="967" y="686"/>
                  <a:pt x="970" y="695"/>
                </a:cubicBezTo>
                <a:cubicBezTo>
                  <a:pt x="973" y="704"/>
                  <a:pt x="990" y="702"/>
                  <a:pt x="990" y="707"/>
                </a:cubicBezTo>
                <a:cubicBezTo>
                  <a:pt x="990" y="712"/>
                  <a:pt x="980" y="726"/>
                  <a:pt x="970" y="725"/>
                </a:cubicBezTo>
                <a:cubicBezTo>
                  <a:pt x="960" y="724"/>
                  <a:pt x="935" y="715"/>
                  <a:pt x="928" y="699"/>
                </a:cubicBezTo>
                <a:cubicBezTo>
                  <a:pt x="921" y="683"/>
                  <a:pt x="933" y="634"/>
                  <a:pt x="930" y="627"/>
                </a:cubicBezTo>
                <a:cubicBezTo>
                  <a:pt x="927" y="620"/>
                  <a:pt x="913" y="654"/>
                  <a:pt x="908" y="659"/>
                </a:cubicBezTo>
                <a:cubicBezTo>
                  <a:pt x="903" y="664"/>
                  <a:pt x="908" y="659"/>
                  <a:pt x="898" y="659"/>
                </a:cubicBezTo>
                <a:cubicBezTo>
                  <a:pt x="888" y="659"/>
                  <a:pt x="860" y="668"/>
                  <a:pt x="850" y="661"/>
                </a:cubicBezTo>
                <a:cubicBezTo>
                  <a:pt x="840" y="654"/>
                  <a:pt x="835" y="636"/>
                  <a:pt x="836" y="617"/>
                </a:cubicBezTo>
                <a:cubicBezTo>
                  <a:pt x="837" y="598"/>
                  <a:pt x="846" y="566"/>
                  <a:pt x="856" y="549"/>
                </a:cubicBezTo>
                <a:cubicBezTo>
                  <a:pt x="866" y="532"/>
                  <a:pt x="873" y="525"/>
                  <a:pt x="896" y="517"/>
                </a:cubicBezTo>
                <a:cubicBezTo>
                  <a:pt x="919" y="509"/>
                  <a:pt x="993" y="500"/>
                  <a:pt x="992" y="499"/>
                </a:cubicBezTo>
                <a:cubicBezTo>
                  <a:pt x="991" y="498"/>
                  <a:pt x="917" y="514"/>
                  <a:pt x="892" y="513"/>
                </a:cubicBezTo>
                <a:cubicBezTo>
                  <a:pt x="867" y="512"/>
                  <a:pt x="857" y="497"/>
                  <a:pt x="844" y="495"/>
                </a:cubicBezTo>
                <a:lnTo>
                  <a:pt x="814" y="503"/>
                </a:lnTo>
                <a:cubicBezTo>
                  <a:pt x="802" y="509"/>
                  <a:pt x="784" y="522"/>
                  <a:pt x="770" y="533"/>
                </a:cubicBezTo>
                <a:lnTo>
                  <a:pt x="728" y="569"/>
                </a:lnTo>
                <a:cubicBezTo>
                  <a:pt x="713" y="579"/>
                  <a:pt x="698" y="586"/>
                  <a:pt x="682" y="593"/>
                </a:cubicBezTo>
                <a:cubicBezTo>
                  <a:pt x="666" y="600"/>
                  <a:pt x="639" y="606"/>
                  <a:pt x="630" y="611"/>
                </a:cubicBezTo>
                <a:cubicBezTo>
                  <a:pt x="621" y="616"/>
                  <a:pt x="632" y="614"/>
                  <a:pt x="626" y="623"/>
                </a:cubicBezTo>
                <a:cubicBezTo>
                  <a:pt x="620" y="632"/>
                  <a:pt x="603" y="658"/>
                  <a:pt x="594" y="665"/>
                </a:cubicBezTo>
                <a:cubicBezTo>
                  <a:pt x="585" y="672"/>
                  <a:pt x="592" y="654"/>
                  <a:pt x="572" y="667"/>
                </a:cubicBezTo>
                <a:cubicBezTo>
                  <a:pt x="552" y="680"/>
                  <a:pt x="505" y="722"/>
                  <a:pt x="476" y="745"/>
                </a:cubicBezTo>
                <a:cubicBezTo>
                  <a:pt x="447" y="768"/>
                  <a:pt x="428" y="801"/>
                  <a:pt x="396" y="807"/>
                </a:cubicBezTo>
                <a:lnTo>
                  <a:pt x="284" y="779"/>
                </a:lnTo>
                <a:lnTo>
                  <a:pt x="264" y="755"/>
                </a:lnTo>
                <a:lnTo>
                  <a:pt x="260" y="749"/>
                </a:lnTo>
                <a:lnTo>
                  <a:pt x="262" y="725"/>
                </a:lnTo>
                <a:lnTo>
                  <a:pt x="292" y="697"/>
                </a:lnTo>
                <a:lnTo>
                  <a:pt x="338" y="703"/>
                </a:lnTo>
                <a:lnTo>
                  <a:pt x="348" y="707"/>
                </a:lnTo>
                <a:cubicBezTo>
                  <a:pt x="354" y="706"/>
                  <a:pt x="368" y="703"/>
                  <a:pt x="376" y="697"/>
                </a:cubicBezTo>
                <a:cubicBezTo>
                  <a:pt x="384" y="691"/>
                  <a:pt x="402" y="673"/>
                  <a:pt x="394" y="673"/>
                </a:cubicBezTo>
                <a:cubicBezTo>
                  <a:pt x="386" y="673"/>
                  <a:pt x="346" y="693"/>
                  <a:pt x="330" y="697"/>
                </a:cubicBezTo>
                <a:lnTo>
                  <a:pt x="296" y="695"/>
                </a:lnTo>
                <a:lnTo>
                  <a:pt x="258" y="723"/>
                </a:lnTo>
                <a:lnTo>
                  <a:pt x="190" y="743"/>
                </a:lnTo>
                <a:lnTo>
                  <a:pt x="136" y="779"/>
                </a:lnTo>
                <a:cubicBezTo>
                  <a:pt x="108" y="778"/>
                  <a:pt x="44" y="748"/>
                  <a:pt x="24" y="739"/>
                </a:cubicBezTo>
                <a:cubicBezTo>
                  <a:pt x="4" y="730"/>
                  <a:pt x="15" y="733"/>
                  <a:pt x="18" y="725"/>
                </a:cubicBezTo>
                <a:cubicBezTo>
                  <a:pt x="21" y="717"/>
                  <a:pt x="43" y="691"/>
                  <a:pt x="42" y="691"/>
                </a:cubicBezTo>
                <a:cubicBezTo>
                  <a:pt x="41" y="691"/>
                  <a:pt x="16" y="722"/>
                  <a:pt x="10" y="723"/>
                </a:cubicBezTo>
                <a:cubicBezTo>
                  <a:pt x="4" y="724"/>
                  <a:pt x="0" y="706"/>
                  <a:pt x="4" y="697"/>
                </a:cubicBezTo>
                <a:lnTo>
                  <a:pt x="36" y="669"/>
                </a:lnTo>
                <a:cubicBezTo>
                  <a:pt x="47" y="664"/>
                  <a:pt x="54" y="664"/>
                  <a:pt x="70" y="665"/>
                </a:cubicBezTo>
                <a:close/>
              </a:path>
            </a:pathLst>
          </a:custGeom>
          <a:ln>
            <a:noFill/>
          </a:ln>
          <a:effectLst/>
          <a:extLst>
            <a:ext uri="{91240B29-F687-4F45-9708-019B960494DF}">
              <a14:hiddenLine xmlns:a14="http://schemas.microsoft.com/office/drawing/2010/main" w="9525">
                <a:solidFill>
                  <a:srgbClr val="FF00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7" name="Freeform 105"/>
          <p:cNvSpPr>
            <a:spLocks/>
          </p:cNvSpPr>
          <p:nvPr/>
        </p:nvSpPr>
        <p:spPr bwMode="auto">
          <a:xfrm flipH="1">
            <a:off x="5719609" y="1790468"/>
            <a:ext cx="1035050" cy="2249487"/>
          </a:xfrm>
          <a:custGeom>
            <a:avLst/>
            <a:gdLst>
              <a:gd name="T0" fmla="*/ 453 w 1705"/>
              <a:gd name="T1" fmla="*/ 1713 h 3713"/>
              <a:gd name="T2" fmla="*/ 341 w 1705"/>
              <a:gd name="T3" fmla="*/ 1565 h 3713"/>
              <a:gd name="T4" fmla="*/ 250 w 1705"/>
              <a:gd name="T5" fmla="*/ 1474 h 3713"/>
              <a:gd name="T6" fmla="*/ 195 w 1705"/>
              <a:gd name="T7" fmla="*/ 1308 h 3713"/>
              <a:gd name="T8" fmla="*/ 273 w 1705"/>
              <a:gd name="T9" fmla="*/ 1270 h 3713"/>
              <a:gd name="T10" fmla="*/ 681 w 1705"/>
              <a:gd name="T11" fmla="*/ 1224 h 3713"/>
              <a:gd name="T12" fmla="*/ 862 w 1705"/>
              <a:gd name="T13" fmla="*/ 952 h 3713"/>
              <a:gd name="T14" fmla="*/ 885 w 1705"/>
              <a:gd name="T15" fmla="*/ 635 h 3713"/>
              <a:gd name="T16" fmla="*/ 862 w 1705"/>
              <a:gd name="T17" fmla="*/ 453 h 3713"/>
              <a:gd name="T18" fmla="*/ 885 w 1705"/>
              <a:gd name="T19" fmla="*/ 272 h 3713"/>
              <a:gd name="T20" fmla="*/ 771 w 1705"/>
              <a:gd name="T21" fmla="*/ 69 h 3713"/>
              <a:gd name="T22" fmla="*/ 1005 w 1705"/>
              <a:gd name="T23" fmla="*/ 72 h 3713"/>
              <a:gd name="T24" fmla="*/ 1257 w 1705"/>
              <a:gd name="T25" fmla="*/ 120 h 3713"/>
              <a:gd name="T26" fmla="*/ 1368 w 1705"/>
              <a:gd name="T27" fmla="*/ 150 h 3713"/>
              <a:gd name="T28" fmla="*/ 1338 w 1705"/>
              <a:gd name="T29" fmla="*/ 408 h 3713"/>
              <a:gd name="T30" fmla="*/ 1352 w 1705"/>
              <a:gd name="T31" fmla="*/ 590 h 3713"/>
              <a:gd name="T32" fmla="*/ 1340 w 1705"/>
              <a:gd name="T33" fmla="*/ 842 h 3713"/>
              <a:gd name="T34" fmla="*/ 1524 w 1705"/>
              <a:gd name="T35" fmla="*/ 1270 h 3713"/>
              <a:gd name="T36" fmla="*/ 1701 w 1705"/>
              <a:gd name="T37" fmla="*/ 1723 h 3713"/>
              <a:gd name="T38" fmla="*/ 1588 w 1705"/>
              <a:gd name="T39" fmla="*/ 2064 h 3713"/>
              <a:gd name="T40" fmla="*/ 1460 w 1705"/>
              <a:gd name="T41" fmla="*/ 2598 h 3713"/>
              <a:gd name="T42" fmla="*/ 1396 w 1705"/>
              <a:gd name="T43" fmla="*/ 2986 h 3713"/>
              <a:gd name="T44" fmla="*/ 1384 w 1705"/>
              <a:gd name="T45" fmla="*/ 3334 h 3713"/>
              <a:gd name="T46" fmla="*/ 1407 w 1705"/>
              <a:gd name="T47" fmla="*/ 3525 h 3713"/>
              <a:gd name="T48" fmla="*/ 1172 w 1705"/>
              <a:gd name="T49" fmla="*/ 3674 h 3713"/>
              <a:gd name="T50" fmla="*/ 1225 w 1705"/>
              <a:gd name="T51" fmla="*/ 3447 h 3713"/>
              <a:gd name="T52" fmla="*/ 1225 w 1705"/>
              <a:gd name="T53" fmla="*/ 3220 h 3713"/>
              <a:gd name="T54" fmla="*/ 1248 w 1705"/>
              <a:gd name="T55" fmla="*/ 2699 h 3713"/>
              <a:gd name="T56" fmla="*/ 1122 w 1705"/>
              <a:gd name="T57" fmla="*/ 2613 h 3713"/>
              <a:gd name="T58" fmla="*/ 1149 w 1705"/>
              <a:gd name="T59" fmla="*/ 2454 h 3713"/>
              <a:gd name="T60" fmla="*/ 1089 w 1705"/>
              <a:gd name="T61" fmla="*/ 2222 h 3713"/>
              <a:gd name="T62" fmla="*/ 998 w 1705"/>
              <a:gd name="T63" fmla="*/ 2449 h 3713"/>
              <a:gd name="T64" fmla="*/ 998 w 1705"/>
              <a:gd name="T65" fmla="*/ 2653 h 3713"/>
              <a:gd name="T66" fmla="*/ 998 w 1705"/>
              <a:gd name="T67" fmla="*/ 2835 h 3713"/>
              <a:gd name="T68" fmla="*/ 953 w 1705"/>
              <a:gd name="T69" fmla="*/ 2971 h 3713"/>
              <a:gd name="T70" fmla="*/ 903 w 1705"/>
              <a:gd name="T71" fmla="*/ 2829 h 3713"/>
              <a:gd name="T72" fmla="*/ 876 w 1705"/>
              <a:gd name="T73" fmla="*/ 2670 h 3713"/>
              <a:gd name="T74" fmla="*/ 891 w 1705"/>
              <a:gd name="T75" fmla="*/ 2448 h 3713"/>
              <a:gd name="T76" fmla="*/ 794 w 1705"/>
              <a:gd name="T77" fmla="*/ 2540 h 3713"/>
              <a:gd name="T78" fmla="*/ 817 w 1705"/>
              <a:gd name="T79" fmla="*/ 2880 h 3713"/>
              <a:gd name="T80" fmla="*/ 870 w 1705"/>
              <a:gd name="T81" fmla="*/ 3057 h 3713"/>
              <a:gd name="T82" fmla="*/ 672 w 1705"/>
              <a:gd name="T83" fmla="*/ 3231 h 3713"/>
              <a:gd name="T84" fmla="*/ 618 w 1705"/>
              <a:gd name="T85" fmla="*/ 2976 h 3713"/>
              <a:gd name="T86" fmla="*/ 635 w 1705"/>
              <a:gd name="T87" fmla="*/ 2880 h 3713"/>
              <a:gd name="T88" fmla="*/ 609 w 1705"/>
              <a:gd name="T89" fmla="*/ 2307 h 3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05" h="3713">
                <a:moveTo>
                  <a:pt x="627" y="2118"/>
                </a:moveTo>
                <a:cubicBezTo>
                  <a:pt x="608" y="2061"/>
                  <a:pt x="528" y="2018"/>
                  <a:pt x="499" y="1950"/>
                </a:cubicBezTo>
                <a:cubicBezTo>
                  <a:pt x="470" y="1882"/>
                  <a:pt x="484" y="1770"/>
                  <a:pt x="453" y="1713"/>
                </a:cubicBezTo>
                <a:cubicBezTo>
                  <a:pt x="422" y="1656"/>
                  <a:pt x="342" y="1630"/>
                  <a:pt x="312" y="1605"/>
                </a:cubicBezTo>
                <a:lnTo>
                  <a:pt x="273" y="1565"/>
                </a:lnTo>
                <a:cubicBezTo>
                  <a:pt x="278" y="1558"/>
                  <a:pt x="345" y="1576"/>
                  <a:pt x="341" y="1565"/>
                </a:cubicBezTo>
                <a:cubicBezTo>
                  <a:pt x="337" y="1554"/>
                  <a:pt x="280" y="1508"/>
                  <a:pt x="250" y="1497"/>
                </a:cubicBezTo>
                <a:cubicBezTo>
                  <a:pt x="220" y="1486"/>
                  <a:pt x="159" y="1501"/>
                  <a:pt x="159" y="1497"/>
                </a:cubicBezTo>
                <a:cubicBezTo>
                  <a:pt x="159" y="1493"/>
                  <a:pt x="257" y="1482"/>
                  <a:pt x="250" y="1474"/>
                </a:cubicBezTo>
                <a:cubicBezTo>
                  <a:pt x="243" y="1466"/>
                  <a:pt x="156" y="1451"/>
                  <a:pt x="114" y="1451"/>
                </a:cubicBezTo>
                <a:lnTo>
                  <a:pt x="0" y="1474"/>
                </a:lnTo>
                <a:cubicBezTo>
                  <a:pt x="14" y="1450"/>
                  <a:pt x="153" y="1342"/>
                  <a:pt x="195" y="1308"/>
                </a:cubicBezTo>
                <a:cubicBezTo>
                  <a:pt x="237" y="1274"/>
                  <a:pt x="248" y="1282"/>
                  <a:pt x="250" y="1270"/>
                </a:cubicBezTo>
                <a:lnTo>
                  <a:pt x="207" y="1236"/>
                </a:lnTo>
                <a:lnTo>
                  <a:pt x="273" y="1270"/>
                </a:lnTo>
                <a:cubicBezTo>
                  <a:pt x="310" y="1264"/>
                  <a:pt x="374" y="1213"/>
                  <a:pt x="431" y="1202"/>
                </a:cubicBezTo>
                <a:cubicBezTo>
                  <a:pt x="488" y="1191"/>
                  <a:pt x="571" y="1198"/>
                  <a:pt x="613" y="1202"/>
                </a:cubicBezTo>
                <a:cubicBezTo>
                  <a:pt x="655" y="1206"/>
                  <a:pt x="659" y="1233"/>
                  <a:pt x="681" y="1224"/>
                </a:cubicBezTo>
                <a:cubicBezTo>
                  <a:pt x="703" y="1215"/>
                  <a:pt x="717" y="1172"/>
                  <a:pt x="744" y="1146"/>
                </a:cubicBezTo>
                <a:cubicBezTo>
                  <a:pt x="771" y="1120"/>
                  <a:pt x="823" y="1100"/>
                  <a:pt x="843" y="1068"/>
                </a:cubicBezTo>
                <a:cubicBezTo>
                  <a:pt x="863" y="1036"/>
                  <a:pt x="856" y="989"/>
                  <a:pt x="862" y="952"/>
                </a:cubicBezTo>
                <a:cubicBezTo>
                  <a:pt x="868" y="915"/>
                  <a:pt x="884" y="878"/>
                  <a:pt x="882" y="843"/>
                </a:cubicBezTo>
                <a:cubicBezTo>
                  <a:pt x="880" y="808"/>
                  <a:pt x="848" y="776"/>
                  <a:pt x="849" y="741"/>
                </a:cubicBezTo>
                <a:cubicBezTo>
                  <a:pt x="850" y="706"/>
                  <a:pt x="884" y="662"/>
                  <a:pt x="885" y="635"/>
                </a:cubicBezTo>
                <a:cubicBezTo>
                  <a:pt x="886" y="608"/>
                  <a:pt x="858" y="601"/>
                  <a:pt x="852" y="579"/>
                </a:cubicBezTo>
                <a:cubicBezTo>
                  <a:pt x="846" y="557"/>
                  <a:pt x="850" y="522"/>
                  <a:pt x="852" y="501"/>
                </a:cubicBezTo>
                <a:cubicBezTo>
                  <a:pt x="854" y="480"/>
                  <a:pt x="860" y="472"/>
                  <a:pt x="862" y="453"/>
                </a:cubicBezTo>
                <a:cubicBezTo>
                  <a:pt x="864" y="434"/>
                  <a:pt x="858" y="406"/>
                  <a:pt x="862" y="385"/>
                </a:cubicBezTo>
                <a:cubicBezTo>
                  <a:pt x="866" y="364"/>
                  <a:pt x="881" y="346"/>
                  <a:pt x="885" y="327"/>
                </a:cubicBezTo>
                <a:cubicBezTo>
                  <a:pt x="889" y="308"/>
                  <a:pt x="892" y="285"/>
                  <a:pt x="885" y="272"/>
                </a:cubicBezTo>
                <a:lnTo>
                  <a:pt x="840" y="249"/>
                </a:lnTo>
                <a:cubicBezTo>
                  <a:pt x="821" y="230"/>
                  <a:pt x="782" y="189"/>
                  <a:pt x="771" y="159"/>
                </a:cubicBezTo>
                <a:cubicBezTo>
                  <a:pt x="760" y="129"/>
                  <a:pt x="763" y="95"/>
                  <a:pt x="771" y="69"/>
                </a:cubicBezTo>
                <a:lnTo>
                  <a:pt x="817" y="0"/>
                </a:lnTo>
                <a:cubicBezTo>
                  <a:pt x="841" y="11"/>
                  <a:pt x="887" y="123"/>
                  <a:pt x="918" y="135"/>
                </a:cubicBezTo>
                <a:cubicBezTo>
                  <a:pt x="949" y="147"/>
                  <a:pt x="973" y="83"/>
                  <a:pt x="1005" y="72"/>
                </a:cubicBezTo>
                <a:cubicBezTo>
                  <a:pt x="1037" y="61"/>
                  <a:pt x="1083" y="67"/>
                  <a:pt x="1112" y="68"/>
                </a:cubicBezTo>
                <a:cubicBezTo>
                  <a:pt x="1141" y="69"/>
                  <a:pt x="1155" y="69"/>
                  <a:pt x="1179" y="78"/>
                </a:cubicBezTo>
                <a:lnTo>
                  <a:pt x="1257" y="120"/>
                </a:lnTo>
                <a:cubicBezTo>
                  <a:pt x="1278" y="118"/>
                  <a:pt x="1289" y="86"/>
                  <a:pt x="1305" y="69"/>
                </a:cubicBezTo>
                <a:cubicBezTo>
                  <a:pt x="1321" y="52"/>
                  <a:pt x="1342" y="2"/>
                  <a:pt x="1353" y="15"/>
                </a:cubicBezTo>
                <a:cubicBezTo>
                  <a:pt x="1364" y="28"/>
                  <a:pt x="1372" y="110"/>
                  <a:pt x="1368" y="150"/>
                </a:cubicBezTo>
                <a:cubicBezTo>
                  <a:pt x="1364" y="190"/>
                  <a:pt x="1340" y="230"/>
                  <a:pt x="1328" y="254"/>
                </a:cubicBezTo>
                <a:cubicBezTo>
                  <a:pt x="1316" y="278"/>
                  <a:pt x="1291" y="269"/>
                  <a:pt x="1293" y="295"/>
                </a:cubicBezTo>
                <a:cubicBezTo>
                  <a:pt x="1295" y="321"/>
                  <a:pt x="1330" y="382"/>
                  <a:pt x="1338" y="408"/>
                </a:cubicBezTo>
                <a:lnTo>
                  <a:pt x="1338" y="453"/>
                </a:lnTo>
                <a:cubicBezTo>
                  <a:pt x="1341" y="469"/>
                  <a:pt x="1354" y="483"/>
                  <a:pt x="1356" y="506"/>
                </a:cubicBezTo>
                <a:cubicBezTo>
                  <a:pt x="1358" y="529"/>
                  <a:pt x="1355" y="562"/>
                  <a:pt x="1352" y="590"/>
                </a:cubicBezTo>
                <a:cubicBezTo>
                  <a:pt x="1349" y="618"/>
                  <a:pt x="1341" y="650"/>
                  <a:pt x="1340" y="674"/>
                </a:cubicBezTo>
                <a:cubicBezTo>
                  <a:pt x="1339" y="698"/>
                  <a:pt x="1344" y="706"/>
                  <a:pt x="1344" y="734"/>
                </a:cubicBezTo>
                <a:cubicBezTo>
                  <a:pt x="1344" y="762"/>
                  <a:pt x="1339" y="816"/>
                  <a:pt x="1340" y="842"/>
                </a:cubicBezTo>
                <a:lnTo>
                  <a:pt x="1348" y="890"/>
                </a:lnTo>
                <a:cubicBezTo>
                  <a:pt x="1351" y="931"/>
                  <a:pt x="1332" y="1025"/>
                  <a:pt x="1361" y="1088"/>
                </a:cubicBezTo>
                <a:cubicBezTo>
                  <a:pt x="1390" y="1151"/>
                  <a:pt x="1483" y="1213"/>
                  <a:pt x="1524" y="1270"/>
                </a:cubicBezTo>
                <a:cubicBezTo>
                  <a:pt x="1565" y="1327"/>
                  <a:pt x="1586" y="1392"/>
                  <a:pt x="1608" y="1430"/>
                </a:cubicBezTo>
                <a:cubicBezTo>
                  <a:pt x="1630" y="1468"/>
                  <a:pt x="1640" y="1448"/>
                  <a:pt x="1656" y="1497"/>
                </a:cubicBezTo>
                <a:cubicBezTo>
                  <a:pt x="1672" y="1546"/>
                  <a:pt x="1697" y="1659"/>
                  <a:pt x="1701" y="1723"/>
                </a:cubicBezTo>
                <a:cubicBezTo>
                  <a:pt x="1705" y="1787"/>
                  <a:pt x="1694" y="1833"/>
                  <a:pt x="1679" y="1882"/>
                </a:cubicBezTo>
                <a:cubicBezTo>
                  <a:pt x="1664" y="1931"/>
                  <a:pt x="1626" y="1988"/>
                  <a:pt x="1611" y="2018"/>
                </a:cubicBezTo>
                <a:lnTo>
                  <a:pt x="1588" y="2064"/>
                </a:lnTo>
                <a:cubicBezTo>
                  <a:pt x="1577" y="2121"/>
                  <a:pt x="1562" y="2279"/>
                  <a:pt x="1543" y="2358"/>
                </a:cubicBezTo>
                <a:cubicBezTo>
                  <a:pt x="1524" y="2437"/>
                  <a:pt x="1489" y="2500"/>
                  <a:pt x="1475" y="2540"/>
                </a:cubicBezTo>
                <a:cubicBezTo>
                  <a:pt x="1461" y="2580"/>
                  <a:pt x="1461" y="2571"/>
                  <a:pt x="1460" y="2598"/>
                </a:cubicBezTo>
                <a:cubicBezTo>
                  <a:pt x="1459" y="2625"/>
                  <a:pt x="1473" y="2662"/>
                  <a:pt x="1468" y="2702"/>
                </a:cubicBezTo>
                <a:cubicBezTo>
                  <a:pt x="1463" y="2742"/>
                  <a:pt x="1440" y="2791"/>
                  <a:pt x="1428" y="2838"/>
                </a:cubicBezTo>
                <a:cubicBezTo>
                  <a:pt x="1416" y="2885"/>
                  <a:pt x="1402" y="2939"/>
                  <a:pt x="1396" y="2986"/>
                </a:cubicBezTo>
                <a:cubicBezTo>
                  <a:pt x="1390" y="3033"/>
                  <a:pt x="1387" y="3078"/>
                  <a:pt x="1392" y="3118"/>
                </a:cubicBezTo>
                <a:cubicBezTo>
                  <a:pt x="1397" y="3158"/>
                  <a:pt x="1425" y="3190"/>
                  <a:pt x="1424" y="3226"/>
                </a:cubicBezTo>
                <a:cubicBezTo>
                  <a:pt x="1423" y="3262"/>
                  <a:pt x="1391" y="3309"/>
                  <a:pt x="1384" y="3334"/>
                </a:cubicBezTo>
                <a:lnTo>
                  <a:pt x="1384" y="3379"/>
                </a:lnTo>
                <a:cubicBezTo>
                  <a:pt x="1385" y="3406"/>
                  <a:pt x="1384" y="3474"/>
                  <a:pt x="1388" y="3498"/>
                </a:cubicBezTo>
                <a:lnTo>
                  <a:pt x="1407" y="3525"/>
                </a:lnTo>
                <a:lnTo>
                  <a:pt x="1424" y="3634"/>
                </a:lnTo>
                <a:cubicBezTo>
                  <a:pt x="1408" y="3664"/>
                  <a:pt x="1350" y="3699"/>
                  <a:pt x="1308" y="3706"/>
                </a:cubicBezTo>
                <a:cubicBezTo>
                  <a:pt x="1266" y="3713"/>
                  <a:pt x="1201" y="3694"/>
                  <a:pt x="1172" y="3674"/>
                </a:cubicBezTo>
                <a:cubicBezTo>
                  <a:pt x="1143" y="3654"/>
                  <a:pt x="1136" y="3618"/>
                  <a:pt x="1134" y="3588"/>
                </a:cubicBezTo>
                <a:cubicBezTo>
                  <a:pt x="1132" y="3558"/>
                  <a:pt x="1142" y="3515"/>
                  <a:pt x="1157" y="3492"/>
                </a:cubicBezTo>
                <a:cubicBezTo>
                  <a:pt x="1172" y="3469"/>
                  <a:pt x="1211" y="3470"/>
                  <a:pt x="1225" y="3447"/>
                </a:cubicBezTo>
                <a:cubicBezTo>
                  <a:pt x="1239" y="3424"/>
                  <a:pt x="1244" y="3384"/>
                  <a:pt x="1244" y="3354"/>
                </a:cubicBezTo>
                <a:cubicBezTo>
                  <a:pt x="1244" y="3324"/>
                  <a:pt x="1228" y="3288"/>
                  <a:pt x="1225" y="3266"/>
                </a:cubicBezTo>
                <a:cubicBezTo>
                  <a:pt x="1222" y="3244"/>
                  <a:pt x="1218" y="3246"/>
                  <a:pt x="1225" y="3220"/>
                </a:cubicBezTo>
                <a:cubicBezTo>
                  <a:pt x="1232" y="3194"/>
                  <a:pt x="1259" y="3156"/>
                  <a:pt x="1270" y="3107"/>
                </a:cubicBezTo>
                <a:cubicBezTo>
                  <a:pt x="1281" y="3058"/>
                  <a:pt x="1297" y="2993"/>
                  <a:pt x="1293" y="2925"/>
                </a:cubicBezTo>
                <a:cubicBezTo>
                  <a:pt x="1289" y="2857"/>
                  <a:pt x="1265" y="2734"/>
                  <a:pt x="1248" y="2699"/>
                </a:cubicBezTo>
                <a:lnTo>
                  <a:pt x="1191" y="2715"/>
                </a:lnTo>
                <a:cubicBezTo>
                  <a:pt x="1173" y="2707"/>
                  <a:pt x="1151" y="2669"/>
                  <a:pt x="1140" y="2652"/>
                </a:cubicBezTo>
                <a:cubicBezTo>
                  <a:pt x="1129" y="2635"/>
                  <a:pt x="1119" y="2628"/>
                  <a:pt x="1122" y="2613"/>
                </a:cubicBezTo>
                <a:cubicBezTo>
                  <a:pt x="1125" y="2598"/>
                  <a:pt x="1148" y="2578"/>
                  <a:pt x="1157" y="2563"/>
                </a:cubicBezTo>
                <a:cubicBezTo>
                  <a:pt x="1166" y="2548"/>
                  <a:pt x="1180" y="2538"/>
                  <a:pt x="1179" y="2520"/>
                </a:cubicBezTo>
                <a:lnTo>
                  <a:pt x="1149" y="2454"/>
                </a:lnTo>
                <a:cubicBezTo>
                  <a:pt x="1153" y="2420"/>
                  <a:pt x="1194" y="2343"/>
                  <a:pt x="1202" y="2313"/>
                </a:cubicBezTo>
                <a:lnTo>
                  <a:pt x="1197" y="2274"/>
                </a:lnTo>
                <a:cubicBezTo>
                  <a:pt x="1178" y="2259"/>
                  <a:pt x="1118" y="2223"/>
                  <a:pt x="1089" y="2222"/>
                </a:cubicBezTo>
                <a:cubicBezTo>
                  <a:pt x="1060" y="2221"/>
                  <a:pt x="1032" y="2242"/>
                  <a:pt x="1021" y="2268"/>
                </a:cubicBezTo>
                <a:lnTo>
                  <a:pt x="1021" y="2381"/>
                </a:lnTo>
                <a:lnTo>
                  <a:pt x="998" y="2449"/>
                </a:lnTo>
                <a:lnTo>
                  <a:pt x="987" y="2526"/>
                </a:lnTo>
                <a:lnTo>
                  <a:pt x="987" y="2598"/>
                </a:lnTo>
                <a:cubicBezTo>
                  <a:pt x="989" y="2619"/>
                  <a:pt x="992" y="2636"/>
                  <a:pt x="998" y="2653"/>
                </a:cubicBezTo>
                <a:lnTo>
                  <a:pt x="1021" y="2699"/>
                </a:lnTo>
                <a:cubicBezTo>
                  <a:pt x="1021" y="2718"/>
                  <a:pt x="1002" y="2744"/>
                  <a:pt x="998" y="2767"/>
                </a:cubicBezTo>
                <a:cubicBezTo>
                  <a:pt x="994" y="2790"/>
                  <a:pt x="990" y="2812"/>
                  <a:pt x="998" y="2835"/>
                </a:cubicBezTo>
                <a:cubicBezTo>
                  <a:pt x="1006" y="2858"/>
                  <a:pt x="1037" y="2886"/>
                  <a:pt x="1044" y="2903"/>
                </a:cubicBezTo>
                <a:lnTo>
                  <a:pt x="1041" y="2940"/>
                </a:lnTo>
                <a:cubicBezTo>
                  <a:pt x="1026" y="2951"/>
                  <a:pt x="983" y="2970"/>
                  <a:pt x="953" y="2971"/>
                </a:cubicBezTo>
                <a:cubicBezTo>
                  <a:pt x="923" y="2972"/>
                  <a:pt x="877" y="2967"/>
                  <a:pt x="862" y="2948"/>
                </a:cubicBezTo>
                <a:cubicBezTo>
                  <a:pt x="847" y="2929"/>
                  <a:pt x="855" y="2877"/>
                  <a:pt x="862" y="2857"/>
                </a:cubicBezTo>
                <a:cubicBezTo>
                  <a:pt x="869" y="2837"/>
                  <a:pt x="900" y="2837"/>
                  <a:pt x="903" y="2829"/>
                </a:cubicBezTo>
                <a:lnTo>
                  <a:pt x="882" y="2808"/>
                </a:lnTo>
                <a:cubicBezTo>
                  <a:pt x="879" y="2794"/>
                  <a:pt x="886" y="2767"/>
                  <a:pt x="885" y="2744"/>
                </a:cubicBezTo>
                <a:lnTo>
                  <a:pt x="876" y="2670"/>
                </a:lnTo>
                <a:cubicBezTo>
                  <a:pt x="880" y="2644"/>
                  <a:pt x="903" y="2610"/>
                  <a:pt x="908" y="2585"/>
                </a:cubicBezTo>
                <a:cubicBezTo>
                  <a:pt x="913" y="2560"/>
                  <a:pt x="911" y="2540"/>
                  <a:pt x="908" y="2517"/>
                </a:cubicBezTo>
                <a:cubicBezTo>
                  <a:pt x="905" y="2494"/>
                  <a:pt x="895" y="2473"/>
                  <a:pt x="891" y="2448"/>
                </a:cubicBezTo>
                <a:cubicBezTo>
                  <a:pt x="887" y="2423"/>
                  <a:pt x="890" y="2389"/>
                  <a:pt x="885" y="2367"/>
                </a:cubicBezTo>
                <a:lnTo>
                  <a:pt x="862" y="2313"/>
                </a:lnTo>
                <a:lnTo>
                  <a:pt x="794" y="2540"/>
                </a:lnTo>
                <a:cubicBezTo>
                  <a:pt x="776" y="2597"/>
                  <a:pt x="759" y="2613"/>
                  <a:pt x="756" y="2658"/>
                </a:cubicBezTo>
                <a:cubicBezTo>
                  <a:pt x="753" y="2703"/>
                  <a:pt x="764" y="2771"/>
                  <a:pt x="774" y="2808"/>
                </a:cubicBezTo>
                <a:cubicBezTo>
                  <a:pt x="784" y="2845"/>
                  <a:pt x="814" y="2861"/>
                  <a:pt x="817" y="2880"/>
                </a:cubicBezTo>
                <a:cubicBezTo>
                  <a:pt x="820" y="2899"/>
                  <a:pt x="790" y="2906"/>
                  <a:pt x="794" y="2925"/>
                </a:cubicBezTo>
                <a:cubicBezTo>
                  <a:pt x="798" y="2944"/>
                  <a:pt x="827" y="2972"/>
                  <a:pt x="840" y="2994"/>
                </a:cubicBezTo>
                <a:lnTo>
                  <a:pt x="870" y="3057"/>
                </a:lnTo>
                <a:cubicBezTo>
                  <a:pt x="877" y="3080"/>
                  <a:pt x="899" y="3102"/>
                  <a:pt x="885" y="3130"/>
                </a:cubicBezTo>
                <a:cubicBezTo>
                  <a:pt x="871" y="3158"/>
                  <a:pt x="824" y="3205"/>
                  <a:pt x="789" y="3222"/>
                </a:cubicBezTo>
                <a:cubicBezTo>
                  <a:pt x="754" y="3239"/>
                  <a:pt x="704" y="3243"/>
                  <a:pt x="672" y="3231"/>
                </a:cubicBezTo>
                <a:cubicBezTo>
                  <a:pt x="640" y="3219"/>
                  <a:pt x="610" y="3182"/>
                  <a:pt x="600" y="3150"/>
                </a:cubicBezTo>
                <a:cubicBezTo>
                  <a:pt x="590" y="3118"/>
                  <a:pt x="610" y="3068"/>
                  <a:pt x="613" y="3039"/>
                </a:cubicBezTo>
                <a:cubicBezTo>
                  <a:pt x="616" y="3010"/>
                  <a:pt x="614" y="2987"/>
                  <a:pt x="618" y="2976"/>
                </a:cubicBezTo>
                <a:cubicBezTo>
                  <a:pt x="622" y="2965"/>
                  <a:pt x="629" y="2979"/>
                  <a:pt x="635" y="2971"/>
                </a:cubicBezTo>
                <a:cubicBezTo>
                  <a:pt x="641" y="2963"/>
                  <a:pt x="657" y="2940"/>
                  <a:pt x="657" y="2925"/>
                </a:cubicBezTo>
                <a:cubicBezTo>
                  <a:pt x="657" y="2910"/>
                  <a:pt x="636" y="2905"/>
                  <a:pt x="635" y="2880"/>
                </a:cubicBezTo>
                <a:cubicBezTo>
                  <a:pt x="634" y="2855"/>
                  <a:pt x="653" y="2839"/>
                  <a:pt x="654" y="2775"/>
                </a:cubicBezTo>
                <a:cubicBezTo>
                  <a:pt x="655" y="2711"/>
                  <a:pt x="650" y="2574"/>
                  <a:pt x="642" y="2496"/>
                </a:cubicBezTo>
                <a:cubicBezTo>
                  <a:pt x="634" y="2418"/>
                  <a:pt x="612" y="2370"/>
                  <a:pt x="609" y="2307"/>
                </a:cubicBezTo>
                <a:cubicBezTo>
                  <a:pt x="606" y="2244"/>
                  <a:pt x="623" y="2157"/>
                  <a:pt x="627" y="2118"/>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8" name="Freeform 106"/>
          <p:cNvSpPr>
            <a:spLocks/>
          </p:cNvSpPr>
          <p:nvPr/>
        </p:nvSpPr>
        <p:spPr bwMode="auto">
          <a:xfrm flipH="1">
            <a:off x="5571971" y="1576155"/>
            <a:ext cx="1336675" cy="2633663"/>
          </a:xfrm>
          <a:custGeom>
            <a:avLst/>
            <a:gdLst>
              <a:gd name="T0" fmla="*/ 901 w 1655"/>
              <a:gd name="T1" fmla="*/ 2799 h 3496"/>
              <a:gd name="T2" fmla="*/ 859 w 1655"/>
              <a:gd name="T3" fmla="*/ 2631 h 3496"/>
              <a:gd name="T4" fmla="*/ 844 w 1655"/>
              <a:gd name="T5" fmla="*/ 2400 h 3496"/>
              <a:gd name="T6" fmla="*/ 752 w 1655"/>
              <a:gd name="T7" fmla="*/ 2386 h 3496"/>
              <a:gd name="T8" fmla="*/ 747 w 1655"/>
              <a:gd name="T9" fmla="*/ 2808 h 3496"/>
              <a:gd name="T10" fmla="*/ 813 w 1655"/>
              <a:gd name="T11" fmla="*/ 2994 h 3496"/>
              <a:gd name="T12" fmla="*/ 912 w 1655"/>
              <a:gd name="T13" fmla="*/ 3198 h 3496"/>
              <a:gd name="T14" fmla="*/ 700 w 1655"/>
              <a:gd name="T15" fmla="*/ 3350 h 3496"/>
              <a:gd name="T16" fmla="*/ 648 w 1655"/>
              <a:gd name="T17" fmla="*/ 3078 h 3496"/>
              <a:gd name="T18" fmla="*/ 632 w 1655"/>
              <a:gd name="T19" fmla="*/ 2726 h 3496"/>
              <a:gd name="T20" fmla="*/ 580 w 1655"/>
              <a:gd name="T21" fmla="*/ 2150 h 3496"/>
              <a:gd name="T22" fmla="*/ 464 w 1655"/>
              <a:gd name="T23" fmla="*/ 1898 h 3496"/>
              <a:gd name="T24" fmla="*/ 328 w 1655"/>
              <a:gd name="T25" fmla="*/ 1562 h 3496"/>
              <a:gd name="T26" fmla="*/ 196 w 1655"/>
              <a:gd name="T27" fmla="*/ 1506 h 3496"/>
              <a:gd name="T28" fmla="*/ 152 w 1655"/>
              <a:gd name="T29" fmla="*/ 1406 h 3496"/>
              <a:gd name="T30" fmla="*/ 72 w 1655"/>
              <a:gd name="T31" fmla="*/ 1306 h 3496"/>
              <a:gd name="T32" fmla="*/ 392 w 1655"/>
              <a:gd name="T33" fmla="*/ 1162 h 3496"/>
              <a:gd name="T34" fmla="*/ 692 w 1655"/>
              <a:gd name="T35" fmla="*/ 1134 h 3496"/>
              <a:gd name="T36" fmla="*/ 844 w 1655"/>
              <a:gd name="T37" fmla="*/ 846 h 3496"/>
              <a:gd name="T38" fmla="*/ 836 w 1655"/>
              <a:gd name="T39" fmla="*/ 562 h 3496"/>
              <a:gd name="T40" fmla="*/ 840 w 1655"/>
              <a:gd name="T41" fmla="*/ 318 h 3496"/>
              <a:gd name="T42" fmla="*/ 784 w 1655"/>
              <a:gd name="T43" fmla="*/ 158 h 3496"/>
              <a:gd name="T44" fmla="*/ 891 w 1655"/>
              <a:gd name="T45" fmla="*/ 135 h 3496"/>
              <a:gd name="T46" fmla="*/ 1052 w 1655"/>
              <a:gd name="T47" fmla="*/ 94 h 3496"/>
              <a:gd name="T48" fmla="*/ 1230 w 1655"/>
              <a:gd name="T49" fmla="*/ 120 h 3496"/>
              <a:gd name="T50" fmla="*/ 1355 w 1655"/>
              <a:gd name="T51" fmla="*/ 51 h 3496"/>
              <a:gd name="T52" fmla="*/ 1266 w 1655"/>
              <a:gd name="T53" fmla="*/ 295 h 3496"/>
              <a:gd name="T54" fmla="*/ 1337 w 1655"/>
              <a:gd name="T55" fmla="*/ 495 h 3496"/>
              <a:gd name="T56" fmla="*/ 1331 w 1655"/>
              <a:gd name="T57" fmla="*/ 741 h 3496"/>
              <a:gd name="T58" fmla="*/ 1355 w 1655"/>
              <a:gd name="T59" fmla="*/ 1071 h 3496"/>
              <a:gd name="T60" fmla="*/ 1595 w 1655"/>
              <a:gd name="T61" fmla="*/ 1404 h 3496"/>
              <a:gd name="T62" fmla="*/ 1621 w 1655"/>
              <a:gd name="T63" fmla="*/ 1767 h 3496"/>
              <a:gd name="T64" fmla="*/ 1561 w 1655"/>
              <a:gd name="T65" fmla="*/ 2064 h 3496"/>
              <a:gd name="T66" fmla="*/ 1438 w 1655"/>
              <a:gd name="T67" fmla="*/ 2532 h 3496"/>
              <a:gd name="T68" fmla="*/ 1411 w 1655"/>
              <a:gd name="T69" fmla="*/ 2718 h 3496"/>
              <a:gd name="T70" fmla="*/ 1351 w 1655"/>
              <a:gd name="T71" fmla="*/ 3018 h 3496"/>
              <a:gd name="T72" fmla="*/ 1351 w 1655"/>
              <a:gd name="T73" fmla="*/ 3213 h 3496"/>
              <a:gd name="T74" fmla="*/ 1357 w 1655"/>
              <a:gd name="T75" fmla="*/ 3379 h 3496"/>
              <a:gd name="T76" fmla="*/ 1174 w 1655"/>
              <a:gd name="T77" fmla="*/ 3465 h 3496"/>
              <a:gd name="T78" fmla="*/ 1153 w 1655"/>
              <a:gd name="T79" fmla="*/ 3261 h 3496"/>
              <a:gd name="T80" fmla="*/ 1234 w 1655"/>
              <a:gd name="T81" fmla="*/ 2697 h 3496"/>
              <a:gd name="T82" fmla="*/ 1177 w 1655"/>
              <a:gd name="T83" fmla="*/ 2607 h 3496"/>
              <a:gd name="T84" fmla="*/ 1192 w 1655"/>
              <a:gd name="T85" fmla="*/ 2364 h 3496"/>
              <a:gd name="T86" fmla="*/ 1225 w 1655"/>
              <a:gd name="T87" fmla="*/ 2205 h 3496"/>
              <a:gd name="T88" fmla="*/ 1066 w 1655"/>
              <a:gd name="T89" fmla="*/ 2160 h 3496"/>
              <a:gd name="T90" fmla="*/ 916 w 1655"/>
              <a:gd name="T91" fmla="*/ 2226 h 3496"/>
              <a:gd name="T92" fmla="*/ 973 w 1655"/>
              <a:gd name="T93" fmla="*/ 2592 h 3496"/>
              <a:gd name="T94" fmla="*/ 1012 w 1655"/>
              <a:gd name="T95" fmla="*/ 2748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5" h="3496">
                <a:moveTo>
                  <a:pt x="979" y="2796"/>
                </a:moveTo>
                <a:cubicBezTo>
                  <a:pt x="964" y="2805"/>
                  <a:pt x="932" y="2802"/>
                  <a:pt x="919" y="2802"/>
                </a:cubicBezTo>
                <a:cubicBezTo>
                  <a:pt x="906" y="2802"/>
                  <a:pt x="911" y="2811"/>
                  <a:pt x="901" y="2799"/>
                </a:cubicBezTo>
                <a:cubicBezTo>
                  <a:pt x="891" y="2787"/>
                  <a:pt x="864" y="2749"/>
                  <a:pt x="859" y="2727"/>
                </a:cubicBezTo>
                <a:lnTo>
                  <a:pt x="871" y="2664"/>
                </a:lnTo>
                <a:lnTo>
                  <a:pt x="859" y="2631"/>
                </a:lnTo>
                <a:cubicBezTo>
                  <a:pt x="858" y="2621"/>
                  <a:pt x="866" y="2629"/>
                  <a:pt x="865" y="2601"/>
                </a:cubicBezTo>
                <a:cubicBezTo>
                  <a:pt x="864" y="2573"/>
                  <a:pt x="859" y="2496"/>
                  <a:pt x="856" y="2463"/>
                </a:cubicBezTo>
                <a:cubicBezTo>
                  <a:pt x="853" y="2430"/>
                  <a:pt x="858" y="2425"/>
                  <a:pt x="844" y="2400"/>
                </a:cubicBezTo>
                <a:lnTo>
                  <a:pt x="772" y="2310"/>
                </a:lnTo>
                <a:lnTo>
                  <a:pt x="744" y="2318"/>
                </a:lnTo>
                <a:lnTo>
                  <a:pt x="752" y="2386"/>
                </a:lnTo>
                <a:lnTo>
                  <a:pt x="732" y="2466"/>
                </a:lnTo>
                <a:cubicBezTo>
                  <a:pt x="728" y="2511"/>
                  <a:pt x="726" y="2601"/>
                  <a:pt x="729" y="2658"/>
                </a:cubicBezTo>
                <a:cubicBezTo>
                  <a:pt x="732" y="2715"/>
                  <a:pt x="737" y="2771"/>
                  <a:pt x="747" y="2808"/>
                </a:cubicBezTo>
                <a:cubicBezTo>
                  <a:pt x="757" y="2845"/>
                  <a:pt x="781" y="2862"/>
                  <a:pt x="790" y="2880"/>
                </a:cubicBezTo>
                <a:cubicBezTo>
                  <a:pt x="799" y="2898"/>
                  <a:pt x="796" y="2899"/>
                  <a:pt x="800" y="2918"/>
                </a:cubicBezTo>
                <a:cubicBezTo>
                  <a:pt x="804" y="2937"/>
                  <a:pt x="809" y="2971"/>
                  <a:pt x="813" y="2994"/>
                </a:cubicBezTo>
                <a:lnTo>
                  <a:pt x="824" y="3058"/>
                </a:lnTo>
                <a:cubicBezTo>
                  <a:pt x="831" y="3081"/>
                  <a:pt x="843" y="3107"/>
                  <a:pt x="858" y="3130"/>
                </a:cubicBezTo>
                <a:cubicBezTo>
                  <a:pt x="873" y="3153"/>
                  <a:pt x="905" y="3176"/>
                  <a:pt x="912" y="3198"/>
                </a:cubicBezTo>
                <a:cubicBezTo>
                  <a:pt x="919" y="3220"/>
                  <a:pt x="915" y="3231"/>
                  <a:pt x="900" y="3262"/>
                </a:cubicBezTo>
                <a:cubicBezTo>
                  <a:pt x="885" y="3293"/>
                  <a:pt x="857" y="3371"/>
                  <a:pt x="824" y="3386"/>
                </a:cubicBezTo>
                <a:cubicBezTo>
                  <a:pt x="791" y="3401"/>
                  <a:pt x="732" y="3371"/>
                  <a:pt x="700" y="3350"/>
                </a:cubicBezTo>
                <a:cubicBezTo>
                  <a:pt x="668" y="3329"/>
                  <a:pt x="633" y="3295"/>
                  <a:pt x="628" y="3262"/>
                </a:cubicBezTo>
                <a:cubicBezTo>
                  <a:pt x="623" y="3229"/>
                  <a:pt x="665" y="3181"/>
                  <a:pt x="668" y="3150"/>
                </a:cubicBezTo>
                <a:cubicBezTo>
                  <a:pt x="671" y="3119"/>
                  <a:pt x="656" y="3105"/>
                  <a:pt x="648" y="3078"/>
                </a:cubicBezTo>
                <a:cubicBezTo>
                  <a:pt x="640" y="3051"/>
                  <a:pt x="623" y="3015"/>
                  <a:pt x="620" y="2990"/>
                </a:cubicBezTo>
                <a:cubicBezTo>
                  <a:pt x="617" y="2965"/>
                  <a:pt x="628" y="2969"/>
                  <a:pt x="630" y="2925"/>
                </a:cubicBezTo>
                <a:cubicBezTo>
                  <a:pt x="632" y="2881"/>
                  <a:pt x="648" y="2808"/>
                  <a:pt x="632" y="2726"/>
                </a:cubicBezTo>
                <a:cubicBezTo>
                  <a:pt x="616" y="2644"/>
                  <a:pt x="550" y="2499"/>
                  <a:pt x="532" y="2434"/>
                </a:cubicBezTo>
                <a:cubicBezTo>
                  <a:pt x="514" y="2369"/>
                  <a:pt x="516" y="2381"/>
                  <a:pt x="524" y="2334"/>
                </a:cubicBezTo>
                <a:cubicBezTo>
                  <a:pt x="532" y="2287"/>
                  <a:pt x="570" y="2199"/>
                  <a:pt x="580" y="2150"/>
                </a:cubicBezTo>
                <a:cubicBezTo>
                  <a:pt x="590" y="2101"/>
                  <a:pt x="593" y="2069"/>
                  <a:pt x="584" y="2042"/>
                </a:cubicBezTo>
                <a:cubicBezTo>
                  <a:pt x="575" y="2015"/>
                  <a:pt x="548" y="2014"/>
                  <a:pt x="528" y="1990"/>
                </a:cubicBezTo>
                <a:cubicBezTo>
                  <a:pt x="508" y="1966"/>
                  <a:pt x="481" y="1951"/>
                  <a:pt x="464" y="1898"/>
                </a:cubicBezTo>
                <a:cubicBezTo>
                  <a:pt x="447" y="1845"/>
                  <a:pt x="443" y="1716"/>
                  <a:pt x="428" y="1670"/>
                </a:cubicBezTo>
                <a:lnTo>
                  <a:pt x="372" y="1622"/>
                </a:lnTo>
                <a:cubicBezTo>
                  <a:pt x="355" y="1604"/>
                  <a:pt x="337" y="1574"/>
                  <a:pt x="328" y="1562"/>
                </a:cubicBezTo>
                <a:cubicBezTo>
                  <a:pt x="324" y="1557"/>
                  <a:pt x="317" y="1542"/>
                  <a:pt x="304" y="1534"/>
                </a:cubicBezTo>
                <a:cubicBezTo>
                  <a:pt x="291" y="1526"/>
                  <a:pt x="266" y="1519"/>
                  <a:pt x="248" y="1514"/>
                </a:cubicBezTo>
                <a:cubicBezTo>
                  <a:pt x="230" y="1509"/>
                  <a:pt x="191" y="1515"/>
                  <a:pt x="196" y="1506"/>
                </a:cubicBezTo>
                <a:cubicBezTo>
                  <a:pt x="201" y="1497"/>
                  <a:pt x="290" y="1471"/>
                  <a:pt x="280" y="1462"/>
                </a:cubicBezTo>
                <a:cubicBezTo>
                  <a:pt x="270" y="1453"/>
                  <a:pt x="157" y="1459"/>
                  <a:pt x="136" y="1450"/>
                </a:cubicBezTo>
                <a:cubicBezTo>
                  <a:pt x="115" y="1441"/>
                  <a:pt x="175" y="1412"/>
                  <a:pt x="152" y="1406"/>
                </a:cubicBezTo>
                <a:lnTo>
                  <a:pt x="0" y="1414"/>
                </a:lnTo>
                <a:cubicBezTo>
                  <a:pt x="2" y="1398"/>
                  <a:pt x="152" y="1328"/>
                  <a:pt x="164" y="1310"/>
                </a:cubicBezTo>
                <a:cubicBezTo>
                  <a:pt x="176" y="1292"/>
                  <a:pt x="69" y="1318"/>
                  <a:pt x="72" y="1306"/>
                </a:cubicBezTo>
                <a:cubicBezTo>
                  <a:pt x="75" y="1294"/>
                  <a:pt x="155" y="1251"/>
                  <a:pt x="180" y="1236"/>
                </a:cubicBezTo>
                <a:lnTo>
                  <a:pt x="220" y="1214"/>
                </a:lnTo>
                <a:cubicBezTo>
                  <a:pt x="255" y="1202"/>
                  <a:pt x="342" y="1173"/>
                  <a:pt x="392" y="1162"/>
                </a:cubicBezTo>
                <a:cubicBezTo>
                  <a:pt x="442" y="1151"/>
                  <a:pt x="480" y="1140"/>
                  <a:pt x="520" y="1146"/>
                </a:cubicBezTo>
                <a:cubicBezTo>
                  <a:pt x="560" y="1152"/>
                  <a:pt x="603" y="1200"/>
                  <a:pt x="632" y="1198"/>
                </a:cubicBezTo>
                <a:cubicBezTo>
                  <a:pt x="661" y="1196"/>
                  <a:pt x="663" y="1159"/>
                  <a:pt x="692" y="1134"/>
                </a:cubicBezTo>
                <a:cubicBezTo>
                  <a:pt x="721" y="1109"/>
                  <a:pt x="786" y="1088"/>
                  <a:pt x="808" y="1050"/>
                </a:cubicBezTo>
                <a:cubicBezTo>
                  <a:pt x="830" y="1012"/>
                  <a:pt x="818" y="940"/>
                  <a:pt x="824" y="906"/>
                </a:cubicBezTo>
                <a:cubicBezTo>
                  <a:pt x="830" y="872"/>
                  <a:pt x="841" y="872"/>
                  <a:pt x="844" y="846"/>
                </a:cubicBezTo>
                <a:cubicBezTo>
                  <a:pt x="847" y="820"/>
                  <a:pt x="843" y="782"/>
                  <a:pt x="844" y="750"/>
                </a:cubicBezTo>
                <a:cubicBezTo>
                  <a:pt x="845" y="718"/>
                  <a:pt x="849" y="685"/>
                  <a:pt x="848" y="654"/>
                </a:cubicBezTo>
                <a:cubicBezTo>
                  <a:pt x="847" y="623"/>
                  <a:pt x="834" y="595"/>
                  <a:pt x="836" y="562"/>
                </a:cubicBezTo>
                <a:cubicBezTo>
                  <a:pt x="838" y="529"/>
                  <a:pt x="855" y="495"/>
                  <a:pt x="860" y="458"/>
                </a:cubicBezTo>
                <a:cubicBezTo>
                  <a:pt x="865" y="421"/>
                  <a:pt x="867" y="361"/>
                  <a:pt x="864" y="338"/>
                </a:cubicBezTo>
                <a:cubicBezTo>
                  <a:pt x="861" y="315"/>
                  <a:pt x="841" y="329"/>
                  <a:pt x="840" y="318"/>
                </a:cubicBezTo>
                <a:cubicBezTo>
                  <a:pt x="839" y="307"/>
                  <a:pt x="862" y="283"/>
                  <a:pt x="858" y="272"/>
                </a:cubicBezTo>
                <a:lnTo>
                  <a:pt x="813" y="249"/>
                </a:lnTo>
                <a:cubicBezTo>
                  <a:pt x="801" y="230"/>
                  <a:pt x="789" y="188"/>
                  <a:pt x="784" y="158"/>
                </a:cubicBezTo>
                <a:cubicBezTo>
                  <a:pt x="779" y="128"/>
                  <a:pt x="779" y="92"/>
                  <a:pt x="780" y="66"/>
                </a:cubicBezTo>
                <a:lnTo>
                  <a:pt x="790" y="0"/>
                </a:lnTo>
                <a:cubicBezTo>
                  <a:pt x="808" y="11"/>
                  <a:pt x="869" y="109"/>
                  <a:pt x="891" y="135"/>
                </a:cubicBezTo>
                <a:cubicBezTo>
                  <a:pt x="913" y="161"/>
                  <a:pt x="903" y="161"/>
                  <a:pt x="920" y="158"/>
                </a:cubicBezTo>
                <a:cubicBezTo>
                  <a:pt x="937" y="155"/>
                  <a:pt x="974" y="129"/>
                  <a:pt x="996" y="118"/>
                </a:cubicBezTo>
                <a:cubicBezTo>
                  <a:pt x="1018" y="107"/>
                  <a:pt x="1035" y="105"/>
                  <a:pt x="1052" y="94"/>
                </a:cubicBezTo>
                <a:cubicBezTo>
                  <a:pt x="1069" y="83"/>
                  <a:pt x="1079" y="57"/>
                  <a:pt x="1096" y="54"/>
                </a:cubicBezTo>
                <a:cubicBezTo>
                  <a:pt x="1113" y="51"/>
                  <a:pt x="1130" y="67"/>
                  <a:pt x="1152" y="78"/>
                </a:cubicBezTo>
                <a:lnTo>
                  <a:pt x="1230" y="120"/>
                </a:lnTo>
                <a:cubicBezTo>
                  <a:pt x="1253" y="120"/>
                  <a:pt x="1272" y="95"/>
                  <a:pt x="1288" y="78"/>
                </a:cubicBezTo>
                <a:cubicBezTo>
                  <a:pt x="1304" y="61"/>
                  <a:pt x="1315" y="19"/>
                  <a:pt x="1326" y="15"/>
                </a:cubicBezTo>
                <a:cubicBezTo>
                  <a:pt x="1337" y="11"/>
                  <a:pt x="1352" y="28"/>
                  <a:pt x="1355" y="51"/>
                </a:cubicBezTo>
                <a:cubicBezTo>
                  <a:pt x="1358" y="74"/>
                  <a:pt x="1353" y="119"/>
                  <a:pt x="1341" y="150"/>
                </a:cubicBezTo>
                <a:cubicBezTo>
                  <a:pt x="1329" y="181"/>
                  <a:pt x="1292" y="214"/>
                  <a:pt x="1280" y="238"/>
                </a:cubicBezTo>
                <a:cubicBezTo>
                  <a:pt x="1268" y="262"/>
                  <a:pt x="1261" y="267"/>
                  <a:pt x="1266" y="295"/>
                </a:cubicBezTo>
                <a:cubicBezTo>
                  <a:pt x="1271" y="323"/>
                  <a:pt x="1303" y="382"/>
                  <a:pt x="1311" y="408"/>
                </a:cubicBezTo>
                <a:lnTo>
                  <a:pt x="1311" y="453"/>
                </a:lnTo>
                <a:cubicBezTo>
                  <a:pt x="1315" y="467"/>
                  <a:pt x="1335" y="472"/>
                  <a:pt x="1337" y="495"/>
                </a:cubicBezTo>
                <a:cubicBezTo>
                  <a:pt x="1339" y="518"/>
                  <a:pt x="1324" y="568"/>
                  <a:pt x="1325" y="590"/>
                </a:cubicBezTo>
                <a:cubicBezTo>
                  <a:pt x="1326" y="612"/>
                  <a:pt x="1339" y="602"/>
                  <a:pt x="1340" y="627"/>
                </a:cubicBezTo>
                <a:cubicBezTo>
                  <a:pt x="1341" y="652"/>
                  <a:pt x="1335" y="705"/>
                  <a:pt x="1331" y="741"/>
                </a:cubicBezTo>
                <a:cubicBezTo>
                  <a:pt x="1327" y="777"/>
                  <a:pt x="1315" y="817"/>
                  <a:pt x="1313" y="842"/>
                </a:cubicBezTo>
                <a:lnTo>
                  <a:pt x="1321" y="890"/>
                </a:lnTo>
                <a:cubicBezTo>
                  <a:pt x="1328" y="928"/>
                  <a:pt x="1338" y="1033"/>
                  <a:pt x="1355" y="1071"/>
                </a:cubicBezTo>
                <a:lnTo>
                  <a:pt x="1424" y="1119"/>
                </a:lnTo>
                <a:cubicBezTo>
                  <a:pt x="1450" y="1146"/>
                  <a:pt x="1483" y="1189"/>
                  <a:pt x="1511" y="1236"/>
                </a:cubicBezTo>
                <a:cubicBezTo>
                  <a:pt x="1539" y="1283"/>
                  <a:pt x="1575" y="1360"/>
                  <a:pt x="1595" y="1404"/>
                </a:cubicBezTo>
                <a:cubicBezTo>
                  <a:pt x="1615" y="1448"/>
                  <a:pt x="1619" y="1454"/>
                  <a:pt x="1629" y="1497"/>
                </a:cubicBezTo>
                <a:cubicBezTo>
                  <a:pt x="1639" y="1540"/>
                  <a:pt x="1655" y="1617"/>
                  <a:pt x="1654" y="1662"/>
                </a:cubicBezTo>
                <a:cubicBezTo>
                  <a:pt x="1653" y="1707"/>
                  <a:pt x="1628" y="1732"/>
                  <a:pt x="1621" y="1767"/>
                </a:cubicBezTo>
                <a:cubicBezTo>
                  <a:pt x="1614" y="1802"/>
                  <a:pt x="1618" y="1837"/>
                  <a:pt x="1609" y="1872"/>
                </a:cubicBezTo>
                <a:cubicBezTo>
                  <a:pt x="1600" y="1907"/>
                  <a:pt x="1572" y="1948"/>
                  <a:pt x="1564" y="1980"/>
                </a:cubicBezTo>
                <a:cubicBezTo>
                  <a:pt x="1556" y="2012"/>
                  <a:pt x="1563" y="2029"/>
                  <a:pt x="1561" y="2064"/>
                </a:cubicBezTo>
                <a:cubicBezTo>
                  <a:pt x="1559" y="2099"/>
                  <a:pt x="1560" y="2147"/>
                  <a:pt x="1552" y="2193"/>
                </a:cubicBezTo>
                <a:cubicBezTo>
                  <a:pt x="1544" y="2239"/>
                  <a:pt x="1529" y="2284"/>
                  <a:pt x="1510" y="2340"/>
                </a:cubicBezTo>
                <a:cubicBezTo>
                  <a:pt x="1491" y="2396"/>
                  <a:pt x="1451" y="2489"/>
                  <a:pt x="1438" y="2532"/>
                </a:cubicBezTo>
                <a:cubicBezTo>
                  <a:pt x="1425" y="2575"/>
                  <a:pt x="1433" y="2576"/>
                  <a:pt x="1433" y="2598"/>
                </a:cubicBezTo>
                <a:cubicBezTo>
                  <a:pt x="1433" y="2620"/>
                  <a:pt x="1439" y="2647"/>
                  <a:pt x="1435" y="2667"/>
                </a:cubicBezTo>
                <a:cubicBezTo>
                  <a:pt x="1431" y="2687"/>
                  <a:pt x="1420" y="2694"/>
                  <a:pt x="1411" y="2718"/>
                </a:cubicBezTo>
                <a:cubicBezTo>
                  <a:pt x="1402" y="2742"/>
                  <a:pt x="1390" y="2780"/>
                  <a:pt x="1381" y="2814"/>
                </a:cubicBezTo>
                <a:cubicBezTo>
                  <a:pt x="1372" y="2848"/>
                  <a:pt x="1359" y="2891"/>
                  <a:pt x="1354" y="2925"/>
                </a:cubicBezTo>
                <a:cubicBezTo>
                  <a:pt x="1349" y="2959"/>
                  <a:pt x="1353" y="2996"/>
                  <a:pt x="1351" y="3018"/>
                </a:cubicBezTo>
                <a:cubicBezTo>
                  <a:pt x="1349" y="3040"/>
                  <a:pt x="1344" y="3042"/>
                  <a:pt x="1342" y="3060"/>
                </a:cubicBezTo>
                <a:cubicBezTo>
                  <a:pt x="1340" y="3078"/>
                  <a:pt x="1335" y="3101"/>
                  <a:pt x="1336" y="3126"/>
                </a:cubicBezTo>
                <a:cubicBezTo>
                  <a:pt x="1337" y="3151"/>
                  <a:pt x="1348" y="3186"/>
                  <a:pt x="1351" y="3213"/>
                </a:cubicBezTo>
                <a:cubicBezTo>
                  <a:pt x="1354" y="3240"/>
                  <a:pt x="1356" y="3268"/>
                  <a:pt x="1357" y="3288"/>
                </a:cubicBezTo>
                <a:cubicBezTo>
                  <a:pt x="1358" y="3308"/>
                  <a:pt x="1357" y="3319"/>
                  <a:pt x="1357" y="3334"/>
                </a:cubicBezTo>
                <a:lnTo>
                  <a:pt x="1357" y="3379"/>
                </a:lnTo>
                <a:cubicBezTo>
                  <a:pt x="1359" y="3396"/>
                  <a:pt x="1388" y="3419"/>
                  <a:pt x="1369" y="3438"/>
                </a:cubicBezTo>
                <a:cubicBezTo>
                  <a:pt x="1350" y="3457"/>
                  <a:pt x="1278" y="3488"/>
                  <a:pt x="1246" y="3492"/>
                </a:cubicBezTo>
                <a:cubicBezTo>
                  <a:pt x="1214" y="3496"/>
                  <a:pt x="1197" y="3481"/>
                  <a:pt x="1174" y="3465"/>
                </a:cubicBezTo>
                <a:cubicBezTo>
                  <a:pt x="1151" y="3449"/>
                  <a:pt x="1116" y="3420"/>
                  <a:pt x="1108" y="3396"/>
                </a:cubicBezTo>
                <a:cubicBezTo>
                  <a:pt x="1100" y="3372"/>
                  <a:pt x="1116" y="3343"/>
                  <a:pt x="1123" y="3321"/>
                </a:cubicBezTo>
                <a:cubicBezTo>
                  <a:pt x="1130" y="3299"/>
                  <a:pt x="1139" y="3296"/>
                  <a:pt x="1153" y="3261"/>
                </a:cubicBezTo>
                <a:cubicBezTo>
                  <a:pt x="1167" y="3226"/>
                  <a:pt x="1195" y="3167"/>
                  <a:pt x="1210" y="3111"/>
                </a:cubicBezTo>
                <a:cubicBezTo>
                  <a:pt x="1225" y="3055"/>
                  <a:pt x="1242" y="2991"/>
                  <a:pt x="1246" y="2922"/>
                </a:cubicBezTo>
                <a:cubicBezTo>
                  <a:pt x="1250" y="2853"/>
                  <a:pt x="1238" y="2735"/>
                  <a:pt x="1234" y="2697"/>
                </a:cubicBezTo>
                <a:lnTo>
                  <a:pt x="1219" y="2691"/>
                </a:lnTo>
                <a:cubicBezTo>
                  <a:pt x="1211" y="2682"/>
                  <a:pt x="1190" y="2657"/>
                  <a:pt x="1183" y="2643"/>
                </a:cubicBezTo>
                <a:cubicBezTo>
                  <a:pt x="1176" y="2629"/>
                  <a:pt x="1172" y="2622"/>
                  <a:pt x="1177" y="2607"/>
                </a:cubicBezTo>
                <a:cubicBezTo>
                  <a:pt x="1182" y="2592"/>
                  <a:pt x="1204" y="2576"/>
                  <a:pt x="1210" y="2553"/>
                </a:cubicBezTo>
                <a:cubicBezTo>
                  <a:pt x="1216" y="2530"/>
                  <a:pt x="1219" y="2498"/>
                  <a:pt x="1216" y="2466"/>
                </a:cubicBezTo>
                <a:lnTo>
                  <a:pt x="1192" y="2364"/>
                </a:lnTo>
                <a:cubicBezTo>
                  <a:pt x="1195" y="2338"/>
                  <a:pt x="1233" y="2327"/>
                  <a:pt x="1237" y="2307"/>
                </a:cubicBezTo>
                <a:cubicBezTo>
                  <a:pt x="1241" y="2287"/>
                  <a:pt x="1221" y="2258"/>
                  <a:pt x="1219" y="2241"/>
                </a:cubicBezTo>
                <a:lnTo>
                  <a:pt x="1225" y="2205"/>
                </a:lnTo>
                <a:cubicBezTo>
                  <a:pt x="1214" y="2199"/>
                  <a:pt x="1175" y="2208"/>
                  <a:pt x="1153" y="2205"/>
                </a:cubicBezTo>
                <a:cubicBezTo>
                  <a:pt x="1131" y="2202"/>
                  <a:pt x="1107" y="2194"/>
                  <a:pt x="1093" y="2187"/>
                </a:cubicBezTo>
                <a:cubicBezTo>
                  <a:pt x="1079" y="2180"/>
                  <a:pt x="1082" y="2158"/>
                  <a:pt x="1066" y="2160"/>
                </a:cubicBezTo>
                <a:cubicBezTo>
                  <a:pt x="1050" y="2162"/>
                  <a:pt x="1020" y="2194"/>
                  <a:pt x="997" y="2199"/>
                </a:cubicBezTo>
                <a:cubicBezTo>
                  <a:pt x="974" y="2204"/>
                  <a:pt x="941" y="2183"/>
                  <a:pt x="928" y="2187"/>
                </a:cubicBezTo>
                <a:lnTo>
                  <a:pt x="916" y="2226"/>
                </a:lnTo>
                <a:lnTo>
                  <a:pt x="895" y="2346"/>
                </a:lnTo>
                <a:cubicBezTo>
                  <a:pt x="896" y="2394"/>
                  <a:pt x="909" y="2473"/>
                  <a:pt x="922" y="2514"/>
                </a:cubicBezTo>
                <a:lnTo>
                  <a:pt x="973" y="2592"/>
                </a:lnTo>
                <a:cubicBezTo>
                  <a:pt x="981" y="2615"/>
                  <a:pt x="965" y="2636"/>
                  <a:pt x="971" y="2653"/>
                </a:cubicBezTo>
                <a:lnTo>
                  <a:pt x="1012" y="2694"/>
                </a:lnTo>
                <a:cubicBezTo>
                  <a:pt x="1019" y="2710"/>
                  <a:pt x="1017" y="2731"/>
                  <a:pt x="1012" y="2748"/>
                </a:cubicBezTo>
                <a:cubicBezTo>
                  <a:pt x="1007" y="2765"/>
                  <a:pt x="986" y="2786"/>
                  <a:pt x="979" y="2796"/>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89" name="Freeform 107"/>
          <p:cNvSpPr>
            <a:spLocks/>
          </p:cNvSpPr>
          <p:nvPr/>
        </p:nvSpPr>
        <p:spPr bwMode="auto">
          <a:xfrm flipH="1">
            <a:off x="5357659" y="1395180"/>
            <a:ext cx="1658937" cy="3041650"/>
          </a:xfrm>
          <a:custGeom>
            <a:avLst/>
            <a:gdLst>
              <a:gd name="T0" fmla="*/ 940 w 1660"/>
              <a:gd name="T1" fmla="*/ 2696 h 3736"/>
              <a:gd name="T2" fmla="*/ 891 w 1660"/>
              <a:gd name="T3" fmla="*/ 2591 h 3736"/>
              <a:gd name="T4" fmla="*/ 860 w 1660"/>
              <a:gd name="T5" fmla="*/ 2316 h 3736"/>
              <a:gd name="T6" fmla="*/ 860 w 1660"/>
              <a:gd name="T7" fmla="*/ 2768 h 3736"/>
              <a:gd name="T8" fmla="*/ 850 w 1660"/>
              <a:gd name="T9" fmla="*/ 3048 h 3736"/>
              <a:gd name="T10" fmla="*/ 920 w 1660"/>
              <a:gd name="T11" fmla="*/ 3344 h 3736"/>
              <a:gd name="T12" fmla="*/ 996 w 1660"/>
              <a:gd name="T13" fmla="*/ 3620 h 3736"/>
              <a:gd name="T14" fmla="*/ 704 w 1660"/>
              <a:gd name="T15" fmla="*/ 3628 h 3736"/>
              <a:gd name="T16" fmla="*/ 752 w 1660"/>
              <a:gd name="T17" fmla="*/ 3468 h 3736"/>
              <a:gd name="T18" fmla="*/ 732 w 1660"/>
              <a:gd name="T19" fmla="*/ 3060 h 3736"/>
              <a:gd name="T20" fmla="*/ 680 w 1660"/>
              <a:gd name="T21" fmla="*/ 2812 h 3736"/>
              <a:gd name="T22" fmla="*/ 628 w 1660"/>
              <a:gd name="T23" fmla="*/ 2296 h 3736"/>
              <a:gd name="T24" fmla="*/ 520 w 1660"/>
              <a:gd name="T25" fmla="*/ 1988 h 3736"/>
              <a:gd name="T26" fmla="*/ 376 w 1660"/>
              <a:gd name="T27" fmla="*/ 1684 h 3736"/>
              <a:gd name="T28" fmla="*/ 248 w 1660"/>
              <a:gd name="T29" fmla="*/ 1468 h 3736"/>
              <a:gd name="T30" fmla="*/ 96 w 1660"/>
              <a:gd name="T31" fmla="*/ 1316 h 3736"/>
              <a:gd name="T32" fmla="*/ 156 w 1660"/>
              <a:gd name="T33" fmla="*/ 1172 h 3736"/>
              <a:gd name="T34" fmla="*/ 496 w 1660"/>
              <a:gd name="T35" fmla="*/ 1164 h 3736"/>
              <a:gd name="T36" fmla="*/ 832 w 1660"/>
              <a:gd name="T37" fmla="*/ 1024 h 3736"/>
              <a:gd name="T38" fmla="*/ 870 w 1660"/>
              <a:gd name="T39" fmla="*/ 740 h 3736"/>
              <a:gd name="T40" fmla="*/ 886 w 1660"/>
              <a:gd name="T41" fmla="*/ 448 h 3736"/>
              <a:gd name="T42" fmla="*/ 884 w 1660"/>
              <a:gd name="T43" fmla="*/ 262 h 3736"/>
              <a:gd name="T44" fmla="*/ 806 w 1660"/>
              <a:gd name="T45" fmla="*/ 56 h 3736"/>
              <a:gd name="T46" fmla="*/ 948 w 1660"/>
              <a:gd name="T47" fmla="*/ 136 h 3736"/>
              <a:gd name="T48" fmla="*/ 1168 w 1660"/>
              <a:gd name="T49" fmla="*/ 84 h 3736"/>
              <a:gd name="T50" fmla="*/ 1356 w 1660"/>
              <a:gd name="T51" fmla="*/ 56 h 3736"/>
              <a:gd name="T52" fmla="*/ 1324 w 1660"/>
              <a:gd name="T53" fmla="*/ 240 h 3736"/>
              <a:gd name="T54" fmla="*/ 1292 w 1660"/>
              <a:gd name="T55" fmla="*/ 285 h 3736"/>
              <a:gd name="T56" fmla="*/ 1363 w 1660"/>
              <a:gd name="T57" fmla="*/ 485 h 3736"/>
              <a:gd name="T58" fmla="*/ 1357 w 1660"/>
              <a:gd name="T59" fmla="*/ 731 h 3736"/>
              <a:gd name="T60" fmla="*/ 1381 w 1660"/>
              <a:gd name="T61" fmla="*/ 1061 h 3736"/>
              <a:gd name="T62" fmla="*/ 1583 w 1660"/>
              <a:gd name="T63" fmla="*/ 1409 h 3736"/>
              <a:gd name="T64" fmla="*/ 1658 w 1660"/>
              <a:gd name="T65" fmla="*/ 1676 h 3736"/>
              <a:gd name="T66" fmla="*/ 1590 w 1660"/>
              <a:gd name="T67" fmla="*/ 1970 h 3736"/>
              <a:gd name="T68" fmla="*/ 1454 w 1660"/>
              <a:gd name="T69" fmla="*/ 2441 h 3736"/>
              <a:gd name="T70" fmla="*/ 1433 w 1660"/>
              <a:gd name="T71" fmla="*/ 2591 h 3736"/>
              <a:gd name="T72" fmla="*/ 1373 w 1660"/>
              <a:gd name="T73" fmla="*/ 2786 h 3736"/>
              <a:gd name="T74" fmla="*/ 1376 w 1660"/>
              <a:gd name="T75" fmla="*/ 3044 h 3736"/>
              <a:gd name="T76" fmla="*/ 1397 w 1660"/>
              <a:gd name="T77" fmla="*/ 3206 h 3736"/>
              <a:gd name="T78" fmla="*/ 1427 w 1660"/>
              <a:gd name="T79" fmla="*/ 3308 h 3736"/>
              <a:gd name="T80" fmla="*/ 1256 w 1660"/>
              <a:gd name="T81" fmla="*/ 3377 h 3736"/>
              <a:gd name="T82" fmla="*/ 1220 w 1660"/>
              <a:gd name="T83" fmla="*/ 3197 h 3736"/>
              <a:gd name="T84" fmla="*/ 1272 w 1660"/>
              <a:gd name="T85" fmla="*/ 2912 h 3736"/>
              <a:gd name="T86" fmla="*/ 1236 w 1660"/>
              <a:gd name="T87" fmla="*/ 2543 h 3736"/>
              <a:gd name="T88" fmla="*/ 1245 w 1660"/>
              <a:gd name="T89" fmla="*/ 2231 h 3736"/>
              <a:gd name="T90" fmla="*/ 1119 w 1660"/>
              <a:gd name="T91" fmla="*/ 2177 h 3736"/>
              <a:gd name="T92" fmla="*/ 965 w 1660"/>
              <a:gd name="T93" fmla="*/ 2207 h 3736"/>
              <a:gd name="T94" fmla="*/ 972 w 1660"/>
              <a:gd name="T95" fmla="*/ 2388 h 3736"/>
              <a:gd name="T96" fmla="*/ 1032 w 1660"/>
              <a:gd name="T97" fmla="*/ 2532 h 3736"/>
              <a:gd name="T98" fmla="*/ 1036 w 1660"/>
              <a:gd name="T99" fmla="*/ 2700 h 3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0" h="3736">
                <a:moveTo>
                  <a:pt x="1036" y="2700"/>
                </a:moveTo>
                <a:cubicBezTo>
                  <a:pt x="1023" y="2709"/>
                  <a:pt x="1000" y="2705"/>
                  <a:pt x="984" y="2704"/>
                </a:cubicBezTo>
                <a:cubicBezTo>
                  <a:pt x="968" y="2703"/>
                  <a:pt x="954" y="2704"/>
                  <a:pt x="940" y="2696"/>
                </a:cubicBezTo>
                <a:cubicBezTo>
                  <a:pt x="926" y="2688"/>
                  <a:pt x="906" y="2666"/>
                  <a:pt x="897" y="2654"/>
                </a:cubicBezTo>
                <a:lnTo>
                  <a:pt x="885" y="2621"/>
                </a:lnTo>
                <a:cubicBezTo>
                  <a:pt x="884" y="2611"/>
                  <a:pt x="892" y="2619"/>
                  <a:pt x="891" y="2591"/>
                </a:cubicBezTo>
                <a:cubicBezTo>
                  <a:pt x="890" y="2563"/>
                  <a:pt x="885" y="2486"/>
                  <a:pt x="882" y="2453"/>
                </a:cubicBezTo>
                <a:cubicBezTo>
                  <a:pt x="879" y="2420"/>
                  <a:pt x="874" y="2413"/>
                  <a:pt x="870" y="2390"/>
                </a:cubicBezTo>
                <a:lnTo>
                  <a:pt x="860" y="2316"/>
                </a:lnTo>
                <a:lnTo>
                  <a:pt x="840" y="2424"/>
                </a:lnTo>
                <a:cubicBezTo>
                  <a:pt x="839" y="2479"/>
                  <a:pt x="853" y="2587"/>
                  <a:pt x="856" y="2644"/>
                </a:cubicBezTo>
                <a:cubicBezTo>
                  <a:pt x="859" y="2701"/>
                  <a:pt x="861" y="2726"/>
                  <a:pt x="860" y="2768"/>
                </a:cubicBezTo>
                <a:cubicBezTo>
                  <a:pt x="859" y="2810"/>
                  <a:pt x="851" y="2860"/>
                  <a:pt x="848" y="2896"/>
                </a:cubicBezTo>
                <a:cubicBezTo>
                  <a:pt x="845" y="2932"/>
                  <a:pt x="839" y="2959"/>
                  <a:pt x="839" y="2984"/>
                </a:cubicBezTo>
                <a:lnTo>
                  <a:pt x="850" y="3048"/>
                </a:lnTo>
                <a:cubicBezTo>
                  <a:pt x="852" y="3075"/>
                  <a:pt x="845" y="3115"/>
                  <a:pt x="848" y="3148"/>
                </a:cubicBezTo>
                <a:cubicBezTo>
                  <a:pt x="851" y="3181"/>
                  <a:pt x="856" y="3215"/>
                  <a:pt x="868" y="3248"/>
                </a:cubicBezTo>
                <a:cubicBezTo>
                  <a:pt x="880" y="3281"/>
                  <a:pt x="916" y="3319"/>
                  <a:pt x="920" y="3344"/>
                </a:cubicBezTo>
                <a:cubicBezTo>
                  <a:pt x="924" y="3369"/>
                  <a:pt x="889" y="3367"/>
                  <a:pt x="892" y="3396"/>
                </a:cubicBezTo>
                <a:cubicBezTo>
                  <a:pt x="895" y="3425"/>
                  <a:pt x="919" y="3479"/>
                  <a:pt x="936" y="3516"/>
                </a:cubicBezTo>
                <a:cubicBezTo>
                  <a:pt x="953" y="3553"/>
                  <a:pt x="1007" y="3585"/>
                  <a:pt x="996" y="3620"/>
                </a:cubicBezTo>
                <a:cubicBezTo>
                  <a:pt x="985" y="3655"/>
                  <a:pt x="913" y="3720"/>
                  <a:pt x="868" y="3728"/>
                </a:cubicBezTo>
                <a:cubicBezTo>
                  <a:pt x="823" y="3736"/>
                  <a:pt x="755" y="3685"/>
                  <a:pt x="728" y="3668"/>
                </a:cubicBezTo>
                <a:cubicBezTo>
                  <a:pt x="701" y="3651"/>
                  <a:pt x="703" y="3649"/>
                  <a:pt x="704" y="3628"/>
                </a:cubicBezTo>
                <a:cubicBezTo>
                  <a:pt x="705" y="3607"/>
                  <a:pt x="725" y="3565"/>
                  <a:pt x="732" y="3544"/>
                </a:cubicBezTo>
                <a:cubicBezTo>
                  <a:pt x="739" y="3523"/>
                  <a:pt x="741" y="3517"/>
                  <a:pt x="744" y="3504"/>
                </a:cubicBezTo>
                <a:cubicBezTo>
                  <a:pt x="747" y="3491"/>
                  <a:pt x="757" y="3493"/>
                  <a:pt x="752" y="3468"/>
                </a:cubicBezTo>
                <a:cubicBezTo>
                  <a:pt x="747" y="3443"/>
                  <a:pt x="715" y="3403"/>
                  <a:pt x="712" y="3356"/>
                </a:cubicBezTo>
                <a:cubicBezTo>
                  <a:pt x="709" y="3309"/>
                  <a:pt x="729" y="3233"/>
                  <a:pt x="732" y="3184"/>
                </a:cubicBezTo>
                <a:cubicBezTo>
                  <a:pt x="735" y="3135"/>
                  <a:pt x="733" y="3093"/>
                  <a:pt x="732" y="3060"/>
                </a:cubicBezTo>
                <a:cubicBezTo>
                  <a:pt x="731" y="3027"/>
                  <a:pt x="731" y="3017"/>
                  <a:pt x="724" y="2988"/>
                </a:cubicBezTo>
                <a:cubicBezTo>
                  <a:pt x="717" y="2959"/>
                  <a:pt x="695" y="2917"/>
                  <a:pt x="688" y="2888"/>
                </a:cubicBezTo>
                <a:cubicBezTo>
                  <a:pt x="681" y="2859"/>
                  <a:pt x="686" y="2840"/>
                  <a:pt x="680" y="2812"/>
                </a:cubicBezTo>
                <a:cubicBezTo>
                  <a:pt x="674" y="2784"/>
                  <a:pt x="656" y="2789"/>
                  <a:pt x="652" y="2720"/>
                </a:cubicBezTo>
                <a:cubicBezTo>
                  <a:pt x="648" y="2651"/>
                  <a:pt x="660" y="2471"/>
                  <a:pt x="656" y="2400"/>
                </a:cubicBezTo>
                <a:cubicBezTo>
                  <a:pt x="652" y="2329"/>
                  <a:pt x="643" y="2344"/>
                  <a:pt x="628" y="2296"/>
                </a:cubicBezTo>
                <a:cubicBezTo>
                  <a:pt x="613" y="2248"/>
                  <a:pt x="576" y="2149"/>
                  <a:pt x="564" y="2112"/>
                </a:cubicBezTo>
                <a:cubicBezTo>
                  <a:pt x="552" y="2075"/>
                  <a:pt x="563" y="2093"/>
                  <a:pt x="556" y="2072"/>
                </a:cubicBezTo>
                <a:cubicBezTo>
                  <a:pt x="549" y="2051"/>
                  <a:pt x="531" y="2017"/>
                  <a:pt x="520" y="1988"/>
                </a:cubicBezTo>
                <a:cubicBezTo>
                  <a:pt x="509" y="1959"/>
                  <a:pt x="500" y="1933"/>
                  <a:pt x="492" y="1896"/>
                </a:cubicBezTo>
                <a:cubicBezTo>
                  <a:pt x="484" y="1859"/>
                  <a:pt x="491" y="1799"/>
                  <a:pt x="472" y="1764"/>
                </a:cubicBezTo>
                <a:lnTo>
                  <a:pt x="376" y="1684"/>
                </a:lnTo>
                <a:cubicBezTo>
                  <a:pt x="351" y="1657"/>
                  <a:pt x="341" y="1634"/>
                  <a:pt x="324" y="1604"/>
                </a:cubicBezTo>
                <a:cubicBezTo>
                  <a:pt x="307" y="1574"/>
                  <a:pt x="287" y="1527"/>
                  <a:pt x="274" y="1504"/>
                </a:cubicBezTo>
                <a:cubicBezTo>
                  <a:pt x="261" y="1481"/>
                  <a:pt x="258" y="1487"/>
                  <a:pt x="248" y="1468"/>
                </a:cubicBezTo>
                <a:cubicBezTo>
                  <a:pt x="238" y="1449"/>
                  <a:pt x="244" y="1407"/>
                  <a:pt x="212" y="1392"/>
                </a:cubicBezTo>
                <a:lnTo>
                  <a:pt x="56" y="1376"/>
                </a:lnTo>
                <a:cubicBezTo>
                  <a:pt x="37" y="1363"/>
                  <a:pt x="105" y="1321"/>
                  <a:pt x="96" y="1316"/>
                </a:cubicBezTo>
                <a:cubicBezTo>
                  <a:pt x="87" y="1311"/>
                  <a:pt x="8" y="1358"/>
                  <a:pt x="4" y="1348"/>
                </a:cubicBezTo>
                <a:cubicBezTo>
                  <a:pt x="0" y="1338"/>
                  <a:pt x="47" y="1285"/>
                  <a:pt x="72" y="1256"/>
                </a:cubicBezTo>
                <a:cubicBezTo>
                  <a:pt x="97" y="1227"/>
                  <a:pt x="124" y="1192"/>
                  <a:pt x="156" y="1172"/>
                </a:cubicBezTo>
                <a:cubicBezTo>
                  <a:pt x="188" y="1152"/>
                  <a:pt x="224" y="1143"/>
                  <a:pt x="264" y="1136"/>
                </a:cubicBezTo>
                <a:cubicBezTo>
                  <a:pt x="304" y="1129"/>
                  <a:pt x="357" y="1123"/>
                  <a:pt x="396" y="1128"/>
                </a:cubicBezTo>
                <a:cubicBezTo>
                  <a:pt x="435" y="1133"/>
                  <a:pt x="458" y="1147"/>
                  <a:pt x="496" y="1164"/>
                </a:cubicBezTo>
                <a:cubicBezTo>
                  <a:pt x="534" y="1181"/>
                  <a:pt x="587" y="1235"/>
                  <a:pt x="624" y="1228"/>
                </a:cubicBezTo>
                <a:cubicBezTo>
                  <a:pt x="661" y="1221"/>
                  <a:pt x="683" y="1158"/>
                  <a:pt x="718" y="1124"/>
                </a:cubicBezTo>
                <a:cubicBezTo>
                  <a:pt x="753" y="1090"/>
                  <a:pt x="810" y="1062"/>
                  <a:pt x="832" y="1024"/>
                </a:cubicBezTo>
                <a:cubicBezTo>
                  <a:pt x="854" y="986"/>
                  <a:pt x="844" y="927"/>
                  <a:pt x="850" y="896"/>
                </a:cubicBezTo>
                <a:cubicBezTo>
                  <a:pt x="856" y="865"/>
                  <a:pt x="867" y="862"/>
                  <a:pt x="870" y="836"/>
                </a:cubicBezTo>
                <a:cubicBezTo>
                  <a:pt x="873" y="810"/>
                  <a:pt x="869" y="772"/>
                  <a:pt x="870" y="740"/>
                </a:cubicBezTo>
                <a:cubicBezTo>
                  <a:pt x="871" y="708"/>
                  <a:pt x="875" y="675"/>
                  <a:pt x="874" y="644"/>
                </a:cubicBezTo>
                <a:cubicBezTo>
                  <a:pt x="873" y="613"/>
                  <a:pt x="860" y="585"/>
                  <a:pt x="862" y="552"/>
                </a:cubicBezTo>
                <a:cubicBezTo>
                  <a:pt x="864" y="519"/>
                  <a:pt x="881" y="485"/>
                  <a:pt x="886" y="448"/>
                </a:cubicBezTo>
                <a:cubicBezTo>
                  <a:pt x="891" y="411"/>
                  <a:pt x="884" y="351"/>
                  <a:pt x="890" y="328"/>
                </a:cubicBezTo>
                <a:cubicBezTo>
                  <a:pt x="896" y="305"/>
                  <a:pt x="921" y="319"/>
                  <a:pt x="920" y="308"/>
                </a:cubicBezTo>
                <a:cubicBezTo>
                  <a:pt x="919" y="297"/>
                  <a:pt x="898" y="274"/>
                  <a:pt x="884" y="262"/>
                </a:cubicBezTo>
                <a:lnTo>
                  <a:pt x="839" y="239"/>
                </a:lnTo>
                <a:cubicBezTo>
                  <a:pt x="827" y="220"/>
                  <a:pt x="815" y="178"/>
                  <a:pt x="810" y="148"/>
                </a:cubicBezTo>
                <a:cubicBezTo>
                  <a:pt x="805" y="118"/>
                  <a:pt x="805" y="81"/>
                  <a:pt x="806" y="56"/>
                </a:cubicBezTo>
                <a:lnTo>
                  <a:pt x="816" y="0"/>
                </a:lnTo>
                <a:cubicBezTo>
                  <a:pt x="831" y="7"/>
                  <a:pt x="874" y="77"/>
                  <a:pt x="896" y="100"/>
                </a:cubicBezTo>
                <a:cubicBezTo>
                  <a:pt x="918" y="123"/>
                  <a:pt x="929" y="137"/>
                  <a:pt x="948" y="136"/>
                </a:cubicBezTo>
                <a:cubicBezTo>
                  <a:pt x="967" y="135"/>
                  <a:pt x="990" y="105"/>
                  <a:pt x="1012" y="96"/>
                </a:cubicBezTo>
                <a:cubicBezTo>
                  <a:pt x="1034" y="87"/>
                  <a:pt x="1052" y="86"/>
                  <a:pt x="1078" y="84"/>
                </a:cubicBezTo>
                <a:cubicBezTo>
                  <a:pt x="1104" y="82"/>
                  <a:pt x="1138" y="80"/>
                  <a:pt x="1168" y="84"/>
                </a:cubicBezTo>
                <a:lnTo>
                  <a:pt x="1256" y="110"/>
                </a:lnTo>
                <a:cubicBezTo>
                  <a:pt x="1280" y="111"/>
                  <a:pt x="1295" y="97"/>
                  <a:pt x="1312" y="88"/>
                </a:cubicBezTo>
                <a:cubicBezTo>
                  <a:pt x="1329" y="79"/>
                  <a:pt x="1339" y="67"/>
                  <a:pt x="1356" y="56"/>
                </a:cubicBezTo>
                <a:cubicBezTo>
                  <a:pt x="1373" y="45"/>
                  <a:pt x="1411" y="5"/>
                  <a:pt x="1416" y="24"/>
                </a:cubicBezTo>
                <a:cubicBezTo>
                  <a:pt x="1421" y="43"/>
                  <a:pt x="1403" y="132"/>
                  <a:pt x="1388" y="168"/>
                </a:cubicBezTo>
                <a:cubicBezTo>
                  <a:pt x="1373" y="204"/>
                  <a:pt x="1324" y="225"/>
                  <a:pt x="1324" y="240"/>
                </a:cubicBezTo>
                <a:cubicBezTo>
                  <a:pt x="1324" y="255"/>
                  <a:pt x="1383" y="253"/>
                  <a:pt x="1388" y="260"/>
                </a:cubicBezTo>
                <a:cubicBezTo>
                  <a:pt x="1393" y="267"/>
                  <a:pt x="1372" y="280"/>
                  <a:pt x="1356" y="284"/>
                </a:cubicBezTo>
                <a:cubicBezTo>
                  <a:pt x="1340" y="288"/>
                  <a:pt x="1295" y="266"/>
                  <a:pt x="1292" y="285"/>
                </a:cubicBezTo>
                <a:cubicBezTo>
                  <a:pt x="1289" y="304"/>
                  <a:pt x="1329" y="372"/>
                  <a:pt x="1337" y="398"/>
                </a:cubicBezTo>
                <a:lnTo>
                  <a:pt x="1337" y="443"/>
                </a:lnTo>
                <a:cubicBezTo>
                  <a:pt x="1341" y="457"/>
                  <a:pt x="1357" y="463"/>
                  <a:pt x="1363" y="485"/>
                </a:cubicBezTo>
                <a:cubicBezTo>
                  <a:pt x="1369" y="507"/>
                  <a:pt x="1376" y="554"/>
                  <a:pt x="1376" y="576"/>
                </a:cubicBezTo>
                <a:cubicBezTo>
                  <a:pt x="1376" y="598"/>
                  <a:pt x="1369" y="591"/>
                  <a:pt x="1366" y="617"/>
                </a:cubicBezTo>
                <a:cubicBezTo>
                  <a:pt x="1363" y="643"/>
                  <a:pt x="1361" y="695"/>
                  <a:pt x="1357" y="731"/>
                </a:cubicBezTo>
                <a:cubicBezTo>
                  <a:pt x="1353" y="767"/>
                  <a:pt x="1341" y="807"/>
                  <a:pt x="1339" y="832"/>
                </a:cubicBezTo>
                <a:lnTo>
                  <a:pt x="1347" y="880"/>
                </a:lnTo>
                <a:cubicBezTo>
                  <a:pt x="1354" y="918"/>
                  <a:pt x="1364" y="1023"/>
                  <a:pt x="1381" y="1061"/>
                </a:cubicBezTo>
                <a:lnTo>
                  <a:pt x="1450" y="1109"/>
                </a:lnTo>
                <a:cubicBezTo>
                  <a:pt x="1476" y="1138"/>
                  <a:pt x="1513" y="1185"/>
                  <a:pt x="1535" y="1235"/>
                </a:cubicBezTo>
                <a:cubicBezTo>
                  <a:pt x="1557" y="1285"/>
                  <a:pt x="1575" y="1382"/>
                  <a:pt x="1583" y="1409"/>
                </a:cubicBezTo>
                <a:cubicBezTo>
                  <a:pt x="1591" y="1436"/>
                  <a:pt x="1577" y="1387"/>
                  <a:pt x="1586" y="1400"/>
                </a:cubicBezTo>
                <a:cubicBezTo>
                  <a:pt x="1595" y="1413"/>
                  <a:pt x="1622" y="1441"/>
                  <a:pt x="1634" y="1487"/>
                </a:cubicBezTo>
                <a:cubicBezTo>
                  <a:pt x="1646" y="1533"/>
                  <a:pt x="1656" y="1631"/>
                  <a:pt x="1658" y="1676"/>
                </a:cubicBezTo>
                <a:cubicBezTo>
                  <a:pt x="1660" y="1721"/>
                  <a:pt x="1651" y="1726"/>
                  <a:pt x="1647" y="1757"/>
                </a:cubicBezTo>
                <a:cubicBezTo>
                  <a:pt x="1643" y="1788"/>
                  <a:pt x="1644" y="1827"/>
                  <a:pt x="1635" y="1862"/>
                </a:cubicBezTo>
                <a:cubicBezTo>
                  <a:pt x="1626" y="1897"/>
                  <a:pt x="1601" y="1937"/>
                  <a:pt x="1590" y="1970"/>
                </a:cubicBezTo>
                <a:cubicBezTo>
                  <a:pt x="1579" y="2003"/>
                  <a:pt x="1581" y="2019"/>
                  <a:pt x="1571" y="2060"/>
                </a:cubicBezTo>
                <a:cubicBezTo>
                  <a:pt x="1561" y="2101"/>
                  <a:pt x="1548" y="2153"/>
                  <a:pt x="1529" y="2216"/>
                </a:cubicBezTo>
                <a:cubicBezTo>
                  <a:pt x="1510" y="2279"/>
                  <a:pt x="1466" y="2395"/>
                  <a:pt x="1454" y="2441"/>
                </a:cubicBezTo>
                <a:cubicBezTo>
                  <a:pt x="1442" y="2487"/>
                  <a:pt x="1459" y="2476"/>
                  <a:pt x="1457" y="2492"/>
                </a:cubicBezTo>
                <a:cubicBezTo>
                  <a:pt x="1455" y="2508"/>
                  <a:pt x="1443" y="2521"/>
                  <a:pt x="1439" y="2537"/>
                </a:cubicBezTo>
                <a:cubicBezTo>
                  <a:pt x="1435" y="2553"/>
                  <a:pt x="1437" y="2570"/>
                  <a:pt x="1433" y="2591"/>
                </a:cubicBezTo>
                <a:cubicBezTo>
                  <a:pt x="1429" y="2612"/>
                  <a:pt x="1419" y="2646"/>
                  <a:pt x="1415" y="2666"/>
                </a:cubicBezTo>
                <a:cubicBezTo>
                  <a:pt x="1411" y="2686"/>
                  <a:pt x="1419" y="2691"/>
                  <a:pt x="1412" y="2711"/>
                </a:cubicBezTo>
                <a:cubicBezTo>
                  <a:pt x="1405" y="2731"/>
                  <a:pt x="1378" y="2752"/>
                  <a:pt x="1373" y="2786"/>
                </a:cubicBezTo>
                <a:cubicBezTo>
                  <a:pt x="1368" y="2820"/>
                  <a:pt x="1379" y="2878"/>
                  <a:pt x="1380" y="2915"/>
                </a:cubicBezTo>
                <a:cubicBezTo>
                  <a:pt x="1381" y="2952"/>
                  <a:pt x="1378" y="2987"/>
                  <a:pt x="1377" y="3008"/>
                </a:cubicBezTo>
                <a:cubicBezTo>
                  <a:pt x="1376" y="3029"/>
                  <a:pt x="1374" y="3025"/>
                  <a:pt x="1376" y="3044"/>
                </a:cubicBezTo>
                <a:cubicBezTo>
                  <a:pt x="1378" y="3063"/>
                  <a:pt x="1382" y="3100"/>
                  <a:pt x="1388" y="3122"/>
                </a:cubicBezTo>
                <a:cubicBezTo>
                  <a:pt x="1394" y="3144"/>
                  <a:pt x="1408" y="3162"/>
                  <a:pt x="1409" y="3176"/>
                </a:cubicBezTo>
                <a:cubicBezTo>
                  <a:pt x="1410" y="3190"/>
                  <a:pt x="1399" y="3199"/>
                  <a:pt x="1397" y="3206"/>
                </a:cubicBezTo>
                <a:cubicBezTo>
                  <a:pt x="1395" y="3213"/>
                  <a:pt x="1392" y="3209"/>
                  <a:pt x="1397" y="3218"/>
                </a:cubicBezTo>
                <a:cubicBezTo>
                  <a:pt x="1402" y="3227"/>
                  <a:pt x="1419" y="3245"/>
                  <a:pt x="1424" y="3260"/>
                </a:cubicBezTo>
                <a:lnTo>
                  <a:pt x="1427" y="3308"/>
                </a:lnTo>
                <a:cubicBezTo>
                  <a:pt x="1422" y="3323"/>
                  <a:pt x="1410" y="3338"/>
                  <a:pt x="1397" y="3350"/>
                </a:cubicBezTo>
                <a:cubicBezTo>
                  <a:pt x="1384" y="3362"/>
                  <a:pt x="1369" y="3373"/>
                  <a:pt x="1346" y="3377"/>
                </a:cubicBezTo>
                <a:cubicBezTo>
                  <a:pt x="1323" y="3381"/>
                  <a:pt x="1284" y="3389"/>
                  <a:pt x="1256" y="3377"/>
                </a:cubicBezTo>
                <a:cubicBezTo>
                  <a:pt x="1228" y="3365"/>
                  <a:pt x="1187" y="3323"/>
                  <a:pt x="1175" y="3305"/>
                </a:cubicBezTo>
                <a:cubicBezTo>
                  <a:pt x="1163" y="3287"/>
                  <a:pt x="1174" y="3287"/>
                  <a:pt x="1181" y="3269"/>
                </a:cubicBezTo>
                <a:cubicBezTo>
                  <a:pt x="1188" y="3251"/>
                  <a:pt x="1217" y="3216"/>
                  <a:pt x="1220" y="3197"/>
                </a:cubicBezTo>
                <a:cubicBezTo>
                  <a:pt x="1223" y="3178"/>
                  <a:pt x="1200" y="3170"/>
                  <a:pt x="1202" y="3152"/>
                </a:cubicBezTo>
                <a:cubicBezTo>
                  <a:pt x="1204" y="3134"/>
                  <a:pt x="1223" y="3126"/>
                  <a:pt x="1235" y="3086"/>
                </a:cubicBezTo>
                <a:cubicBezTo>
                  <a:pt x="1247" y="3046"/>
                  <a:pt x="1267" y="2973"/>
                  <a:pt x="1272" y="2912"/>
                </a:cubicBezTo>
                <a:cubicBezTo>
                  <a:pt x="1277" y="2851"/>
                  <a:pt x="1268" y="2770"/>
                  <a:pt x="1265" y="2720"/>
                </a:cubicBezTo>
                <a:lnTo>
                  <a:pt x="1253" y="2609"/>
                </a:lnTo>
                <a:cubicBezTo>
                  <a:pt x="1248" y="2580"/>
                  <a:pt x="1234" y="2573"/>
                  <a:pt x="1236" y="2543"/>
                </a:cubicBezTo>
                <a:cubicBezTo>
                  <a:pt x="1238" y="2513"/>
                  <a:pt x="1261" y="2470"/>
                  <a:pt x="1265" y="2429"/>
                </a:cubicBezTo>
                <a:lnTo>
                  <a:pt x="1263" y="2297"/>
                </a:lnTo>
                <a:cubicBezTo>
                  <a:pt x="1260" y="2264"/>
                  <a:pt x="1254" y="2250"/>
                  <a:pt x="1245" y="2231"/>
                </a:cubicBezTo>
                <a:lnTo>
                  <a:pt x="1211" y="2183"/>
                </a:lnTo>
                <a:cubicBezTo>
                  <a:pt x="1200" y="2177"/>
                  <a:pt x="1194" y="2196"/>
                  <a:pt x="1179" y="2195"/>
                </a:cubicBezTo>
                <a:cubicBezTo>
                  <a:pt x="1164" y="2194"/>
                  <a:pt x="1133" y="2184"/>
                  <a:pt x="1119" y="2177"/>
                </a:cubicBezTo>
                <a:cubicBezTo>
                  <a:pt x="1105" y="2170"/>
                  <a:pt x="1108" y="2148"/>
                  <a:pt x="1092" y="2150"/>
                </a:cubicBezTo>
                <a:cubicBezTo>
                  <a:pt x="1076" y="2152"/>
                  <a:pt x="1044" y="2180"/>
                  <a:pt x="1023" y="2189"/>
                </a:cubicBezTo>
                <a:cubicBezTo>
                  <a:pt x="1002" y="2198"/>
                  <a:pt x="978" y="2203"/>
                  <a:pt x="965" y="2207"/>
                </a:cubicBezTo>
                <a:lnTo>
                  <a:pt x="942" y="2216"/>
                </a:lnTo>
                <a:lnTo>
                  <a:pt x="964" y="2292"/>
                </a:lnTo>
                <a:cubicBezTo>
                  <a:pt x="969" y="2321"/>
                  <a:pt x="965" y="2364"/>
                  <a:pt x="972" y="2388"/>
                </a:cubicBezTo>
                <a:lnTo>
                  <a:pt x="1007" y="2438"/>
                </a:lnTo>
                <a:cubicBezTo>
                  <a:pt x="1013" y="2459"/>
                  <a:pt x="1004" y="2496"/>
                  <a:pt x="1008" y="2512"/>
                </a:cubicBezTo>
                <a:lnTo>
                  <a:pt x="1032" y="2532"/>
                </a:lnTo>
                <a:lnTo>
                  <a:pt x="1036" y="2580"/>
                </a:lnTo>
                <a:cubicBezTo>
                  <a:pt x="1041" y="2599"/>
                  <a:pt x="1064" y="2628"/>
                  <a:pt x="1064" y="2648"/>
                </a:cubicBezTo>
                <a:cubicBezTo>
                  <a:pt x="1064" y="2668"/>
                  <a:pt x="1049" y="2691"/>
                  <a:pt x="1036" y="2700"/>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0" name="Freeform 108"/>
          <p:cNvSpPr>
            <a:spLocks/>
          </p:cNvSpPr>
          <p:nvPr/>
        </p:nvSpPr>
        <p:spPr bwMode="auto">
          <a:xfrm flipH="1">
            <a:off x="5284634" y="712555"/>
            <a:ext cx="1889125" cy="3997325"/>
          </a:xfrm>
          <a:custGeom>
            <a:avLst/>
            <a:gdLst>
              <a:gd name="T0" fmla="*/ 908 w 1626"/>
              <a:gd name="T1" fmla="*/ 2631 h 3449"/>
              <a:gd name="T2" fmla="*/ 962 w 1626"/>
              <a:gd name="T3" fmla="*/ 3099 h 3449"/>
              <a:gd name="T4" fmla="*/ 1031 w 1626"/>
              <a:gd name="T5" fmla="*/ 3432 h 3449"/>
              <a:gd name="T6" fmla="*/ 833 w 1626"/>
              <a:gd name="T7" fmla="*/ 3288 h 3449"/>
              <a:gd name="T8" fmla="*/ 803 w 1626"/>
              <a:gd name="T9" fmla="*/ 2985 h 3449"/>
              <a:gd name="T10" fmla="*/ 695 w 1626"/>
              <a:gd name="T11" fmla="*/ 2682 h 3449"/>
              <a:gd name="T12" fmla="*/ 605 w 1626"/>
              <a:gd name="T13" fmla="*/ 2550 h 3449"/>
              <a:gd name="T14" fmla="*/ 605 w 1626"/>
              <a:gd name="T15" fmla="*/ 2391 h 3449"/>
              <a:gd name="T16" fmla="*/ 496 w 1626"/>
              <a:gd name="T17" fmla="*/ 2075 h 3449"/>
              <a:gd name="T18" fmla="*/ 401 w 1626"/>
              <a:gd name="T19" fmla="*/ 1815 h 3449"/>
              <a:gd name="T20" fmla="*/ 302 w 1626"/>
              <a:gd name="T21" fmla="*/ 1635 h 3449"/>
              <a:gd name="T22" fmla="*/ 164 w 1626"/>
              <a:gd name="T23" fmla="*/ 1392 h 3449"/>
              <a:gd name="T24" fmla="*/ 71 w 1626"/>
              <a:gd name="T25" fmla="*/ 1248 h 3449"/>
              <a:gd name="T26" fmla="*/ 221 w 1626"/>
              <a:gd name="T27" fmla="*/ 1104 h 3449"/>
              <a:gd name="T28" fmla="*/ 464 w 1626"/>
              <a:gd name="T29" fmla="*/ 1122 h 3449"/>
              <a:gd name="T30" fmla="*/ 746 w 1626"/>
              <a:gd name="T31" fmla="*/ 1095 h 3449"/>
              <a:gd name="T32" fmla="*/ 830 w 1626"/>
              <a:gd name="T33" fmla="*/ 849 h 3449"/>
              <a:gd name="T34" fmla="*/ 812 w 1626"/>
              <a:gd name="T35" fmla="*/ 558 h 3449"/>
              <a:gd name="T36" fmla="*/ 836 w 1626"/>
              <a:gd name="T37" fmla="*/ 360 h 3449"/>
              <a:gd name="T38" fmla="*/ 794 w 1626"/>
              <a:gd name="T39" fmla="*/ 213 h 3449"/>
              <a:gd name="T40" fmla="*/ 797 w 1626"/>
              <a:gd name="T41" fmla="*/ 12 h 3449"/>
              <a:gd name="T42" fmla="*/ 952 w 1626"/>
              <a:gd name="T43" fmla="*/ 99 h 3449"/>
              <a:gd name="T44" fmla="*/ 1196 w 1626"/>
              <a:gd name="T45" fmla="*/ 113 h 3449"/>
              <a:gd name="T46" fmla="*/ 1310 w 1626"/>
              <a:gd name="T47" fmla="*/ 18 h 3449"/>
              <a:gd name="T48" fmla="*/ 1232 w 1626"/>
              <a:gd name="T49" fmla="*/ 288 h 3449"/>
              <a:gd name="T50" fmla="*/ 1303 w 1626"/>
              <a:gd name="T51" fmla="*/ 488 h 3449"/>
              <a:gd name="T52" fmla="*/ 1297 w 1626"/>
              <a:gd name="T53" fmla="*/ 734 h 3449"/>
              <a:gd name="T54" fmla="*/ 1321 w 1626"/>
              <a:gd name="T55" fmla="*/ 1064 h 3449"/>
              <a:gd name="T56" fmla="*/ 1523 w 1626"/>
              <a:gd name="T57" fmla="*/ 1412 h 3449"/>
              <a:gd name="T58" fmla="*/ 1613 w 1626"/>
              <a:gd name="T59" fmla="*/ 1629 h 3449"/>
              <a:gd name="T60" fmla="*/ 1592 w 1626"/>
              <a:gd name="T61" fmla="*/ 1911 h 3449"/>
              <a:gd name="T62" fmla="*/ 1547 w 1626"/>
              <a:gd name="T63" fmla="*/ 2163 h 3449"/>
              <a:gd name="T64" fmla="*/ 1385 w 1626"/>
              <a:gd name="T65" fmla="*/ 2490 h 3449"/>
              <a:gd name="T66" fmla="*/ 1418 w 1626"/>
              <a:gd name="T67" fmla="*/ 2616 h 3449"/>
              <a:gd name="T68" fmla="*/ 1388 w 1626"/>
              <a:gd name="T69" fmla="*/ 2856 h 3449"/>
              <a:gd name="T70" fmla="*/ 1313 w 1626"/>
              <a:gd name="T71" fmla="*/ 2991 h 3449"/>
              <a:gd name="T72" fmla="*/ 1124 w 1626"/>
              <a:gd name="T73" fmla="*/ 3015 h 3449"/>
              <a:gd name="T74" fmla="*/ 1220 w 1626"/>
              <a:gd name="T75" fmla="*/ 2823 h 3449"/>
              <a:gd name="T76" fmla="*/ 1181 w 1626"/>
              <a:gd name="T77" fmla="*/ 2550 h 3449"/>
              <a:gd name="T78" fmla="*/ 1211 w 1626"/>
              <a:gd name="T79" fmla="*/ 2370 h 3449"/>
              <a:gd name="T80" fmla="*/ 1142 w 1626"/>
              <a:gd name="T81" fmla="*/ 2247 h 3449"/>
              <a:gd name="T82" fmla="*/ 1004 w 1626"/>
              <a:gd name="T83" fmla="*/ 2241 h 3449"/>
              <a:gd name="T84" fmla="*/ 904 w 1626"/>
              <a:gd name="T85" fmla="*/ 229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6" h="3449">
                <a:moveTo>
                  <a:pt x="881" y="2424"/>
                </a:moveTo>
                <a:cubicBezTo>
                  <a:pt x="878" y="2465"/>
                  <a:pt x="880" y="2504"/>
                  <a:pt x="884" y="2538"/>
                </a:cubicBezTo>
                <a:cubicBezTo>
                  <a:pt x="888" y="2572"/>
                  <a:pt x="910" y="2589"/>
                  <a:pt x="908" y="2631"/>
                </a:cubicBezTo>
                <a:cubicBezTo>
                  <a:pt x="906" y="2673"/>
                  <a:pt x="869" y="2731"/>
                  <a:pt x="869" y="2793"/>
                </a:cubicBezTo>
                <a:cubicBezTo>
                  <a:pt x="869" y="2855"/>
                  <a:pt x="890" y="2952"/>
                  <a:pt x="905" y="3003"/>
                </a:cubicBezTo>
                <a:lnTo>
                  <a:pt x="962" y="3099"/>
                </a:lnTo>
                <a:lnTo>
                  <a:pt x="971" y="3258"/>
                </a:lnTo>
                <a:cubicBezTo>
                  <a:pt x="983" y="3301"/>
                  <a:pt x="1027" y="3331"/>
                  <a:pt x="1037" y="3360"/>
                </a:cubicBezTo>
                <a:cubicBezTo>
                  <a:pt x="1047" y="3389"/>
                  <a:pt x="1051" y="3418"/>
                  <a:pt x="1031" y="3432"/>
                </a:cubicBezTo>
                <a:cubicBezTo>
                  <a:pt x="1011" y="3446"/>
                  <a:pt x="955" y="3448"/>
                  <a:pt x="917" y="3447"/>
                </a:cubicBezTo>
                <a:cubicBezTo>
                  <a:pt x="879" y="3446"/>
                  <a:pt x="814" y="3449"/>
                  <a:pt x="800" y="3423"/>
                </a:cubicBezTo>
                <a:cubicBezTo>
                  <a:pt x="786" y="3397"/>
                  <a:pt x="834" y="3332"/>
                  <a:pt x="833" y="3288"/>
                </a:cubicBezTo>
                <a:cubicBezTo>
                  <a:pt x="832" y="3244"/>
                  <a:pt x="801" y="3185"/>
                  <a:pt x="794" y="3156"/>
                </a:cubicBezTo>
                <a:cubicBezTo>
                  <a:pt x="787" y="3127"/>
                  <a:pt x="793" y="3142"/>
                  <a:pt x="794" y="3114"/>
                </a:cubicBezTo>
                <a:cubicBezTo>
                  <a:pt x="795" y="3086"/>
                  <a:pt x="809" y="3038"/>
                  <a:pt x="803" y="2985"/>
                </a:cubicBezTo>
                <a:cubicBezTo>
                  <a:pt x="797" y="2932"/>
                  <a:pt x="771" y="2839"/>
                  <a:pt x="755" y="2793"/>
                </a:cubicBezTo>
                <a:cubicBezTo>
                  <a:pt x="739" y="2747"/>
                  <a:pt x="714" y="2725"/>
                  <a:pt x="704" y="2706"/>
                </a:cubicBezTo>
                <a:cubicBezTo>
                  <a:pt x="694" y="2687"/>
                  <a:pt x="701" y="2685"/>
                  <a:pt x="695" y="2682"/>
                </a:cubicBezTo>
                <a:cubicBezTo>
                  <a:pt x="689" y="2679"/>
                  <a:pt x="677" y="2690"/>
                  <a:pt x="665" y="2685"/>
                </a:cubicBezTo>
                <a:cubicBezTo>
                  <a:pt x="653" y="2680"/>
                  <a:pt x="630" y="2674"/>
                  <a:pt x="620" y="2652"/>
                </a:cubicBezTo>
                <a:cubicBezTo>
                  <a:pt x="610" y="2630"/>
                  <a:pt x="602" y="2578"/>
                  <a:pt x="605" y="2550"/>
                </a:cubicBezTo>
                <a:cubicBezTo>
                  <a:pt x="608" y="2522"/>
                  <a:pt x="635" y="2502"/>
                  <a:pt x="638" y="2484"/>
                </a:cubicBezTo>
                <a:cubicBezTo>
                  <a:pt x="641" y="2466"/>
                  <a:pt x="628" y="2454"/>
                  <a:pt x="623" y="2439"/>
                </a:cubicBezTo>
                <a:cubicBezTo>
                  <a:pt x="618" y="2424"/>
                  <a:pt x="614" y="2414"/>
                  <a:pt x="605" y="2391"/>
                </a:cubicBezTo>
                <a:cubicBezTo>
                  <a:pt x="596" y="2368"/>
                  <a:pt x="585" y="2345"/>
                  <a:pt x="568" y="2299"/>
                </a:cubicBezTo>
                <a:cubicBezTo>
                  <a:pt x="551" y="2253"/>
                  <a:pt x="516" y="2152"/>
                  <a:pt x="504" y="2115"/>
                </a:cubicBezTo>
                <a:cubicBezTo>
                  <a:pt x="492" y="2078"/>
                  <a:pt x="503" y="2096"/>
                  <a:pt x="496" y="2075"/>
                </a:cubicBezTo>
                <a:cubicBezTo>
                  <a:pt x="489" y="2054"/>
                  <a:pt x="475" y="2021"/>
                  <a:pt x="460" y="1991"/>
                </a:cubicBezTo>
                <a:cubicBezTo>
                  <a:pt x="445" y="1961"/>
                  <a:pt x="414" y="1922"/>
                  <a:pt x="404" y="1893"/>
                </a:cubicBezTo>
                <a:cubicBezTo>
                  <a:pt x="394" y="1864"/>
                  <a:pt x="403" y="1839"/>
                  <a:pt x="401" y="1815"/>
                </a:cubicBezTo>
                <a:cubicBezTo>
                  <a:pt x="399" y="1791"/>
                  <a:pt x="406" y="1770"/>
                  <a:pt x="395" y="1749"/>
                </a:cubicBezTo>
                <a:lnTo>
                  <a:pt x="335" y="1689"/>
                </a:lnTo>
                <a:cubicBezTo>
                  <a:pt x="319" y="1670"/>
                  <a:pt x="314" y="1658"/>
                  <a:pt x="302" y="1635"/>
                </a:cubicBezTo>
                <a:cubicBezTo>
                  <a:pt x="290" y="1612"/>
                  <a:pt x="277" y="1580"/>
                  <a:pt x="263" y="1551"/>
                </a:cubicBezTo>
                <a:cubicBezTo>
                  <a:pt x="249" y="1522"/>
                  <a:pt x="235" y="1488"/>
                  <a:pt x="218" y="1461"/>
                </a:cubicBezTo>
                <a:cubicBezTo>
                  <a:pt x="201" y="1434"/>
                  <a:pt x="188" y="1417"/>
                  <a:pt x="164" y="1392"/>
                </a:cubicBezTo>
                <a:cubicBezTo>
                  <a:pt x="140" y="1367"/>
                  <a:pt x="76" y="1326"/>
                  <a:pt x="74" y="1314"/>
                </a:cubicBezTo>
                <a:cubicBezTo>
                  <a:pt x="72" y="1302"/>
                  <a:pt x="153" y="1328"/>
                  <a:pt x="152" y="1317"/>
                </a:cubicBezTo>
                <a:cubicBezTo>
                  <a:pt x="151" y="1306"/>
                  <a:pt x="68" y="1258"/>
                  <a:pt x="71" y="1248"/>
                </a:cubicBezTo>
                <a:cubicBezTo>
                  <a:pt x="74" y="1238"/>
                  <a:pt x="183" y="1285"/>
                  <a:pt x="173" y="1254"/>
                </a:cubicBezTo>
                <a:cubicBezTo>
                  <a:pt x="163" y="1223"/>
                  <a:pt x="0" y="1087"/>
                  <a:pt x="8" y="1062"/>
                </a:cubicBezTo>
                <a:cubicBezTo>
                  <a:pt x="16" y="1037"/>
                  <a:pt x="197" y="1111"/>
                  <a:pt x="221" y="1104"/>
                </a:cubicBezTo>
                <a:cubicBezTo>
                  <a:pt x="245" y="1097"/>
                  <a:pt x="138" y="1028"/>
                  <a:pt x="155" y="1017"/>
                </a:cubicBezTo>
                <a:cubicBezTo>
                  <a:pt x="172" y="1006"/>
                  <a:pt x="275" y="1021"/>
                  <a:pt x="326" y="1038"/>
                </a:cubicBezTo>
                <a:cubicBezTo>
                  <a:pt x="377" y="1055"/>
                  <a:pt x="420" y="1088"/>
                  <a:pt x="464" y="1122"/>
                </a:cubicBezTo>
                <a:cubicBezTo>
                  <a:pt x="508" y="1156"/>
                  <a:pt x="554" y="1236"/>
                  <a:pt x="590" y="1242"/>
                </a:cubicBezTo>
                <a:lnTo>
                  <a:pt x="680" y="1158"/>
                </a:lnTo>
                <a:cubicBezTo>
                  <a:pt x="706" y="1134"/>
                  <a:pt x="724" y="1111"/>
                  <a:pt x="746" y="1095"/>
                </a:cubicBezTo>
                <a:lnTo>
                  <a:pt x="812" y="1065"/>
                </a:lnTo>
                <a:cubicBezTo>
                  <a:pt x="825" y="1038"/>
                  <a:pt x="821" y="969"/>
                  <a:pt x="824" y="933"/>
                </a:cubicBezTo>
                <a:cubicBezTo>
                  <a:pt x="827" y="897"/>
                  <a:pt x="830" y="879"/>
                  <a:pt x="830" y="849"/>
                </a:cubicBezTo>
                <a:cubicBezTo>
                  <a:pt x="830" y="819"/>
                  <a:pt x="827" y="786"/>
                  <a:pt x="827" y="750"/>
                </a:cubicBezTo>
                <a:cubicBezTo>
                  <a:pt x="827" y="714"/>
                  <a:pt x="833" y="662"/>
                  <a:pt x="830" y="630"/>
                </a:cubicBezTo>
                <a:cubicBezTo>
                  <a:pt x="827" y="598"/>
                  <a:pt x="814" y="576"/>
                  <a:pt x="812" y="558"/>
                </a:cubicBezTo>
                <a:cubicBezTo>
                  <a:pt x="810" y="540"/>
                  <a:pt x="813" y="540"/>
                  <a:pt x="815" y="522"/>
                </a:cubicBezTo>
                <a:cubicBezTo>
                  <a:pt x="817" y="504"/>
                  <a:pt x="823" y="478"/>
                  <a:pt x="826" y="451"/>
                </a:cubicBezTo>
                <a:cubicBezTo>
                  <a:pt x="829" y="424"/>
                  <a:pt x="830" y="383"/>
                  <a:pt x="836" y="360"/>
                </a:cubicBezTo>
                <a:cubicBezTo>
                  <a:pt x="842" y="337"/>
                  <a:pt x="862" y="327"/>
                  <a:pt x="860" y="311"/>
                </a:cubicBezTo>
                <a:cubicBezTo>
                  <a:pt x="858" y="295"/>
                  <a:pt x="835" y="281"/>
                  <a:pt x="824" y="265"/>
                </a:cubicBezTo>
                <a:lnTo>
                  <a:pt x="794" y="213"/>
                </a:lnTo>
                <a:cubicBezTo>
                  <a:pt x="785" y="191"/>
                  <a:pt x="775" y="158"/>
                  <a:pt x="770" y="135"/>
                </a:cubicBezTo>
                <a:cubicBezTo>
                  <a:pt x="765" y="112"/>
                  <a:pt x="760" y="95"/>
                  <a:pt x="764" y="75"/>
                </a:cubicBezTo>
                <a:lnTo>
                  <a:pt x="797" y="12"/>
                </a:lnTo>
                <a:cubicBezTo>
                  <a:pt x="809" y="17"/>
                  <a:pt x="821" y="82"/>
                  <a:pt x="836" y="103"/>
                </a:cubicBezTo>
                <a:cubicBezTo>
                  <a:pt x="851" y="124"/>
                  <a:pt x="869" y="140"/>
                  <a:pt x="888" y="139"/>
                </a:cubicBezTo>
                <a:cubicBezTo>
                  <a:pt x="907" y="138"/>
                  <a:pt x="930" y="108"/>
                  <a:pt x="952" y="99"/>
                </a:cubicBezTo>
                <a:cubicBezTo>
                  <a:pt x="974" y="90"/>
                  <a:pt x="992" y="89"/>
                  <a:pt x="1018" y="87"/>
                </a:cubicBezTo>
                <a:cubicBezTo>
                  <a:pt x="1044" y="85"/>
                  <a:pt x="1078" y="83"/>
                  <a:pt x="1108" y="87"/>
                </a:cubicBezTo>
                <a:lnTo>
                  <a:pt x="1196" y="113"/>
                </a:lnTo>
                <a:cubicBezTo>
                  <a:pt x="1220" y="114"/>
                  <a:pt x="1235" y="100"/>
                  <a:pt x="1252" y="91"/>
                </a:cubicBezTo>
                <a:cubicBezTo>
                  <a:pt x="1269" y="82"/>
                  <a:pt x="1286" y="71"/>
                  <a:pt x="1296" y="59"/>
                </a:cubicBezTo>
                <a:cubicBezTo>
                  <a:pt x="1306" y="47"/>
                  <a:pt x="1309" y="0"/>
                  <a:pt x="1310" y="18"/>
                </a:cubicBezTo>
                <a:cubicBezTo>
                  <a:pt x="1311" y="36"/>
                  <a:pt x="1312" y="131"/>
                  <a:pt x="1304" y="168"/>
                </a:cubicBezTo>
                <a:cubicBezTo>
                  <a:pt x="1296" y="205"/>
                  <a:pt x="1276" y="223"/>
                  <a:pt x="1264" y="243"/>
                </a:cubicBezTo>
                <a:cubicBezTo>
                  <a:pt x="1252" y="263"/>
                  <a:pt x="1230" y="262"/>
                  <a:pt x="1232" y="288"/>
                </a:cubicBezTo>
                <a:cubicBezTo>
                  <a:pt x="1234" y="314"/>
                  <a:pt x="1269" y="375"/>
                  <a:pt x="1277" y="401"/>
                </a:cubicBezTo>
                <a:lnTo>
                  <a:pt x="1277" y="446"/>
                </a:lnTo>
                <a:cubicBezTo>
                  <a:pt x="1281" y="460"/>
                  <a:pt x="1297" y="466"/>
                  <a:pt x="1303" y="488"/>
                </a:cubicBezTo>
                <a:cubicBezTo>
                  <a:pt x="1309" y="510"/>
                  <a:pt x="1316" y="557"/>
                  <a:pt x="1316" y="579"/>
                </a:cubicBezTo>
                <a:cubicBezTo>
                  <a:pt x="1316" y="601"/>
                  <a:pt x="1309" y="594"/>
                  <a:pt x="1306" y="620"/>
                </a:cubicBezTo>
                <a:cubicBezTo>
                  <a:pt x="1303" y="646"/>
                  <a:pt x="1301" y="698"/>
                  <a:pt x="1297" y="734"/>
                </a:cubicBezTo>
                <a:cubicBezTo>
                  <a:pt x="1293" y="770"/>
                  <a:pt x="1281" y="810"/>
                  <a:pt x="1279" y="835"/>
                </a:cubicBezTo>
                <a:lnTo>
                  <a:pt x="1287" y="883"/>
                </a:lnTo>
                <a:cubicBezTo>
                  <a:pt x="1294" y="921"/>
                  <a:pt x="1304" y="1026"/>
                  <a:pt x="1321" y="1064"/>
                </a:cubicBezTo>
                <a:lnTo>
                  <a:pt x="1390" y="1112"/>
                </a:lnTo>
                <a:cubicBezTo>
                  <a:pt x="1416" y="1141"/>
                  <a:pt x="1453" y="1188"/>
                  <a:pt x="1475" y="1238"/>
                </a:cubicBezTo>
                <a:cubicBezTo>
                  <a:pt x="1497" y="1288"/>
                  <a:pt x="1515" y="1385"/>
                  <a:pt x="1523" y="1412"/>
                </a:cubicBezTo>
                <a:cubicBezTo>
                  <a:pt x="1531" y="1439"/>
                  <a:pt x="1517" y="1390"/>
                  <a:pt x="1526" y="1403"/>
                </a:cubicBezTo>
                <a:cubicBezTo>
                  <a:pt x="1535" y="1416"/>
                  <a:pt x="1560" y="1452"/>
                  <a:pt x="1574" y="1490"/>
                </a:cubicBezTo>
                <a:cubicBezTo>
                  <a:pt x="1588" y="1528"/>
                  <a:pt x="1605" y="1586"/>
                  <a:pt x="1613" y="1629"/>
                </a:cubicBezTo>
                <a:cubicBezTo>
                  <a:pt x="1621" y="1672"/>
                  <a:pt x="1624" y="1707"/>
                  <a:pt x="1625" y="1749"/>
                </a:cubicBezTo>
                <a:cubicBezTo>
                  <a:pt x="1626" y="1791"/>
                  <a:pt x="1624" y="1854"/>
                  <a:pt x="1619" y="1881"/>
                </a:cubicBezTo>
                <a:cubicBezTo>
                  <a:pt x="1614" y="1908"/>
                  <a:pt x="1597" y="1897"/>
                  <a:pt x="1592" y="1911"/>
                </a:cubicBezTo>
                <a:cubicBezTo>
                  <a:pt x="1587" y="1925"/>
                  <a:pt x="1599" y="1942"/>
                  <a:pt x="1592" y="1965"/>
                </a:cubicBezTo>
                <a:cubicBezTo>
                  <a:pt x="1585" y="1988"/>
                  <a:pt x="1557" y="2019"/>
                  <a:pt x="1550" y="2052"/>
                </a:cubicBezTo>
                <a:cubicBezTo>
                  <a:pt x="1543" y="2085"/>
                  <a:pt x="1561" y="2119"/>
                  <a:pt x="1547" y="2163"/>
                </a:cubicBezTo>
                <a:cubicBezTo>
                  <a:pt x="1533" y="2207"/>
                  <a:pt x="1498" y="2266"/>
                  <a:pt x="1469" y="2313"/>
                </a:cubicBezTo>
                <a:cubicBezTo>
                  <a:pt x="1440" y="2360"/>
                  <a:pt x="1387" y="2415"/>
                  <a:pt x="1373" y="2445"/>
                </a:cubicBezTo>
                <a:cubicBezTo>
                  <a:pt x="1359" y="2475"/>
                  <a:pt x="1384" y="2474"/>
                  <a:pt x="1385" y="2490"/>
                </a:cubicBezTo>
                <a:cubicBezTo>
                  <a:pt x="1386" y="2506"/>
                  <a:pt x="1379" y="2524"/>
                  <a:pt x="1379" y="2540"/>
                </a:cubicBezTo>
                <a:cubicBezTo>
                  <a:pt x="1379" y="2556"/>
                  <a:pt x="1381" y="2573"/>
                  <a:pt x="1388" y="2586"/>
                </a:cubicBezTo>
                <a:cubicBezTo>
                  <a:pt x="1395" y="2599"/>
                  <a:pt x="1403" y="2595"/>
                  <a:pt x="1418" y="2616"/>
                </a:cubicBezTo>
                <a:cubicBezTo>
                  <a:pt x="1433" y="2637"/>
                  <a:pt x="1461" y="2673"/>
                  <a:pt x="1481" y="2712"/>
                </a:cubicBezTo>
                <a:cubicBezTo>
                  <a:pt x="1501" y="2751"/>
                  <a:pt x="1557" y="2826"/>
                  <a:pt x="1541" y="2850"/>
                </a:cubicBezTo>
                <a:cubicBezTo>
                  <a:pt x="1525" y="2874"/>
                  <a:pt x="1426" y="2866"/>
                  <a:pt x="1388" y="2856"/>
                </a:cubicBezTo>
                <a:cubicBezTo>
                  <a:pt x="1350" y="2846"/>
                  <a:pt x="1322" y="2783"/>
                  <a:pt x="1313" y="2789"/>
                </a:cubicBezTo>
                <a:cubicBezTo>
                  <a:pt x="1304" y="2795"/>
                  <a:pt x="1331" y="2858"/>
                  <a:pt x="1331" y="2892"/>
                </a:cubicBezTo>
                <a:cubicBezTo>
                  <a:pt x="1331" y="2926"/>
                  <a:pt x="1319" y="2969"/>
                  <a:pt x="1313" y="2991"/>
                </a:cubicBezTo>
                <a:cubicBezTo>
                  <a:pt x="1307" y="3013"/>
                  <a:pt x="1310" y="3013"/>
                  <a:pt x="1295" y="3024"/>
                </a:cubicBezTo>
                <a:cubicBezTo>
                  <a:pt x="1280" y="3035"/>
                  <a:pt x="1251" y="3058"/>
                  <a:pt x="1223" y="3057"/>
                </a:cubicBezTo>
                <a:cubicBezTo>
                  <a:pt x="1195" y="3056"/>
                  <a:pt x="1145" y="3035"/>
                  <a:pt x="1124" y="3015"/>
                </a:cubicBezTo>
                <a:cubicBezTo>
                  <a:pt x="1103" y="2995"/>
                  <a:pt x="1096" y="2965"/>
                  <a:pt x="1100" y="2937"/>
                </a:cubicBezTo>
                <a:cubicBezTo>
                  <a:pt x="1104" y="2909"/>
                  <a:pt x="1128" y="2863"/>
                  <a:pt x="1148" y="2844"/>
                </a:cubicBezTo>
                <a:cubicBezTo>
                  <a:pt x="1168" y="2825"/>
                  <a:pt x="1206" y="2855"/>
                  <a:pt x="1220" y="2823"/>
                </a:cubicBezTo>
                <a:cubicBezTo>
                  <a:pt x="1234" y="2791"/>
                  <a:pt x="1236" y="2687"/>
                  <a:pt x="1232" y="2652"/>
                </a:cubicBezTo>
                <a:lnTo>
                  <a:pt x="1193" y="2612"/>
                </a:lnTo>
                <a:cubicBezTo>
                  <a:pt x="1185" y="2595"/>
                  <a:pt x="1180" y="2573"/>
                  <a:pt x="1181" y="2550"/>
                </a:cubicBezTo>
                <a:cubicBezTo>
                  <a:pt x="1182" y="2527"/>
                  <a:pt x="1198" y="2496"/>
                  <a:pt x="1199" y="2475"/>
                </a:cubicBezTo>
                <a:cubicBezTo>
                  <a:pt x="1200" y="2454"/>
                  <a:pt x="1188" y="2438"/>
                  <a:pt x="1190" y="2421"/>
                </a:cubicBezTo>
                <a:cubicBezTo>
                  <a:pt x="1192" y="2404"/>
                  <a:pt x="1209" y="2390"/>
                  <a:pt x="1211" y="2370"/>
                </a:cubicBezTo>
                <a:lnTo>
                  <a:pt x="1203" y="2300"/>
                </a:lnTo>
                <a:cubicBezTo>
                  <a:pt x="1199" y="2277"/>
                  <a:pt x="1195" y="2243"/>
                  <a:pt x="1185" y="2234"/>
                </a:cubicBezTo>
                <a:lnTo>
                  <a:pt x="1142" y="2247"/>
                </a:lnTo>
                <a:cubicBezTo>
                  <a:pt x="1128" y="2244"/>
                  <a:pt x="1115" y="2218"/>
                  <a:pt x="1103" y="2214"/>
                </a:cubicBezTo>
                <a:cubicBezTo>
                  <a:pt x="1091" y="2210"/>
                  <a:pt x="1086" y="2219"/>
                  <a:pt x="1070" y="2223"/>
                </a:cubicBezTo>
                <a:cubicBezTo>
                  <a:pt x="1054" y="2227"/>
                  <a:pt x="1030" y="2238"/>
                  <a:pt x="1004" y="2241"/>
                </a:cubicBezTo>
                <a:cubicBezTo>
                  <a:pt x="978" y="2244"/>
                  <a:pt x="931" y="2243"/>
                  <a:pt x="911" y="2241"/>
                </a:cubicBezTo>
                <a:lnTo>
                  <a:pt x="884" y="2229"/>
                </a:lnTo>
                <a:lnTo>
                  <a:pt x="904" y="2295"/>
                </a:lnTo>
                <a:cubicBezTo>
                  <a:pt x="904" y="2327"/>
                  <a:pt x="884" y="2383"/>
                  <a:pt x="881" y="2424"/>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1" name="Freeform 109"/>
          <p:cNvSpPr>
            <a:spLocks/>
          </p:cNvSpPr>
          <p:nvPr/>
        </p:nvSpPr>
        <p:spPr bwMode="auto">
          <a:xfrm flipH="1">
            <a:off x="5284634" y="242655"/>
            <a:ext cx="2052637" cy="4570413"/>
          </a:xfrm>
          <a:custGeom>
            <a:avLst/>
            <a:gdLst>
              <a:gd name="T0" fmla="*/ 702 w 1484"/>
              <a:gd name="T1" fmla="*/ 2626 h 3310"/>
              <a:gd name="T2" fmla="*/ 795 w 1484"/>
              <a:gd name="T3" fmla="*/ 2773 h 3310"/>
              <a:gd name="T4" fmla="*/ 585 w 1484"/>
              <a:gd name="T5" fmla="*/ 2776 h 3310"/>
              <a:gd name="T6" fmla="*/ 405 w 1484"/>
              <a:gd name="T7" fmla="*/ 2899 h 3310"/>
              <a:gd name="T8" fmla="*/ 177 w 1484"/>
              <a:gd name="T9" fmla="*/ 2908 h 3310"/>
              <a:gd name="T10" fmla="*/ 525 w 1484"/>
              <a:gd name="T11" fmla="*/ 2608 h 3310"/>
              <a:gd name="T12" fmla="*/ 357 w 1484"/>
              <a:gd name="T13" fmla="*/ 2335 h 3310"/>
              <a:gd name="T14" fmla="*/ 348 w 1484"/>
              <a:gd name="T15" fmla="*/ 2128 h 3310"/>
              <a:gd name="T16" fmla="*/ 252 w 1484"/>
              <a:gd name="T17" fmla="*/ 1891 h 3310"/>
              <a:gd name="T18" fmla="*/ 129 w 1484"/>
              <a:gd name="T19" fmla="*/ 1714 h 3310"/>
              <a:gd name="T20" fmla="*/ 159 w 1484"/>
              <a:gd name="T21" fmla="*/ 1648 h 3310"/>
              <a:gd name="T22" fmla="*/ 54 w 1484"/>
              <a:gd name="T23" fmla="*/ 1447 h 3310"/>
              <a:gd name="T24" fmla="*/ 0 w 1484"/>
              <a:gd name="T25" fmla="*/ 1252 h 3310"/>
              <a:gd name="T26" fmla="*/ 57 w 1484"/>
              <a:gd name="T27" fmla="*/ 982 h 3310"/>
              <a:gd name="T28" fmla="*/ 156 w 1484"/>
              <a:gd name="T29" fmla="*/ 877 h 3310"/>
              <a:gd name="T30" fmla="*/ 282 w 1484"/>
              <a:gd name="T31" fmla="*/ 1150 h 3310"/>
              <a:gd name="T32" fmla="*/ 558 w 1484"/>
              <a:gd name="T33" fmla="*/ 1084 h 3310"/>
              <a:gd name="T34" fmla="*/ 666 w 1484"/>
              <a:gd name="T35" fmla="*/ 874 h 3310"/>
              <a:gd name="T36" fmla="*/ 663 w 1484"/>
              <a:gd name="T37" fmla="*/ 637 h 3310"/>
              <a:gd name="T38" fmla="*/ 683 w 1484"/>
              <a:gd name="T39" fmla="*/ 451 h 3310"/>
              <a:gd name="T40" fmla="*/ 681 w 1484"/>
              <a:gd name="T41" fmla="*/ 265 h 3310"/>
              <a:gd name="T42" fmla="*/ 621 w 1484"/>
              <a:gd name="T43" fmla="*/ 75 h 3310"/>
              <a:gd name="T44" fmla="*/ 745 w 1484"/>
              <a:gd name="T45" fmla="*/ 139 h 3310"/>
              <a:gd name="T46" fmla="*/ 875 w 1484"/>
              <a:gd name="T47" fmla="*/ 87 h 3310"/>
              <a:gd name="T48" fmla="*/ 1059 w 1484"/>
              <a:gd name="T49" fmla="*/ 118 h 3310"/>
              <a:gd name="T50" fmla="*/ 1167 w 1484"/>
              <a:gd name="T51" fmla="*/ 18 h 3310"/>
              <a:gd name="T52" fmla="*/ 1125 w 1484"/>
              <a:gd name="T53" fmla="*/ 289 h 3310"/>
              <a:gd name="T54" fmla="*/ 1131 w 1484"/>
              <a:gd name="T55" fmla="*/ 445 h 3310"/>
              <a:gd name="T56" fmla="*/ 1163 w 1484"/>
              <a:gd name="T57" fmla="*/ 620 h 3310"/>
              <a:gd name="T58" fmla="*/ 1144 w 1484"/>
              <a:gd name="T59" fmla="*/ 883 h 3310"/>
              <a:gd name="T60" fmla="*/ 1323 w 1484"/>
              <a:gd name="T61" fmla="*/ 1234 h 3310"/>
              <a:gd name="T62" fmla="*/ 1470 w 1484"/>
              <a:gd name="T63" fmla="*/ 1629 h 3310"/>
              <a:gd name="T64" fmla="*/ 1479 w 1484"/>
              <a:gd name="T65" fmla="*/ 1939 h 3310"/>
              <a:gd name="T66" fmla="*/ 1440 w 1484"/>
              <a:gd name="T67" fmla="*/ 2188 h 3310"/>
              <a:gd name="T68" fmla="*/ 1386 w 1484"/>
              <a:gd name="T69" fmla="*/ 2314 h 3310"/>
              <a:gd name="T70" fmla="*/ 1221 w 1484"/>
              <a:gd name="T71" fmla="*/ 2722 h 3310"/>
              <a:gd name="T72" fmla="*/ 1377 w 1484"/>
              <a:gd name="T73" fmla="*/ 3118 h 3310"/>
              <a:gd name="T74" fmla="*/ 1320 w 1484"/>
              <a:gd name="T75" fmla="*/ 3310 h 3310"/>
              <a:gd name="T76" fmla="*/ 1200 w 1484"/>
              <a:gd name="T77" fmla="*/ 3097 h 3310"/>
              <a:gd name="T78" fmla="*/ 1143 w 1484"/>
              <a:gd name="T79" fmla="*/ 2905 h 3310"/>
              <a:gd name="T80" fmla="*/ 996 w 1484"/>
              <a:gd name="T81" fmla="*/ 2977 h 3310"/>
              <a:gd name="T82" fmla="*/ 1041 w 1484"/>
              <a:gd name="T83" fmla="*/ 2815 h 3310"/>
              <a:gd name="T84" fmla="*/ 1050 w 1484"/>
              <a:gd name="T85" fmla="*/ 2689 h 3310"/>
              <a:gd name="T86" fmla="*/ 1056 w 1484"/>
              <a:gd name="T87" fmla="*/ 2475 h 3310"/>
              <a:gd name="T88" fmla="*/ 1020 w 1484"/>
              <a:gd name="T89" fmla="*/ 2350 h 3310"/>
              <a:gd name="T90" fmla="*/ 738 w 1484"/>
              <a:gd name="T91" fmla="*/ 2424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4" h="3310">
                <a:moveTo>
                  <a:pt x="738" y="2424"/>
                </a:moveTo>
                <a:cubicBezTo>
                  <a:pt x="725" y="2467"/>
                  <a:pt x="687" y="2520"/>
                  <a:pt x="681" y="2554"/>
                </a:cubicBezTo>
                <a:cubicBezTo>
                  <a:pt x="675" y="2588"/>
                  <a:pt x="687" y="2617"/>
                  <a:pt x="702" y="2626"/>
                </a:cubicBezTo>
                <a:cubicBezTo>
                  <a:pt x="717" y="2635"/>
                  <a:pt x="752" y="2599"/>
                  <a:pt x="771" y="2608"/>
                </a:cubicBezTo>
                <a:cubicBezTo>
                  <a:pt x="790" y="2617"/>
                  <a:pt x="809" y="2653"/>
                  <a:pt x="813" y="2680"/>
                </a:cubicBezTo>
                <a:cubicBezTo>
                  <a:pt x="817" y="2707"/>
                  <a:pt x="803" y="2750"/>
                  <a:pt x="795" y="2773"/>
                </a:cubicBezTo>
                <a:cubicBezTo>
                  <a:pt x="787" y="2796"/>
                  <a:pt x="790" y="2813"/>
                  <a:pt x="762" y="2821"/>
                </a:cubicBezTo>
                <a:cubicBezTo>
                  <a:pt x="734" y="2829"/>
                  <a:pt x="653" y="2831"/>
                  <a:pt x="624" y="2824"/>
                </a:cubicBezTo>
                <a:cubicBezTo>
                  <a:pt x="595" y="2817"/>
                  <a:pt x="610" y="2774"/>
                  <a:pt x="585" y="2776"/>
                </a:cubicBezTo>
                <a:cubicBezTo>
                  <a:pt x="560" y="2778"/>
                  <a:pt x="502" y="2829"/>
                  <a:pt x="474" y="2836"/>
                </a:cubicBezTo>
                <a:cubicBezTo>
                  <a:pt x="446" y="2843"/>
                  <a:pt x="428" y="2808"/>
                  <a:pt x="417" y="2818"/>
                </a:cubicBezTo>
                <a:cubicBezTo>
                  <a:pt x="406" y="2828"/>
                  <a:pt x="427" y="2883"/>
                  <a:pt x="405" y="2899"/>
                </a:cubicBezTo>
                <a:cubicBezTo>
                  <a:pt x="383" y="2915"/>
                  <a:pt x="315" y="2905"/>
                  <a:pt x="285" y="2911"/>
                </a:cubicBezTo>
                <a:cubicBezTo>
                  <a:pt x="255" y="2917"/>
                  <a:pt x="243" y="2935"/>
                  <a:pt x="225" y="2935"/>
                </a:cubicBezTo>
                <a:cubicBezTo>
                  <a:pt x="207" y="2935"/>
                  <a:pt x="165" y="2936"/>
                  <a:pt x="177" y="2908"/>
                </a:cubicBezTo>
                <a:cubicBezTo>
                  <a:pt x="189" y="2880"/>
                  <a:pt x="247" y="2805"/>
                  <a:pt x="297" y="2764"/>
                </a:cubicBezTo>
                <a:cubicBezTo>
                  <a:pt x="347" y="2723"/>
                  <a:pt x="439" y="2688"/>
                  <a:pt x="477" y="2662"/>
                </a:cubicBezTo>
                <a:cubicBezTo>
                  <a:pt x="515" y="2636"/>
                  <a:pt x="520" y="2628"/>
                  <a:pt x="525" y="2608"/>
                </a:cubicBezTo>
                <a:cubicBezTo>
                  <a:pt x="530" y="2588"/>
                  <a:pt x="523" y="2563"/>
                  <a:pt x="507" y="2542"/>
                </a:cubicBezTo>
                <a:cubicBezTo>
                  <a:pt x="491" y="2521"/>
                  <a:pt x="454" y="2516"/>
                  <a:pt x="429" y="2482"/>
                </a:cubicBezTo>
                <a:cubicBezTo>
                  <a:pt x="404" y="2448"/>
                  <a:pt x="373" y="2369"/>
                  <a:pt x="357" y="2335"/>
                </a:cubicBezTo>
                <a:cubicBezTo>
                  <a:pt x="341" y="2301"/>
                  <a:pt x="330" y="2295"/>
                  <a:pt x="330" y="2278"/>
                </a:cubicBezTo>
                <a:cubicBezTo>
                  <a:pt x="330" y="2261"/>
                  <a:pt x="351" y="2255"/>
                  <a:pt x="354" y="2230"/>
                </a:cubicBezTo>
                <a:cubicBezTo>
                  <a:pt x="357" y="2205"/>
                  <a:pt x="348" y="2154"/>
                  <a:pt x="348" y="2128"/>
                </a:cubicBezTo>
                <a:cubicBezTo>
                  <a:pt x="348" y="2102"/>
                  <a:pt x="361" y="2097"/>
                  <a:pt x="353" y="2075"/>
                </a:cubicBezTo>
                <a:cubicBezTo>
                  <a:pt x="345" y="2053"/>
                  <a:pt x="314" y="2024"/>
                  <a:pt x="297" y="1993"/>
                </a:cubicBezTo>
                <a:cubicBezTo>
                  <a:pt x="280" y="1962"/>
                  <a:pt x="262" y="1922"/>
                  <a:pt x="252" y="1891"/>
                </a:cubicBezTo>
                <a:cubicBezTo>
                  <a:pt x="242" y="1860"/>
                  <a:pt x="241" y="1824"/>
                  <a:pt x="234" y="1807"/>
                </a:cubicBezTo>
                <a:cubicBezTo>
                  <a:pt x="227" y="1790"/>
                  <a:pt x="224" y="1805"/>
                  <a:pt x="207" y="1789"/>
                </a:cubicBezTo>
                <a:lnTo>
                  <a:pt x="129" y="1714"/>
                </a:lnTo>
                <a:lnTo>
                  <a:pt x="54" y="1612"/>
                </a:lnTo>
                <a:lnTo>
                  <a:pt x="102" y="1645"/>
                </a:lnTo>
                <a:cubicBezTo>
                  <a:pt x="119" y="1651"/>
                  <a:pt x="160" y="1657"/>
                  <a:pt x="159" y="1648"/>
                </a:cubicBezTo>
                <a:cubicBezTo>
                  <a:pt x="158" y="1639"/>
                  <a:pt x="117" y="1618"/>
                  <a:pt x="96" y="1591"/>
                </a:cubicBezTo>
                <a:cubicBezTo>
                  <a:pt x="75" y="1564"/>
                  <a:pt x="40" y="1510"/>
                  <a:pt x="33" y="1486"/>
                </a:cubicBezTo>
                <a:cubicBezTo>
                  <a:pt x="26" y="1462"/>
                  <a:pt x="56" y="1463"/>
                  <a:pt x="54" y="1447"/>
                </a:cubicBezTo>
                <a:cubicBezTo>
                  <a:pt x="52" y="1431"/>
                  <a:pt x="28" y="1414"/>
                  <a:pt x="21" y="1392"/>
                </a:cubicBezTo>
                <a:cubicBezTo>
                  <a:pt x="14" y="1370"/>
                  <a:pt x="12" y="1340"/>
                  <a:pt x="9" y="1317"/>
                </a:cubicBezTo>
                <a:cubicBezTo>
                  <a:pt x="6" y="1294"/>
                  <a:pt x="0" y="1281"/>
                  <a:pt x="0" y="1252"/>
                </a:cubicBezTo>
                <a:cubicBezTo>
                  <a:pt x="0" y="1223"/>
                  <a:pt x="2" y="1170"/>
                  <a:pt x="6" y="1144"/>
                </a:cubicBezTo>
                <a:cubicBezTo>
                  <a:pt x="10" y="1118"/>
                  <a:pt x="19" y="1120"/>
                  <a:pt x="27" y="1093"/>
                </a:cubicBezTo>
                <a:cubicBezTo>
                  <a:pt x="35" y="1066"/>
                  <a:pt x="42" y="984"/>
                  <a:pt x="57" y="982"/>
                </a:cubicBezTo>
                <a:cubicBezTo>
                  <a:pt x="72" y="980"/>
                  <a:pt x="110" y="1089"/>
                  <a:pt x="120" y="1081"/>
                </a:cubicBezTo>
                <a:cubicBezTo>
                  <a:pt x="130" y="1073"/>
                  <a:pt x="108" y="971"/>
                  <a:pt x="114" y="937"/>
                </a:cubicBezTo>
                <a:cubicBezTo>
                  <a:pt x="120" y="903"/>
                  <a:pt x="147" y="869"/>
                  <a:pt x="156" y="877"/>
                </a:cubicBezTo>
                <a:cubicBezTo>
                  <a:pt x="165" y="885"/>
                  <a:pt x="161" y="958"/>
                  <a:pt x="165" y="985"/>
                </a:cubicBezTo>
                <a:cubicBezTo>
                  <a:pt x="169" y="1012"/>
                  <a:pt x="164" y="1011"/>
                  <a:pt x="183" y="1038"/>
                </a:cubicBezTo>
                <a:cubicBezTo>
                  <a:pt x="202" y="1065"/>
                  <a:pt x="242" y="1118"/>
                  <a:pt x="282" y="1150"/>
                </a:cubicBezTo>
                <a:cubicBezTo>
                  <a:pt x="322" y="1182"/>
                  <a:pt x="389" y="1229"/>
                  <a:pt x="420" y="1228"/>
                </a:cubicBezTo>
                <a:lnTo>
                  <a:pt x="471" y="1144"/>
                </a:lnTo>
                <a:cubicBezTo>
                  <a:pt x="494" y="1120"/>
                  <a:pt x="532" y="1102"/>
                  <a:pt x="558" y="1084"/>
                </a:cubicBezTo>
                <a:lnTo>
                  <a:pt x="627" y="1036"/>
                </a:lnTo>
                <a:cubicBezTo>
                  <a:pt x="641" y="1016"/>
                  <a:pt x="638" y="991"/>
                  <a:pt x="645" y="964"/>
                </a:cubicBezTo>
                <a:cubicBezTo>
                  <a:pt x="652" y="937"/>
                  <a:pt x="659" y="893"/>
                  <a:pt x="666" y="874"/>
                </a:cubicBezTo>
                <a:cubicBezTo>
                  <a:pt x="673" y="855"/>
                  <a:pt x="687" y="866"/>
                  <a:pt x="687" y="849"/>
                </a:cubicBezTo>
                <a:cubicBezTo>
                  <a:pt x="687" y="832"/>
                  <a:pt x="670" y="807"/>
                  <a:pt x="666" y="772"/>
                </a:cubicBezTo>
                <a:cubicBezTo>
                  <a:pt x="662" y="737"/>
                  <a:pt x="662" y="673"/>
                  <a:pt x="663" y="637"/>
                </a:cubicBezTo>
                <a:cubicBezTo>
                  <a:pt x="664" y="601"/>
                  <a:pt x="668" y="577"/>
                  <a:pt x="669" y="558"/>
                </a:cubicBezTo>
                <a:cubicBezTo>
                  <a:pt x="670" y="539"/>
                  <a:pt x="670" y="540"/>
                  <a:pt x="672" y="522"/>
                </a:cubicBezTo>
                <a:cubicBezTo>
                  <a:pt x="674" y="504"/>
                  <a:pt x="680" y="478"/>
                  <a:pt x="683" y="451"/>
                </a:cubicBezTo>
                <a:cubicBezTo>
                  <a:pt x="686" y="424"/>
                  <a:pt x="687" y="383"/>
                  <a:pt x="693" y="360"/>
                </a:cubicBezTo>
                <a:cubicBezTo>
                  <a:pt x="699" y="337"/>
                  <a:pt x="719" y="327"/>
                  <a:pt x="717" y="311"/>
                </a:cubicBezTo>
                <a:cubicBezTo>
                  <a:pt x="715" y="295"/>
                  <a:pt x="692" y="281"/>
                  <a:pt x="681" y="265"/>
                </a:cubicBezTo>
                <a:lnTo>
                  <a:pt x="651" y="213"/>
                </a:lnTo>
                <a:cubicBezTo>
                  <a:pt x="642" y="191"/>
                  <a:pt x="632" y="158"/>
                  <a:pt x="627" y="135"/>
                </a:cubicBezTo>
                <a:cubicBezTo>
                  <a:pt x="622" y="112"/>
                  <a:pt x="617" y="95"/>
                  <a:pt x="621" y="75"/>
                </a:cubicBezTo>
                <a:lnTo>
                  <a:pt x="654" y="12"/>
                </a:lnTo>
                <a:cubicBezTo>
                  <a:pt x="666" y="17"/>
                  <a:pt x="678" y="82"/>
                  <a:pt x="693" y="103"/>
                </a:cubicBezTo>
                <a:cubicBezTo>
                  <a:pt x="708" y="124"/>
                  <a:pt x="734" y="135"/>
                  <a:pt x="745" y="139"/>
                </a:cubicBezTo>
                <a:cubicBezTo>
                  <a:pt x="756" y="143"/>
                  <a:pt x="745" y="137"/>
                  <a:pt x="756" y="130"/>
                </a:cubicBezTo>
                <a:cubicBezTo>
                  <a:pt x="767" y="123"/>
                  <a:pt x="789" y="106"/>
                  <a:pt x="809" y="99"/>
                </a:cubicBezTo>
                <a:cubicBezTo>
                  <a:pt x="829" y="92"/>
                  <a:pt x="857" y="80"/>
                  <a:pt x="875" y="87"/>
                </a:cubicBezTo>
                <a:cubicBezTo>
                  <a:pt x="893" y="94"/>
                  <a:pt x="900" y="136"/>
                  <a:pt x="918" y="139"/>
                </a:cubicBezTo>
                <a:cubicBezTo>
                  <a:pt x="936" y="142"/>
                  <a:pt x="958" y="106"/>
                  <a:pt x="981" y="103"/>
                </a:cubicBezTo>
                <a:lnTo>
                  <a:pt x="1059" y="118"/>
                </a:lnTo>
                <a:cubicBezTo>
                  <a:pt x="1080" y="116"/>
                  <a:pt x="1093" y="101"/>
                  <a:pt x="1109" y="91"/>
                </a:cubicBezTo>
                <a:cubicBezTo>
                  <a:pt x="1125" y="81"/>
                  <a:pt x="1143" y="71"/>
                  <a:pt x="1153" y="59"/>
                </a:cubicBezTo>
                <a:cubicBezTo>
                  <a:pt x="1163" y="47"/>
                  <a:pt x="1166" y="0"/>
                  <a:pt x="1167" y="18"/>
                </a:cubicBezTo>
                <a:cubicBezTo>
                  <a:pt x="1168" y="36"/>
                  <a:pt x="1169" y="131"/>
                  <a:pt x="1161" y="168"/>
                </a:cubicBezTo>
                <a:cubicBezTo>
                  <a:pt x="1153" y="205"/>
                  <a:pt x="1127" y="223"/>
                  <a:pt x="1121" y="243"/>
                </a:cubicBezTo>
                <a:cubicBezTo>
                  <a:pt x="1115" y="263"/>
                  <a:pt x="1126" y="276"/>
                  <a:pt x="1125" y="289"/>
                </a:cubicBezTo>
                <a:cubicBezTo>
                  <a:pt x="1124" y="302"/>
                  <a:pt x="1114" y="301"/>
                  <a:pt x="1113" y="319"/>
                </a:cubicBezTo>
                <a:cubicBezTo>
                  <a:pt x="1112" y="337"/>
                  <a:pt x="1116" y="376"/>
                  <a:pt x="1119" y="397"/>
                </a:cubicBezTo>
                <a:lnTo>
                  <a:pt x="1131" y="445"/>
                </a:lnTo>
                <a:cubicBezTo>
                  <a:pt x="1137" y="462"/>
                  <a:pt x="1148" y="477"/>
                  <a:pt x="1155" y="499"/>
                </a:cubicBezTo>
                <a:cubicBezTo>
                  <a:pt x="1162" y="521"/>
                  <a:pt x="1172" y="559"/>
                  <a:pt x="1173" y="579"/>
                </a:cubicBezTo>
                <a:cubicBezTo>
                  <a:pt x="1174" y="599"/>
                  <a:pt x="1166" y="594"/>
                  <a:pt x="1163" y="620"/>
                </a:cubicBezTo>
                <a:cubicBezTo>
                  <a:pt x="1160" y="646"/>
                  <a:pt x="1158" y="698"/>
                  <a:pt x="1154" y="734"/>
                </a:cubicBezTo>
                <a:cubicBezTo>
                  <a:pt x="1150" y="770"/>
                  <a:pt x="1138" y="810"/>
                  <a:pt x="1136" y="835"/>
                </a:cubicBezTo>
                <a:lnTo>
                  <a:pt x="1144" y="883"/>
                </a:lnTo>
                <a:cubicBezTo>
                  <a:pt x="1148" y="922"/>
                  <a:pt x="1145" y="1033"/>
                  <a:pt x="1158" y="1072"/>
                </a:cubicBezTo>
                <a:lnTo>
                  <a:pt x="1224" y="1117"/>
                </a:lnTo>
                <a:cubicBezTo>
                  <a:pt x="1252" y="1144"/>
                  <a:pt x="1297" y="1180"/>
                  <a:pt x="1323" y="1234"/>
                </a:cubicBezTo>
                <a:cubicBezTo>
                  <a:pt x="1349" y="1288"/>
                  <a:pt x="1364" y="1401"/>
                  <a:pt x="1380" y="1444"/>
                </a:cubicBezTo>
                <a:cubicBezTo>
                  <a:pt x="1396" y="1487"/>
                  <a:pt x="1404" y="1464"/>
                  <a:pt x="1419" y="1495"/>
                </a:cubicBezTo>
                <a:cubicBezTo>
                  <a:pt x="1434" y="1526"/>
                  <a:pt x="1460" y="1587"/>
                  <a:pt x="1470" y="1629"/>
                </a:cubicBezTo>
                <a:cubicBezTo>
                  <a:pt x="1480" y="1671"/>
                  <a:pt x="1481" y="1707"/>
                  <a:pt x="1482" y="1749"/>
                </a:cubicBezTo>
                <a:cubicBezTo>
                  <a:pt x="1483" y="1791"/>
                  <a:pt x="1476" y="1849"/>
                  <a:pt x="1476" y="1881"/>
                </a:cubicBezTo>
                <a:cubicBezTo>
                  <a:pt x="1476" y="1913"/>
                  <a:pt x="1481" y="1922"/>
                  <a:pt x="1479" y="1939"/>
                </a:cubicBezTo>
                <a:cubicBezTo>
                  <a:pt x="1477" y="1956"/>
                  <a:pt x="1467" y="1950"/>
                  <a:pt x="1464" y="1984"/>
                </a:cubicBezTo>
                <a:cubicBezTo>
                  <a:pt x="1461" y="2018"/>
                  <a:pt x="1465" y="2109"/>
                  <a:pt x="1461" y="2143"/>
                </a:cubicBezTo>
                <a:cubicBezTo>
                  <a:pt x="1457" y="2177"/>
                  <a:pt x="1446" y="2176"/>
                  <a:pt x="1440" y="2188"/>
                </a:cubicBezTo>
                <a:cubicBezTo>
                  <a:pt x="1434" y="2200"/>
                  <a:pt x="1425" y="2202"/>
                  <a:pt x="1422" y="2215"/>
                </a:cubicBezTo>
                <a:cubicBezTo>
                  <a:pt x="1419" y="2228"/>
                  <a:pt x="1425" y="2253"/>
                  <a:pt x="1419" y="2269"/>
                </a:cubicBezTo>
                <a:cubicBezTo>
                  <a:pt x="1413" y="2285"/>
                  <a:pt x="1390" y="2284"/>
                  <a:pt x="1386" y="2314"/>
                </a:cubicBezTo>
                <a:cubicBezTo>
                  <a:pt x="1382" y="2344"/>
                  <a:pt x="1409" y="2402"/>
                  <a:pt x="1392" y="2452"/>
                </a:cubicBezTo>
                <a:cubicBezTo>
                  <a:pt x="1375" y="2502"/>
                  <a:pt x="1309" y="2572"/>
                  <a:pt x="1281" y="2617"/>
                </a:cubicBezTo>
                <a:cubicBezTo>
                  <a:pt x="1253" y="2662"/>
                  <a:pt x="1227" y="2682"/>
                  <a:pt x="1221" y="2722"/>
                </a:cubicBezTo>
                <a:cubicBezTo>
                  <a:pt x="1215" y="2762"/>
                  <a:pt x="1221" y="2804"/>
                  <a:pt x="1245" y="2856"/>
                </a:cubicBezTo>
                <a:cubicBezTo>
                  <a:pt x="1269" y="2908"/>
                  <a:pt x="1346" y="2990"/>
                  <a:pt x="1368" y="3034"/>
                </a:cubicBezTo>
                <a:cubicBezTo>
                  <a:pt x="1390" y="3078"/>
                  <a:pt x="1365" y="3091"/>
                  <a:pt x="1377" y="3118"/>
                </a:cubicBezTo>
                <a:cubicBezTo>
                  <a:pt x="1389" y="3145"/>
                  <a:pt x="1426" y="3169"/>
                  <a:pt x="1440" y="3199"/>
                </a:cubicBezTo>
                <a:cubicBezTo>
                  <a:pt x="1454" y="3229"/>
                  <a:pt x="1484" y="3280"/>
                  <a:pt x="1464" y="3298"/>
                </a:cubicBezTo>
                <a:lnTo>
                  <a:pt x="1320" y="3310"/>
                </a:lnTo>
                <a:lnTo>
                  <a:pt x="1242" y="3289"/>
                </a:lnTo>
                <a:cubicBezTo>
                  <a:pt x="1228" y="3257"/>
                  <a:pt x="1240" y="3150"/>
                  <a:pt x="1233" y="3118"/>
                </a:cubicBezTo>
                <a:cubicBezTo>
                  <a:pt x="1226" y="3086"/>
                  <a:pt x="1210" y="3102"/>
                  <a:pt x="1200" y="3097"/>
                </a:cubicBezTo>
                <a:cubicBezTo>
                  <a:pt x="1190" y="3092"/>
                  <a:pt x="1182" y="3097"/>
                  <a:pt x="1173" y="3085"/>
                </a:cubicBezTo>
                <a:cubicBezTo>
                  <a:pt x="1164" y="3073"/>
                  <a:pt x="1154" y="3055"/>
                  <a:pt x="1149" y="3025"/>
                </a:cubicBezTo>
                <a:cubicBezTo>
                  <a:pt x="1144" y="2995"/>
                  <a:pt x="1147" y="2922"/>
                  <a:pt x="1143" y="2905"/>
                </a:cubicBezTo>
                <a:cubicBezTo>
                  <a:pt x="1139" y="2888"/>
                  <a:pt x="1138" y="2907"/>
                  <a:pt x="1122" y="2923"/>
                </a:cubicBezTo>
                <a:cubicBezTo>
                  <a:pt x="1106" y="2939"/>
                  <a:pt x="1065" y="2995"/>
                  <a:pt x="1044" y="3004"/>
                </a:cubicBezTo>
                <a:cubicBezTo>
                  <a:pt x="1023" y="3013"/>
                  <a:pt x="1025" y="2999"/>
                  <a:pt x="996" y="2977"/>
                </a:cubicBezTo>
                <a:cubicBezTo>
                  <a:pt x="967" y="2955"/>
                  <a:pt x="884" y="2898"/>
                  <a:pt x="867" y="2872"/>
                </a:cubicBezTo>
                <a:cubicBezTo>
                  <a:pt x="850" y="2846"/>
                  <a:pt x="862" y="2830"/>
                  <a:pt x="891" y="2821"/>
                </a:cubicBezTo>
                <a:cubicBezTo>
                  <a:pt x="920" y="2812"/>
                  <a:pt x="1016" y="2826"/>
                  <a:pt x="1041" y="2815"/>
                </a:cubicBezTo>
                <a:cubicBezTo>
                  <a:pt x="1066" y="2804"/>
                  <a:pt x="1038" y="2770"/>
                  <a:pt x="1044" y="2755"/>
                </a:cubicBezTo>
                <a:cubicBezTo>
                  <a:pt x="1050" y="2740"/>
                  <a:pt x="1076" y="2736"/>
                  <a:pt x="1077" y="2725"/>
                </a:cubicBezTo>
                <a:cubicBezTo>
                  <a:pt x="1078" y="2714"/>
                  <a:pt x="1054" y="2708"/>
                  <a:pt x="1050" y="2689"/>
                </a:cubicBezTo>
                <a:lnTo>
                  <a:pt x="1050" y="2612"/>
                </a:lnTo>
                <a:cubicBezTo>
                  <a:pt x="1051" y="2591"/>
                  <a:pt x="1058" y="2583"/>
                  <a:pt x="1059" y="2560"/>
                </a:cubicBezTo>
                <a:cubicBezTo>
                  <a:pt x="1060" y="2537"/>
                  <a:pt x="1058" y="2498"/>
                  <a:pt x="1056" y="2475"/>
                </a:cubicBezTo>
                <a:cubicBezTo>
                  <a:pt x="1054" y="2452"/>
                  <a:pt x="1051" y="2436"/>
                  <a:pt x="1047" y="2421"/>
                </a:cubicBezTo>
                <a:cubicBezTo>
                  <a:pt x="1043" y="2406"/>
                  <a:pt x="1039" y="2395"/>
                  <a:pt x="1035" y="2383"/>
                </a:cubicBezTo>
                <a:lnTo>
                  <a:pt x="1020" y="2350"/>
                </a:lnTo>
                <a:cubicBezTo>
                  <a:pt x="992" y="2342"/>
                  <a:pt x="904" y="2339"/>
                  <a:pt x="867" y="2338"/>
                </a:cubicBezTo>
                <a:cubicBezTo>
                  <a:pt x="830" y="2337"/>
                  <a:pt x="819" y="2330"/>
                  <a:pt x="798" y="2344"/>
                </a:cubicBezTo>
                <a:cubicBezTo>
                  <a:pt x="777" y="2358"/>
                  <a:pt x="750" y="2407"/>
                  <a:pt x="738" y="2424"/>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2" name="Freeform 110"/>
          <p:cNvSpPr>
            <a:spLocks/>
          </p:cNvSpPr>
          <p:nvPr/>
        </p:nvSpPr>
        <p:spPr bwMode="auto">
          <a:xfrm flipH="1">
            <a:off x="5176684" y="99780"/>
            <a:ext cx="2259012" cy="5013325"/>
          </a:xfrm>
          <a:custGeom>
            <a:avLst/>
            <a:gdLst>
              <a:gd name="T0" fmla="*/ 815 w 1531"/>
              <a:gd name="T1" fmla="*/ 2609 h 3407"/>
              <a:gd name="T2" fmla="*/ 782 w 1531"/>
              <a:gd name="T3" fmla="*/ 2819 h 3407"/>
              <a:gd name="T4" fmla="*/ 665 w 1531"/>
              <a:gd name="T5" fmla="*/ 2996 h 3407"/>
              <a:gd name="T6" fmla="*/ 587 w 1531"/>
              <a:gd name="T7" fmla="*/ 3131 h 3407"/>
              <a:gd name="T8" fmla="*/ 401 w 1531"/>
              <a:gd name="T9" fmla="*/ 3236 h 3407"/>
              <a:gd name="T10" fmla="*/ 455 w 1531"/>
              <a:gd name="T11" fmla="*/ 2975 h 3407"/>
              <a:gd name="T12" fmla="*/ 491 w 1531"/>
              <a:gd name="T13" fmla="*/ 2777 h 3407"/>
              <a:gd name="T14" fmla="*/ 413 w 1531"/>
              <a:gd name="T15" fmla="*/ 2486 h 3407"/>
              <a:gd name="T16" fmla="*/ 416 w 1531"/>
              <a:gd name="T17" fmla="*/ 2276 h 3407"/>
              <a:gd name="T18" fmla="*/ 404 w 1531"/>
              <a:gd name="T19" fmla="*/ 2045 h 3407"/>
              <a:gd name="T20" fmla="*/ 335 w 1531"/>
              <a:gd name="T21" fmla="*/ 1685 h 3407"/>
              <a:gd name="T22" fmla="*/ 146 w 1531"/>
              <a:gd name="T23" fmla="*/ 1595 h 3407"/>
              <a:gd name="T24" fmla="*/ 155 w 1531"/>
              <a:gd name="T25" fmla="*/ 1565 h 3407"/>
              <a:gd name="T26" fmla="*/ 5 w 1531"/>
              <a:gd name="T27" fmla="*/ 1289 h 3407"/>
              <a:gd name="T28" fmla="*/ 35 w 1531"/>
              <a:gd name="T29" fmla="*/ 1217 h 3407"/>
              <a:gd name="T30" fmla="*/ 116 w 1531"/>
              <a:gd name="T31" fmla="*/ 1163 h 3407"/>
              <a:gd name="T32" fmla="*/ 197 w 1531"/>
              <a:gd name="T33" fmla="*/ 1034 h 3407"/>
              <a:gd name="T34" fmla="*/ 449 w 1531"/>
              <a:gd name="T35" fmla="*/ 1175 h 3407"/>
              <a:gd name="T36" fmla="*/ 675 w 1531"/>
              <a:gd name="T37" fmla="*/ 1037 h 3407"/>
              <a:gd name="T38" fmla="*/ 735 w 1531"/>
              <a:gd name="T39" fmla="*/ 850 h 3407"/>
              <a:gd name="T40" fmla="*/ 717 w 1531"/>
              <a:gd name="T41" fmla="*/ 559 h 3407"/>
              <a:gd name="T42" fmla="*/ 741 w 1531"/>
              <a:gd name="T43" fmla="*/ 361 h 3407"/>
              <a:gd name="T44" fmla="*/ 699 w 1531"/>
              <a:gd name="T45" fmla="*/ 214 h 3407"/>
              <a:gd name="T46" fmla="*/ 702 w 1531"/>
              <a:gd name="T47" fmla="*/ 13 h 3407"/>
              <a:gd name="T48" fmla="*/ 804 w 1531"/>
              <a:gd name="T49" fmla="*/ 131 h 3407"/>
              <a:gd name="T50" fmla="*/ 966 w 1531"/>
              <a:gd name="T51" fmla="*/ 140 h 3407"/>
              <a:gd name="T52" fmla="*/ 1130 w 1531"/>
              <a:gd name="T53" fmla="*/ 116 h 3407"/>
              <a:gd name="T54" fmla="*/ 1238 w 1531"/>
              <a:gd name="T55" fmla="*/ 176 h 3407"/>
              <a:gd name="T56" fmla="*/ 1161 w 1531"/>
              <a:gd name="T57" fmla="*/ 320 h 3407"/>
              <a:gd name="T58" fmla="*/ 1203 w 1531"/>
              <a:gd name="T59" fmla="*/ 500 h 3407"/>
              <a:gd name="T60" fmla="*/ 1214 w 1531"/>
              <a:gd name="T61" fmla="*/ 740 h 3407"/>
              <a:gd name="T62" fmla="*/ 1211 w 1531"/>
              <a:gd name="T63" fmla="*/ 1052 h 3407"/>
              <a:gd name="T64" fmla="*/ 1424 w 1531"/>
              <a:gd name="T65" fmla="*/ 1349 h 3407"/>
              <a:gd name="T66" fmla="*/ 1518 w 1531"/>
              <a:gd name="T67" fmla="*/ 1630 h 3407"/>
              <a:gd name="T68" fmla="*/ 1502 w 1531"/>
              <a:gd name="T69" fmla="*/ 1928 h 3407"/>
              <a:gd name="T70" fmla="*/ 1445 w 1531"/>
              <a:gd name="T71" fmla="*/ 2165 h 3407"/>
              <a:gd name="T72" fmla="*/ 1406 w 1531"/>
              <a:gd name="T73" fmla="*/ 2444 h 3407"/>
              <a:gd name="T74" fmla="*/ 1322 w 1531"/>
              <a:gd name="T75" fmla="*/ 2720 h 3407"/>
              <a:gd name="T76" fmla="*/ 1223 w 1531"/>
              <a:gd name="T77" fmla="*/ 2927 h 3407"/>
              <a:gd name="T78" fmla="*/ 1394 w 1531"/>
              <a:gd name="T79" fmla="*/ 3314 h 3407"/>
              <a:gd name="T80" fmla="*/ 1190 w 1531"/>
              <a:gd name="T81" fmla="*/ 3398 h 3407"/>
              <a:gd name="T82" fmla="*/ 1130 w 1531"/>
              <a:gd name="T83" fmla="*/ 3188 h 3407"/>
              <a:gd name="T84" fmla="*/ 1079 w 1531"/>
              <a:gd name="T85" fmla="*/ 2891 h 3407"/>
              <a:gd name="T86" fmla="*/ 1055 w 1531"/>
              <a:gd name="T87" fmla="*/ 2717 h 3407"/>
              <a:gd name="T88" fmla="*/ 1073 w 1531"/>
              <a:gd name="T89" fmla="*/ 2516 h 3407"/>
              <a:gd name="T90" fmla="*/ 1037 w 1531"/>
              <a:gd name="T91" fmla="*/ 2357 h 3407"/>
              <a:gd name="T92" fmla="*/ 797 w 1531"/>
              <a:gd name="T93" fmla="*/ 2312 h 3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31" h="3407">
                <a:moveTo>
                  <a:pt x="773" y="2489"/>
                </a:moveTo>
                <a:cubicBezTo>
                  <a:pt x="776" y="2516"/>
                  <a:pt x="781" y="2553"/>
                  <a:pt x="788" y="2573"/>
                </a:cubicBezTo>
                <a:cubicBezTo>
                  <a:pt x="795" y="2593"/>
                  <a:pt x="810" y="2586"/>
                  <a:pt x="815" y="2609"/>
                </a:cubicBezTo>
                <a:cubicBezTo>
                  <a:pt x="820" y="2632"/>
                  <a:pt x="818" y="2688"/>
                  <a:pt x="815" y="2711"/>
                </a:cubicBezTo>
                <a:cubicBezTo>
                  <a:pt x="812" y="2734"/>
                  <a:pt x="799" y="2729"/>
                  <a:pt x="794" y="2747"/>
                </a:cubicBezTo>
                <a:cubicBezTo>
                  <a:pt x="789" y="2765"/>
                  <a:pt x="801" y="2790"/>
                  <a:pt x="782" y="2819"/>
                </a:cubicBezTo>
                <a:cubicBezTo>
                  <a:pt x="763" y="2848"/>
                  <a:pt x="698" y="2920"/>
                  <a:pt x="680" y="2921"/>
                </a:cubicBezTo>
                <a:cubicBezTo>
                  <a:pt x="662" y="2922"/>
                  <a:pt x="674" y="2813"/>
                  <a:pt x="672" y="2825"/>
                </a:cubicBezTo>
                <a:cubicBezTo>
                  <a:pt x="670" y="2837"/>
                  <a:pt x="674" y="2964"/>
                  <a:pt x="665" y="2996"/>
                </a:cubicBezTo>
                <a:cubicBezTo>
                  <a:pt x="656" y="3028"/>
                  <a:pt x="630" y="3006"/>
                  <a:pt x="617" y="3017"/>
                </a:cubicBezTo>
                <a:cubicBezTo>
                  <a:pt x="604" y="3028"/>
                  <a:pt x="592" y="3046"/>
                  <a:pt x="587" y="3065"/>
                </a:cubicBezTo>
                <a:cubicBezTo>
                  <a:pt x="582" y="3084"/>
                  <a:pt x="584" y="3115"/>
                  <a:pt x="587" y="3131"/>
                </a:cubicBezTo>
                <a:cubicBezTo>
                  <a:pt x="590" y="3147"/>
                  <a:pt x="608" y="3150"/>
                  <a:pt x="608" y="3161"/>
                </a:cubicBezTo>
                <a:cubicBezTo>
                  <a:pt x="608" y="3172"/>
                  <a:pt x="622" y="3187"/>
                  <a:pt x="587" y="3200"/>
                </a:cubicBezTo>
                <a:cubicBezTo>
                  <a:pt x="552" y="3213"/>
                  <a:pt x="434" y="3247"/>
                  <a:pt x="401" y="3236"/>
                </a:cubicBezTo>
                <a:cubicBezTo>
                  <a:pt x="368" y="3225"/>
                  <a:pt x="385" y="3164"/>
                  <a:pt x="389" y="3134"/>
                </a:cubicBezTo>
                <a:cubicBezTo>
                  <a:pt x="393" y="3104"/>
                  <a:pt x="414" y="3079"/>
                  <a:pt x="425" y="3053"/>
                </a:cubicBezTo>
                <a:cubicBezTo>
                  <a:pt x="436" y="3027"/>
                  <a:pt x="435" y="3009"/>
                  <a:pt x="455" y="2975"/>
                </a:cubicBezTo>
                <a:cubicBezTo>
                  <a:pt x="475" y="2941"/>
                  <a:pt x="532" y="2874"/>
                  <a:pt x="542" y="2849"/>
                </a:cubicBezTo>
                <a:lnTo>
                  <a:pt x="512" y="2822"/>
                </a:lnTo>
                <a:lnTo>
                  <a:pt x="491" y="2777"/>
                </a:lnTo>
                <a:cubicBezTo>
                  <a:pt x="489" y="2752"/>
                  <a:pt x="503" y="2704"/>
                  <a:pt x="497" y="2669"/>
                </a:cubicBezTo>
                <a:cubicBezTo>
                  <a:pt x="491" y="2634"/>
                  <a:pt x="469" y="2594"/>
                  <a:pt x="455" y="2564"/>
                </a:cubicBezTo>
                <a:cubicBezTo>
                  <a:pt x="441" y="2534"/>
                  <a:pt x="428" y="2510"/>
                  <a:pt x="413" y="2486"/>
                </a:cubicBezTo>
                <a:cubicBezTo>
                  <a:pt x="398" y="2462"/>
                  <a:pt x="372" y="2441"/>
                  <a:pt x="365" y="2417"/>
                </a:cubicBezTo>
                <a:cubicBezTo>
                  <a:pt x="358" y="2393"/>
                  <a:pt x="363" y="2362"/>
                  <a:pt x="371" y="2339"/>
                </a:cubicBezTo>
                <a:cubicBezTo>
                  <a:pt x="379" y="2316"/>
                  <a:pt x="402" y="2301"/>
                  <a:pt x="416" y="2276"/>
                </a:cubicBezTo>
                <a:cubicBezTo>
                  <a:pt x="430" y="2251"/>
                  <a:pt x="445" y="2215"/>
                  <a:pt x="452" y="2189"/>
                </a:cubicBezTo>
                <a:cubicBezTo>
                  <a:pt x="459" y="2163"/>
                  <a:pt x="466" y="2144"/>
                  <a:pt x="458" y="2120"/>
                </a:cubicBezTo>
                <a:cubicBezTo>
                  <a:pt x="450" y="2096"/>
                  <a:pt x="417" y="2066"/>
                  <a:pt x="404" y="2045"/>
                </a:cubicBezTo>
                <a:cubicBezTo>
                  <a:pt x="391" y="2024"/>
                  <a:pt x="389" y="2015"/>
                  <a:pt x="377" y="1991"/>
                </a:cubicBezTo>
                <a:cubicBezTo>
                  <a:pt x="365" y="1967"/>
                  <a:pt x="342" y="1952"/>
                  <a:pt x="335" y="1901"/>
                </a:cubicBezTo>
                <a:cubicBezTo>
                  <a:pt x="328" y="1850"/>
                  <a:pt x="349" y="1722"/>
                  <a:pt x="335" y="1685"/>
                </a:cubicBezTo>
                <a:lnTo>
                  <a:pt x="254" y="1679"/>
                </a:lnTo>
                <a:lnTo>
                  <a:pt x="207" y="1649"/>
                </a:lnTo>
                <a:cubicBezTo>
                  <a:pt x="189" y="1635"/>
                  <a:pt x="156" y="1604"/>
                  <a:pt x="146" y="1595"/>
                </a:cubicBezTo>
                <a:cubicBezTo>
                  <a:pt x="136" y="1586"/>
                  <a:pt x="159" y="1606"/>
                  <a:pt x="144" y="1592"/>
                </a:cubicBezTo>
                <a:cubicBezTo>
                  <a:pt x="129" y="1578"/>
                  <a:pt x="57" y="1515"/>
                  <a:pt x="59" y="1511"/>
                </a:cubicBezTo>
                <a:cubicBezTo>
                  <a:pt x="61" y="1507"/>
                  <a:pt x="150" y="1574"/>
                  <a:pt x="155" y="1565"/>
                </a:cubicBezTo>
                <a:cubicBezTo>
                  <a:pt x="160" y="1556"/>
                  <a:pt x="108" y="1486"/>
                  <a:pt x="89" y="1457"/>
                </a:cubicBezTo>
                <a:cubicBezTo>
                  <a:pt x="70" y="1428"/>
                  <a:pt x="55" y="1416"/>
                  <a:pt x="41" y="1388"/>
                </a:cubicBezTo>
                <a:cubicBezTo>
                  <a:pt x="27" y="1360"/>
                  <a:pt x="0" y="1303"/>
                  <a:pt x="5" y="1289"/>
                </a:cubicBezTo>
                <a:lnTo>
                  <a:pt x="74" y="1304"/>
                </a:lnTo>
                <a:cubicBezTo>
                  <a:pt x="87" y="1304"/>
                  <a:pt x="92" y="1306"/>
                  <a:pt x="86" y="1292"/>
                </a:cubicBezTo>
                <a:cubicBezTo>
                  <a:pt x="80" y="1278"/>
                  <a:pt x="46" y="1233"/>
                  <a:pt x="35" y="1217"/>
                </a:cubicBezTo>
                <a:cubicBezTo>
                  <a:pt x="24" y="1201"/>
                  <a:pt x="9" y="1191"/>
                  <a:pt x="20" y="1196"/>
                </a:cubicBezTo>
                <a:cubicBezTo>
                  <a:pt x="31" y="1201"/>
                  <a:pt x="88" y="1252"/>
                  <a:pt x="104" y="1247"/>
                </a:cubicBezTo>
                <a:cubicBezTo>
                  <a:pt x="120" y="1242"/>
                  <a:pt x="111" y="1193"/>
                  <a:pt x="116" y="1163"/>
                </a:cubicBezTo>
                <a:cubicBezTo>
                  <a:pt x="121" y="1133"/>
                  <a:pt x="129" y="1095"/>
                  <a:pt x="137" y="1067"/>
                </a:cubicBezTo>
                <a:cubicBezTo>
                  <a:pt x="145" y="1039"/>
                  <a:pt x="151" y="1000"/>
                  <a:pt x="161" y="995"/>
                </a:cubicBezTo>
                <a:cubicBezTo>
                  <a:pt x="171" y="990"/>
                  <a:pt x="183" y="1018"/>
                  <a:pt x="197" y="1034"/>
                </a:cubicBezTo>
                <a:cubicBezTo>
                  <a:pt x="211" y="1050"/>
                  <a:pt x="223" y="1075"/>
                  <a:pt x="245" y="1094"/>
                </a:cubicBezTo>
                <a:cubicBezTo>
                  <a:pt x="267" y="1113"/>
                  <a:pt x="296" y="1138"/>
                  <a:pt x="330" y="1151"/>
                </a:cubicBezTo>
                <a:cubicBezTo>
                  <a:pt x="364" y="1164"/>
                  <a:pt x="417" y="1172"/>
                  <a:pt x="449" y="1175"/>
                </a:cubicBezTo>
                <a:lnTo>
                  <a:pt x="524" y="1172"/>
                </a:lnTo>
                <a:cubicBezTo>
                  <a:pt x="550" y="1157"/>
                  <a:pt x="581" y="1107"/>
                  <a:pt x="606" y="1085"/>
                </a:cubicBezTo>
                <a:lnTo>
                  <a:pt x="675" y="1037"/>
                </a:lnTo>
                <a:cubicBezTo>
                  <a:pt x="689" y="1017"/>
                  <a:pt x="686" y="992"/>
                  <a:pt x="693" y="965"/>
                </a:cubicBezTo>
                <a:cubicBezTo>
                  <a:pt x="700" y="938"/>
                  <a:pt x="707" y="894"/>
                  <a:pt x="714" y="875"/>
                </a:cubicBezTo>
                <a:cubicBezTo>
                  <a:pt x="721" y="856"/>
                  <a:pt x="735" y="867"/>
                  <a:pt x="735" y="850"/>
                </a:cubicBezTo>
                <a:cubicBezTo>
                  <a:pt x="735" y="833"/>
                  <a:pt x="718" y="808"/>
                  <a:pt x="714" y="773"/>
                </a:cubicBezTo>
                <a:cubicBezTo>
                  <a:pt x="710" y="738"/>
                  <a:pt x="710" y="674"/>
                  <a:pt x="711" y="638"/>
                </a:cubicBezTo>
                <a:cubicBezTo>
                  <a:pt x="712" y="602"/>
                  <a:pt x="716" y="578"/>
                  <a:pt x="717" y="559"/>
                </a:cubicBezTo>
                <a:cubicBezTo>
                  <a:pt x="718" y="540"/>
                  <a:pt x="718" y="541"/>
                  <a:pt x="720" y="523"/>
                </a:cubicBezTo>
                <a:cubicBezTo>
                  <a:pt x="722" y="505"/>
                  <a:pt x="728" y="479"/>
                  <a:pt x="731" y="452"/>
                </a:cubicBezTo>
                <a:cubicBezTo>
                  <a:pt x="734" y="425"/>
                  <a:pt x="735" y="384"/>
                  <a:pt x="741" y="361"/>
                </a:cubicBezTo>
                <a:cubicBezTo>
                  <a:pt x="747" y="338"/>
                  <a:pt x="767" y="328"/>
                  <a:pt x="765" y="312"/>
                </a:cubicBezTo>
                <a:cubicBezTo>
                  <a:pt x="763" y="296"/>
                  <a:pt x="740" y="282"/>
                  <a:pt x="729" y="266"/>
                </a:cubicBezTo>
                <a:lnTo>
                  <a:pt x="699" y="214"/>
                </a:lnTo>
                <a:cubicBezTo>
                  <a:pt x="690" y="192"/>
                  <a:pt x="680" y="159"/>
                  <a:pt x="675" y="136"/>
                </a:cubicBezTo>
                <a:cubicBezTo>
                  <a:pt x="670" y="113"/>
                  <a:pt x="665" y="96"/>
                  <a:pt x="669" y="76"/>
                </a:cubicBezTo>
                <a:lnTo>
                  <a:pt x="702" y="13"/>
                </a:lnTo>
                <a:cubicBezTo>
                  <a:pt x="714" y="18"/>
                  <a:pt x="726" y="83"/>
                  <a:pt x="741" y="104"/>
                </a:cubicBezTo>
                <a:cubicBezTo>
                  <a:pt x="756" y="125"/>
                  <a:pt x="782" y="136"/>
                  <a:pt x="793" y="140"/>
                </a:cubicBezTo>
                <a:cubicBezTo>
                  <a:pt x="804" y="144"/>
                  <a:pt x="793" y="138"/>
                  <a:pt x="804" y="131"/>
                </a:cubicBezTo>
                <a:cubicBezTo>
                  <a:pt x="815" y="124"/>
                  <a:pt x="837" y="107"/>
                  <a:pt x="857" y="100"/>
                </a:cubicBezTo>
                <a:cubicBezTo>
                  <a:pt x="877" y="93"/>
                  <a:pt x="905" y="81"/>
                  <a:pt x="923" y="88"/>
                </a:cubicBezTo>
                <a:cubicBezTo>
                  <a:pt x="941" y="95"/>
                  <a:pt x="948" y="137"/>
                  <a:pt x="966" y="140"/>
                </a:cubicBezTo>
                <a:cubicBezTo>
                  <a:pt x="984" y="143"/>
                  <a:pt x="1005" y="121"/>
                  <a:pt x="1029" y="104"/>
                </a:cubicBezTo>
                <a:lnTo>
                  <a:pt x="1112" y="38"/>
                </a:lnTo>
                <a:cubicBezTo>
                  <a:pt x="1129" y="40"/>
                  <a:pt x="1115" y="112"/>
                  <a:pt x="1130" y="116"/>
                </a:cubicBezTo>
                <a:cubicBezTo>
                  <a:pt x="1145" y="120"/>
                  <a:pt x="1187" y="76"/>
                  <a:pt x="1201" y="60"/>
                </a:cubicBezTo>
                <a:cubicBezTo>
                  <a:pt x="1215" y="44"/>
                  <a:pt x="1209" y="0"/>
                  <a:pt x="1215" y="19"/>
                </a:cubicBezTo>
                <a:cubicBezTo>
                  <a:pt x="1221" y="38"/>
                  <a:pt x="1246" y="139"/>
                  <a:pt x="1238" y="176"/>
                </a:cubicBezTo>
                <a:cubicBezTo>
                  <a:pt x="1230" y="213"/>
                  <a:pt x="1180" y="225"/>
                  <a:pt x="1169" y="244"/>
                </a:cubicBezTo>
                <a:cubicBezTo>
                  <a:pt x="1158" y="263"/>
                  <a:pt x="1174" y="277"/>
                  <a:pt x="1173" y="290"/>
                </a:cubicBezTo>
                <a:cubicBezTo>
                  <a:pt x="1172" y="303"/>
                  <a:pt x="1162" y="302"/>
                  <a:pt x="1161" y="320"/>
                </a:cubicBezTo>
                <a:cubicBezTo>
                  <a:pt x="1160" y="338"/>
                  <a:pt x="1162" y="376"/>
                  <a:pt x="1167" y="398"/>
                </a:cubicBezTo>
                <a:lnTo>
                  <a:pt x="1193" y="452"/>
                </a:lnTo>
                <a:cubicBezTo>
                  <a:pt x="1199" y="469"/>
                  <a:pt x="1198" y="479"/>
                  <a:pt x="1203" y="500"/>
                </a:cubicBezTo>
                <a:cubicBezTo>
                  <a:pt x="1208" y="521"/>
                  <a:pt x="1220" y="560"/>
                  <a:pt x="1221" y="580"/>
                </a:cubicBezTo>
                <a:cubicBezTo>
                  <a:pt x="1222" y="600"/>
                  <a:pt x="1212" y="594"/>
                  <a:pt x="1211" y="621"/>
                </a:cubicBezTo>
                <a:cubicBezTo>
                  <a:pt x="1210" y="648"/>
                  <a:pt x="1218" y="704"/>
                  <a:pt x="1214" y="740"/>
                </a:cubicBezTo>
                <a:cubicBezTo>
                  <a:pt x="1210" y="776"/>
                  <a:pt x="1188" y="812"/>
                  <a:pt x="1184" y="836"/>
                </a:cubicBezTo>
                <a:lnTo>
                  <a:pt x="1192" y="884"/>
                </a:lnTo>
                <a:cubicBezTo>
                  <a:pt x="1196" y="920"/>
                  <a:pt x="1194" y="1014"/>
                  <a:pt x="1211" y="1052"/>
                </a:cubicBezTo>
                <a:lnTo>
                  <a:pt x="1295" y="1115"/>
                </a:lnTo>
                <a:cubicBezTo>
                  <a:pt x="1322" y="1146"/>
                  <a:pt x="1349" y="1196"/>
                  <a:pt x="1371" y="1235"/>
                </a:cubicBezTo>
                <a:cubicBezTo>
                  <a:pt x="1393" y="1274"/>
                  <a:pt x="1410" y="1313"/>
                  <a:pt x="1424" y="1349"/>
                </a:cubicBezTo>
                <a:cubicBezTo>
                  <a:pt x="1438" y="1385"/>
                  <a:pt x="1447" y="1430"/>
                  <a:pt x="1454" y="1454"/>
                </a:cubicBezTo>
                <a:cubicBezTo>
                  <a:pt x="1461" y="1478"/>
                  <a:pt x="1456" y="1467"/>
                  <a:pt x="1467" y="1496"/>
                </a:cubicBezTo>
                <a:cubicBezTo>
                  <a:pt x="1478" y="1525"/>
                  <a:pt x="1508" y="1588"/>
                  <a:pt x="1518" y="1630"/>
                </a:cubicBezTo>
                <a:cubicBezTo>
                  <a:pt x="1528" y="1672"/>
                  <a:pt x="1529" y="1708"/>
                  <a:pt x="1530" y="1750"/>
                </a:cubicBezTo>
                <a:cubicBezTo>
                  <a:pt x="1531" y="1792"/>
                  <a:pt x="1529" y="1852"/>
                  <a:pt x="1524" y="1882"/>
                </a:cubicBezTo>
                <a:cubicBezTo>
                  <a:pt x="1519" y="1912"/>
                  <a:pt x="1504" y="1911"/>
                  <a:pt x="1502" y="1928"/>
                </a:cubicBezTo>
                <a:cubicBezTo>
                  <a:pt x="1500" y="1945"/>
                  <a:pt x="1518" y="1956"/>
                  <a:pt x="1512" y="1985"/>
                </a:cubicBezTo>
                <a:cubicBezTo>
                  <a:pt x="1506" y="2014"/>
                  <a:pt x="1477" y="2072"/>
                  <a:pt x="1466" y="2102"/>
                </a:cubicBezTo>
                <a:cubicBezTo>
                  <a:pt x="1455" y="2132"/>
                  <a:pt x="1454" y="2148"/>
                  <a:pt x="1445" y="2165"/>
                </a:cubicBezTo>
                <a:cubicBezTo>
                  <a:pt x="1436" y="2182"/>
                  <a:pt x="1419" y="2179"/>
                  <a:pt x="1412" y="2204"/>
                </a:cubicBezTo>
                <a:cubicBezTo>
                  <a:pt x="1405" y="2229"/>
                  <a:pt x="1401" y="2275"/>
                  <a:pt x="1400" y="2315"/>
                </a:cubicBezTo>
                <a:cubicBezTo>
                  <a:pt x="1399" y="2355"/>
                  <a:pt x="1413" y="2401"/>
                  <a:pt x="1406" y="2444"/>
                </a:cubicBezTo>
                <a:cubicBezTo>
                  <a:pt x="1399" y="2487"/>
                  <a:pt x="1363" y="2543"/>
                  <a:pt x="1355" y="2576"/>
                </a:cubicBezTo>
                <a:cubicBezTo>
                  <a:pt x="1347" y="2609"/>
                  <a:pt x="1360" y="2621"/>
                  <a:pt x="1355" y="2645"/>
                </a:cubicBezTo>
                <a:cubicBezTo>
                  <a:pt x="1350" y="2669"/>
                  <a:pt x="1335" y="2704"/>
                  <a:pt x="1322" y="2720"/>
                </a:cubicBezTo>
                <a:cubicBezTo>
                  <a:pt x="1309" y="2736"/>
                  <a:pt x="1287" y="2736"/>
                  <a:pt x="1274" y="2744"/>
                </a:cubicBezTo>
                <a:lnTo>
                  <a:pt x="1241" y="2771"/>
                </a:lnTo>
                <a:cubicBezTo>
                  <a:pt x="1233" y="2801"/>
                  <a:pt x="1224" y="2877"/>
                  <a:pt x="1223" y="2927"/>
                </a:cubicBezTo>
                <a:cubicBezTo>
                  <a:pt x="1222" y="2977"/>
                  <a:pt x="1217" y="3022"/>
                  <a:pt x="1235" y="3071"/>
                </a:cubicBezTo>
                <a:cubicBezTo>
                  <a:pt x="1253" y="3120"/>
                  <a:pt x="1308" y="3184"/>
                  <a:pt x="1334" y="3224"/>
                </a:cubicBezTo>
                <a:cubicBezTo>
                  <a:pt x="1360" y="3264"/>
                  <a:pt x="1381" y="3284"/>
                  <a:pt x="1394" y="3314"/>
                </a:cubicBezTo>
                <a:cubicBezTo>
                  <a:pt x="1407" y="3344"/>
                  <a:pt x="1426" y="3389"/>
                  <a:pt x="1412" y="3404"/>
                </a:cubicBezTo>
                <a:lnTo>
                  <a:pt x="1310" y="3407"/>
                </a:lnTo>
                <a:lnTo>
                  <a:pt x="1190" y="3398"/>
                </a:lnTo>
                <a:cubicBezTo>
                  <a:pt x="1172" y="3374"/>
                  <a:pt x="1203" y="3289"/>
                  <a:pt x="1202" y="3260"/>
                </a:cubicBezTo>
                <a:cubicBezTo>
                  <a:pt x="1201" y="3231"/>
                  <a:pt x="1193" y="3233"/>
                  <a:pt x="1181" y="3221"/>
                </a:cubicBezTo>
                <a:cubicBezTo>
                  <a:pt x="1169" y="3209"/>
                  <a:pt x="1145" y="3198"/>
                  <a:pt x="1130" y="3188"/>
                </a:cubicBezTo>
                <a:cubicBezTo>
                  <a:pt x="1115" y="3178"/>
                  <a:pt x="1097" y="3188"/>
                  <a:pt x="1091" y="3158"/>
                </a:cubicBezTo>
                <a:cubicBezTo>
                  <a:pt x="1085" y="3128"/>
                  <a:pt x="1094" y="3049"/>
                  <a:pt x="1092" y="3005"/>
                </a:cubicBezTo>
                <a:cubicBezTo>
                  <a:pt x="1090" y="2961"/>
                  <a:pt x="1085" y="2922"/>
                  <a:pt x="1079" y="2891"/>
                </a:cubicBezTo>
                <a:cubicBezTo>
                  <a:pt x="1073" y="2860"/>
                  <a:pt x="1062" y="2840"/>
                  <a:pt x="1055" y="2816"/>
                </a:cubicBezTo>
                <a:cubicBezTo>
                  <a:pt x="1048" y="2792"/>
                  <a:pt x="1034" y="2763"/>
                  <a:pt x="1034" y="2747"/>
                </a:cubicBezTo>
                <a:cubicBezTo>
                  <a:pt x="1034" y="2731"/>
                  <a:pt x="1052" y="2734"/>
                  <a:pt x="1055" y="2717"/>
                </a:cubicBezTo>
                <a:cubicBezTo>
                  <a:pt x="1058" y="2700"/>
                  <a:pt x="1050" y="2662"/>
                  <a:pt x="1052" y="2645"/>
                </a:cubicBezTo>
                <a:lnTo>
                  <a:pt x="1070" y="2615"/>
                </a:lnTo>
                <a:cubicBezTo>
                  <a:pt x="1073" y="2594"/>
                  <a:pt x="1074" y="2544"/>
                  <a:pt x="1073" y="2516"/>
                </a:cubicBezTo>
                <a:cubicBezTo>
                  <a:pt x="1072" y="2488"/>
                  <a:pt x="1063" y="2466"/>
                  <a:pt x="1061" y="2447"/>
                </a:cubicBezTo>
                <a:cubicBezTo>
                  <a:pt x="1059" y="2428"/>
                  <a:pt x="1062" y="2417"/>
                  <a:pt x="1058" y="2402"/>
                </a:cubicBezTo>
                <a:lnTo>
                  <a:pt x="1037" y="2357"/>
                </a:lnTo>
                <a:cubicBezTo>
                  <a:pt x="1028" y="2341"/>
                  <a:pt x="1025" y="2313"/>
                  <a:pt x="1004" y="2306"/>
                </a:cubicBezTo>
                <a:cubicBezTo>
                  <a:pt x="983" y="2299"/>
                  <a:pt x="942" y="2311"/>
                  <a:pt x="908" y="2312"/>
                </a:cubicBezTo>
                <a:cubicBezTo>
                  <a:pt x="874" y="2313"/>
                  <a:pt x="820" y="2296"/>
                  <a:pt x="797" y="2312"/>
                </a:cubicBezTo>
                <a:cubicBezTo>
                  <a:pt x="774" y="2328"/>
                  <a:pt x="774" y="2379"/>
                  <a:pt x="770" y="2408"/>
                </a:cubicBezTo>
                <a:cubicBezTo>
                  <a:pt x="766" y="2437"/>
                  <a:pt x="770" y="2462"/>
                  <a:pt x="773" y="2489"/>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3" name="Freeform 111"/>
          <p:cNvSpPr>
            <a:spLocks/>
          </p:cNvSpPr>
          <p:nvPr/>
        </p:nvSpPr>
        <p:spPr bwMode="auto">
          <a:xfrm flipH="1">
            <a:off x="4886171" y="-9757"/>
            <a:ext cx="2505075" cy="5189537"/>
          </a:xfrm>
          <a:custGeom>
            <a:avLst/>
            <a:gdLst>
              <a:gd name="T0" fmla="*/ 857 w 1573"/>
              <a:gd name="T1" fmla="*/ 2596 h 3268"/>
              <a:gd name="T2" fmla="*/ 824 w 1573"/>
              <a:gd name="T3" fmla="*/ 2806 h 3268"/>
              <a:gd name="T4" fmla="*/ 725 w 1573"/>
              <a:gd name="T5" fmla="*/ 3067 h 3268"/>
              <a:gd name="T6" fmla="*/ 717 w 1573"/>
              <a:gd name="T7" fmla="*/ 3239 h 3268"/>
              <a:gd name="T8" fmla="*/ 657 w 1573"/>
              <a:gd name="T9" fmla="*/ 2923 h 3268"/>
              <a:gd name="T10" fmla="*/ 605 w 1573"/>
              <a:gd name="T11" fmla="*/ 2735 h 3268"/>
              <a:gd name="T12" fmla="*/ 485 w 1573"/>
              <a:gd name="T13" fmla="*/ 2347 h 3268"/>
              <a:gd name="T14" fmla="*/ 461 w 1573"/>
              <a:gd name="T15" fmla="*/ 2079 h 3268"/>
              <a:gd name="T16" fmla="*/ 377 w 1573"/>
              <a:gd name="T17" fmla="*/ 1888 h 3268"/>
              <a:gd name="T18" fmla="*/ 253 w 1573"/>
              <a:gd name="T19" fmla="*/ 1599 h 3268"/>
              <a:gd name="T20" fmla="*/ 131 w 1573"/>
              <a:gd name="T21" fmla="*/ 1444 h 3268"/>
              <a:gd name="T22" fmla="*/ 101 w 1573"/>
              <a:gd name="T23" fmla="*/ 1291 h 3268"/>
              <a:gd name="T24" fmla="*/ 146 w 1573"/>
              <a:gd name="T25" fmla="*/ 1234 h 3268"/>
              <a:gd name="T26" fmla="*/ 85 w 1573"/>
              <a:gd name="T27" fmla="*/ 1139 h 3268"/>
              <a:gd name="T28" fmla="*/ 185 w 1573"/>
              <a:gd name="T29" fmla="*/ 1087 h 3268"/>
              <a:gd name="T30" fmla="*/ 353 w 1573"/>
              <a:gd name="T31" fmla="*/ 1187 h 3268"/>
              <a:gd name="T32" fmla="*/ 648 w 1573"/>
              <a:gd name="T33" fmla="*/ 1072 h 3268"/>
              <a:gd name="T34" fmla="*/ 773 w 1573"/>
              <a:gd name="T35" fmla="*/ 959 h 3268"/>
              <a:gd name="T36" fmla="*/ 756 w 1573"/>
              <a:gd name="T37" fmla="*/ 760 h 3268"/>
              <a:gd name="T38" fmla="*/ 762 w 1573"/>
              <a:gd name="T39" fmla="*/ 510 h 3268"/>
              <a:gd name="T40" fmla="*/ 807 w 1573"/>
              <a:gd name="T41" fmla="*/ 299 h 3268"/>
              <a:gd name="T42" fmla="*/ 717 w 1573"/>
              <a:gd name="T43" fmla="*/ 123 h 3268"/>
              <a:gd name="T44" fmla="*/ 783 w 1573"/>
              <a:gd name="T45" fmla="*/ 91 h 3268"/>
              <a:gd name="T46" fmla="*/ 899 w 1573"/>
              <a:gd name="T47" fmla="*/ 87 h 3268"/>
              <a:gd name="T48" fmla="*/ 1071 w 1573"/>
              <a:gd name="T49" fmla="*/ 91 h 3268"/>
              <a:gd name="T50" fmla="*/ 1172 w 1573"/>
              <a:gd name="T51" fmla="*/ 103 h 3268"/>
              <a:gd name="T52" fmla="*/ 1289 w 1573"/>
              <a:gd name="T53" fmla="*/ 31 h 3268"/>
              <a:gd name="T54" fmla="*/ 1215 w 1573"/>
              <a:gd name="T55" fmla="*/ 277 h 3268"/>
              <a:gd name="T56" fmla="*/ 1235 w 1573"/>
              <a:gd name="T57" fmla="*/ 439 h 3268"/>
              <a:gd name="T58" fmla="*/ 1253 w 1573"/>
              <a:gd name="T59" fmla="*/ 608 h 3268"/>
              <a:gd name="T60" fmla="*/ 1234 w 1573"/>
              <a:gd name="T61" fmla="*/ 871 h 3268"/>
              <a:gd name="T62" fmla="*/ 1413 w 1573"/>
              <a:gd name="T63" fmla="*/ 1222 h 3268"/>
              <a:gd name="T64" fmla="*/ 1509 w 1573"/>
              <a:gd name="T65" fmla="*/ 1483 h 3268"/>
              <a:gd name="T66" fmla="*/ 1566 w 1573"/>
              <a:gd name="T67" fmla="*/ 1869 h 3268"/>
              <a:gd name="T68" fmla="*/ 1508 w 1573"/>
              <a:gd name="T69" fmla="*/ 2089 h 3268"/>
              <a:gd name="T70" fmla="*/ 1492 w 1573"/>
              <a:gd name="T71" fmla="*/ 2309 h 3268"/>
              <a:gd name="T72" fmla="*/ 1429 w 1573"/>
              <a:gd name="T73" fmla="*/ 2549 h 3268"/>
              <a:gd name="T74" fmla="*/ 1453 w 1573"/>
              <a:gd name="T75" fmla="*/ 2705 h 3268"/>
              <a:gd name="T76" fmla="*/ 1465 w 1573"/>
              <a:gd name="T77" fmla="*/ 2900 h 3268"/>
              <a:gd name="T78" fmla="*/ 1438 w 1573"/>
              <a:gd name="T79" fmla="*/ 3023 h 3268"/>
              <a:gd name="T80" fmla="*/ 1384 w 1573"/>
              <a:gd name="T81" fmla="*/ 3113 h 3268"/>
              <a:gd name="T82" fmla="*/ 1246 w 1573"/>
              <a:gd name="T83" fmla="*/ 3050 h 3268"/>
              <a:gd name="T84" fmla="*/ 1195 w 1573"/>
              <a:gd name="T85" fmla="*/ 2795 h 3268"/>
              <a:gd name="T86" fmla="*/ 1243 w 1573"/>
              <a:gd name="T87" fmla="*/ 2702 h 3268"/>
              <a:gd name="T88" fmla="*/ 1243 w 1573"/>
              <a:gd name="T89" fmla="*/ 2405 h 3268"/>
              <a:gd name="T90" fmla="*/ 1270 w 1573"/>
              <a:gd name="T91" fmla="*/ 2618 h 3268"/>
              <a:gd name="T92" fmla="*/ 1186 w 1573"/>
              <a:gd name="T93" fmla="*/ 2783 h 3268"/>
              <a:gd name="T94" fmla="*/ 1112 w 1573"/>
              <a:gd name="T95" fmla="*/ 2602 h 3268"/>
              <a:gd name="T96" fmla="*/ 1100 w 1573"/>
              <a:gd name="T97" fmla="*/ 2389 h 3268"/>
              <a:gd name="T98" fmla="*/ 950 w 1573"/>
              <a:gd name="T99" fmla="*/ 2299 h 3268"/>
              <a:gd name="T100" fmla="*/ 845 w 1573"/>
              <a:gd name="T101" fmla="*/ 2471 h 3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3" h="3268">
                <a:moveTo>
                  <a:pt x="845" y="2471"/>
                </a:moveTo>
                <a:cubicBezTo>
                  <a:pt x="846" y="2512"/>
                  <a:pt x="843" y="2522"/>
                  <a:pt x="845" y="2543"/>
                </a:cubicBezTo>
                <a:cubicBezTo>
                  <a:pt x="847" y="2564"/>
                  <a:pt x="851" y="2577"/>
                  <a:pt x="857" y="2596"/>
                </a:cubicBezTo>
                <a:cubicBezTo>
                  <a:pt x="863" y="2615"/>
                  <a:pt x="875" y="2633"/>
                  <a:pt x="881" y="2655"/>
                </a:cubicBezTo>
                <a:cubicBezTo>
                  <a:pt x="887" y="2677"/>
                  <a:pt x="903" y="2706"/>
                  <a:pt x="893" y="2731"/>
                </a:cubicBezTo>
                <a:cubicBezTo>
                  <a:pt x="883" y="2756"/>
                  <a:pt x="839" y="2782"/>
                  <a:pt x="824" y="2806"/>
                </a:cubicBezTo>
                <a:cubicBezTo>
                  <a:pt x="809" y="2830"/>
                  <a:pt x="810" y="2834"/>
                  <a:pt x="801" y="2875"/>
                </a:cubicBezTo>
                <a:cubicBezTo>
                  <a:pt x="792" y="2916"/>
                  <a:pt x="782" y="3023"/>
                  <a:pt x="769" y="3055"/>
                </a:cubicBezTo>
                <a:cubicBezTo>
                  <a:pt x="756" y="3087"/>
                  <a:pt x="731" y="3057"/>
                  <a:pt x="725" y="3067"/>
                </a:cubicBezTo>
                <a:cubicBezTo>
                  <a:pt x="719" y="3077"/>
                  <a:pt x="722" y="3092"/>
                  <a:pt x="733" y="3115"/>
                </a:cubicBezTo>
                <a:cubicBezTo>
                  <a:pt x="744" y="3138"/>
                  <a:pt x="796" y="3186"/>
                  <a:pt x="793" y="3207"/>
                </a:cubicBezTo>
                <a:cubicBezTo>
                  <a:pt x="790" y="3228"/>
                  <a:pt x="754" y="3232"/>
                  <a:pt x="717" y="3239"/>
                </a:cubicBezTo>
                <a:cubicBezTo>
                  <a:pt x="680" y="3246"/>
                  <a:pt x="598" y="3268"/>
                  <a:pt x="573" y="3251"/>
                </a:cubicBezTo>
                <a:cubicBezTo>
                  <a:pt x="548" y="3234"/>
                  <a:pt x="551" y="3189"/>
                  <a:pt x="565" y="3135"/>
                </a:cubicBezTo>
                <a:cubicBezTo>
                  <a:pt x="579" y="3081"/>
                  <a:pt x="629" y="2980"/>
                  <a:pt x="657" y="2923"/>
                </a:cubicBezTo>
                <a:lnTo>
                  <a:pt x="733" y="2791"/>
                </a:lnTo>
                <a:cubicBezTo>
                  <a:pt x="732" y="2766"/>
                  <a:pt x="670" y="2784"/>
                  <a:pt x="649" y="2775"/>
                </a:cubicBezTo>
                <a:cubicBezTo>
                  <a:pt x="628" y="2766"/>
                  <a:pt x="618" y="2756"/>
                  <a:pt x="605" y="2735"/>
                </a:cubicBezTo>
                <a:cubicBezTo>
                  <a:pt x="592" y="2714"/>
                  <a:pt x="579" y="2693"/>
                  <a:pt x="569" y="2651"/>
                </a:cubicBezTo>
                <a:cubicBezTo>
                  <a:pt x="559" y="2609"/>
                  <a:pt x="559" y="2534"/>
                  <a:pt x="545" y="2483"/>
                </a:cubicBezTo>
                <a:cubicBezTo>
                  <a:pt x="531" y="2432"/>
                  <a:pt x="499" y="2384"/>
                  <a:pt x="485" y="2347"/>
                </a:cubicBezTo>
                <a:cubicBezTo>
                  <a:pt x="471" y="2310"/>
                  <a:pt x="465" y="2296"/>
                  <a:pt x="458" y="2263"/>
                </a:cubicBezTo>
                <a:cubicBezTo>
                  <a:pt x="451" y="2230"/>
                  <a:pt x="441" y="2182"/>
                  <a:pt x="441" y="2151"/>
                </a:cubicBezTo>
                <a:cubicBezTo>
                  <a:pt x="441" y="2120"/>
                  <a:pt x="460" y="2099"/>
                  <a:pt x="461" y="2079"/>
                </a:cubicBezTo>
                <a:cubicBezTo>
                  <a:pt x="462" y="2059"/>
                  <a:pt x="453" y="2049"/>
                  <a:pt x="446" y="2032"/>
                </a:cubicBezTo>
                <a:cubicBezTo>
                  <a:pt x="439" y="2015"/>
                  <a:pt x="431" y="2002"/>
                  <a:pt x="419" y="1978"/>
                </a:cubicBezTo>
                <a:cubicBezTo>
                  <a:pt x="407" y="1954"/>
                  <a:pt x="384" y="1939"/>
                  <a:pt x="377" y="1888"/>
                </a:cubicBezTo>
                <a:cubicBezTo>
                  <a:pt x="370" y="1837"/>
                  <a:pt x="374" y="1721"/>
                  <a:pt x="377" y="1672"/>
                </a:cubicBezTo>
                <a:lnTo>
                  <a:pt x="393" y="1595"/>
                </a:lnTo>
                <a:lnTo>
                  <a:pt x="253" y="1599"/>
                </a:lnTo>
                <a:cubicBezTo>
                  <a:pt x="220" y="1592"/>
                  <a:pt x="228" y="1581"/>
                  <a:pt x="197" y="1552"/>
                </a:cubicBezTo>
                <a:cubicBezTo>
                  <a:pt x="166" y="1523"/>
                  <a:pt x="76" y="1445"/>
                  <a:pt x="65" y="1427"/>
                </a:cubicBezTo>
                <a:cubicBezTo>
                  <a:pt x="54" y="1409"/>
                  <a:pt x="128" y="1453"/>
                  <a:pt x="131" y="1444"/>
                </a:cubicBezTo>
                <a:cubicBezTo>
                  <a:pt x="134" y="1435"/>
                  <a:pt x="99" y="1399"/>
                  <a:pt x="83" y="1375"/>
                </a:cubicBezTo>
                <a:cubicBezTo>
                  <a:pt x="67" y="1351"/>
                  <a:pt x="30" y="1313"/>
                  <a:pt x="33" y="1299"/>
                </a:cubicBezTo>
                <a:lnTo>
                  <a:pt x="101" y="1291"/>
                </a:lnTo>
                <a:cubicBezTo>
                  <a:pt x="107" y="1282"/>
                  <a:pt x="84" y="1265"/>
                  <a:pt x="69" y="1243"/>
                </a:cubicBezTo>
                <a:cubicBezTo>
                  <a:pt x="54" y="1221"/>
                  <a:pt x="0" y="1160"/>
                  <a:pt x="13" y="1159"/>
                </a:cubicBezTo>
                <a:cubicBezTo>
                  <a:pt x="26" y="1158"/>
                  <a:pt x="127" y="1225"/>
                  <a:pt x="146" y="1234"/>
                </a:cubicBezTo>
                <a:cubicBezTo>
                  <a:pt x="165" y="1243"/>
                  <a:pt x="133" y="1221"/>
                  <a:pt x="125" y="1211"/>
                </a:cubicBezTo>
                <a:cubicBezTo>
                  <a:pt x="117" y="1201"/>
                  <a:pt x="104" y="1187"/>
                  <a:pt x="97" y="1175"/>
                </a:cubicBezTo>
                <a:cubicBezTo>
                  <a:pt x="90" y="1163"/>
                  <a:pt x="94" y="1158"/>
                  <a:pt x="85" y="1139"/>
                </a:cubicBezTo>
                <a:cubicBezTo>
                  <a:pt x="76" y="1120"/>
                  <a:pt x="30" y="1068"/>
                  <a:pt x="45" y="1063"/>
                </a:cubicBezTo>
                <a:cubicBezTo>
                  <a:pt x="60" y="1058"/>
                  <a:pt x="150" y="1107"/>
                  <a:pt x="173" y="1111"/>
                </a:cubicBezTo>
                <a:cubicBezTo>
                  <a:pt x="196" y="1115"/>
                  <a:pt x="179" y="1084"/>
                  <a:pt x="185" y="1087"/>
                </a:cubicBezTo>
                <a:cubicBezTo>
                  <a:pt x="191" y="1090"/>
                  <a:pt x="193" y="1118"/>
                  <a:pt x="209" y="1131"/>
                </a:cubicBezTo>
                <a:cubicBezTo>
                  <a:pt x="225" y="1144"/>
                  <a:pt x="257" y="1158"/>
                  <a:pt x="281" y="1167"/>
                </a:cubicBezTo>
                <a:cubicBezTo>
                  <a:pt x="305" y="1176"/>
                  <a:pt x="322" y="1190"/>
                  <a:pt x="353" y="1187"/>
                </a:cubicBezTo>
                <a:cubicBezTo>
                  <a:pt x="384" y="1184"/>
                  <a:pt x="434" y="1163"/>
                  <a:pt x="469" y="1147"/>
                </a:cubicBezTo>
                <a:lnTo>
                  <a:pt x="565" y="1091"/>
                </a:lnTo>
                <a:cubicBezTo>
                  <a:pt x="595" y="1079"/>
                  <a:pt x="625" y="1079"/>
                  <a:pt x="648" y="1072"/>
                </a:cubicBezTo>
                <a:lnTo>
                  <a:pt x="701" y="1051"/>
                </a:lnTo>
                <a:cubicBezTo>
                  <a:pt x="722" y="1046"/>
                  <a:pt x="765" y="1054"/>
                  <a:pt x="777" y="1039"/>
                </a:cubicBezTo>
                <a:cubicBezTo>
                  <a:pt x="789" y="1024"/>
                  <a:pt x="770" y="984"/>
                  <a:pt x="773" y="959"/>
                </a:cubicBezTo>
                <a:cubicBezTo>
                  <a:pt x="776" y="934"/>
                  <a:pt x="792" y="907"/>
                  <a:pt x="793" y="887"/>
                </a:cubicBezTo>
                <a:cubicBezTo>
                  <a:pt x="794" y="867"/>
                  <a:pt x="783" y="858"/>
                  <a:pt x="777" y="837"/>
                </a:cubicBezTo>
                <a:cubicBezTo>
                  <a:pt x="771" y="816"/>
                  <a:pt x="760" y="795"/>
                  <a:pt x="756" y="760"/>
                </a:cubicBezTo>
                <a:cubicBezTo>
                  <a:pt x="752" y="725"/>
                  <a:pt x="752" y="661"/>
                  <a:pt x="753" y="625"/>
                </a:cubicBezTo>
                <a:cubicBezTo>
                  <a:pt x="754" y="589"/>
                  <a:pt x="758" y="565"/>
                  <a:pt x="759" y="546"/>
                </a:cubicBezTo>
                <a:cubicBezTo>
                  <a:pt x="760" y="527"/>
                  <a:pt x="760" y="528"/>
                  <a:pt x="762" y="510"/>
                </a:cubicBezTo>
                <a:cubicBezTo>
                  <a:pt x="764" y="492"/>
                  <a:pt x="770" y="466"/>
                  <a:pt x="773" y="439"/>
                </a:cubicBezTo>
                <a:cubicBezTo>
                  <a:pt x="776" y="412"/>
                  <a:pt x="777" y="371"/>
                  <a:pt x="783" y="348"/>
                </a:cubicBezTo>
                <a:cubicBezTo>
                  <a:pt x="789" y="325"/>
                  <a:pt x="809" y="315"/>
                  <a:pt x="807" y="299"/>
                </a:cubicBezTo>
                <a:cubicBezTo>
                  <a:pt x="805" y="283"/>
                  <a:pt x="782" y="269"/>
                  <a:pt x="771" y="253"/>
                </a:cubicBezTo>
                <a:lnTo>
                  <a:pt x="741" y="201"/>
                </a:lnTo>
                <a:cubicBezTo>
                  <a:pt x="732" y="179"/>
                  <a:pt x="722" y="146"/>
                  <a:pt x="717" y="123"/>
                </a:cubicBezTo>
                <a:cubicBezTo>
                  <a:pt x="712" y="100"/>
                  <a:pt x="707" y="83"/>
                  <a:pt x="711" y="63"/>
                </a:cubicBezTo>
                <a:lnTo>
                  <a:pt x="744" y="0"/>
                </a:lnTo>
                <a:cubicBezTo>
                  <a:pt x="756" y="5"/>
                  <a:pt x="768" y="70"/>
                  <a:pt x="783" y="91"/>
                </a:cubicBezTo>
                <a:cubicBezTo>
                  <a:pt x="798" y="112"/>
                  <a:pt x="824" y="123"/>
                  <a:pt x="835" y="127"/>
                </a:cubicBezTo>
                <a:cubicBezTo>
                  <a:pt x="846" y="131"/>
                  <a:pt x="835" y="125"/>
                  <a:pt x="846" y="118"/>
                </a:cubicBezTo>
                <a:cubicBezTo>
                  <a:pt x="857" y="111"/>
                  <a:pt x="879" y="94"/>
                  <a:pt x="899" y="87"/>
                </a:cubicBezTo>
                <a:cubicBezTo>
                  <a:pt x="919" y="80"/>
                  <a:pt x="945" y="74"/>
                  <a:pt x="965" y="75"/>
                </a:cubicBezTo>
                <a:cubicBezTo>
                  <a:pt x="985" y="76"/>
                  <a:pt x="1003" y="88"/>
                  <a:pt x="1021" y="91"/>
                </a:cubicBezTo>
                <a:cubicBezTo>
                  <a:pt x="1039" y="94"/>
                  <a:pt x="1051" y="92"/>
                  <a:pt x="1071" y="91"/>
                </a:cubicBezTo>
                <a:lnTo>
                  <a:pt x="1141" y="83"/>
                </a:lnTo>
                <a:lnTo>
                  <a:pt x="1177" y="67"/>
                </a:lnTo>
                <a:lnTo>
                  <a:pt x="1172" y="103"/>
                </a:lnTo>
                <a:cubicBezTo>
                  <a:pt x="1176" y="112"/>
                  <a:pt x="1189" y="128"/>
                  <a:pt x="1201" y="119"/>
                </a:cubicBezTo>
                <a:cubicBezTo>
                  <a:pt x="1213" y="110"/>
                  <a:pt x="1228" y="62"/>
                  <a:pt x="1243" y="47"/>
                </a:cubicBezTo>
                <a:cubicBezTo>
                  <a:pt x="1258" y="32"/>
                  <a:pt x="1283" y="12"/>
                  <a:pt x="1289" y="31"/>
                </a:cubicBezTo>
                <a:cubicBezTo>
                  <a:pt x="1295" y="50"/>
                  <a:pt x="1293" y="130"/>
                  <a:pt x="1280" y="163"/>
                </a:cubicBezTo>
                <a:cubicBezTo>
                  <a:pt x="1267" y="196"/>
                  <a:pt x="1222" y="212"/>
                  <a:pt x="1211" y="231"/>
                </a:cubicBezTo>
                <a:cubicBezTo>
                  <a:pt x="1200" y="250"/>
                  <a:pt x="1216" y="264"/>
                  <a:pt x="1215" y="277"/>
                </a:cubicBezTo>
                <a:cubicBezTo>
                  <a:pt x="1214" y="290"/>
                  <a:pt x="1204" y="289"/>
                  <a:pt x="1203" y="307"/>
                </a:cubicBezTo>
                <a:cubicBezTo>
                  <a:pt x="1202" y="325"/>
                  <a:pt x="1204" y="363"/>
                  <a:pt x="1209" y="385"/>
                </a:cubicBezTo>
                <a:lnTo>
                  <a:pt x="1235" y="439"/>
                </a:lnTo>
                <a:cubicBezTo>
                  <a:pt x="1241" y="456"/>
                  <a:pt x="1240" y="466"/>
                  <a:pt x="1245" y="487"/>
                </a:cubicBezTo>
                <a:cubicBezTo>
                  <a:pt x="1250" y="508"/>
                  <a:pt x="1262" y="547"/>
                  <a:pt x="1263" y="567"/>
                </a:cubicBezTo>
                <a:cubicBezTo>
                  <a:pt x="1264" y="587"/>
                  <a:pt x="1254" y="581"/>
                  <a:pt x="1253" y="608"/>
                </a:cubicBezTo>
                <a:cubicBezTo>
                  <a:pt x="1252" y="635"/>
                  <a:pt x="1257" y="692"/>
                  <a:pt x="1256" y="727"/>
                </a:cubicBezTo>
                <a:cubicBezTo>
                  <a:pt x="1255" y="762"/>
                  <a:pt x="1253" y="795"/>
                  <a:pt x="1249" y="819"/>
                </a:cubicBezTo>
                <a:lnTo>
                  <a:pt x="1234" y="871"/>
                </a:lnTo>
                <a:cubicBezTo>
                  <a:pt x="1235" y="908"/>
                  <a:pt x="1236" y="1001"/>
                  <a:pt x="1253" y="1039"/>
                </a:cubicBezTo>
                <a:lnTo>
                  <a:pt x="1337" y="1102"/>
                </a:lnTo>
                <a:cubicBezTo>
                  <a:pt x="1364" y="1133"/>
                  <a:pt x="1391" y="1183"/>
                  <a:pt x="1413" y="1222"/>
                </a:cubicBezTo>
                <a:cubicBezTo>
                  <a:pt x="1435" y="1261"/>
                  <a:pt x="1452" y="1300"/>
                  <a:pt x="1466" y="1336"/>
                </a:cubicBezTo>
                <a:cubicBezTo>
                  <a:pt x="1480" y="1372"/>
                  <a:pt x="1489" y="1417"/>
                  <a:pt x="1496" y="1441"/>
                </a:cubicBezTo>
                <a:cubicBezTo>
                  <a:pt x="1503" y="1465"/>
                  <a:pt x="1498" y="1454"/>
                  <a:pt x="1509" y="1483"/>
                </a:cubicBezTo>
                <a:cubicBezTo>
                  <a:pt x="1520" y="1512"/>
                  <a:pt x="1550" y="1575"/>
                  <a:pt x="1560" y="1617"/>
                </a:cubicBezTo>
                <a:cubicBezTo>
                  <a:pt x="1570" y="1659"/>
                  <a:pt x="1571" y="1695"/>
                  <a:pt x="1572" y="1737"/>
                </a:cubicBezTo>
                <a:cubicBezTo>
                  <a:pt x="1573" y="1779"/>
                  <a:pt x="1571" y="1839"/>
                  <a:pt x="1566" y="1869"/>
                </a:cubicBezTo>
                <a:cubicBezTo>
                  <a:pt x="1561" y="1899"/>
                  <a:pt x="1546" y="1898"/>
                  <a:pt x="1544" y="1915"/>
                </a:cubicBezTo>
                <a:cubicBezTo>
                  <a:pt x="1542" y="1932"/>
                  <a:pt x="1560" y="1943"/>
                  <a:pt x="1554" y="1972"/>
                </a:cubicBezTo>
                <a:cubicBezTo>
                  <a:pt x="1548" y="2001"/>
                  <a:pt x="1514" y="2063"/>
                  <a:pt x="1508" y="2089"/>
                </a:cubicBezTo>
                <a:cubicBezTo>
                  <a:pt x="1502" y="2115"/>
                  <a:pt x="1512" y="2108"/>
                  <a:pt x="1516" y="2126"/>
                </a:cubicBezTo>
                <a:cubicBezTo>
                  <a:pt x="1520" y="2144"/>
                  <a:pt x="1535" y="2165"/>
                  <a:pt x="1531" y="2195"/>
                </a:cubicBezTo>
                <a:cubicBezTo>
                  <a:pt x="1527" y="2225"/>
                  <a:pt x="1506" y="2270"/>
                  <a:pt x="1492" y="2309"/>
                </a:cubicBezTo>
                <a:cubicBezTo>
                  <a:pt x="1478" y="2348"/>
                  <a:pt x="1461" y="2398"/>
                  <a:pt x="1448" y="2431"/>
                </a:cubicBezTo>
                <a:cubicBezTo>
                  <a:pt x="1435" y="2464"/>
                  <a:pt x="1417" y="2490"/>
                  <a:pt x="1414" y="2510"/>
                </a:cubicBezTo>
                <a:cubicBezTo>
                  <a:pt x="1411" y="2530"/>
                  <a:pt x="1425" y="2530"/>
                  <a:pt x="1429" y="2549"/>
                </a:cubicBezTo>
                <a:cubicBezTo>
                  <a:pt x="1433" y="2568"/>
                  <a:pt x="1440" y="2604"/>
                  <a:pt x="1441" y="2624"/>
                </a:cubicBezTo>
                <a:cubicBezTo>
                  <a:pt x="1442" y="2644"/>
                  <a:pt x="1433" y="2656"/>
                  <a:pt x="1435" y="2669"/>
                </a:cubicBezTo>
                <a:cubicBezTo>
                  <a:pt x="1437" y="2682"/>
                  <a:pt x="1453" y="2689"/>
                  <a:pt x="1453" y="2705"/>
                </a:cubicBezTo>
                <a:lnTo>
                  <a:pt x="1438" y="2768"/>
                </a:lnTo>
                <a:cubicBezTo>
                  <a:pt x="1433" y="2787"/>
                  <a:pt x="1419" y="2797"/>
                  <a:pt x="1423" y="2819"/>
                </a:cubicBezTo>
                <a:cubicBezTo>
                  <a:pt x="1427" y="2841"/>
                  <a:pt x="1460" y="2878"/>
                  <a:pt x="1465" y="2900"/>
                </a:cubicBezTo>
                <a:cubicBezTo>
                  <a:pt x="1470" y="2922"/>
                  <a:pt x="1460" y="2932"/>
                  <a:pt x="1450" y="2948"/>
                </a:cubicBezTo>
                <a:cubicBezTo>
                  <a:pt x="1440" y="2964"/>
                  <a:pt x="1404" y="2984"/>
                  <a:pt x="1402" y="2996"/>
                </a:cubicBezTo>
                <a:cubicBezTo>
                  <a:pt x="1400" y="3008"/>
                  <a:pt x="1428" y="3009"/>
                  <a:pt x="1438" y="3023"/>
                </a:cubicBezTo>
                <a:cubicBezTo>
                  <a:pt x="1448" y="3037"/>
                  <a:pt x="1461" y="3066"/>
                  <a:pt x="1459" y="3080"/>
                </a:cubicBezTo>
                <a:cubicBezTo>
                  <a:pt x="1457" y="3094"/>
                  <a:pt x="1438" y="3102"/>
                  <a:pt x="1426" y="3107"/>
                </a:cubicBezTo>
                <a:lnTo>
                  <a:pt x="1384" y="3113"/>
                </a:lnTo>
                <a:lnTo>
                  <a:pt x="1258" y="3122"/>
                </a:lnTo>
                <a:cubicBezTo>
                  <a:pt x="1234" y="3118"/>
                  <a:pt x="1242" y="3098"/>
                  <a:pt x="1240" y="3086"/>
                </a:cubicBezTo>
                <a:cubicBezTo>
                  <a:pt x="1238" y="3074"/>
                  <a:pt x="1256" y="3063"/>
                  <a:pt x="1246" y="3050"/>
                </a:cubicBezTo>
                <a:cubicBezTo>
                  <a:pt x="1236" y="3037"/>
                  <a:pt x="1190" y="3032"/>
                  <a:pt x="1180" y="3008"/>
                </a:cubicBezTo>
                <a:cubicBezTo>
                  <a:pt x="1170" y="2984"/>
                  <a:pt x="1184" y="2941"/>
                  <a:pt x="1186" y="2906"/>
                </a:cubicBezTo>
                <a:cubicBezTo>
                  <a:pt x="1188" y="2871"/>
                  <a:pt x="1186" y="2818"/>
                  <a:pt x="1195" y="2795"/>
                </a:cubicBezTo>
                <a:cubicBezTo>
                  <a:pt x="1204" y="2772"/>
                  <a:pt x="1226" y="2775"/>
                  <a:pt x="1237" y="2768"/>
                </a:cubicBezTo>
                <a:cubicBezTo>
                  <a:pt x="1248" y="2761"/>
                  <a:pt x="1260" y="2764"/>
                  <a:pt x="1261" y="2753"/>
                </a:cubicBezTo>
                <a:cubicBezTo>
                  <a:pt x="1262" y="2742"/>
                  <a:pt x="1245" y="2721"/>
                  <a:pt x="1243" y="2702"/>
                </a:cubicBezTo>
                <a:cubicBezTo>
                  <a:pt x="1241" y="2683"/>
                  <a:pt x="1249" y="2663"/>
                  <a:pt x="1246" y="2639"/>
                </a:cubicBezTo>
                <a:cubicBezTo>
                  <a:pt x="1243" y="2615"/>
                  <a:pt x="1226" y="2597"/>
                  <a:pt x="1225" y="2558"/>
                </a:cubicBezTo>
                <a:cubicBezTo>
                  <a:pt x="1224" y="2519"/>
                  <a:pt x="1228" y="2438"/>
                  <a:pt x="1243" y="2405"/>
                </a:cubicBezTo>
                <a:cubicBezTo>
                  <a:pt x="1258" y="2372"/>
                  <a:pt x="1299" y="2357"/>
                  <a:pt x="1312" y="2363"/>
                </a:cubicBezTo>
                <a:cubicBezTo>
                  <a:pt x="1325" y="2369"/>
                  <a:pt x="1328" y="2399"/>
                  <a:pt x="1321" y="2441"/>
                </a:cubicBezTo>
                <a:cubicBezTo>
                  <a:pt x="1314" y="2483"/>
                  <a:pt x="1282" y="2576"/>
                  <a:pt x="1270" y="2618"/>
                </a:cubicBezTo>
                <a:cubicBezTo>
                  <a:pt x="1258" y="2660"/>
                  <a:pt x="1250" y="2671"/>
                  <a:pt x="1249" y="2693"/>
                </a:cubicBezTo>
                <a:cubicBezTo>
                  <a:pt x="1248" y="2715"/>
                  <a:pt x="1271" y="2738"/>
                  <a:pt x="1261" y="2753"/>
                </a:cubicBezTo>
                <a:cubicBezTo>
                  <a:pt x="1251" y="2768"/>
                  <a:pt x="1208" y="2792"/>
                  <a:pt x="1186" y="2783"/>
                </a:cubicBezTo>
                <a:cubicBezTo>
                  <a:pt x="1164" y="2774"/>
                  <a:pt x="1138" y="2718"/>
                  <a:pt x="1126" y="2699"/>
                </a:cubicBezTo>
                <a:cubicBezTo>
                  <a:pt x="1114" y="2680"/>
                  <a:pt x="1116" y="2685"/>
                  <a:pt x="1114" y="2669"/>
                </a:cubicBezTo>
                <a:lnTo>
                  <a:pt x="1112" y="2602"/>
                </a:lnTo>
                <a:cubicBezTo>
                  <a:pt x="1112" y="2574"/>
                  <a:pt x="1116" y="2531"/>
                  <a:pt x="1115" y="2503"/>
                </a:cubicBezTo>
                <a:cubicBezTo>
                  <a:pt x="1114" y="2475"/>
                  <a:pt x="1105" y="2453"/>
                  <a:pt x="1103" y="2434"/>
                </a:cubicBezTo>
                <a:cubicBezTo>
                  <a:pt x="1101" y="2415"/>
                  <a:pt x="1104" y="2404"/>
                  <a:pt x="1100" y="2389"/>
                </a:cubicBezTo>
                <a:lnTo>
                  <a:pt x="1079" y="2344"/>
                </a:lnTo>
                <a:cubicBezTo>
                  <a:pt x="1070" y="2328"/>
                  <a:pt x="1067" y="2300"/>
                  <a:pt x="1046" y="2293"/>
                </a:cubicBezTo>
                <a:cubicBezTo>
                  <a:pt x="1025" y="2286"/>
                  <a:pt x="975" y="2297"/>
                  <a:pt x="950" y="2299"/>
                </a:cubicBezTo>
                <a:cubicBezTo>
                  <a:pt x="925" y="2301"/>
                  <a:pt x="910" y="2293"/>
                  <a:pt x="897" y="2303"/>
                </a:cubicBezTo>
                <a:cubicBezTo>
                  <a:pt x="884" y="2313"/>
                  <a:pt x="878" y="2331"/>
                  <a:pt x="869" y="2359"/>
                </a:cubicBezTo>
                <a:cubicBezTo>
                  <a:pt x="860" y="2387"/>
                  <a:pt x="850" y="2448"/>
                  <a:pt x="845" y="2471"/>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4" name="Freeform 112"/>
          <p:cNvSpPr>
            <a:spLocks/>
          </p:cNvSpPr>
          <p:nvPr/>
        </p:nvSpPr>
        <p:spPr bwMode="auto">
          <a:xfrm flipH="1">
            <a:off x="4346421" y="-130407"/>
            <a:ext cx="3181350" cy="6251575"/>
          </a:xfrm>
          <a:custGeom>
            <a:avLst/>
            <a:gdLst>
              <a:gd name="T0" fmla="*/ 1030 w 1688"/>
              <a:gd name="T1" fmla="*/ 2581 h 3325"/>
              <a:gd name="T2" fmla="*/ 994 w 1688"/>
              <a:gd name="T3" fmla="*/ 2812 h 3325"/>
              <a:gd name="T4" fmla="*/ 1000 w 1688"/>
              <a:gd name="T5" fmla="*/ 3097 h 3325"/>
              <a:gd name="T6" fmla="*/ 991 w 1688"/>
              <a:gd name="T7" fmla="*/ 3292 h 3325"/>
              <a:gd name="T8" fmla="*/ 769 w 1688"/>
              <a:gd name="T9" fmla="*/ 3265 h 3325"/>
              <a:gd name="T10" fmla="*/ 853 w 1688"/>
              <a:gd name="T11" fmla="*/ 2992 h 3325"/>
              <a:gd name="T12" fmla="*/ 892 w 1688"/>
              <a:gd name="T13" fmla="*/ 2650 h 3325"/>
              <a:gd name="T14" fmla="*/ 676 w 1688"/>
              <a:gd name="T15" fmla="*/ 2590 h 3325"/>
              <a:gd name="T16" fmla="*/ 661 w 1688"/>
              <a:gd name="T17" fmla="*/ 2284 h 3325"/>
              <a:gd name="T18" fmla="*/ 590 w 1688"/>
              <a:gd name="T19" fmla="*/ 2035 h 3325"/>
              <a:gd name="T20" fmla="*/ 521 w 1688"/>
              <a:gd name="T21" fmla="*/ 1675 h 3325"/>
              <a:gd name="T22" fmla="*/ 253 w 1688"/>
              <a:gd name="T23" fmla="*/ 1649 h 3325"/>
              <a:gd name="T24" fmla="*/ 13 w 1688"/>
              <a:gd name="T25" fmla="*/ 1509 h 3325"/>
              <a:gd name="T26" fmla="*/ 121 w 1688"/>
              <a:gd name="T27" fmla="*/ 1457 h 3325"/>
              <a:gd name="T28" fmla="*/ 433 w 1688"/>
              <a:gd name="T29" fmla="*/ 1261 h 3325"/>
              <a:gd name="T30" fmla="*/ 737 w 1688"/>
              <a:gd name="T31" fmla="*/ 1145 h 3325"/>
              <a:gd name="T32" fmla="*/ 897 w 1688"/>
              <a:gd name="T33" fmla="*/ 1041 h 3325"/>
              <a:gd name="T34" fmla="*/ 937 w 1688"/>
              <a:gd name="T35" fmla="*/ 797 h 3325"/>
              <a:gd name="T36" fmla="*/ 903 w 1688"/>
              <a:gd name="T37" fmla="*/ 549 h 3325"/>
              <a:gd name="T38" fmla="*/ 933 w 1688"/>
              <a:gd name="T39" fmla="*/ 361 h 3325"/>
              <a:gd name="T40" fmla="*/ 915 w 1688"/>
              <a:gd name="T41" fmla="*/ 256 h 3325"/>
              <a:gd name="T42" fmla="*/ 881 w 1688"/>
              <a:gd name="T43" fmla="*/ 69 h 3325"/>
              <a:gd name="T44" fmla="*/ 979 w 1688"/>
              <a:gd name="T45" fmla="*/ 130 h 3325"/>
              <a:gd name="T46" fmla="*/ 1109 w 1688"/>
              <a:gd name="T47" fmla="*/ 78 h 3325"/>
              <a:gd name="T48" fmla="*/ 1285 w 1688"/>
              <a:gd name="T49" fmla="*/ 86 h 3325"/>
              <a:gd name="T50" fmla="*/ 1387 w 1688"/>
              <a:gd name="T51" fmla="*/ 50 h 3325"/>
              <a:gd name="T52" fmla="*/ 1355 w 1688"/>
              <a:gd name="T53" fmla="*/ 234 h 3325"/>
              <a:gd name="T54" fmla="*/ 1377 w 1688"/>
              <a:gd name="T55" fmla="*/ 381 h 3325"/>
              <a:gd name="T56" fmla="*/ 1407 w 1688"/>
              <a:gd name="T57" fmla="*/ 570 h 3325"/>
              <a:gd name="T58" fmla="*/ 1393 w 1688"/>
              <a:gd name="T59" fmla="*/ 822 h 3325"/>
              <a:gd name="T60" fmla="*/ 1481 w 1688"/>
              <a:gd name="T61" fmla="*/ 1105 h 3325"/>
              <a:gd name="T62" fmla="*/ 1640 w 1688"/>
              <a:gd name="T63" fmla="*/ 1444 h 3325"/>
              <a:gd name="T64" fmla="*/ 1673 w 1688"/>
              <a:gd name="T65" fmla="*/ 1705 h 3325"/>
              <a:gd name="T66" fmla="*/ 1613 w 1688"/>
              <a:gd name="T67" fmla="*/ 2081 h 3325"/>
              <a:gd name="T68" fmla="*/ 1636 w 1688"/>
              <a:gd name="T69" fmla="*/ 2312 h 3325"/>
              <a:gd name="T70" fmla="*/ 1573 w 1688"/>
              <a:gd name="T71" fmla="*/ 2552 h 3325"/>
              <a:gd name="T72" fmla="*/ 1529 w 1688"/>
              <a:gd name="T73" fmla="*/ 2761 h 3325"/>
              <a:gd name="T74" fmla="*/ 1529 w 1688"/>
              <a:gd name="T75" fmla="*/ 2949 h 3325"/>
              <a:gd name="T76" fmla="*/ 1603 w 1688"/>
              <a:gd name="T77" fmla="*/ 3083 h 3325"/>
              <a:gd name="T78" fmla="*/ 1409 w 1688"/>
              <a:gd name="T79" fmla="*/ 3217 h 3325"/>
              <a:gd name="T80" fmla="*/ 1301 w 1688"/>
              <a:gd name="T81" fmla="*/ 3041 h 3325"/>
              <a:gd name="T82" fmla="*/ 1361 w 1688"/>
              <a:gd name="T83" fmla="*/ 2937 h 3325"/>
              <a:gd name="T84" fmla="*/ 1365 w 1688"/>
              <a:gd name="T85" fmla="*/ 2645 h 3325"/>
              <a:gd name="T86" fmla="*/ 1373 w 1688"/>
              <a:gd name="T87" fmla="*/ 2269 h 3325"/>
              <a:gd name="T88" fmla="*/ 1465 w 1688"/>
              <a:gd name="T89" fmla="*/ 2444 h 3325"/>
              <a:gd name="T90" fmla="*/ 1324 w 1688"/>
              <a:gd name="T91" fmla="*/ 2935 h 3325"/>
              <a:gd name="T92" fmla="*/ 1291 w 1688"/>
              <a:gd name="T93" fmla="*/ 2707 h 3325"/>
              <a:gd name="T94" fmla="*/ 1259 w 1688"/>
              <a:gd name="T95" fmla="*/ 2506 h 3325"/>
              <a:gd name="T96" fmla="*/ 1223 w 1688"/>
              <a:gd name="T97" fmla="*/ 2347 h 3325"/>
              <a:gd name="T98" fmla="*/ 1036 w 1688"/>
              <a:gd name="T99" fmla="*/ 2242 h 3325"/>
              <a:gd name="T100" fmla="*/ 989 w 1688"/>
              <a:gd name="T101" fmla="*/ 2474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8" h="3325">
                <a:moveTo>
                  <a:pt x="989" y="2474"/>
                </a:moveTo>
                <a:cubicBezTo>
                  <a:pt x="987" y="2505"/>
                  <a:pt x="993" y="2530"/>
                  <a:pt x="1000" y="2548"/>
                </a:cubicBezTo>
                <a:cubicBezTo>
                  <a:pt x="1007" y="2566"/>
                  <a:pt x="1026" y="2563"/>
                  <a:pt x="1030" y="2581"/>
                </a:cubicBezTo>
                <a:cubicBezTo>
                  <a:pt x="1034" y="2599"/>
                  <a:pt x="1029" y="2632"/>
                  <a:pt x="1025" y="2658"/>
                </a:cubicBezTo>
                <a:cubicBezTo>
                  <a:pt x="1021" y="2684"/>
                  <a:pt x="1008" y="2711"/>
                  <a:pt x="1003" y="2737"/>
                </a:cubicBezTo>
                <a:cubicBezTo>
                  <a:pt x="998" y="2763"/>
                  <a:pt x="997" y="2774"/>
                  <a:pt x="994" y="2812"/>
                </a:cubicBezTo>
                <a:cubicBezTo>
                  <a:pt x="991" y="2850"/>
                  <a:pt x="984" y="2930"/>
                  <a:pt x="985" y="2965"/>
                </a:cubicBezTo>
                <a:cubicBezTo>
                  <a:pt x="986" y="3000"/>
                  <a:pt x="997" y="3000"/>
                  <a:pt x="1000" y="3022"/>
                </a:cubicBezTo>
                <a:cubicBezTo>
                  <a:pt x="1003" y="3044"/>
                  <a:pt x="1006" y="3075"/>
                  <a:pt x="1000" y="3097"/>
                </a:cubicBezTo>
                <a:cubicBezTo>
                  <a:pt x="994" y="3119"/>
                  <a:pt x="963" y="3135"/>
                  <a:pt x="964" y="3157"/>
                </a:cubicBezTo>
                <a:cubicBezTo>
                  <a:pt x="965" y="3179"/>
                  <a:pt x="1005" y="3210"/>
                  <a:pt x="1009" y="3232"/>
                </a:cubicBezTo>
                <a:cubicBezTo>
                  <a:pt x="1013" y="3254"/>
                  <a:pt x="1011" y="3277"/>
                  <a:pt x="991" y="3292"/>
                </a:cubicBezTo>
                <a:cubicBezTo>
                  <a:pt x="971" y="3307"/>
                  <a:pt x="918" y="3319"/>
                  <a:pt x="889" y="3322"/>
                </a:cubicBezTo>
                <a:cubicBezTo>
                  <a:pt x="860" y="3325"/>
                  <a:pt x="834" y="3322"/>
                  <a:pt x="814" y="3313"/>
                </a:cubicBezTo>
                <a:cubicBezTo>
                  <a:pt x="794" y="3304"/>
                  <a:pt x="766" y="3290"/>
                  <a:pt x="769" y="3265"/>
                </a:cubicBezTo>
                <a:cubicBezTo>
                  <a:pt x="772" y="3240"/>
                  <a:pt x="818" y="3190"/>
                  <a:pt x="832" y="3160"/>
                </a:cubicBezTo>
                <a:cubicBezTo>
                  <a:pt x="846" y="3130"/>
                  <a:pt x="853" y="3113"/>
                  <a:pt x="856" y="3085"/>
                </a:cubicBezTo>
                <a:lnTo>
                  <a:pt x="853" y="2992"/>
                </a:lnTo>
                <a:lnTo>
                  <a:pt x="889" y="2863"/>
                </a:lnTo>
                <a:lnTo>
                  <a:pt x="907" y="2764"/>
                </a:lnTo>
                <a:lnTo>
                  <a:pt x="892" y="2650"/>
                </a:lnTo>
                <a:cubicBezTo>
                  <a:pt x="880" y="2636"/>
                  <a:pt x="858" y="2676"/>
                  <a:pt x="835" y="2677"/>
                </a:cubicBezTo>
                <a:cubicBezTo>
                  <a:pt x="812" y="2678"/>
                  <a:pt x="778" y="2671"/>
                  <a:pt x="751" y="2656"/>
                </a:cubicBezTo>
                <a:cubicBezTo>
                  <a:pt x="724" y="2641"/>
                  <a:pt x="692" y="2611"/>
                  <a:pt x="676" y="2590"/>
                </a:cubicBezTo>
                <a:cubicBezTo>
                  <a:pt x="660" y="2569"/>
                  <a:pt x="658" y="2565"/>
                  <a:pt x="655" y="2527"/>
                </a:cubicBezTo>
                <a:cubicBezTo>
                  <a:pt x="652" y="2489"/>
                  <a:pt x="654" y="2402"/>
                  <a:pt x="655" y="2362"/>
                </a:cubicBezTo>
                <a:cubicBezTo>
                  <a:pt x="656" y="2322"/>
                  <a:pt x="663" y="2314"/>
                  <a:pt x="661" y="2284"/>
                </a:cubicBezTo>
                <a:cubicBezTo>
                  <a:pt x="659" y="2254"/>
                  <a:pt x="649" y="2213"/>
                  <a:pt x="640" y="2179"/>
                </a:cubicBezTo>
                <a:cubicBezTo>
                  <a:pt x="631" y="2145"/>
                  <a:pt x="613" y="2106"/>
                  <a:pt x="605" y="2082"/>
                </a:cubicBezTo>
                <a:cubicBezTo>
                  <a:pt x="597" y="2058"/>
                  <a:pt x="594" y="2054"/>
                  <a:pt x="590" y="2035"/>
                </a:cubicBezTo>
                <a:cubicBezTo>
                  <a:pt x="586" y="2016"/>
                  <a:pt x="590" y="1995"/>
                  <a:pt x="580" y="1966"/>
                </a:cubicBezTo>
                <a:cubicBezTo>
                  <a:pt x="570" y="1937"/>
                  <a:pt x="542" y="1906"/>
                  <a:pt x="532" y="1858"/>
                </a:cubicBezTo>
                <a:cubicBezTo>
                  <a:pt x="522" y="1810"/>
                  <a:pt x="520" y="1718"/>
                  <a:pt x="521" y="1675"/>
                </a:cubicBezTo>
                <a:lnTo>
                  <a:pt x="537" y="1598"/>
                </a:lnTo>
                <a:lnTo>
                  <a:pt x="469" y="1649"/>
                </a:lnTo>
                <a:cubicBezTo>
                  <a:pt x="422" y="1657"/>
                  <a:pt x="291" y="1654"/>
                  <a:pt x="253" y="1649"/>
                </a:cubicBezTo>
                <a:cubicBezTo>
                  <a:pt x="215" y="1644"/>
                  <a:pt x="249" y="1626"/>
                  <a:pt x="241" y="1617"/>
                </a:cubicBezTo>
                <a:cubicBezTo>
                  <a:pt x="233" y="1608"/>
                  <a:pt x="243" y="1611"/>
                  <a:pt x="205" y="1593"/>
                </a:cubicBezTo>
                <a:cubicBezTo>
                  <a:pt x="167" y="1575"/>
                  <a:pt x="26" y="1521"/>
                  <a:pt x="13" y="1509"/>
                </a:cubicBezTo>
                <a:cubicBezTo>
                  <a:pt x="0" y="1497"/>
                  <a:pt x="92" y="1524"/>
                  <a:pt x="129" y="1521"/>
                </a:cubicBezTo>
                <a:cubicBezTo>
                  <a:pt x="166" y="1518"/>
                  <a:pt x="238" y="1500"/>
                  <a:pt x="237" y="1489"/>
                </a:cubicBezTo>
                <a:cubicBezTo>
                  <a:pt x="236" y="1478"/>
                  <a:pt x="128" y="1463"/>
                  <a:pt x="121" y="1457"/>
                </a:cubicBezTo>
                <a:cubicBezTo>
                  <a:pt x="114" y="1451"/>
                  <a:pt x="166" y="1464"/>
                  <a:pt x="197" y="1453"/>
                </a:cubicBezTo>
                <a:lnTo>
                  <a:pt x="309" y="1393"/>
                </a:lnTo>
                <a:cubicBezTo>
                  <a:pt x="348" y="1361"/>
                  <a:pt x="402" y="1295"/>
                  <a:pt x="433" y="1261"/>
                </a:cubicBezTo>
                <a:cubicBezTo>
                  <a:pt x="464" y="1227"/>
                  <a:pt x="467" y="1209"/>
                  <a:pt x="497" y="1190"/>
                </a:cubicBezTo>
                <a:cubicBezTo>
                  <a:pt x="527" y="1171"/>
                  <a:pt x="573" y="1157"/>
                  <a:pt x="613" y="1150"/>
                </a:cubicBezTo>
                <a:lnTo>
                  <a:pt x="737" y="1145"/>
                </a:lnTo>
                <a:cubicBezTo>
                  <a:pt x="767" y="1135"/>
                  <a:pt x="775" y="1104"/>
                  <a:pt x="793" y="1089"/>
                </a:cubicBezTo>
                <a:lnTo>
                  <a:pt x="845" y="1054"/>
                </a:lnTo>
                <a:cubicBezTo>
                  <a:pt x="862" y="1046"/>
                  <a:pt x="885" y="1056"/>
                  <a:pt x="897" y="1041"/>
                </a:cubicBezTo>
                <a:cubicBezTo>
                  <a:pt x="909" y="1026"/>
                  <a:pt x="913" y="992"/>
                  <a:pt x="917" y="962"/>
                </a:cubicBezTo>
                <a:cubicBezTo>
                  <a:pt x="921" y="932"/>
                  <a:pt x="918" y="888"/>
                  <a:pt x="921" y="861"/>
                </a:cubicBezTo>
                <a:cubicBezTo>
                  <a:pt x="924" y="834"/>
                  <a:pt x="940" y="820"/>
                  <a:pt x="937" y="797"/>
                </a:cubicBezTo>
                <a:cubicBezTo>
                  <a:pt x="934" y="774"/>
                  <a:pt x="910" y="756"/>
                  <a:pt x="905" y="725"/>
                </a:cubicBezTo>
                <a:cubicBezTo>
                  <a:pt x="900" y="694"/>
                  <a:pt x="905" y="642"/>
                  <a:pt x="905" y="613"/>
                </a:cubicBezTo>
                <a:cubicBezTo>
                  <a:pt x="905" y="584"/>
                  <a:pt x="903" y="566"/>
                  <a:pt x="903" y="549"/>
                </a:cubicBezTo>
                <a:cubicBezTo>
                  <a:pt x="903" y="532"/>
                  <a:pt x="904" y="531"/>
                  <a:pt x="906" y="513"/>
                </a:cubicBezTo>
                <a:cubicBezTo>
                  <a:pt x="908" y="495"/>
                  <a:pt x="912" y="467"/>
                  <a:pt x="917" y="442"/>
                </a:cubicBezTo>
                <a:cubicBezTo>
                  <a:pt x="922" y="417"/>
                  <a:pt x="931" y="376"/>
                  <a:pt x="933" y="361"/>
                </a:cubicBezTo>
                <a:cubicBezTo>
                  <a:pt x="935" y="346"/>
                  <a:pt x="924" y="361"/>
                  <a:pt x="927" y="351"/>
                </a:cubicBezTo>
                <a:cubicBezTo>
                  <a:pt x="930" y="341"/>
                  <a:pt x="953" y="318"/>
                  <a:pt x="951" y="302"/>
                </a:cubicBezTo>
                <a:cubicBezTo>
                  <a:pt x="949" y="286"/>
                  <a:pt x="916" y="271"/>
                  <a:pt x="915" y="256"/>
                </a:cubicBezTo>
                <a:lnTo>
                  <a:pt x="945" y="209"/>
                </a:lnTo>
                <a:cubicBezTo>
                  <a:pt x="941" y="187"/>
                  <a:pt x="904" y="148"/>
                  <a:pt x="893" y="125"/>
                </a:cubicBezTo>
                <a:cubicBezTo>
                  <a:pt x="882" y="102"/>
                  <a:pt x="882" y="89"/>
                  <a:pt x="881" y="69"/>
                </a:cubicBezTo>
                <a:lnTo>
                  <a:pt x="888" y="3"/>
                </a:lnTo>
                <a:cubicBezTo>
                  <a:pt x="902" y="0"/>
                  <a:pt x="950" y="28"/>
                  <a:pt x="965" y="49"/>
                </a:cubicBezTo>
                <a:cubicBezTo>
                  <a:pt x="980" y="70"/>
                  <a:pt x="975" y="118"/>
                  <a:pt x="979" y="130"/>
                </a:cubicBezTo>
                <a:cubicBezTo>
                  <a:pt x="983" y="142"/>
                  <a:pt x="979" y="128"/>
                  <a:pt x="990" y="121"/>
                </a:cubicBezTo>
                <a:cubicBezTo>
                  <a:pt x="1001" y="114"/>
                  <a:pt x="1023" y="97"/>
                  <a:pt x="1043" y="90"/>
                </a:cubicBezTo>
                <a:cubicBezTo>
                  <a:pt x="1063" y="83"/>
                  <a:pt x="1089" y="77"/>
                  <a:pt x="1109" y="78"/>
                </a:cubicBezTo>
                <a:cubicBezTo>
                  <a:pt x="1129" y="79"/>
                  <a:pt x="1147" y="91"/>
                  <a:pt x="1165" y="94"/>
                </a:cubicBezTo>
                <a:cubicBezTo>
                  <a:pt x="1183" y="97"/>
                  <a:pt x="1195" y="95"/>
                  <a:pt x="1215" y="94"/>
                </a:cubicBezTo>
                <a:lnTo>
                  <a:pt x="1285" y="86"/>
                </a:lnTo>
                <a:lnTo>
                  <a:pt x="1316" y="106"/>
                </a:lnTo>
                <a:cubicBezTo>
                  <a:pt x="1325" y="107"/>
                  <a:pt x="1329" y="98"/>
                  <a:pt x="1341" y="89"/>
                </a:cubicBezTo>
                <a:cubicBezTo>
                  <a:pt x="1353" y="80"/>
                  <a:pt x="1372" y="59"/>
                  <a:pt x="1387" y="50"/>
                </a:cubicBezTo>
                <a:cubicBezTo>
                  <a:pt x="1402" y="41"/>
                  <a:pt x="1431" y="14"/>
                  <a:pt x="1433" y="34"/>
                </a:cubicBezTo>
                <a:cubicBezTo>
                  <a:pt x="1435" y="54"/>
                  <a:pt x="1410" y="136"/>
                  <a:pt x="1397" y="169"/>
                </a:cubicBezTo>
                <a:cubicBezTo>
                  <a:pt x="1384" y="202"/>
                  <a:pt x="1361" y="216"/>
                  <a:pt x="1355" y="234"/>
                </a:cubicBezTo>
                <a:cubicBezTo>
                  <a:pt x="1349" y="252"/>
                  <a:pt x="1360" y="267"/>
                  <a:pt x="1359" y="280"/>
                </a:cubicBezTo>
                <a:cubicBezTo>
                  <a:pt x="1358" y="293"/>
                  <a:pt x="1344" y="293"/>
                  <a:pt x="1347" y="310"/>
                </a:cubicBezTo>
                <a:cubicBezTo>
                  <a:pt x="1350" y="327"/>
                  <a:pt x="1368" y="360"/>
                  <a:pt x="1377" y="381"/>
                </a:cubicBezTo>
                <a:lnTo>
                  <a:pt x="1401" y="437"/>
                </a:lnTo>
                <a:cubicBezTo>
                  <a:pt x="1406" y="455"/>
                  <a:pt x="1408" y="467"/>
                  <a:pt x="1409" y="489"/>
                </a:cubicBezTo>
                <a:cubicBezTo>
                  <a:pt x="1410" y="511"/>
                  <a:pt x="1409" y="550"/>
                  <a:pt x="1407" y="570"/>
                </a:cubicBezTo>
                <a:cubicBezTo>
                  <a:pt x="1405" y="590"/>
                  <a:pt x="1398" y="584"/>
                  <a:pt x="1397" y="611"/>
                </a:cubicBezTo>
                <a:cubicBezTo>
                  <a:pt x="1396" y="638"/>
                  <a:pt x="1401" y="695"/>
                  <a:pt x="1400" y="730"/>
                </a:cubicBezTo>
                <a:cubicBezTo>
                  <a:pt x="1399" y="765"/>
                  <a:pt x="1397" y="798"/>
                  <a:pt x="1393" y="822"/>
                </a:cubicBezTo>
                <a:lnTo>
                  <a:pt x="1378" y="874"/>
                </a:lnTo>
                <a:cubicBezTo>
                  <a:pt x="1379" y="911"/>
                  <a:pt x="1380" y="1004"/>
                  <a:pt x="1397" y="1042"/>
                </a:cubicBezTo>
                <a:lnTo>
                  <a:pt x="1481" y="1105"/>
                </a:lnTo>
                <a:cubicBezTo>
                  <a:pt x="1508" y="1136"/>
                  <a:pt x="1535" y="1186"/>
                  <a:pt x="1557" y="1225"/>
                </a:cubicBezTo>
                <a:cubicBezTo>
                  <a:pt x="1579" y="1264"/>
                  <a:pt x="1596" y="1303"/>
                  <a:pt x="1610" y="1339"/>
                </a:cubicBezTo>
                <a:cubicBezTo>
                  <a:pt x="1624" y="1375"/>
                  <a:pt x="1633" y="1420"/>
                  <a:pt x="1640" y="1444"/>
                </a:cubicBezTo>
                <a:cubicBezTo>
                  <a:pt x="1647" y="1468"/>
                  <a:pt x="1646" y="1461"/>
                  <a:pt x="1653" y="1486"/>
                </a:cubicBezTo>
                <a:cubicBezTo>
                  <a:pt x="1660" y="1511"/>
                  <a:pt x="1682" y="1557"/>
                  <a:pt x="1685" y="1593"/>
                </a:cubicBezTo>
                <a:cubicBezTo>
                  <a:pt x="1688" y="1629"/>
                  <a:pt x="1676" y="1656"/>
                  <a:pt x="1673" y="1705"/>
                </a:cubicBezTo>
                <a:cubicBezTo>
                  <a:pt x="1670" y="1754"/>
                  <a:pt x="1670" y="1840"/>
                  <a:pt x="1665" y="1885"/>
                </a:cubicBezTo>
                <a:cubicBezTo>
                  <a:pt x="1660" y="1930"/>
                  <a:pt x="1650" y="1945"/>
                  <a:pt x="1641" y="1977"/>
                </a:cubicBezTo>
                <a:cubicBezTo>
                  <a:pt x="1632" y="2009"/>
                  <a:pt x="1620" y="2054"/>
                  <a:pt x="1613" y="2081"/>
                </a:cubicBezTo>
                <a:cubicBezTo>
                  <a:pt x="1606" y="2108"/>
                  <a:pt x="1597" y="2116"/>
                  <a:pt x="1597" y="2141"/>
                </a:cubicBezTo>
                <a:cubicBezTo>
                  <a:pt x="1597" y="2166"/>
                  <a:pt x="1607" y="2205"/>
                  <a:pt x="1613" y="2233"/>
                </a:cubicBezTo>
                <a:cubicBezTo>
                  <a:pt x="1619" y="2261"/>
                  <a:pt x="1639" y="2279"/>
                  <a:pt x="1636" y="2312"/>
                </a:cubicBezTo>
                <a:cubicBezTo>
                  <a:pt x="1633" y="2345"/>
                  <a:pt x="1602" y="2403"/>
                  <a:pt x="1592" y="2434"/>
                </a:cubicBezTo>
                <a:cubicBezTo>
                  <a:pt x="1582" y="2465"/>
                  <a:pt x="1580" y="2477"/>
                  <a:pt x="1577" y="2497"/>
                </a:cubicBezTo>
                <a:cubicBezTo>
                  <a:pt x="1574" y="2517"/>
                  <a:pt x="1576" y="2529"/>
                  <a:pt x="1573" y="2552"/>
                </a:cubicBezTo>
                <a:cubicBezTo>
                  <a:pt x="1570" y="2575"/>
                  <a:pt x="1561" y="2614"/>
                  <a:pt x="1557" y="2637"/>
                </a:cubicBezTo>
                <a:cubicBezTo>
                  <a:pt x="1553" y="2660"/>
                  <a:pt x="1554" y="2672"/>
                  <a:pt x="1549" y="2693"/>
                </a:cubicBezTo>
                <a:lnTo>
                  <a:pt x="1529" y="2761"/>
                </a:lnTo>
                <a:cubicBezTo>
                  <a:pt x="1526" y="2788"/>
                  <a:pt x="1524" y="2836"/>
                  <a:pt x="1529" y="2857"/>
                </a:cubicBezTo>
                <a:cubicBezTo>
                  <a:pt x="1534" y="2878"/>
                  <a:pt x="1557" y="2870"/>
                  <a:pt x="1557" y="2885"/>
                </a:cubicBezTo>
                <a:cubicBezTo>
                  <a:pt x="1557" y="2900"/>
                  <a:pt x="1531" y="2930"/>
                  <a:pt x="1529" y="2949"/>
                </a:cubicBezTo>
                <a:cubicBezTo>
                  <a:pt x="1527" y="2968"/>
                  <a:pt x="1537" y="2986"/>
                  <a:pt x="1546" y="2999"/>
                </a:cubicBezTo>
                <a:cubicBezTo>
                  <a:pt x="1555" y="3012"/>
                  <a:pt x="1572" y="3012"/>
                  <a:pt x="1582" y="3026"/>
                </a:cubicBezTo>
                <a:cubicBezTo>
                  <a:pt x="1592" y="3040"/>
                  <a:pt x="1603" y="3063"/>
                  <a:pt x="1603" y="3083"/>
                </a:cubicBezTo>
                <a:cubicBezTo>
                  <a:pt x="1603" y="3103"/>
                  <a:pt x="1601" y="3123"/>
                  <a:pt x="1581" y="3145"/>
                </a:cubicBezTo>
                <a:lnTo>
                  <a:pt x="1481" y="3217"/>
                </a:lnTo>
                <a:lnTo>
                  <a:pt x="1409" y="3217"/>
                </a:lnTo>
                <a:lnTo>
                  <a:pt x="1337" y="3193"/>
                </a:lnTo>
                <a:cubicBezTo>
                  <a:pt x="1317" y="3172"/>
                  <a:pt x="1295" y="3118"/>
                  <a:pt x="1289" y="3093"/>
                </a:cubicBezTo>
                <a:cubicBezTo>
                  <a:pt x="1283" y="3068"/>
                  <a:pt x="1295" y="3055"/>
                  <a:pt x="1301" y="3041"/>
                </a:cubicBezTo>
                <a:cubicBezTo>
                  <a:pt x="1307" y="3027"/>
                  <a:pt x="1316" y="3024"/>
                  <a:pt x="1324" y="3011"/>
                </a:cubicBezTo>
                <a:cubicBezTo>
                  <a:pt x="1332" y="2998"/>
                  <a:pt x="1343" y="2973"/>
                  <a:pt x="1349" y="2961"/>
                </a:cubicBezTo>
                <a:cubicBezTo>
                  <a:pt x="1355" y="2949"/>
                  <a:pt x="1354" y="2964"/>
                  <a:pt x="1361" y="2937"/>
                </a:cubicBezTo>
                <a:cubicBezTo>
                  <a:pt x="1368" y="2910"/>
                  <a:pt x="1386" y="2826"/>
                  <a:pt x="1393" y="2801"/>
                </a:cubicBezTo>
                <a:cubicBezTo>
                  <a:pt x="1400" y="2776"/>
                  <a:pt x="1410" y="2815"/>
                  <a:pt x="1405" y="2789"/>
                </a:cubicBezTo>
                <a:cubicBezTo>
                  <a:pt x="1400" y="2763"/>
                  <a:pt x="1371" y="2683"/>
                  <a:pt x="1365" y="2645"/>
                </a:cubicBezTo>
                <a:cubicBezTo>
                  <a:pt x="1359" y="2607"/>
                  <a:pt x="1372" y="2606"/>
                  <a:pt x="1369" y="2561"/>
                </a:cubicBezTo>
                <a:cubicBezTo>
                  <a:pt x="1366" y="2516"/>
                  <a:pt x="1344" y="2426"/>
                  <a:pt x="1345" y="2377"/>
                </a:cubicBezTo>
                <a:cubicBezTo>
                  <a:pt x="1346" y="2328"/>
                  <a:pt x="1363" y="2280"/>
                  <a:pt x="1373" y="2269"/>
                </a:cubicBezTo>
                <a:cubicBezTo>
                  <a:pt x="1383" y="2258"/>
                  <a:pt x="1394" y="2290"/>
                  <a:pt x="1405" y="2309"/>
                </a:cubicBezTo>
                <a:cubicBezTo>
                  <a:pt x="1416" y="2328"/>
                  <a:pt x="1431" y="2363"/>
                  <a:pt x="1441" y="2385"/>
                </a:cubicBezTo>
                <a:cubicBezTo>
                  <a:pt x="1451" y="2407"/>
                  <a:pt x="1465" y="2415"/>
                  <a:pt x="1465" y="2444"/>
                </a:cubicBezTo>
                <a:cubicBezTo>
                  <a:pt x="1465" y="2473"/>
                  <a:pt x="1460" y="2475"/>
                  <a:pt x="1441" y="2557"/>
                </a:cubicBezTo>
                <a:cubicBezTo>
                  <a:pt x="1422" y="2639"/>
                  <a:pt x="1372" y="2874"/>
                  <a:pt x="1353" y="2937"/>
                </a:cubicBezTo>
                <a:lnTo>
                  <a:pt x="1324" y="2935"/>
                </a:lnTo>
                <a:lnTo>
                  <a:pt x="1301" y="2905"/>
                </a:lnTo>
                <a:cubicBezTo>
                  <a:pt x="1298" y="2890"/>
                  <a:pt x="1305" y="2875"/>
                  <a:pt x="1303" y="2842"/>
                </a:cubicBezTo>
                <a:cubicBezTo>
                  <a:pt x="1301" y="2809"/>
                  <a:pt x="1297" y="2739"/>
                  <a:pt x="1291" y="2707"/>
                </a:cubicBezTo>
                <a:cubicBezTo>
                  <a:pt x="1285" y="2675"/>
                  <a:pt x="1276" y="2667"/>
                  <a:pt x="1270" y="2650"/>
                </a:cubicBezTo>
                <a:lnTo>
                  <a:pt x="1256" y="2605"/>
                </a:lnTo>
                <a:cubicBezTo>
                  <a:pt x="1254" y="2581"/>
                  <a:pt x="1260" y="2534"/>
                  <a:pt x="1259" y="2506"/>
                </a:cubicBezTo>
                <a:cubicBezTo>
                  <a:pt x="1258" y="2478"/>
                  <a:pt x="1249" y="2456"/>
                  <a:pt x="1247" y="2437"/>
                </a:cubicBezTo>
                <a:cubicBezTo>
                  <a:pt x="1245" y="2418"/>
                  <a:pt x="1248" y="2407"/>
                  <a:pt x="1244" y="2392"/>
                </a:cubicBezTo>
                <a:lnTo>
                  <a:pt x="1223" y="2347"/>
                </a:lnTo>
                <a:cubicBezTo>
                  <a:pt x="1214" y="2323"/>
                  <a:pt x="1207" y="2264"/>
                  <a:pt x="1189" y="2245"/>
                </a:cubicBezTo>
                <a:cubicBezTo>
                  <a:pt x="1171" y="2226"/>
                  <a:pt x="1142" y="2233"/>
                  <a:pt x="1117" y="2233"/>
                </a:cubicBezTo>
                <a:cubicBezTo>
                  <a:pt x="1092" y="2233"/>
                  <a:pt x="1053" y="2230"/>
                  <a:pt x="1036" y="2242"/>
                </a:cubicBezTo>
                <a:cubicBezTo>
                  <a:pt x="1019" y="2254"/>
                  <a:pt x="1016" y="2285"/>
                  <a:pt x="1012" y="2305"/>
                </a:cubicBezTo>
                <a:cubicBezTo>
                  <a:pt x="1008" y="2325"/>
                  <a:pt x="1017" y="2334"/>
                  <a:pt x="1013" y="2362"/>
                </a:cubicBezTo>
                <a:cubicBezTo>
                  <a:pt x="1009" y="2390"/>
                  <a:pt x="994" y="2451"/>
                  <a:pt x="989" y="2474"/>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5" name="Freeform 113"/>
          <p:cNvSpPr>
            <a:spLocks/>
          </p:cNvSpPr>
          <p:nvPr/>
        </p:nvSpPr>
        <p:spPr bwMode="auto">
          <a:xfrm flipH="1">
            <a:off x="4057496" y="-738420"/>
            <a:ext cx="3452813" cy="7496175"/>
          </a:xfrm>
          <a:custGeom>
            <a:avLst/>
            <a:gdLst>
              <a:gd name="T0" fmla="*/ 453 w 1705"/>
              <a:gd name="T1" fmla="*/ 1713 h 3713"/>
              <a:gd name="T2" fmla="*/ 341 w 1705"/>
              <a:gd name="T3" fmla="*/ 1565 h 3713"/>
              <a:gd name="T4" fmla="*/ 250 w 1705"/>
              <a:gd name="T5" fmla="*/ 1474 h 3713"/>
              <a:gd name="T6" fmla="*/ 195 w 1705"/>
              <a:gd name="T7" fmla="*/ 1308 h 3713"/>
              <a:gd name="T8" fmla="*/ 273 w 1705"/>
              <a:gd name="T9" fmla="*/ 1270 h 3713"/>
              <a:gd name="T10" fmla="*/ 681 w 1705"/>
              <a:gd name="T11" fmla="*/ 1224 h 3713"/>
              <a:gd name="T12" fmla="*/ 862 w 1705"/>
              <a:gd name="T13" fmla="*/ 952 h 3713"/>
              <a:gd name="T14" fmla="*/ 885 w 1705"/>
              <a:gd name="T15" fmla="*/ 635 h 3713"/>
              <a:gd name="T16" fmla="*/ 862 w 1705"/>
              <a:gd name="T17" fmla="*/ 453 h 3713"/>
              <a:gd name="T18" fmla="*/ 885 w 1705"/>
              <a:gd name="T19" fmla="*/ 272 h 3713"/>
              <a:gd name="T20" fmla="*/ 771 w 1705"/>
              <a:gd name="T21" fmla="*/ 69 h 3713"/>
              <a:gd name="T22" fmla="*/ 1005 w 1705"/>
              <a:gd name="T23" fmla="*/ 72 h 3713"/>
              <a:gd name="T24" fmla="*/ 1257 w 1705"/>
              <a:gd name="T25" fmla="*/ 120 h 3713"/>
              <a:gd name="T26" fmla="*/ 1368 w 1705"/>
              <a:gd name="T27" fmla="*/ 150 h 3713"/>
              <a:gd name="T28" fmla="*/ 1338 w 1705"/>
              <a:gd name="T29" fmla="*/ 408 h 3713"/>
              <a:gd name="T30" fmla="*/ 1352 w 1705"/>
              <a:gd name="T31" fmla="*/ 590 h 3713"/>
              <a:gd name="T32" fmla="*/ 1340 w 1705"/>
              <a:gd name="T33" fmla="*/ 842 h 3713"/>
              <a:gd name="T34" fmla="*/ 1524 w 1705"/>
              <a:gd name="T35" fmla="*/ 1270 h 3713"/>
              <a:gd name="T36" fmla="*/ 1701 w 1705"/>
              <a:gd name="T37" fmla="*/ 1723 h 3713"/>
              <a:gd name="T38" fmla="*/ 1588 w 1705"/>
              <a:gd name="T39" fmla="*/ 2064 h 3713"/>
              <a:gd name="T40" fmla="*/ 1460 w 1705"/>
              <a:gd name="T41" fmla="*/ 2598 h 3713"/>
              <a:gd name="T42" fmla="*/ 1396 w 1705"/>
              <a:gd name="T43" fmla="*/ 2986 h 3713"/>
              <a:gd name="T44" fmla="*/ 1384 w 1705"/>
              <a:gd name="T45" fmla="*/ 3334 h 3713"/>
              <a:gd name="T46" fmla="*/ 1407 w 1705"/>
              <a:gd name="T47" fmla="*/ 3525 h 3713"/>
              <a:gd name="T48" fmla="*/ 1172 w 1705"/>
              <a:gd name="T49" fmla="*/ 3674 h 3713"/>
              <a:gd name="T50" fmla="*/ 1225 w 1705"/>
              <a:gd name="T51" fmla="*/ 3447 h 3713"/>
              <a:gd name="T52" fmla="*/ 1225 w 1705"/>
              <a:gd name="T53" fmla="*/ 3220 h 3713"/>
              <a:gd name="T54" fmla="*/ 1248 w 1705"/>
              <a:gd name="T55" fmla="*/ 2699 h 3713"/>
              <a:gd name="T56" fmla="*/ 1122 w 1705"/>
              <a:gd name="T57" fmla="*/ 2613 h 3713"/>
              <a:gd name="T58" fmla="*/ 1149 w 1705"/>
              <a:gd name="T59" fmla="*/ 2454 h 3713"/>
              <a:gd name="T60" fmla="*/ 1089 w 1705"/>
              <a:gd name="T61" fmla="*/ 2222 h 3713"/>
              <a:gd name="T62" fmla="*/ 998 w 1705"/>
              <a:gd name="T63" fmla="*/ 2449 h 3713"/>
              <a:gd name="T64" fmla="*/ 998 w 1705"/>
              <a:gd name="T65" fmla="*/ 2653 h 3713"/>
              <a:gd name="T66" fmla="*/ 998 w 1705"/>
              <a:gd name="T67" fmla="*/ 2835 h 3713"/>
              <a:gd name="T68" fmla="*/ 953 w 1705"/>
              <a:gd name="T69" fmla="*/ 2971 h 3713"/>
              <a:gd name="T70" fmla="*/ 903 w 1705"/>
              <a:gd name="T71" fmla="*/ 2829 h 3713"/>
              <a:gd name="T72" fmla="*/ 876 w 1705"/>
              <a:gd name="T73" fmla="*/ 2670 h 3713"/>
              <a:gd name="T74" fmla="*/ 891 w 1705"/>
              <a:gd name="T75" fmla="*/ 2448 h 3713"/>
              <a:gd name="T76" fmla="*/ 794 w 1705"/>
              <a:gd name="T77" fmla="*/ 2540 h 3713"/>
              <a:gd name="T78" fmla="*/ 817 w 1705"/>
              <a:gd name="T79" fmla="*/ 2880 h 3713"/>
              <a:gd name="T80" fmla="*/ 870 w 1705"/>
              <a:gd name="T81" fmla="*/ 3057 h 3713"/>
              <a:gd name="T82" fmla="*/ 672 w 1705"/>
              <a:gd name="T83" fmla="*/ 3231 h 3713"/>
              <a:gd name="T84" fmla="*/ 618 w 1705"/>
              <a:gd name="T85" fmla="*/ 2976 h 3713"/>
              <a:gd name="T86" fmla="*/ 635 w 1705"/>
              <a:gd name="T87" fmla="*/ 2880 h 3713"/>
              <a:gd name="T88" fmla="*/ 609 w 1705"/>
              <a:gd name="T89" fmla="*/ 2307 h 3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05" h="3713">
                <a:moveTo>
                  <a:pt x="627" y="2118"/>
                </a:moveTo>
                <a:cubicBezTo>
                  <a:pt x="608" y="2061"/>
                  <a:pt x="528" y="2018"/>
                  <a:pt x="499" y="1950"/>
                </a:cubicBezTo>
                <a:cubicBezTo>
                  <a:pt x="470" y="1882"/>
                  <a:pt x="484" y="1770"/>
                  <a:pt x="453" y="1713"/>
                </a:cubicBezTo>
                <a:cubicBezTo>
                  <a:pt x="422" y="1656"/>
                  <a:pt x="342" y="1630"/>
                  <a:pt x="312" y="1605"/>
                </a:cubicBezTo>
                <a:lnTo>
                  <a:pt x="273" y="1565"/>
                </a:lnTo>
                <a:cubicBezTo>
                  <a:pt x="278" y="1558"/>
                  <a:pt x="345" y="1576"/>
                  <a:pt x="341" y="1565"/>
                </a:cubicBezTo>
                <a:cubicBezTo>
                  <a:pt x="337" y="1554"/>
                  <a:pt x="280" y="1508"/>
                  <a:pt x="250" y="1497"/>
                </a:cubicBezTo>
                <a:cubicBezTo>
                  <a:pt x="220" y="1486"/>
                  <a:pt x="159" y="1501"/>
                  <a:pt x="159" y="1497"/>
                </a:cubicBezTo>
                <a:cubicBezTo>
                  <a:pt x="159" y="1493"/>
                  <a:pt x="257" y="1482"/>
                  <a:pt x="250" y="1474"/>
                </a:cubicBezTo>
                <a:cubicBezTo>
                  <a:pt x="243" y="1466"/>
                  <a:pt x="156" y="1451"/>
                  <a:pt x="114" y="1451"/>
                </a:cubicBezTo>
                <a:lnTo>
                  <a:pt x="0" y="1474"/>
                </a:lnTo>
                <a:cubicBezTo>
                  <a:pt x="14" y="1450"/>
                  <a:pt x="153" y="1342"/>
                  <a:pt x="195" y="1308"/>
                </a:cubicBezTo>
                <a:cubicBezTo>
                  <a:pt x="237" y="1274"/>
                  <a:pt x="248" y="1282"/>
                  <a:pt x="250" y="1270"/>
                </a:cubicBezTo>
                <a:lnTo>
                  <a:pt x="207" y="1236"/>
                </a:lnTo>
                <a:lnTo>
                  <a:pt x="273" y="1270"/>
                </a:lnTo>
                <a:cubicBezTo>
                  <a:pt x="310" y="1264"/>
                  <a:pt x="374" y="1213"/>
                  <a:pt x="431" y="1202"/>
                </a:cubicBezTo>
                <a:cubicBezTo>
                  <a:pt x="488" y="1191"/>
                  <a:pt x="571" y="1198"/>
                  <a:pt x="613" y="1202"/>
                </a:cubicBezTo>
                <a:cubicBezTo>
                  <a:pt x="655" y="1206"/>
                  <a:pt x="659" y="1233"/>
                  <a:pt x="681" y="1224"/>
                </a:cubicBezTo>
                <a:cubicBezTo>
                  <a:pt x="703" y="1215"/>
                  <a:pt x="717" y="1172"/>
                  <a:pt x="744" y="1146"/>
                </a:cubicBezTo>
                <a:cubicBezTo>
                  <a:pt x="771" y="1120"/>
                  <a:pt x="823" y="1100"/>
                  <a:pt x="843" y="1068"/>
                </a:cubicBezTo>
                <a:cubicBezTo>
                  <a:pt x="863" y="1036"/>
                  <a:pt x="856" y="989"/>
                  <a:pt x="862" y="952"/>
                </a:cubicBezTo>
                <a:cubicBezTo>
                  <a:pt x="868" y="915"/>
                  <a:pt x="884" y="878"/>
                  <a:pt x="882" y="843"/>
                </a:cubicBezTo>
                <a:cubicBezTo>
                  <a:pt x="880" y="808"/>
                  <a:pt x="848" y="776"/>
                  <a:pt x="849" y="741"/>
                </a:cubicBezTo>
                <a:cubicBezTo>
                  <a:pt x="850" y="706"/>
                  <a:pt x="884" y="662"/>
                  <a:pt x="885" y="635"/>
                </a:cubicBezTo>
                <a:cubicBezTo>
                  <a:pt x="886" y="608"/>
                  <a:pt x="858" y="601"/>
                  <a:pt x="852" y="579"/>
                </a:cubicBezTo>
                <a:cubicBezTo>
                  <a:pt x="846" y="557"/>
                  <a:pt x="850" y="522"/>
                  <a:pt x="852" y="501"/>
                </a:cubicBezTo>
                <a:cubicBezTo>
                  <a:pt x="854" y="480"/>
                  <a:pt x="860" y="472"/>
                  <a:pt x="862" y="453"/>
                </a:cubicBezTo>
                <a:cubicBezTo>
                  <a:pt x="864" y="434"/>
                  <a:pt x="858" y="406"/>
                  <a:pt x="862" y="385"/>
                </a:cubicBezTo>
                <a:cubicBezTo>
                  <a:pt x="866" y="364"/>
                  <a:pt x="881" y="346"/>
                  <a:pt x="885" y="327"/>
                </a:cubicBezTo>
                <a:cubicBezTo>
                  <a:pt x="889" y="308"/>
                  <a:pt x="892" y="285"/>
                  <a:pt x="885" y="272"/>
                </a:cubicBezTo>
                <a:lnTo>
                  <a:pt x="840" y="249"/>
                </a:lnTo>
                <a:cubicBezTo>
                  <a:pt x="821" y="230"/>
                  <a:pt x="782" y="189"/>
                  <a:pt x="771" y="159"/>
                </a:cubicBezTo>
                <a:cubicBezTo>
                  <a:pt x="760" y="129"/>
                  <a:pt x="763" y="95"/>
                  <a:pt x="771" y="69"/>
                </a:cubicBezTo>
                <a:lnTo>
                  <a:pt x="817" y="0"/>
                </a:lnTo>
                <a:cubicBezTo>
                  <a:pt x="841" y="11"/>
                  <a:pt x="887" y="123"/>
                  <a:pt x="918" y="135"/>
                </a:cubicBezTo>
                <a:cubicBezTo>
                  <a:pt x="949" y="147"/>
                  <a:pt x="973" y="83"/>
                  <a:pt x="1005" y="72"/>
                </a:cubicBezTo>
                <a:cubicBezTo>
                  <a:pt x="1037" y="61"/>
                  <a:pt x="1083" y="67"/>
                  <a:pt x="1112" y="68"/>
                </a:cubicBezTo>
                <a:cubicBezTo>
                  <a:pt x="1141" y="69"/>
                  <a:pt x="1155" y="69"/>
                  <a:pt x="1179" y="78"/>
                </a:cubicBezTo>
                <a:lnTo>
                  <a:pt x="1257" y="120"/>
                </a:lnTo>
                <a:cubicBezTo>
                  <a:pt x="1278" y="118"/>
                  <a:pt x="1289" y="86"/>
                  <a:pt x="1305" y="69"/>
                </a:cubicBezTo>
                <a:cubicBezTo>
                  <a:pt x="1321" y="52"/>
                  <a:pt x="1342" y="2"/>
                  <a:pt x="1353" y="15"/>
                </a:cubicBezTo>
                <a:cubicBezTo>
                  <a:pt x="1364" y="28"/>
                  <a:pt x="1372" y="110"/>
                  <a:pt x="1368" y="150"/>
                </a:cubicBezTo>
                <a:cubicBezTo>
                  <a:pt x="1364" y="190"/>
                  <a:pt x="1340" y="230"/>
                  <a:pt x="1328" y="254"/>
                </a:cubicBezTo>
                <a:cubicBezTo>
                  <a:pt x="1316" y="278"/>
                  <a:pt x="1291" y="269"/>
                  <a:pt x="1293" y="295"/>
                </a:cubicBezTo>
                <a:cubicBezTo>
                  <a:pt x="1295" y="321"/>
                  <a:pt x="1330" y="382"/>
                  <a:pt x="1338" y="408"/>
                </a:cubicBezTo>
                <a:lnTo>
                  <a:pt x="1338" y="453"/>
                </a:lnTo>
                <a:cubicBezTo>
                  <a:pt x="1341" y="469"/>
                  <a:pt x="1354" y="483"/>
                  <a:pt x="1356" y="506"/>
                </a:cubicBezTo>
                <a:cubicBezTo>
                  <a:pt x="1358" y="529"/>
                  <a:pt x="1355" y="562"/>
                  <a:pt x="1352" y="590"/>
                </a:cubicBezTo>
                <a:cubicBezTo>
                  <a:pt x="1349" y="618"/>
                  <a:pt x="1341" y="650"/>
                  <a:pt x="1340" y="674"/>
                </a:cubicBezTo>
                <a:cubicBezTo>
                  <a:pt x="1339" y="698"/>
                  <a:pt x="1344" y="706"/>
                  <a:pt x="1344" y="734"/>
                </a:cubicBezTo>
                <a:cubicBezTo>
                  <a:pt x="1344" y="762"/>
                  <a:pt x="1339" y="816"/>
                  <a:pt x="1340" y="842"/>
                </a:cubicBezTo>
                <a:lnTo>
                  <a:pt x="1348" y="890"/>
                </a:lnTo>
                <a:cubicBezTo>
                  <a:pt x="1351" y="931"/>
                  <a:pt x="1332" y="1025"/>
                  <a:pt x="1361" y="1088"/>
                </a:cubicBezTo>
                <a:cubicBezTo>
                  <a:pt x="1390" y="1151"/>
                  <a:pt x="1483" y="1213"/>
                  <a:pt x="1524" y="1270"/>
                </a:cubicBezTo>
                <a:cubicBezTo>
                  <a:pt x="1565" y="1327"/>
                  <a:pt x="1586" y="1392"/>
                  <a:pt x="1608" y="1430"/>
                </a:cubicBezTo>
                <a:cubicBezTo>
                  <a:pt x="1630" y="1468"/>
                  <a:pt x="1640" y="1448"/>
                  <a:pt x="1656" y="1497"/>
                </a:cubicBezTo>
                <a:cubicBezTo>
                  <a:pt x="1672" y="1546"/>
                  <a:pt x="1697" y="1659"/>
                  <a:pt x="1701" y="1723"/>
                </a:cubicBezTo>
                <a:cubicBezTo>
                  <a:pt x="1705" y="1787"/>
                  <a:pt x="1694" y="1833"/>
                  <a:pt x="1679" y="1882"/>
                </a:cubicBezTo>
                <a:cubicBezTo>
                  <a:pt x="1664" y="1931"/>
                  <a:pt x="1626" y="1988"/>
                  <a:pt x="1611" y="2018"/>
                </a:cubicBezTo>
                <a:lnTo>
                  <a:pt x="1588" y="2064"/>
                </a:lnTo>
                <a:cubicBezTo>
                  <a:pt x="1577" y="2121"/>
                  <a:pt x="1562" y="2279"/>
                  <a:pt x="1543" y="2358"/>
                </a:cubicBezTo>
                <a:cubicBezTo>
                  <a:pt x="1524" y="2437"/>
                  <a:pt x="1489" y="2500"/>
                  <a:pt x="1475" y="2540"/>
                </a:cubicBezTo>
                <a:cubicBezTo>
                  <a:pt x="1461" y="2580"/>
                  <a:pt x="1461" y="2571"/>
                  <a:pt x="1460" y="2598"/>
                </a:cubicBezTo>
                <a:cubicBezTo>
                  <a:pt x="1459" y="2625"/>
                  <a:pt x="1473" y="2662"/>
                  <a:pt x="1468" y="2702"/>
                </a:cubicBezTo>
                <a:cubicBezTo>
                  <a:pt x="1463" y="2742"/>
                  <a:pt x="1440" y="2791"/>
                  <a:pt x="1428" y="2838"/>
                </a:cubicBezTo>
                <a:cubicBezTo>
                  <a:pt x="1416" y="2885"/>
                  <a:pt x="1402" y="2939"/>
                  <a:pt x="1396" y="2986"/>
                </a:cubicBezTo>
                <a:cubicBezTo>
                  <a:pt x="1390" y="3033"/>
                  <a:pt x="1387" y="3078"/>
                  <a:pt x="1392" y="3118"/>
                </a:cubicBezTo>
                <a:cubicBezTo>
                  <a:pt x="1397" y="3158"/>
                  <a:pt x="1425" y="3190"/>
                  <a:pt x="1424" y="3226"/>
                </a:cubicBezTo>
                <a:cubicBezTo>
                  <a:pt x="1423" y="3262"/>
                  <a:pt x="1391" y="3309"/>
                  <a:pt x="1384" y="3334"/>
                </a:cubicBezTo>
                <a:lnTo>
                  <a:pt x="1384" y="3379"/>
                </a:lnTo>
                <a:cubicBezTo>
                  <a:pt x="1385" y="3406"/>
                  <a:pt x="1384" y="3474"/>
                  <a:pt x="1388" y="3498"/>
                </a:cubicBezTo>
                <a:lnTo>
                  <a:pt x="1407" y="3525"/>
                </a:lnTo>
                <a:lnTo>
                  <a:pt x="1424" y="3634"/>
                </a:lnTo>
                <a:cubicBezTo>
                  <a:pt x="1408" y="3664"/>
                  <a:pt x="1350" y="3699"/>
                  <a:pt x="1308" y="3706"/>
                </a:cubicBezTo>
                <a:cubicBezTo>
                  <a:pt x="1266" y="3713"/>
                  <a:pt x="1201" y="3694"/>
                  <a:pt x="1172" y="3674"/>
                </a:cubicBezTo>
                <a:cubicBezTo>
                  <a:pt x="1143" y="3654"/>
                  <a:pt x="1136" y="3618"/>
                  <a:pt x="1134" y="3588"/>
                </a:cubicBezTo>
                <a:cubicBezTo>
                  <a:pt x="1132" y="3558"/>
                  <a:pt x="1142" y="3515"/>
                  <a:pt x="1157" y="3492"/>
                </a:cubicBezTo>
                <a:cubicBezTo>
                  <a:pt x="1172" y="3469"/>
                  <a:pt x="1211" y="3470"/>
                  <a:pt x="1225" y="3447"/>
                </a:cubicBezTo>
                <a:cubicBezTo>
                  <a:pt x="1239" y="3424"/>
                  <a:pt x="1244" y="3384"/>
                  <a:pt x="1244" y="3354"/>
                </a:cubicBezTo>
                <a:cubicBezTo>
                  <a:pt x="1244" y="3324"/>
                  <a:pt x="1228" y="3288"/>
                  <a:pt x="1225" y="3266"/>
                </a:cubicBezTo>
                <a:cubicBezTo>
                  <a:pt x="1222" y="3244"/>
                  <a:pt x="1218" y="3246"/>
                  <a:pt x="1225" y="3220"/>
                </a:cubicBezTo>
                <a:cubicBezTo>
                  <a:pt x="1232" y="3194"/>
                  <a:pt x="1259" y="3156"/>
                  <a:pt x="1270" y="3107"/>
                </a:cubicBezTo>
                <a:cubicBezTo>
                  <a:pt x="1281" y="3058"/>
                  <a:pt x="1297" y="2993"/>
                  <a:pt x="1293" y="2925"/>
                </a:cubicBezTo>
                <a:cubicBezTo>
                  <a:pt x="1289" y="2857"/>
                  <a:pt x="1265" y="2734"/>
                  <a:pt x="1248" y="2699"/>
                </a:cubicBezTo>
                <a:lnTo>
                  <a:pt x="1191" y="2715"/>
                </a:lnTo>
                <a:cubicBezTo>
                  <a:pt x="1173" y="2707"/>
                  <a:pt x="1151" y="2669"/>
                  <a:pt x="1140" y="2652"/>
                </a:cubicBezTo>
                <a:cubicBezTo>
                  <a:pt x="1129" y="2635"/>
                  <a:pt x="1119" y="2628"/>
                  <a:pt x="1122" y="2613"/>
                </a:cubicBezTo>
                <a:cubicBezTo>
                  <a:pt x="1125" y="2598"/>
                  <a:pt x="1148" y="2578"/>
                  <a:pt x="1157" y="2563"/>
                </a:cubicBezTo>
                <a:cubicBezTo>
                  <a:pt x="1166" y="2548"/>
                  <a:pt x="1180" y="2538"/>
                  <a:pt x="1179" y="2520"/>
                </a:cubicBezTo>
                <a:lnTo>
                  <a:pt x="1149" y="2454"/>
                </a:lnTo>
                <a:cubicBezTo>
                  <a:pt x="1153" y="2420"/>
                  <a:pt x="1194" y="2343"/>
                  <a:pt x="1202" y="2313"/>
                </a:cubicBezTo>
                <a:lnTo>
                  <a:pt x="1197" y="2274"/>
                </a:lnTo>
                <a:cubicBezTo>
                  <a:pt x="1178" y="2259"/>
                  <a:pt x="1118" y="2223"/>
                  <a:pt x="1089" y="2222"/>
                </a:cubicBezTo>
                <a:cubicBezTo>
                  <a:pt x="1060" y="2221"/>
                  <a:pt x="1032" y="2242"/>
                  <a:pt x="1021" y="2268"/>
                </a:cubicBezTo>
                <a:lnTo>
                  <a:pt x="1021" y="2381"/>
                </a:lnTo>
                <a:lnTo>
                  <a:pt x="998" y="2449"/>
                </a:lnTo>
                <a:lnTo>
                  <a:pt x="987" y="2526"/>
                </a:lnTo>
                <a:lnTo>
                  <a:pt x="987" y="2598"/>
                </a:lnTo>
                <a:cubicBezTo>
                  <a:pt x="989" y="2619"/>
                  <a:pt x="992" y="2636"/>
                  <a:pt x="998" y="2653"/>
                </a:cubicBezTo>
                <a:lnTo>
                  <a:pt x="1021" y="2699"/>
                </a:lnTo>
                <a:cubicBezTo>
                  <a:pt x="1021" y="2718"/>
                  <a:pt x="1002" y="2744"/>
                  <a:pt x="998" y="2767"/>
                </a:cubicBezTo>
                <a:cubicBezTo>
                  <a:pt x="994" y="2790"/>
                  <a:pt x="990" y="2812"/>
                  <a:pt x="998" y="2835"/>
                </a:cubicBezTo>
                <a:cubicBezTo>
                  <a:pt x="1006" y="2858"/>
                  <a:pt x="1037" y="2886"/>
                  <a:pt x="1044" y="2903"/>
                </a:cubicBezTo>
                <a:lnTo>
                  <a:pt x="1041" y="2940"/>
                </a:lnTo>
                <a:cubicBezTo>
                  <a:pt x="1026" y="2951"/>
                  <a:pt x="983" y="2970"/>
                  <a:pt x="953" y="2971"/>
                </a:cubicBezTo>
                <a:cubicBezTo>
                  <a:pt x="923" y="2972"/>
                  <a:pt x="877" y="2967"/>
                  <a:pt x="862" y="2948"/>
                </a:cubicBezTo>
                <a:cubicBezTo>
                  <a:pt x="847" y="2929"/>
                  <a:pt x="855" y="2877"/>
                  <a:pt x="862" y="2857"/>
                </a:cubicBezTo>
                <a:cubicBezTo>
                  <a:pt x="869" y="2837"/>
                  <a:pt x="900" y="2837"/>
                  <a:pt x="903" y="2829"/>
                </a:cubicBezTo>
                <a:lnTo>
                  <a:pt x="882" y="2808"/>
                </a:lnTo>
                <a:cubicBezTo>
                  <a:pt x="879" y="2794"/>
                  <a:pt x="886" y="2767"/>
                  <a:pt x="885" y="2744"/>
                </a:cubicBezTo>
                <a:lnTo>
                  <a:pt x="876" y="2670"/>
                </a:lnTo>
                <a:cubicBezTo>
                  <a:pt x="880" y="2644"/>
                  <a:pt x="903" y="2610"/>
                  <a:pt x="908" y="2585"/>
                </a:cubicBezTo>
                <a:cubicBezTo>
                  <a:pt x="913" y="2560"/>
                  <a:pt x="911" y="2540"/>
                  <a:pt x="908" y="2517"/>
                </a:cubicBezTo>
                <a:cubicBezTo>
                  <a:pt x="905" y="2494"/>
                  <a:pt x="895" y="2473"/>
                  <a:pt x="891" y="2448"/>
                </a:cubicBezTo>
                <a:cubicBezTo>
                  <a:pt x="887" y="2423"/>
                  <a:pt x="890" y="2389"/>
                  <a:pt x="885" y="2367"/>
                </a:cubicBezTo>
                <a:lnTo>
                  <a:pt x="862" y="2313"/>
                </a:lnTo>
                <a:lnTo>
                  <a:pt x="794" y="2540"/>
                </a:lnTo>
                <a:cubicBezTo>
                  <a:pt x="776" y="2597"/>
                  <a:pt x="759" y="2613"/>
                  <a:pt x="756" y="2658"/>
                </a:cubicBezTo>
                <a:cubicBezTo>
                  <a:pt x="753" y="2703"/>
                  <a:pt x="764" y="2771"/>
                  <a:pt x="774" y="2808"/>
                </a:cubicBezTo>
                <a:cubicBezTo>
                  <a:pt x="784" y="2845"/>
                  <a:pt x="814" y="2861"/>
                  <a:pt x="817" y="2880"/>
                </a:cubicBezTo>
                <a:cubicBezTo>
                  <a:pt x="820" y="2899"/>
                  <a:pt x="790" y="2906"/>
                  <a:pt x="794" y="2925"/>
                </a:cubicBezTo>
                <a:cubicBezTo>
                  <a:pt x="798" y="2944"/>
                  <a:pt x="827" y="2972"/>
                  <a:pt x="840" y="2994"/>
                </a:cubicBezTo>
                <a:lnTo>
                  <a:pt x="870" y="3057"/>
                </a:lnTo>
                <a:cubicBezTo>
                  <a:pt x="877" y="3080"/>
                  <a:pt x="899" y="3102"/>
                  <a:pt x="885" y="3130"/>
                </a:cubicBezTo>
                <a:cubicBezTo>
                  <a:pt x="871" y="3158"/>
                  <a:pt x="824" y="3205"/>
                  <a:pt x="789" y="3222"/>
                </a:cubicBezTo>
                <a:cubicBezTo>
                  <a:pt x="754" y="3239"/>
                  <a:pt x="704" y="3243"/>
                  <a:pt x="672" y="3231"/>
                </a:cubicBezTo>
                <a:cubicBezTo>
                  <a:pt x="640" y="3219"/>
                  <a:pt x="610" y="3182"/>
                  <a:pt x="600" y="3150"/>
                </a:cubicBezTo>
                <a:cubicBezTo>
                  <a:pt x="590" y="3118"/>
                  <a:pt x="610" y="3068"/>
                  <a:pt x="613" y="3039"/>
                </a:cubicBezTo>
                <a:cubicBezTo>
                  <a:pt x="616" y="3010"/>
                  <a:pt x="614" y="2987"/>
                  <a:pt x="618" y="2976"/>
                </a:cubicBezTo>
                <a:cubicBezTo>
                  <a:pt x="622" y="2965"/>
                  <a:pt x="629" y="2979"/>
                  <a:pt x="635" y="2971"/>
                </a:cubicBezTo>
                <a:cubicBezTo>
                  <a:pt x="641" y="2963"/>
                  <a:pt x="657" y="2940"/>
                  <a:pt x="657" y="2925"/>
                </a:cubicBezTo>
                <a:cubicBezTo>
                  <a:pt x="657" y="2910"/>
                  <a:pt x="636" y="2905"/>
                  <a:pt x="635" y="2880"/>
                </a:cubicBezTo>
                <a:cubicBezTo>
                  <a:pt x="634" y="2855"/>
                  <a:pt x="653" y="2839"/>
                  <a:pt x="654" y="2775"/>
                </a:cubicBezTo>
                <a:cubicBezTo>
                  <a:pt x="655" y="2711"/>
                  <a:pt x="650" y="2574"/>
                  <a:pt x="642" y="2496"/>
                </a:cubicBezTo>
                <a:cubicBezTo>
                  <a:pt x="634" y="2418"/>
                  <a:pt x="612" y="2370"/>
                  <a:pt x="609" y="2307"/>
                </a:cubicBezTo>
                <a:cubicBezTo>
                  <a:pt x="606" y="2244"/>
                  <a:pt x="623" y="2157"/>
                  <a:pt x="627" y="2118"/>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6" name="Freeform 114"/>
          <p:cNvSpPr>
            <a:spLocks/>
          </p:cNvSpPr>
          <p:nvPr/>
        </p:nvSpPr>
        <p:spPr bwMode="auto">
          <a:xfrm flipH="1">
            <a:off x="3190721" y="-738420"/>
            <a:ext cx="4003675" cy="8429625"/>
          </a:xfrm>
          <a:custGeom>
            <a:avLst/>
            <a:gdLst>
              <a:gd name="T0" fmla="*/ 901 w 1655"/>
              <a:gd name="T1" fmla="*/ 2799 h 3496"/>
              <a:gd name="T2" fmla="*/ 859 w 1655"/>
              <a:gd name="T3" fmla="*/ 2631 h 3496"/>
              <a:gd name="T4" fmla="*/ 844 w 1655"/>
              <a:gd name="T5" fmla="*/ 2400 h 3496"/>
              <a:gd name="T6" fmla="*/ 752 w 1655"/>
              <a:gd name="T7" fmla="*/ 2386 h 3496"/>
              <a:gd name="T8" fmla="*/ 747 w 1655"/>
              <a:gd name="T9" fmla="*/ 2808 h 3496"/>
              <a:gd name="T10" fmla="*/ 813 w 1655"/>
              <a:gd name="T11" fmla="*/ 2994 h 3496"/>
              <a:gd name="T12" fmla="*/ 912 w 1655"/>
              <a:gd name="T13" fmla="*/ 3198 h 3496"/>
              <a:gd name="T14" fmla="*/ 700 w 1655"/>
              <a:gd name="T15" fmla="*/ 3350 h 3496"/>
              <a:gd name="T16" fmla="*/ 648 w 1655"/>
              <a:gd name="T17" fmla="*/ 3078 h 3496"/>
              <a:gd name="T18" fmla="*/ 632 w 1655"/>
              <a:gd name="T19" fmla="*/ 2726 h 3496"/>
              <a:gd name="T20" fmla="*/ 580 w 1655"/>
              <a:gd name="T21" fmla="*/ 2150 h 3496"/>
              <a:gd name="T22" fmla="*/ 464 w 1655"/>
              <a:gd name="T23" fmla="*/ 1898 h 3496"/>
              <a:gd name="T24" fmla="*/ 328 w 1655"/>
              <a:gd name="T25" fmla="*/ 1562 h 3496"/>
              <a:gd name="T26" fmla="*/ 196 w 1655"/>
              <a:gd name="T27" fmla="*/ 1506 h 3496"/>
              <a:gd name="T28" fmla="*/ 152 w 1655"/>
              <a:gd name="T29" fmla="*/ 1406 h 3496"/>
              <a:gd name="T30" fmla="*/ 72 w 1655"/>
              <a:gd name="T31" fmla="*/ 1306 h 3496"/>
              <a:gd name="T32" fmla="*/ 392 w 1655"/>
              <a:gd name="T33" fmla="*/ 1162 h 3496"/>
              <a:gd name="T34" fmla="*/ 692 w 1655"/>
              <a:gd name="T35" fmla="*/ 1134 h 3496"/>
              <a:gd name="T36" fmla="*/ 844 w 1655"/>
              <a:gd name="T37" fmla="*/ 846 h 3496"/>
              <a:gd name="T38" fmla="*/ 836 w 1655"/>
              <a:gd name="T39" fmla="*/ 562 h 3496"/>
              <a:gd name="T40" fmla="*/ 840 w 1655"/>
              <a:gd name="T41" fmla="*/ 318 h 3496"/>
              <a:gd name="T42" fmla="*/ 784 w 1655"/>
              <a:gd name="T43" fmla="*/ 158 h 3496"/>
              <a:gd name="T44" fmla="*/ 891 w 1655"/>
              <a:gd name="T45" fmla="*/ 135 h 3496"/>
              <a:gd name="T46" fmla="*/ 1052 w 1655"/>
              <a:gd name="T47" fmla="*/ 94 h 3496"/>
              <a:gd name="T48" fmla="*/ 1230 w 1655"/>
              <a:gd name="T49" fmla="*/ 120 h 3496"/>
              <a:gd name="T50" fmla="*/ 1355 w 1655"/>
              <a:gd name="T51" fmla="*/ 51 h 3496"/>
              <a:gd name="T52" fmla="*/ 1266 w 1655"/>
              <a:gd name="T53" fmla="*/ 295 h 3496"/>
              <a:gd name="T54" fmla="*/ 1337 w 1655"/>
              <a:gd name="T55" fmla="*/ 495 h 3496"/>
              <a:gd name="T56" fmla="*/ 1331 w 1655"/>
              <a:gd name="T57" fmla="*/ 741 h 3496"/>
              <a:gd name="T58" fmla="*/ 1355 w 1655"/>
              <a:gd name="T59" fmla="*/ 1071 h 3496"/>
              <a:gd name="T60" fmla="*/ 1595 w 1655"/>
              <a:gd name="T61" fmla="*/ 1404 h 3496"/>
              <a:gd name="T62" fmla="*/ 1621 w 1655"/>
              <a:gd name="T63" fmla="*/ 1767 h 3496"/>
              <a:gd name="T64" fmla="*/ 1561 w 1655"/>
              <a:gd name="T65" fmla="*/ 2064 h 3496"/>
              <a:gd name="T66" fmla="*/ 1438 w 1655"/>
              <a:gd name="T67" fmla="*/ 2532 h 3496"/>
              <a:gd name="T68" fmla="*/ 1411 w 1655"/>
              <a:gd name="T69" fmla="*/ 2718 h 3496"/>
              <a:gd name="T70" fmla="*/ 1351 w 1655"/>
              <a:gd name="T71" fmla="*/ 3018 h 3496"/>
              <a:gd name="T72" fmla="*/ 1351 w 1655"/>
              <a:gd name="T73" fmla="*/ 3213 h 3496"/>
              <a:gd name="T74" fmla="*/ 1357 w 1655"/>
              <a:gd name="T75" fmla="*/ 3379 h 3496"/>
              <a:gd name="T76" fmla="*/ 1174 w 1655"/>
              <a:gd name="T77" fmla="*/ 3465 h 3496"/>
              <a:gd name="T78" fmla="*/ 1153 w 1655"/>
              <a:gd name="T79" fmla="*/ 3261 h 3496"/>
              <a:gd name="T80" fmla="*/ 1234 w 1655"/>
              <a:gd name="T81" fmla="*/ 2697 h 3496"/>
              <a:gd name="T82" fmla="*/ 1177 w 1655"/>
              <a:gd name="T83" fmla="*/ 2607 h 3496"/>
              <a:gd name="T84" fmla="*/ 1192 w 1655"/>
              <a:gd name="T85" fmla="*/ 2364 h 3496"/>
              <a:gd name="T86" fmla="*/ 1225 w 1655"/>
              <a:gd name="T87" fmla="*/ 2205 h 3496"/>
              <a:gd name="T88" fmla="*/ 1066 w 1655"/>
              <a:gd name="T89" fmla="*/ 2160 h 3496"/>
              <a:gd name="T90" fmla="*/ 916 w 1655"/>
              <a:gd name="T91" fmla="*/ 2226 h 3496"/>
              <a:gd name="T92" fmla="*/ 973 w 1655"/>
              <a:gd name="T93" fmla="*/ 2592 h 3496"/>
              <a:gd name="T94" fmla="*/ 1012 w 1655"/>
              <a:gd name="T95" fmla="*/ 2748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5" h="3496">
                <a:moveTo>
                  <a:pt x="979" y="2796"/>
                </a:moveTo>
                <a:cubicBezTo>
                  <a:pt x="964" y="2805"/>
                  <a:pt x="932" y="2802"/>
                  <a:pt x="919" y="2802"/>
                </a:cubicBezTo>
                <a:cubicBezTo>
                  <a:pt x="906" y="2802"/>
                  <a:pt x="911" y="2811"/>
                  <a:pt x="901" y="2799"/>
                </a:cubicBezTo>
                <a:cubicBezTo>
                  <a:pt x="891" y="2787"/>
                  <a:pt x="864" y="2749"/>
                  <a:pt x="859" y="2727"/>
                </a:cubicBezTo>
                <a:lnTo>
                  <a:pt x="871" y="2664"/>
                </a:lnTo>
                <a:lnTo>
                  <a:pt x="859" y="2631"/>
                </a:lnTo>
                <a:cubicBezTo>
                  <a:pt x="858" y="2621"/>
                  <a:pt x="866" y="2629"/>
                  <a:pt x="865" y="2601"/>
                </a:cubicBezTo>
                <a:cubicBezTo>
                  <a:pt x="864" y="2573"/>
                  <a:pt x="859" y="2496"/>
                  <a:pt x="856" y="2463"/>
                </a:cubicBezTo>
                <a:cubicBezTo>
                  <a:pt x="853" y="2430"/>
                  <a:pt x="858" y="2425"/>
                  <a:pt x="844" y="2400"/>
                </a:cubicBezTo>
                <a:lnTo>
                  <a:pt x="772" y="2310"/>
                </a:lnTo>
                <a:lnTo>
                  <a:pt x="744" y="2318"/>
                </a:lnTo>
                <a:lnTo>
                  <a:pt x="752" y="2386"/>
                </a:lnTo>
                <a:lnTo>
                  <a:pt x="732" y="2466"/>
                </a:lnTo>
                <a:cubicBezTo>
                  <a:pt x="728" y="2511"/>
                  <a:pt x="726" y="2601"/>
                  <a:pt x="729" y="2658"/>
                </a:cubicBezTo>
                <a:cubicBezTo>
                  <a:pt x="732" y="2715"/>
                  <a:pt x="737" y="2771"/>
                  <a:pt x="747" y="2808"/>
                </a:cubicBezTo>
                <a:cubicBezTo>
                  <a:pt x="757" y="2845"/>
                  <a:pt x="781" y="2862"/>
                  <a:pt x="790" y="2880"/>
                </a:cubicBezTo>
                <a:cubicBezTo>
                  <a:pt x="799" y="2898"/>
                  <a:pt x="796" y="2899"/>
                  <a:pt x="800" y="2918"/>
                </a:cubicBezTo>
                <a:cubicBezTo>
                  <a:pt x="804" y="2937"/>
                  <a:pt x="809" y="2971"/>
                  <a:pt x="813" y="2994"/>
                </a:cubicBezTo>
                <a:lnTo>
                  <a:pt x="824" y="3058"/>
                </a:lnTo>
                <a:cubicBezTo>
                  <a:pt x="831" y="3081"/>
                  <a:pt x="843" y="3107"/>
                  <a:pt x="858" y="3130"/>
                </a:cubicBezTo>
                <a:cubicBezTo>
                  <a:pt x="873" y="3153"/>
                  <a:pt x="905" y="3176"/>
                  <a:pt x="912" y="3198"/>
                </a:cubicBezTo>
                <a:cubicBezTo>
                  <a:pt x="919" y="3220"/>
                  <a:pt x="915" y="3231"/>
                  <a:pt x="900" y="3262"/>
                </a:cubicBezTo>
                <a:cubicBezTo>
                  <a:pt x="885" y="3293"/>
                  <a:pt x="857" y="3371"/>
                  <a:pt x="824" y="3386"/>
                </a:cubicBezTo>
                <a:cubicBezTo>
                  <a:pt x="791" y="3401"/>
                  <a:pt x="732" y="3371"/>
                  <a:pt x="700" y="3350"/>
                </a:cubicBezTo>
                <a:cubicBezTo>
                  <a:pt x="668" y="3329"/>
                  <a:pt x="633" y="3295"/>
                  <a:pt x="628" y="3262"/>
                </a:cubicBezTo>
                <a:cubicBezTo>
                  <a:pt x="623" y="3229"/>
                  <a:pt x="665" y="3181"/>
                  <a:pt x="668" y="3150"/>
                </a:cubicBezTo>
                <a:cubicBezTo>
                  <a:pt x="671" y="3119"/>
                  <a:pt x="656" y="3105"/>
                  <a:pt x="648" y="3078"/>
                </a:cubicBezTo>
                <a:cubicBezTo>
                  <a:pt x="640" y="3051"/>
                  <a:pt x="623" y="3015"/>
                  <a:pt x="620" y="2990"/>
                </a:cubicBezTo>
                <a:cubicBezTo>
                  <a:pt x="617" y="2965"/>
                  <a:pt x="628" y="2969"/>
                  <a:pt x="630" y="2925"/>
                </a:cubicBezTo>
                <a:cubicBezTo>
                  <a:pt x="632" y="2881"/>
                  <a:pt x="648" y="2808"/>
                  <a:pt x="632" y="2726"/>
                </a:cubicBezTo>
                <a:cubicBezTo>
                  <a:pt x="616" y="2644"/>
                  <a:pt x="550" y="2499"/>
                  <a:pt x="532" y="2434"/>
                </a:cubicBezTo>
                <a:cubicBezTo>
                  <a:pt x="514" y="2369"/>
                  <a:pt x="516" y="2381"/>
                  <a:pt x="524" y="2334"/>
                </a:cubicBezTo>
                <a:cubicBezTo>
                  <a:pt x="532" y="2287"/>
                  <a:pt x="570" y="2199"/>
                  <a:pt x="580" y="2150"/>
                </a:cubicBezTo>
                <a:cubicBezTo>
                  <a:pt x="590" y="2101"/>
                  <a:pt x="593" y="2069"/>
                  <a:pt x="584" y="2042"/>
                </a:cubicBezTo>
                <a:cubicBezTo>
                  <a:pt x="575" y="2015"/>
                  <a:pt x="548" y="2014"/>
                  <a:pt x="528" y="1990"/>
                </a:cubicBezTo>
                <a:cubicBezTo>
                  <a:pt x="508" y="1966"/>
                  <a:pt x="481" y="1951"/>
                  <a:pt x="464" y="1898"/>
                </a:cubicBezTo>
                <a:cubicBezTo>
                  <a:pt x="447" y="1845"/>
                  <a:pt x="443" y="1716"/>
                  <a:pt x="428" y="1670"/>
                </a:cubicBezTo>
                <a:lnTo>
                  <a:pt x="372" y="1622"/>
                </a:lnTo>
                <a:cubicBezTo>
                  <a:pt x="355" y="1604"/>
                  <a:pt x="337" y="1574"/>
                  <a:pt x="328" y="1562"/>
                </a:cubicBezTo>
                <a:cubicBezTo>
                  <a:pt x="324" y="1557"/>
                  <a:pt x="317" y="1542"/>
                  <a:pt x="304" y="1534"/>
                </a:cubicBezTo>
                <a:cubicBezTo>
                  <a:pt x="291" y="1526"/>
                  <a:pt x="266" y="1519"/>
                  <a:pt x="248" y="1514"/>
                </a:cubicBezTo>
                <a:cubicBezTo>
                  <a:pt x="230" y="1509"/>
                  <a:pt x="191" y="1515"/>
                  <a:pt x="196" y="1506"/>
                </a:cubicBezTo>
                <a:cubicBezTo>
                  <a:pt x="201" y="1497"/>
                  <a:pt x="290" y="1471"/>
                  <a:pt x="280" y="1462"/>
                </a:cubicBezTo>
                <a:cubicBezTo>
                  <a:pt x="270" y="1453"/>
                  <a:pt x="157" y="1459"/>
                  <a:pt x="136" y="1450"/>
                </a:cubicBezTo>
                <a:cubicBezTo>
                  <a:pt x="115" y="1441"/>
                  <a:pt x="175" y="1412"/>
                  <a:pt x="152" y="1406"/>
                </a:cubicBezTo>
                <a:lnTo>
                  <a:pt x="0" y="1414"/>
                </a:lnTo>
                <a:cubicBezTo>
                  <a:pt x="2" y="1398"/>
                  <a:pt x="152" y="1328"/>
                  <a:pt x="164" y="1310"/>
                </a:cubicBezTo>
                <a:cubicBezTo>
                  <a:pt x="176" y="1292"/>
                  <a:pt x="69" y="1318"/>
                  <a:pt x="72" y="1306"/>
                </a:cubicBezTo>
                <a:cubicBezTo>
                  <a:pt x="75" y="1294"/>
                  <a:pt x="155" y="1251"/>
                  <a:pt x="180" y="1236"/>
                </a:cubicBezTo>
                <a:lnTo>
                  <a:pt x="220" y="1214"/>
                </a:lnTo>
                <a:cubicBezTo>
                  <a:pt x="255" y="1202"/>
                  <a:pt x="342" y="1173"/>
                  <a:pt x="392" y="1162"/>
                </a:cubicBezTo>
                <a:cubicBezTo>
                  <a:pt x="442" y="1151"/>
                  <a:pt x="480" y="1140"/>
                  <a:pt x="520" y="1146"/>
                </a:cubicBezTo>
                <a:cubicBezTo>
                  <a:pt x="560" y="1152"/>
                  <a:pt x="603" y="1200"/>
                  <a:pt x="632" y="1198"/>
                </a:cubicBezTo>
                <a:cubicBezTo>
                  <a:pt x="661" y="1196"/>
                  <a:pt x="663" y="1159"/>
                  <a:pt x="692" y="1134"/>
                </a:cubicBezTo>
                <a:cubicBezTo>
                  <a:pt x="721" y="1109"/>
                  <a:pt x="786" y="1088"/>
                  <a:pt x="808" y="1050"/>
                </a:cubicBezTo>
                <a:cubicBezTo>
                  <a:pt x="830" y="1012"/>
                  <a:pt x="818" y="940"/>
                  <a:pt x="824" y="906"/>
                </a:cubicBezTo>
                <a:cubicBezTo>
                  <a:pt x="830" y="872"/>
                  <a:pt x="841" y="872"/>
                  <a:pt x="844" y="846"/>
                </a:cubicBezTo>
                <a:cubicBezTo>
                  <a:pt x="847" y="820"/>
                  <a:pt x="843" y="782"/>
                  <a:pt x="844" y="750"/>
                </a:cubicBezTo>
                <a:cubicBezTo>
                  <a:pt x="845" y="718"/>
                  <a:pt x="849" y="685"/>
                  <a:pt x="848" y="654"/>
                </a:cubicBezTo>
                <a:cubicBezTo>
                  <a:pt x="847" y="623"/>
                  <a:pt x="834" y="595"/>
                  <a:pt x="836" y="562"/>
                </a:cubicBezTo>
                <a:cubicBezTo>
                  <a:pt x="838" y="529"/>
                  <a:pt x="855" y="495"/>
                  <a:pt x="860" y="458"/>
                </a:cubicBezTo>
                <a:cubicBezTo>
                  <a:pt x="865" y="421"/>
                  <a:pt x="867" y="361"/>
                  <a:pt x="864" y="338"/>
                </a:cubicBezTo>
                <a:cubicBezTo>
                  <a:pt x="861" y="315"/>
                  <a:pt x="841" y="329"/>
                  <a:pt x="840" y="318"/>
                </a:cubicBezTo>
                <a:cubicBezTo>
                  <a:pt x="839" y="307"/>
                  <a:pt x="862" y="283"/>
                  <a:pt x="858" y="272"/>
                </a:cubicBezTo>
                <a:lnTo>
                  <a:pt x="813" y="249"/>
                </a:lnTo>
                <a:cubicBezTo>
                  <a:pt x="801" y="230"/>
                  <a:pt x="789" y="188"/>
                  <a:pt x="784" y="158"/>
                </a:cubicBezTo>
                <a:cubicBezTo>
                  <a:pt x="779" y="128"/>
                  <a:pt x="779" y="92"/>
                  <a:pt x="780" y="66"/>
                </a:cubicBezTo>
                <a:lnTo>
                  <a:pt x="790" y="0"/>
                </a:lnTo>
                <a:cubicBezTo>
                  <a:pt x="808" y="11"/>
                  <a:pt x="869" y="109"/>
                  <a:pt x="891" y="135"/>
                </a:cubicBezTo>
                <a:cubicBezTo>
                  <a:pt x="913" y="161"/>
                  <a:pt x="903" y="161"/>
                  <a:pt x="920" y="158"/>
                </a:cubicBezTo>
                <a:cubicBezTo>
                  <a:pt x="937" y="155"/>
                  <a:pt x="974" y="129"/>
                  <a:pt x="996" y="118"/>
                </a:cubicBezTo>
                <a:cubicBezTo>
                  <a:pt x="1018" y="107"/>
                  <a:pt x="1035" y="105"/>
                  <a:pt x="1052" y="94"/>
                </a:cubicBezTo>
                <a:cubicBezTo>
                  <a:pt x="1069" y="83"/>
                  <a:pt x="1079" y="57"/>
                  <a:pt x="1096" y="54"/>
                </a:cubicBezTo>
                <a:cubicBezTo>
                  <a:pt x="1113" y="51"/>
                  <a:pt x="1130" y="67"/>
                  <a:pt x="1152" y="78"/>
                </a:cubicBezTo>
                <a:lnTo>
                  <a:pt x="1230" y="120"/>
                </a:lnTo>
                <a:cubicBezTo>
                  <a:pt x="1253" y="120"/>
                  <a:pt x="1272" y="95"/>
                  <a:pt x="1288" y="78"/>
                </a:cubicBezTo>
                <a:cubicBezTo>
                  <a:pt x="1304" y="61"/>
                  <a:pt x="1315" y="19"/>
                  <a:pt x="1326" y="15"/>
                </a:cubicBezTo>
                <a:cubicBezTo>
                  <a:pt x="1337" y="11"/>
                  <a:pt x="1352" y="28"/>
                  <a:pt x="1355" y="51"/>
                </a:cubicBezTo>
                <a:cubicBezTo>
                  <a:pt x="1358" y="74"/>
                  <a:pt x="1353" y="119"/>
                  <a:pt x="1341" y="150"/>
                </a:cubicBezTo>
                <a:cubicBezTo>
                  <a:pt x="1329" y="181"/>
                  <a:pt x="1292" y="214"/>
                  <a:pt x="1280" y="238"/>
                </a:cubicBezTo>
                <a:cubicBezTo>
                  <a:pt x="1268" y="262"/>
                  <a:pt x="1261" y="267"/>
                  <a:pt x="1266" y="295"/>
                </a:cubicBezTo>
                <a:cubicBezTo>
                  <a:pt x="1271" y="323"/>
                  <a:pt x="1303" y="382"/>
                  <a:pt x="1311" y="408"/>
                </a:cubicBezTo>
                <a:lnTo>
                  <a:pt x="1311" y="453"/>
                </a:lnTo>
                <a:cubicBezTo>
                  <a:pt x="1315" y="467"/>
                  <a:pt x="1335" y="472"/>
                  <a:pt x="1337" y="495"/>
                </a:cubicBezTo>
                <a:cubicBezTo>
                  <a:pt x="1339" y="518"/>
                  <a:pt x="1324" y="568"/>
                  <a:pt x="1325" y="590"/>
                </a:cubicBezTo>
                <a:cubicBezTo>
                  <a:pt x="1326" y="612"/>
                  <a:pt x="1339" y="602"/>
                  <a:pt x="1340" y="627"/>
                </a:cubicBezTo>
                <a:cubicBezTo>
                  <a:pt x="1341" y="652"/>
                  <a:pt x="1335" y="705"/>
                  <a:pt x="1331" y="741"/>
                </a:cubicBezTo>
                <a:cubicBezTo>
                  <a:pt x="1327" y="777"/>
                  <a:pt x="1315" y="817"/>
                  <a:pt x="1313" y="842"/>
                </a:cubicBezTo>
                <a:lnTo>
                  <a:pt x="1321" y="890"/>
                </a:lnTo>
                <a:cubicBezTo>
                  <a:pt x="1328" y="928"/>
                  <a:pt x="1338" y="1033"/>
                  <a:pt x="1355" y="1071"/>
                </a:cubicBezTo>
                <a:lnTo>
                  <a:pt x="1424" y="1119"/>
                </a:lnTo>
                <a:cubicBezTo>
                  <a:pt x="1450" y="1146"/>
                  <a:pt x="1483" y="1189"/>
                  <a:pt x="1511" y="1236"/>
                </a:cubicBezTo>
                <a:cubicBezTo>
                  <a:pt x="1539" y="1283"/>
                  <a:pt x="1575" y="1360"/>
                  <a:pt x="1595" y="1404"/>
                </a:cubicBezTo>
                <a:cubicBezTo>
                  <a:pt x="1615" y="1448"/>
                  <a:pt x="1619" y="1454"/>
                  <a:pt x="1629" y="1497"/>
                </a:cubicBezTo>
                <a:cubicBezTo>
                  <a:pt x="1639" y="1540"/>
                  <a:pt x="1655" y="1617"/>
                  <a:pt x="1654" y="1662"/>
                </a:cubicBezTo>
                <a:cubicBezTo>
                  <a:pt x="1653" y="1707"/>
                  <a:pt x="1628" y="1732"/>
                  <a:pt x="1621" y="1767"/>
                </a:cubicBezTo>
                <a:cubicBezTo>
                  <a:pt x="1614" y="1802"/>
                  <a:pt x="1618" y="1837"/>
                  <a:pt x="1609" y="1872"/>
                </a:cubicBezTo>
                <a:cubicBezTo>
                  <a:pt x="1600" y="1907"/>
                  <a:pt x="1572" y="1948"/>
                  <a:pt x="1564" y="1980"/>
                </a:cubicBezTo>
                <a:cubicBezTo>
                  <a:pt x="1556" y="2012"/>
                  <a:pt x="1563" y="2029"/>
                  <a:pt x="1561" y="2064"/>
                </a:cubicBezTo>
                <a:cubicBezTo>
                  <a:pt x="1559" y="2099"/>
                  <a:pt x="1560" y="2147"/>
                  <a:pt x="1552" y="2193"/>
                </a:cubicBezTo>
                <a:cubicBezTo>
                  <a:pt x="1544" y="2239"/>
                  <a:pt x="1529" y="2284"/>
                  <a:pt x="1510" y="2340"/>
                </a:cubicBezTo>
                <a:cubicBezTo>
                  <a:pt x="1491" y="2396"/>
                  <a:pt x="1451" y="2489"/>
                  <a:pt x="1438" y="2532"/>
                </a:cubicBezTo>
                <a:cubicBezTo>
                  <a:pt x="1425" y="2575"/>
                  <a:pt x="1433" y="2576"/>
                  <a:pt x="1433" y="2598"/>
                </a:cubicBezTo>
                <a:cubicBezTo>
                  <a:pt x="1433" y="2620"/>
                  <a:pt x="1439" y="2647"/>
                  <a:pt x="1435" y="2667"/>
                </a:cubicBezTo>
                <a:cubicBezTo>
                  <a:pt x="1431" y="2687"/>
                  <a:pt x="1420" y="2694"/>
                  <a:pt x="1411" y="2718"/>
                </a:cubicBezTo>
                <a:cubicBezTo>
                  <a:pt x="1402" y="2742"/>
                  <a:pt x="1390" y="2780"/>
                  <a:pt x="1381" y="2814"/>
                </a:cubicBezTo>
                <a:cubicBezTo>
                  <a:pt x="1372" y="2848"/>
                  <a:pt x="1359" y="2891"/>
                  <a:pt x="1354" y="2925"/>
                </a:cubicBezTo>
                <a:cubicBezTo>
                  <a:pt x="1349" y="2959"/>
                  <a:pt x="1353" y="2996"/>
                  <a:pt x="1351" y="3018"/>
                </a:cubicBezTo>
                <a:cubicBezTo>
                  <a:pt x="1349" y="3040"/>
                  <a:pt x="1344" y="3042"/>
                  <a:pt x="1342" y="3060"/>
                </a:cubicBezTo>
                <a:cubicBezTo>
                  <a:pt x="1340" y="3078"/>
                  <a:pt x="1335" y="3101"/>
                  <a:pt x="1336" y="3126"/>
                </a:cubicBezTo>
                <a:cubicBezTo>
                  <a:pt x="1337" y="3151"/>
                  <a:pt x="1348" y="3186"/>
                  <a:pt x="1351" y="3213"/>
                </a:cubicBezTo>
                <a:cubicBezTo>
                  <a:pt x="1354" y="3240"/>
                  <a:pt x="1356" y="3268"/>
                  <a:pt x="1357" y="3288"/>
                </a:cubicBezTo>
                <a:cubicBezTo>
                  <a:pt x="1358" y="3308"/>
                  <a:pt x="1357" y="3319"/>
                  <a:pt x="1357" y="3334"/>
                </a:cubicBezTo>
                <a:lnTo>
                  <a:pt x="1357" y="3379"/>
                </a:lnTo>
                <a:cubicBezTo>
                  <a:pt x="1359" y="3396"/>
                  <a:pt x="1388" y="3419"/>
                  <a:pt x="1369" y="3438"/>
                </a:cubicBezTo>
                <a:cubicBezTo>
                  <a:pt x="1350" y="3457"/>
                  <a:pt x="1278" y="3488"/>
                  <a:pt x="1246" y="3492"/>
                </a:cubicBezTo>
                <a:cubicBezTo>
                  <a:pt x="1214" y="3496"/>
                  <a:pt x="1197" y="3481"/>
                  <a:pt x="1174" y="3465"/>
                </a:cubicBezTo>
                <a:cubicBezTo>
                  <a:pt x="1151" y="3449"/>
                  <a:pt x="1116" y="3420"/>
                  <a:pt x="1108" y="3396"/>
                </a:cubicBezTo>
                <a:cubicBezTo>
                  <a:pt x="1100" y="3372"/>
                  <a:pt x="1116" y="3343"/>
                  <a:pt x="1123" y="3321"/>
                </a:cubicBezTo>
                <a:cubicBezTo>
                  <a:pt x="1130" y="3299"/>
                  <a:pt x="1139" y="3296"/>
                  <a:pt x="1153" y="3261"/>
                </a:cubicBezTo>
                <a:cubicBezTo>
                  <a:pt x="1167" y="3226"/>
                  <a:pt x="1195" y="3167"/>
                  <a:pt x="1210" y="3111"/>
                </a:cubicBezTo>
                <a:cubicBezTo>
                  <a:pt x="1225" y="3055"/>
                  <a:pt x="1242" y="2991"/>
                  <a:pt x="1246" y="2922"/>
                </a:cubicBezTo>
                <a:cubicBezTo>
                  <a:pt x="1250" y="2853"/>
                  <a:pt x="1238" y="2735"/>
                  <a:pt x="1234" y="2697"/>
                </a:cubicBezTo>
                <a:lnTo>
                  <a:pt x="1219" y="2691"/>
                </a:lnTo>
                <a:cubicBezTo>
                  <a:pt x="1211" y="2682"/>
                  <a:pt x="1190" y="2657"/>
                  <a:pt x="1183" y="2643"/>
                </a:cubicBezTo>
                <a:cubicBezTo>
                  <a:pt x="1176" y="2629"/>
                  <a:pt x="1172" y="2622"/>
                  <a:pt x="1177" y="2607"/>
                </a:cubicBezTo>
                <a:cubicBezTo>
                  <a:pt x="1182" y="2592"/>
                  <a:pt x="1204" y="2576"/>
                  <a:pt x="1210" y="2553"/>
                </a:cubicBezTo>
                <a:cubicBezTo>
                  <a:pt x="1216" y="2530"/>
                  <a:pt x="1219" y="2498"/>
                  <a:pt x="1216" y="2466"/>
                </a:cubicBezTo>
                <a:lnTo>
                  <a:pt x="1192" y="2364"/>
                </a:lnTo>
                <a:cubicBezTo>
                  <a:pt x="1195" y="2338"/>
                  <a:pt x="1233" y="2327"/>
                  <a:pt x="1237" y="2307"/>
                </a:cubicBezTo>
                <a:cubicBezTo>
                  <a:pt x="1241" y="2287"/>
                  <a:pt x="1221" y="2258"/>
                  <a:pt x="1219" y="2241"/>
                </a:cubicBezTo>
                <a:lnTo>
                  <a:pt x="1225" y="2205"/>
                </a:lnTo>
                <a:cubicBezTo>
                  <a:pt x="1214" y="2199"/>
                  <a:pt x="1175" y="2208"/>
                  <a:pt x="1153" y="2205"/>
                </a:cubicBezTo>
                <a:cubicBezTo>
                  <a:pt x="1131" y="2202"/>
                  <a:pt x="1107" y="2194"/>
                  <a:pt x="1093" y="2187"/>
                </a:cubicBezTo>
                <a:cubicBezTo>
                  <a:pt x="1079" y="2180"/>
                  <a:pt x="1082" y="2158"/>
                  <a:pt x="1066" y="2160"/>
                </a:cubicBezTo>
                <a:cubicBezTo>
                  <a:pt x="1050" y="2162"/>
                  <a:pt x="1020" y="2194"/>
                  <a:pt x="997" y="2199"/>
                </a:cubicBezTo>
                <a:cubicBezTo>
                  <a:pt x="974" y="2204"/>
                  <a:pt x="941" y="2183"/>
                  <a:pt x="928" y="2187"/>
                </a:cubicBezTo>
                <a:lnTo>
                  <a:pt x="916" y="2226"/>
                </a:lnTo>
                <a:lnTo>
                  <a:pt x="895" y="2346"/>
                </a:lnTo>
                <a:cubicBezTo>
                  <a:pt x="896" y="2394"/>
                  <a:pt x="909" y="2473"/>
                  <a:pt x="922" y="2514"/>
                </a:cubicBezTo>
                <a:lnTo>
                  <a:pt x="973" y="2592"/>
                </a:lnTo>
                <a:cubicBezTo>
                  <a:pt x="981" y="2615"/>
                  <a:pt x="965" y="2636"/>
                  <a:pt x="971" y="2653"/>
                </a:cubicBezTo>
                <a:lnTo>
                  <a:pt x="1012" y="2694"/>
                </a:lnTo>
                <a:cubicBezTo>
                  <a:pt x="1019" y="2710"/>
                  <a:pt x="1017" y="2731"/>
                  <a:pt x="1012" y="2748"/>
                </a:cubicBezTo>
                <a:cubicBezTo>
                  <a:pt x="1007" y="2765"/>
                  <a:pt x="986" y="2786"/>
                  <a:pt x="979" y="2796"/>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7" name="Freeform 115"/>
          <p:cNvSpPr>
            <a:spLocks/>
          </p:cNvSpPr>
          <p:nvPr/>
        </p:nvSpPr>
        <p:spPr bwMode="auto">
          <a:xfrm flipH="1">
            <a:off x="2181071" y="-1486133"/>
            <a:ext cx="4678363" cy="10501313"/>
          </a:xfrm>
          <a:custGeom>
            <a:avLst/>
            <a:gdLst>
              <a:gd name="T0" fmla="*/ 940 w 1660"/>
              <a:gd name="T1" fmla="*/ 2696 h 3736"/>
              <a:gd name="T2" fmla="*/ 891 w 1660"/>
              <a:gd name="T3" fmla="*/ 2591 h 3736"/>
              <a:gd name="T4" fmla="*/ 860 w 1660"/>
              <a:gd name="T5" fmla="*/ 2316 h 3736"/>
              <a:gd name="T6" fmla="*/ 860 w 1660"/>
              <a:gd name="T7" fmla="*/ 2768 h 3736"/>
              <a:gd name="T8" fmla="*/ 850 w 1660"/>
              <a:gd name="T9" fmla="*/ 3048 h 3736"/>
              <a:gd name="T10" fmla="*/ 920 w 1660"/>
              <a:gd name="T11" fmla="*/ 3344 h 3736"/>
              <a:gd name="T12" fmla="*/ 996 w 1660"/>
              <a:gd name="T13" fmla="*/ 3620 h 3736"/>
              <a:gd name="T14" fmla="*/ 704 w 1660"/>
              <a:gd name="T15" fmla="*/ 3628 h 3736"/>
              <a:gd name="T16" fmla="*/ 752 w 1660"/>
              <a:gd name="T17" fmla="*/ 3468 h 3736"/>
              <a:gd name="T18" fmla="*/ 732 w 1660"/>
              <a:gd name="T19" fmla="*/ 3060 h 3736"/>
              <a:gd name="T20" fmla="*/ 680 w 1660"/>
              <a:gd name="T21" fmla="*/ 2812 h 3736"/>
              <a:gd name="T22" fmla="*/ 628 w 1660"/>
              <a:gd name="T23" fmla="*/ 2296 h 3736"/>
              <a:gd name="T24" fmla="*/ 520 w 1660"/>
              <a:gd name="T25" fmla="*/ 1988 h 3736"/>
              <a:gd name="T26" fmla="*/ 376 w 1660"/>
              <a:gd name="T27" fmla="*/ 1684 h 3736"/>
              <a:gd name="T28" fmla="*/ 248 w 1660"/>
              <a:gd name="T29" fmla="*/ 1468 h 3736"/>
              <a:gd name="T30" fmla="*/ 96 w 1660"/>
              <a:gd name="T31" fmla="*/ 1316 h 3736"/>
              <a:gd name="T32" fmla="*/ 156 w 1660"/>
              <a:gd name="T33" fmla="*/ 1172 h 3736"/>
              <a:gd name="T34" fmla="*/ 496 w 1660"/>
              <a:gd name="T35" fmla="*/ 1164 h 3736"/>
              <a:gd name="T36" fmla="*/ 832 w 1660"/>
              <a:gd name="T37" fmla="*/ 1024 h 3736"/>
              <a:gd name="T38" fmla="*/ 870 w 1660"/>
              <a:gd name="T39" fmla="*/ 740 h 3736"/>
              <a:gd name="T40" fmla="*/ 886 w 1660"/>
              <a:gd name="T41" fmla="*/ 448 h 3736"/>
              <a:gd name="T42" fmla="*/ 884 w 1660"/>
              <a:gd name="T43" fmla="*/ 262 h 3736"/>
              <a:gd name="T44" fmla="*/ 806 w 1660"/>
              <a:gd name="T45" fmla="*/ 56 h 3736"/>
              <a:gd name="T46" fmla="*/ 948 w 1660"/>
              <a:gd name="T47" fmla="*/ 136 h 3736"/>
              <a:gd name="T48" fmla="*/ 1168 w 1660"/>
              <a:gd name="T49" fmla="*/ 84 h 3736"/>
              <a:gd name="T50" fmla="*/ 1356 w 1660"/>
              <a:gd name="T51" fmla="*/ 56 h 3736"/>
              <a:gd name="T52" fmla="*/ 1324 w 1660"/>
              <a:gd name="T53" fmla="*/ 240 h 3736"/>
              <a:gd name="T54" fmla="*/ 1292 w 1660"/>
              <a:gd name="T55" fmla="*/ 285 h 3736"/>
              <a:gd name="T56" fmla="*/ 1363 w 1660"/>
              <a:gd name="T57" fmla="*/ 485 h 3736"/>
              <a:gd name="T58" fmla="*/ 1357 w 1660"/>
              <a:gd name="T59" fmla="*/ 731 h 3736"/>
              <a:gd name="T60" fmla="*/ 1381 w 1660"/>
              <a:gd name="T61" fmla="*/ 1061 h 3736"/>
              <a:gd name="T62" fmla="*/ 1583 w 1660"/>
              <a:gd name="T63" fmla="*/ 1409 h 3736"/>
              <a:gd name="T64" fmla="*/ 1658 w 1660"/>
              <a:gd name="T65" fmla="*/ 1676 h 3736"/>
              <a:gd name="T66" fmla="*/ 1590 w 1660"/>
              <a:gd name="T67" fmla="*/ 1970 h 3736"/>
              <a:gd name="T68" fmla="*/ 1454 w 1660"/>
              <a:gd name="T69" fmla="*/ 2441 h 3736"/>
              <a:gd name="T70" fmla="*/ 1433 w 1660"/>
              <a:gd name="T71" fmla="*/ 2591 h 3736"/>
              <a:gd name="T72" fmla="*/ 1373 w 1660"/>
              <a:gd name="T73" fmla="*/ 2786 h 3736"/>
              <a:gd name="T74" fmla="*/ 1376 w 1660"/>
              <a:gd name="T75" fmla="*/ 3044 h 3736"/>
              <a:gd name="T76" fmla="*/ 1397 w 1660"/>
              <a:gd name="T77" fmla="*/ 3206 h 3736"/>
              <a:gd name="T78" fmla="*/ 1427 w 1660"/>
              <a:gd name="T79" fmla="*/ 3308 h 3736"/>
              <a:gd name="T80" fmla="*/ 1256 w 1660"/>
              <a:gd name="T81" fmla="*/ 3377 h 3736"/>
              <a:gd name="T82" fmla="*/ 1220 w 1660"/>
              <a:gd name="T83" fmla="*/ 3197 h 3736"/>
              <a:gd name="T84" fmla="*/ 1272 w 1660"/>
              <a:gd name="T85" fmla="*/ 2912 h 3736"/>
              <a:gd name="T86" fmla="*/ 1236 w 1660"/>
              <a:gd name="T87" fmla="*/ 2543 h 3736"/>
              <a:gd name="T88" fmla="*/ 1245 w 1660"/>
              <a:gd name="T89" fmla="*/ 2231 h 3736"/>
              <a:gd name="T90" fmla="*/ 1119 w 1660"/>
              <a:gd name="T91" fmla="*/ 2177 h 3736"/>
              <a:gd name="T92" fmla="*/ 965 w 1660"/>
              <a:gd name="T93" fmla="*/ 2207 h 3736"/>
              <a:gd name="T94" fmla="*/ 972 w 1660"/>
              <a:gd name="T95" fmla="*/ 2388 h 3736"/>
              <a:gd name="T96" fmla="*/ 1032 w 1660"/>
              <a:gd name="T97" fmla="*/ 2532 h 3736"/>
              <a:gd name="T98" fmla="*/ 1036 w 1660"/>
              <a:gd name="T99" fmla="*/ 2700 h 3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0" h="3736">
                <a:moveTo>
                  <a:pt x="1036" y="2700"/>
                </a:moveTo>
                <a:cubicBezTo>
                  <a:pt x="1023" y="2709"/>
                  <a:pt x="1000" y="2705"/>
                  <a:pt x="984" y="2704"/>
                </a:cubicBezTo>
                <a:cubicBezTo>
                  <a:pt x="968" y="2703"/>
                  <a:pt x="954" y="2704"/>
                  <a:pt x="940" y="2696"/>
                </a:cubicBezTo>
                <a:cubicBezTo>
                  <a:pt x="926" y="2688"/>
                  <a:pt x="906" y="2666"/>
                  <a:pt x="897" y="2654"/>
                </a:cubicBezTo>
                <a:lnTo>
                  <a:pt x="885" y="2621"/>
                </a:lnTo>
                <a:cubicBezTo>
                  <a:pt x="884" y="2611"/>
                  <a:pt x="892" y="2619"/>
                  <a:pt x="891" y="2591"/>
                </a:cubicBezTo>
                <a:cubicBezTo>
                  <a:pt x="890" y="2563"/>
                  <a:pt x="885" y="2486"/>
                  <a:pt x="882" y="2453"/>
                </a:cubicBezTo>
                <a:cubicBezTo>
                  <a:pt x="879" y="2420"/>
                  <a:pt x="874" y="2413"/>
                  <a:pt x="870" y="2390"/>
                </a:cubicBezTo>
                <a:lnTo>
                  <a:pt x="860" y="2316"/>
                </a:lnTo>
                <a:lnTo>
                  <a:pt x="840" y="2424"/>
                </a:lnTo>
                <a:cubicBezTo>
                  <a:pt x="839" y="2479"/>
                  <a:pt x="853" y="2587"/>
                  <a:pt x="856" y="2644"/>
                </a:cubicBezTo>
                <a:cubicBezTo>
                  <a:pt x="859" y="2701"/>
                  <a:pt x="861" y="2726"/>
                  <a:pt x="860" y="2768"/>
                </a:cubicBezTo>
                <a:cubicBezTo>
                  <a:pt x="859" y="2810"/>
                  <a:pt x="851" y="2860"/>
                  <a:pt x="848" y="2896"/>
                </a:cubicBezTo>
                <a:cubicBezTo>
                  <a:pt x="845" y="2932"/>
                  <a:pt x="839" y="2959"/>
                  <a:pt x="839" y="2984"/>
                </a:cubicBezTo>
                <a:lnTo>
                  <a:pt x="850" y="3048"/>
                </a:lnTo>
                <a:cubicBezTo>
                  <a:pt x="852" y="3075"/>
                  <a:pt x="845" y="3115"/>
                  <a:pt x="848" y="3148"/>
                </a:cubicBezTo>
                <a:cubicBezTo>
                  <a:pt x="851" y="3181"/>
                  <a:pt x="856" y="3215"/>
                  <a:pt x="868" y="3248"/>
                </a:cubicBezTo>
                <a:cubicBezTo>
                  <a:pt x="880" y="3281"/>
                  <a:pt x="916" y="3319"/>
                  <a:pt x="920" y="3344"/>
                </a:cubicBezTo>
                <a:cubicBezTo>
                  <a:pt x="924" y="3369"/>
                  <a:pt x="889" y="3367"/>
                  <a:pt x="892" y="3396"/>
                </a:cubicBezTo>
                <a:cubicBezTo>
                  <a:pt x="895" y="3425"/>
                  <a:pt x="919" y="3479"/>
                  <a:pt x="936" y="3516"/>
                </a:cubicBezTo>
                <a:cubicBezTo>
                  <a:pt x="953" y="3553"/>
                  <a:pt x="1007" y="3585"/>
                  <a:pt x="996" y="3620"/>
                </a:cubicBezTo>
                <a:cubicBezTo>
                  <a:pt x="985" y="3655"/>
                  <a:pt x="913" y="3720"/>
                  <a:pt x="868" y="3728"/>
                </a:cubicBezTo>
                <a:cubicBezTo>
                  <a:pt x="823" y="3736"/>
                  <a:pt x="755" y="3685"/>
                  <a:pt x="728" y="3668"/>
                </a:cubicBezTo>
                <a:cubicBezTo>
                  <a:pt x="701" y="3651"/>
                  <a:pt x="703" y="3649"/>
                  <a:pt x="704" y="3628"/>
                </a:cubicBezTo>
                <a:cubicBezTo>
                  <a:pt x="705" y="3607"/>
                  <a:pt x="725" y="3565"/>
                  <a:pt x="732" y="3544"/>
                </a:cubicBezTo>
                <a:cubicBezTo>
                  <a:pt x="739" y="3523"/>
                  <a:pt x="741" y="3517"/>
                  <a:pt x="744" y="3504"/>
                </a:cubicBezTo>
                <a:cubicBezTo>
                  <a:pt x="747" y="3491"/>
                  <a:pt x="757" y="3493"/>
                  <a:pt x="752" y="3468"/>
                </a:cubicBezTo>
                <a:cubicBezTo>
                  <a:pt x="747" y="3443"/>
                  <a:pt x="715" y="3403"/>
                  <a:pt x="712" y="3356"/>
                </a:cubicBezTo>
                <a:cubicBezTo>
                  <a:pt x="709" y="3309"/>
                  <a:pt x="729" y="3233"/>
                  <a:pt x="732" y="3184"/>
                </a:cubicBezTo>
                <a:cubicBezTo>
                  <a:pt x="735" y="3135"/>
                  <a:pt x="733" y="3093"/>
                  <a:pt x="732" y="3060"/>
                </a:cubicBezTo>
                <a:cubicBezTo>
                  <a:pt x="731" y="3027"/>
                  <a:pt x="731" y="3017"/>
                  <a:pt x="724" y="2988"/>
                </a:cubicBezTo>
                <a:cubicBezTo>
                  <a:pt x="717" y="2959"/>
                  <a:pt x="695" y="2917"/>
                  <a:pt x="688" y="2888"/>
                </a:cubicBezTo>
                <a:cubicBezTo>
                  <a:pt x="681" y="2859"/>
                  <a:pt x="686" y="2840"/>
                  <a:pt x="680" y="2812"/>
                </a:cubicBezTo>
                <a:cubicBezTo>
                  <a:pt x="674" y="2784"/>
                  <a:pt x="656" y="2789"/>
                  <a:pt x="652" y="2720"/>
                </a:cubicBezTo>
                <a:cubicBezTo>
                  <a:pt x="648" y="2651"/>
                  <a:pt x="660" y="2471"/>
                  <a:pt x="656" y="2400"/>
                </a:cubicBezTo>
                <a:cubicBezTo>
                  <a:pt x="652" y="2329"/>
                  <a:pt x="643" y="2344"/>
                  <a:pt x="628" y="2296"/>
                </a:cubicBezTo>
                <a:cubicBezTo>
                  <a:pt x="613" y="2248"/>
                  <a:pt x="576" y="2149"/>
                  <a:pt x="564" y="2112"/>
                </a:cubicBezTo>
                <a:cubicBezTo>
                  <a:pt x="552" y="2075"/>
                  <a:pt x="563" y="2093"/>
                  <a:pt x="556" y="2072"/>
                </a:cubicBezTo>
                <a:cubicBezTo>
                  <a:pt x="549" y="2051"/>
                  <a:pt x="531" y="2017"/>
                  <a:pt x="520" y="1988"/>
                </a:cubicBezTo>
                <a:cubicBezTo>
                  <a:pt x="509" y="1959"/>
                  <a:pt x="500" y="1933"/>
                  <a:pt x="492" y="1896"/>
                </a:cubicBezTo>
                <a:cubicBezTo>
                  <a:pt x="484" y="1859"/>
                  <a:pt x="491" y="1799"/>
                  <a:pt x="472" y="1764"/>
                </a:cubicBezTo>
                <a:lnTo>
                  <a:pt x="376" y="1684"/>
                </a:lnTo>
                <a:cubicBezTo>
                  <a:pt x="351" y="1657"/>
                  <a:pt x="341" y="1634"/>
                  <a:pt x="324" y="1604"/>
                </a:cubicBezTo>
                <a:cubicBezTo>
                  <a:pt x="307" y="1574"/>
                  <a:pt x="287" y="1527"/>
                  <a:pt x="274" y="1504"/>
                </a:cubicBezTo>
                <a:cubicBezTo>
                  <a:pt x="261" y="1481"/>
                  <a:pt x="258" y="1487"/>
                  <a:pt x="248" y="1468"/>
                </a:cubicBezTo>
                <a:cubicBezTo>
                  <a:pt x="238" y="1449"/>
                  <a:pt x="244" y="1407"/>
                  <a:pt x="212" y="1392"/>
                </a:cubicBezTo>
                <a:lnTo>
                  <a:pt x="56" y="1376"/>
                </a:lnTo>
                <a:cubicBezTo>
                  <a:pt x="37" y="1363"/>
                  <a:pt x="105" y="1321"/>
                  <a:pt x="96" y="1316"/>
                </a:cubicBezTo>
                <a:cubicBezTo>
                  <a:pt x="87" y="1311"/>
                  <a:pt x="8" y="1358"/>
                  <a:pt x="4" y="1348"/>
                </a:cubicBezTo>
                <a:cubicBezTo>
                  <a:pt x="0" y="1338"/>
                  <a:pt x="47" y="1285"/>
                  <a:pt x="72" y="1256"/>
                </a:cubicBezTo>
                <a:cubicBezTo>
                  <a:pt x="97" y="1227"/>
                  <a:pt x="124" y="1192"/>
                  <a:pt x="156" y="1172"/>
                </a:cubicBezTo>
                <a:cubicBezTo>
                  <a:pt x="188" y="1152"/>
                  <a:pt x="224" y="1143"/>
                  <a:pt x="264" y="1136"/>
                </a:cubicBezTo>
                <a:cubicBezTo>
                  <a:pt x="304" y="1129"/>
                  <a:pt x="357" y="1123"/>
                  <a:pt x="396" y="1128"/>
                </a:cubicBezTo>
                <a:cubicBezTo>
                  <a:pt x="435" y="1133"/>
                  <a:pt x="458" y="1147"/>
                  <a:pt x="496" y="1164"/>
                </a:cubicBezTo>
                <a:cubicBezTo>
                  <a:pt x="534" y="1181"/>
                  <a:pt x="587" y="1235"/>
                  <a:pt x="624" y="1228"/>
                </a:cubicBezTo>
                <a:cubicBezTo>
                  <a:pt x="661" y="1221"/>
                  <a:pt x="683" y="1158"/>
                  <a:pt x="718" y="1124"/>
                </a:cubicBezTo>
                <a:cubicBezTo>
                  <a:pt x="753" y="1090"/>
                  <a:pt x="810" y="1062"/>
                  <a:pt x="832" y="1024"/>
                </a:cubicBezTo>
                <a:cubicBezTo>
                  <a:pt x="854" y="986"/>
                  <a:pt x="844" y="927"/>
                  <a:pt x="850" y="896"/>
                </a:cubicBezTo>
                <a:cubicBezTo>
                  <a:pt x="856" y="865"/>
                  <a:pt x="867" y="862"/>
                  <a:pt x="870" y="836"/>
                </a:cubicBezTo>
                <a:cubicBezTo>
                  <a:pt x="873" y="810"/>
                  <a:pt x="869" y="772"/>
                  <a:pt x="870" y="740"/>
                </a:cubicBezTo>
                <a:cubicBezTo>
                  <a:pt x="871" y="708"/>
                  <a:pt x="875" y="675"/>
                  <a:pt x="874" y="644"/>
                </a:cubicBezTo>
                <a:cubicBezTo>
                  <a:pt x="873" y="613"/>
                  <a:pt x="860" y="585"/>
                  <a:pt x="862" y="552"/>
                </a:cubicBezTo>
                <a:cubicBezTo>
                  <a:pt x="864" y="519"/>
                  <a:pt x="881" y="485"/>
                  <a:pt x="886" y="448"/>
                </a:cubicBezTo>
                <a:cubicBezTo>
                  <a:pt x="891" y="411"/>
                  <a:pt x="884" y="351"/>
                  <a:pt x="890" y="328"/>
                </a:cubicBezTo>
                <a:cubicBezTo>
                  <a:pt x="896" y="305"/>
                  <a:pt x="921" y="319"/>
                  <a:pt x="920" y="308"/>
                </a:cubicBezTo>
                <a:cubicBezTo>
                  <a:pt x="919" y="297"/>
                  <a:pt x="898" y="274"/>
                  <a:pt x="884" y="262"/>
                </a:cubicBezTo>
                <a:lnTo>
                  <a:pt x="839" y="239"/>
                </a:lnTo>
                <a:cubicBezTo>
                  <a:pt x="827" y="220"/>
                  <a:pt x="815" y="178"/>
                  <a:pt x="810" y="148"/>
                </a:cubicBezTo>
                <a:cubicBezTo>
                  <a:pt x="805" y="118"/>
                  <a:pt x="805" y="81"/>
                  <a:pt x="806" y="56"/>
                </a:cubicBezTo>
                <a:lnTo>
                  <a:pt x="816" y="0"/>
                </a:lnTo>
                <a:cubicBezTo>
                  <a:pt x="831" y="7"/>
                  <a:pt x="874" y="77"/>
                  <a:pt x="896" y="100"/>
                </a:cubicBezTo>
                <a:cubicBezTo>
                  <a:pt x="918" y="123"/>
                  <a:pt x="929" y="137"/>
                  <a:pt x="948" y="136"/>
                </a:cubicBezTo>
                <a:cubicBezTo>
                  <a:pt x="967" y="135"/>
                  <a:pt x="990" y="105"/>
                  <a:pt x="1012" y="96"/>
                </a:cubicBezTo>
                <a:cubicBezTo>
                  <a:pt x="1034" y="87"/>
                  <a:pt x="1052" y="86"/>
                  <a:pt x="1078" y="84"/>
                </a:cubicBezTo>
                <a:cubicBezTo>
                  <a:pt x="1104" y="82"/>
                  <a:pt x="1138" y="80"/>
                  <a:pt x="1168" y="84"/>
                </a:cubicBezTo>
                <a:lnTo>
                  <a:pt x="1256" y="110"/>
                </a:lnTo>
                <a:cubicBezTo>
                  <a:pt x="1280" y="111"/>
                  <a:pt x="1295" y="97"/>
                  <a:pt x="1312" y="88"/>
                </a:cubicBezTo>
                <a:cubicBezTo>
                  <a:pt x="1329" y="79"/>
                  <a:pt x="1339" y="67"/>
                  <a:pt x="1356" y="56"/>
                </a:cubicBezTo>
                <a:cubicBezTo>
                  <a:pt x="1373" y="45"/>
                  <a:pt x="1411" y="5"/>
                  <a:pt x="1416" y="24"/>
                </a:cubicBezTo>
                <a:cubicBezTo>
                  <a:pt x="1421" y="43"/>
                  <a:pt x="1403" y="132"/>
                  <a:pt x="1388" y="168"/>
                </a:cubicBezTo>
                <a:cubicBezTo>
                  <a:pt x="1373" y="204"/>
                  <a:pt x="1324" y="225"/>
                  <a:pt x="1324" y="240"/>
                </a:cubicBezTo>
                <a:cubicBezTo>
                  <a:pt x="1324" y="255"/>
                  <a:pt x="1383" y="253"/>
                  <a:pt x="1388" y="260"/>
                </a:cubicBezTo>
                <a:cubicBezTo>
                  <a:pt x="1393" y="267"/>
                  <a:pt x="1372" y="280"/>
                  <a:pt x="1356" y="284"/>
                </a:cubicBezTo>
                <a:cubicBezTo>
                  <a:pt x="1340" y="288"/>
                  <a:pt x="1295" y="266"/>
                  <a:pt x="1292" y="285"/>
                </a:cubicBezTo>
                <a:cubicBezTo>
                  <a:pt x="1289" y="304"/>
                  <a:pt x="1329" y="372"/>
                  <a:pt x="1337" y="398"/>
                </a:cubicBezTo>
                <a:lnTo>
                  <a:pt x="1337" y="443"/>
                </a:lnTo>
                <a:cubicBezTo>
                  <a:pt x="1341" y="457"/>
                  <a:pt x="1357" y="463"/>
                  <a:pt x="1363" y="485"/>
                </a:cubicBezTo>
                <a:cubicBezTo>
                  <a:pt x="1369" y="507"/>
                  <a:pt x="1376" y="554"/>
                  <a:pt x="1376" y="576"/>
                </a:cubicBezTo>
                <a:cubicBezTo>
                  <a:pt x="1376" y="598"/>
                  <a:pt x="1369" y="591"/>
                  <a:pt x="1366" y="617"/>
                </a:cubicBezTo>
                <a:cubicBezTo>
                  <a:pt x="1363" y="643"/>
                  <a:pt x="1361" y="695"/>
                  <a:pt x="1357" y="731"/>
                </a:cubicBezTo>
                <a:cubicBezTo>
                  <a:pt x="1353" y="767"/>
                  <a:pt x="1341" y="807"/>
                  <a:pt x="1339" y="832"/>
                </a:cubicBezTo>
                <a:lnTo>
                  <a:pt x="1347" y="880"/>
                </a:lnTo>
                <a:cubicBezTo>
                  <a:pt x="1354" y="918"/>
                  <a:pt x="1364" y="1023"/>
                  <a:pt x="1381" y="1061"/>
                </a:cubicBezTo>
                <a:lnTo>
                  <a:pt x="1450" y="1109"/>
                </a:lnTo>
                <a:cubicBezTo>
                  <a:pt x="1476" y="1138"/>
                  <a:pt x="1513" y="1185"/>
                  <a:pt x="1535" y="1235"/>
                </a:cubicBezTo>
                <a:cubicBezTo>
                  <a:pt x="1557" y="1285"/>
                  <a:pt x="1575" y="1382"/>
                  <a:pt x="1583" y="1409"/>
                </a:cubicBezTo>
                <a:cubicBezTo>
                  <a:pt x="1591" y="1436"/>
                  <a:pt x="1577" y="1387"/>
                  <a:pt x="1586" y="1400"/>
                </a:cubicBezTo>
                <a:cubicBezTo>
                  <a:pt x="1595" y="1413"/>
                  <a:pt x="1622" y="1441"/>
                  <a:pt x="1634" y="1487"/>
                </a:cubicBezTo>
                <a:cubicBezTo>
                  <a:pt x="1646" y="1533"/>
                  <a:pt x="1656" y="1631"/>
                  <a:pt x="1658" y="1676"/>
                </a:cubicBezTo>
                <a:cubicBezTo>
                  <a:pt x="1660" y="1721"/>
                  <a:pt x="1651" y="1726"/>
                  <a:pt x="1647" y="1757"/>
                </a:cubicBezTo>
                <a:cubicBezTo>
                  <a:pt x="1643" y="1788"/>
                  <a:pt x="1644" y="1827"/>
                  <a:pt x="1635" y="1862"/>
                </a:cubicBezTo>
                <a:cubicBezTo>
                  <a:pt x="1626" y="1897"/>
                  <a:pt x="1601" y="1937"/>
                  <a:pt x="1590" y="1970"/>
                </a:cubicBezTo>
                <a:cubicBezTo>
                  <a:pt x="1579" y="2003"/>
                  <a:pt x="1581" y="2019"/>
                  <a:pt x="1571" y="2060"/>
                </a:cubicBezTo>
                <a:cubicBezTo>
                  <a:pt x="1561" y="2101"/>
                  <a:pt x="1548" y="2153"/>
                  <a:pt x="1529" y="2216"/>
                </a:cubicBezTo>
                <a:cubicBezTo>
                  <a:pt x="1510" y="2279"/>
                  <a:pt x="1466" y="2395"/>
                  <a:pt x="1454" y="2441"/>
                </a:cubicBezTo>
                <a:cubicBezTo>
                  <a:pt x="1442" y="2487"/>
                  <a:pt x="1459" y="2476"/>
                  <a:pt x="1457" y="2492"/>
                </a:cubicBezTo>
                <a:cubicBezTo>
                  <a:pt x="1455" y="2508"/>
                  <a:pt x="1443" y="2521"/>
                  <a:pt x="1439" y="2537"/>
                </a:cubicBezTo>
                <a:cubicBezTo>
                  <a:pt x="1435" y="2553"/>
                  <a:pt x="1437" y="2570"/>
                  <a:pt x="1433" y="2591"/>
                </a:cubicBezTo>
                <a:cubicBezTo>
                  <a:pt x="1429" y="2612"/>
                  <a:pt x="1419" y="2646"/>
                  <a:pt x="1415" y="2666"/>
                </a:cubicBezTo>
                <a:cubicBezTo>
                  <a:pt x="1411" y="2686"/>
                  <a:pt x="1419" y="2691"/>
                  <a:pt x="1412" y="2711"/>
                </a:cubicBezTo>
                <a:cubicBezTo>
                  <a:pt x="1405" y="2731"/>
                  <a:pt x="1378" y="2752"/>
                  <a:pt x="1373" y="2786"/>
                </a:cubicBezTo>
                <a:cubicBezTo>
                  <a:pt x="1368" y="2820"/>
                  <a:pt x="1379" y="2878"/>
                  <a:pt x="1380" y="2915"/>
                </a:cubicBezTo>
                <a:cubicBezTo>
                  <a:pt x="1381" y="2952"/>
                  <a:pt x="1378" y="2987"/>
                  <a:pt x="1377" y="3008"/>
                </a:cubicBezTo>
                <a:cubicBezTo>
                  <a:pt x="1376" y="3029"/>
                  <a:pt x="1374" y="3025"/>
                  <a:pt x="1376" y="3044"/>
                </a:cubicBezTo>
                <a:cubicBezTo>
                  <a:pt x="1378" y="3063"/>
                  <a:pt x="1382" y="3100"/>
                  <a:pt x="1388" y="3122"/>
                </a:cubicBezTo>
                <a:cubicBezTo>
                  <a:pt x="1394" y="3144"/>
                  <a:pt x="1408" y="3162"/>
                  <a:pt x="1409" y="3176"/>
                </a:cubicBezTo>
                <a:cubicBezTo>
                  <a:pt x="1410" y="3190"/>
                  <a:pt x="1399" y="3199"/>
                  <a:pt x="1397" y="3206"/>
                </a:cubicBezTo>
                <a:cubicBezTo>
                  <a:pt x="1395" y="3213"/>
                  <a:pt x="1392" y="3209"/>
                  <a:pt x="1397" y="3218"/>
                </a:cubicBezTo>
                <a:cubicBezTo>
                  <a:pt x="1402" y="3227"/>
                  <a:pt x="1419" y="3245"/>
                  <a:pt x="1424" y="3260"/>
                </a:cubicBezTo>
                <a:lnTo>
                  <a:pt x="1427" y="3308"/>
                </a:lnTo>
                <a:cubicBezTo>
                  <a:pt x="1422" y="3323"/>
                  <a:pt x="1410" y="3338"/>
                  <a:pt x="1397" y="3350"/>
                </a:cubicBezTo>
                <a:cubicBezTo>
                  <a:pt x="1384" y="3362"/>
                  <a:pt x="1369" y="3373"/>
                  <a:pt x="1346" y="3377"/>
                </a:cubicBezTo>
                <a:cubicBezTo>
                  <a:pt x="1323" y="3381"/>
                  <a:pt x="1284" y="3389"/>
                  <a:pt x="1256" y="3377"/>
                </a:cubicBezTo>
                <a:cubicBezTo>
                  <a:pt x="1228" y="3365"/>
                  <a:pt x="1187" y="3323"/>
                  <a:pt x="1175" y="3305"/>
                </a:cubicBezTo>
                <a:cubicBezTo>
                  <a:pt x="1163" y="3287"/>
                  <a:pt x="1174" y="3287"/>
                  <a:pt x="1181" y="3269"/>
                </a:cubicBezTo>
                <a:cubicBezTo>
                  <a:pt x="1188" y="3251"/>
                  <a:pt x="1217" y="3216"/>
                  <a:pt x="1220" y="3197"/>
                </a:cubicBezTo>
                <a:cubicBezTo>
                  <a:pt x="1223" y="3178"/>
                  <a:pt x="1200" y="3170"/>
                  <a:pt x="1202" y="3152"/>
                </a:cubicBezTo>
                <a:cubicBezTo>
                  <a:pt x="1204" y="3134"/>
                  <a:pt x="1223" y="3126"/>
                  <a:pt x="1235" y="3086"/>
                </a:cubicBezTo>
                <a:cubicBezTo>
                  <a:pt x="1247" y="3046"/>
                  <a:pt x="1267" y="2973"/>
                  <a:pt x="1272" y="2912"/>
                </a:cubicBezTo>
                <a:cubicBezTo>
                  <a:pt x="1277" y="2851"/>
                  <a:pt x="1268" y="2770"/>
                  <a:pt x="1265" y="2720"/>
                </a:cubicBezTo>
                <a:lnTo>
                  <a:pt x="1253" y="2609"/>
                </a:lnTo>
                <a:cubicBezTo>
                  <a:pt x="1248" y="2580"/>
                  <a:pt x="1234" y="2573"/>
                  <a:pt x="1236" y="2543"/>
                </a:cubicBezTo>
                <a:cubicBezTo>
                  <a:pt x="1238" y="2513"/>
                  <a:pt x="1261" y="2470"/>
                  <a:pt x="1265" y="2429"/>
                </a:cubicBezTo>
                <a:lnTo>
                  <a:pt x="1263" y="2297"/>
                </a:lnTo>
                <a:cubicBezTo>
                  <a:pt x="1260" y="2264"/>
                  <a:pt x="1254" y="2250"/>
                  <a:pt x="1245" y="2231"/>
                </a:cubicBezTo>
                <a:lnTo>
                  <a:pt x="1211" y="2183"/>
                </a:lnTo>
                <a:cubicBezTo>
                  <a:pt x="1200" y="2177"/>
                  <a:pt x="1194" y="2196"/>
                  <a:pt x="1179" y="2195"/>
                </a:cubicBezTo>
                <a:cubicBezTo>
                  <a:pt x="1164" y="2194"/>
                  <a:pt x="1133" y="2184"/>
                  <a:pt x="1119" y="2177"/>
                </a:cubicBezTo>
                <a:cubicBezTo>
                  <a:pt x="1105" y="2170"/>
                  <a:pt x="1108" y="2148"/>
                  <a:pt x="1092" y="2150"/>
                </a:cubicBezTo>
                <a:cubicBezTo>
                  <a:pt x="1076" y="2152"/>
                  <a:pt x="1044" y="2180"/>
                  <a:pt x="1023" y="2189"/>
                </a:cubicBezTo>
                <a:cubicBezTo>
                  <a:pt x="1002" y="2198"/>
                  <a:pt x="978" y="2203"/>
                  <a:pt x="965" y="2207"/>
                </a:cubicBezTo>
                <a:lnTo>
                  <a:pt x="942" y="2216"/>
                </a:lnTo>
                <a:lnTo>
                  <a:pt x="964" y="2292"/>
                </a:lnTo>
                <a:cubicBezTo>
                  <a:pt x="969" y="2321"/>
                  <a:pt x="965" y="2364"/>
                  <a:pt x="972" y="2388"/>
                </a:cubicBezTo>
                <a:lnTo>
                  <a:pt x="1007" y="2438"/>
                </a:lnTo>
                <a:cubicBezTo>
                  <a:pt x="1013" y="2459"/>
                  <a:pt x="1004" y="2496"/>
                  <a:pt x="1008" y="2512"/>
                </a:cubicBezTo>
                <a:lnTo>
                  <a:pt x="1032" y="2532"/>
                </a:lnTo>
                <a:lnTo>
                  <a:pt x="1036" y="2580"/>
                </a:lnTo>
                <a:cubicBezTo>
                  <a:pt x="1041" y="2599"/>
                  <a:pt x="1064" y="2628"/>
                  <a:pt x="1064" y="2648"/>
                </a:cubicBezTo>
                <a:cubicBezTo>
                  <a:pt x="1064" y="2668"/>
                  <a:pt x="1049" y="2691"/>
                  <a:pt x="1036" y="2700"/>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8" name="Freeform 116"/>
          <p:cNvSpPr>
            <a:spLocks/>
          </p:cNvSpPr>
          <p:nvPr/>
        </p:nvSpPr>
        <p:spPr bwMode="auto">
          <a:xfrm flipH="1">
            <a:off x="1930246" y="-955908"/>
            <a:ext cx="4759325" cy="10077451"/>
          </a:xfrm>
          <a:custGeom>
            <a:avLst/>
            <a:gdLst>
              <a:gd name="T0" fmla="*/ 908 w 1626"/>
              <a:gd name="T1" fmla="*/ 2631 h 3449"/>
              <a:gd name="T2" fmla="*/ 962 w 1626"/>
              <a:gd name="T3" fmla="*/ 3099 h 3449"/>
              <a:gd name="T4" fmla="*/ 1031 w 1626"/>
              <a:gd name="T5" fmla="*/ 3432 h 3449"/>
              <a:gd name="T6" fmla="*/ 833 w 1626"/>
              <a:gd name="T7" fmla="*/ 3288 h 3449"/>
              <a:gd name="T8" fmla="*/ 803 w 1626"/>
              <a:gd name="T9" fmla="*/ 2985 h 3449"/>
              <a:gd name="T10" fmla="*/ 695 w 1626"/>
              <a:gd name="T11" fmla="*/ 2682 h 3449"/>
              <a:gd name="T12" fmla="*/ 605 w 1626"/>
              <a:gd name="T13" fmla="*/ 2550 h 3449"/>
              <a:gd name="T14" fmla="*/ 605 w 1626"/>
              <a:gd name="T15" fmla="*/ 2391 h 3449"/>
              <a:gd name="T16" fmla="*/ 496 w 1626"/>
              <a:gd name="T17" fmla="*/ 2075 h 3449"/>
              <a:gd name="T18" fmla="*/ 401 w 1626"/>
              <a:gd name="T19" fmla="*/ 1815 h 3449"/>
              <a:gd name="T20" fmla="*/ 302 w 1626"/>
              <a:gd name="T21" fmla="*/ 1635 h 3449"/>
              <a:gd name="T22" fmla="*/ 164 w 1626"/>
              <a:gd name="T23" fmla="*/ 1392 h 3449"/>
              <a:gd name="T24" fmla="*/ 71 w 1626"/>
              <a:gd name="T25" fmla="*/ 1248 h 3449"/>
              <a:gd name="T26" fmla="*/ 221 w 1626"/>
              <a:gd name="T27" fmla="*/ 1104 h 3449"/>
              <a:gd name="T28" fmla="*/ 464 w 1626"/>
              <a:gd name="T29" fmla="*/ 1122 h 3449"/>
              <a:gd name="T30" fmla="*/ 746 w 1626"/>
              <a:gd name="T31" fmla="*/ 1095 h 3449"/>
              <a:gd name="T32" fmla="*/ 830 w 1626"/>
              <a:gd name="T33" fmla="*/ 849 h 3449"/>
              <a:gd name="T34" fmla="*/ 812 w 1626"/>
              <a:gd name="T35" fmla="*/ 558 h 3449"/>
              <a:gd name="T36" fmla="*/ 836 w 1626"/>
              <a:gd name="T37" fmla="*/ 360 h 3449"/>
              <a:gd name="T38" fmla="*/ 794 w 1626"/>
              <a:gd name="T39" fmla="*/ 213 h 3449"/>
              <a:gd name="T40" fmla="*/ 797 w 1626"/>
              <a:gd name="T41" fmla="*/ 12 h 3449"/>
              <a:gd name="T42" fmla="*/ 952 w 1626"/>
              <a:gd name="T43" fmla="*/ 99 h 3449"/>
              <a:gd name="T44" fmla="*/ 1196 w 1626"/>
              <a:gd name="T45" fmla="*/ 113 h 3449"/>
              <a:gd name="T46" fmla="*/ 1310 w 1626"/>
              <a:gd name="T47" fmla="*/ 18 h 3449"/>
              <a:gd name="T48" fmla="*/ 1232 w 1626"/>
              <a:gd name="T49" fmla="*/ 288 h 3449"/>
              <a:gd name="T50" fmla="*/ 1303 w 1626"/>
              <a:gd name="T51" fmla="*/ 488 h 3449"/>
              <a:gd name="T52" fmla="*/ 1297 w 1626"/>
              <a:gd name="T53" fmla="*/ 734 h 3449"/>
              <a:gd name="T54" fmla="*/ 1321 w 1626"/>
              <a:gd name="T55" fmla="*/ 1064 h 3449"/>
              <a:gd name="T56" fmla="*/ 1523 w 1626"/>
              <a:gd name="T57" fmla="*/ 1412 h 3449"/>
              <a:gd name="T58" fmla="*/ 1613 w 1626"/>
              <a:gd name="T59" fmla="*/ 1629 h 3449"/>
              <a:gd name="T60" fmla="*/ 1592 w 1626"/>
              <a:gd name="T61" fmla="*/ 1911 h 3449"/>
              <a:gd name="T62" fmla="*/ 1547 w 1626"/>
              <a:gd name="T63" fmla="*/ 2163 h 3449"/>
              <a:gd name="T64" fmla="*/ 1385 w 1626"/>
              <a:gd name="T65" fmla="*/ 2490 h 3449"/>
              <a:gd name="T66" fmla="*/ 1418 w 1626"/>
              <a:gd name="T67" fmla="*/ 2616 h 3449"/>
              <a:gd name="T68" fmla="*/ 1388 w 1626"/>
              <a:gd name="T69" fmla="*/ 2856 h 3449"/>
              <a:gd name="T70" fmla="*/ 1313 w 1626"/>
              <a:gd name="T71" fmla="*/ 2991 h 3449"/>
              <a:gd name="T72" fmla="*/ 1124 w 1626"/>
              <a:gd name="T73" fmla="*/ 3015 h 3449"/>
              <a:gd name="T74" fmla="*/ 1220 w 1626"/>
              <a:gd name="T75" fmla="*/ 2823 h 3449"/>
              <a:gd name="T76" fmla="*/ 1181 w 1626"/>
              <a:gd name="T77" fmla="*/ 2550 h 3449"/>
              <a:gd name="T78" fmla="*/ 1211 w 1626"/>
              <a:gd name="T79" fmla="*/ 2370 h 3449"/>
              <a:gd name="T80" fmla="*/ 1142 w 1626"/>
              <a:gd name="T81" fmla="*/ 2247 h 3449"/>
              <a:gd name="T82" fmla="*/ 1004 w 1626"/>
              <a:gd name="T83" fmla="*/ 2241 h 3449"/>
              <a:gd name="T84" fmla="*/ 904 w 1626"/>
              <a:gd name="T85" fmla="*/ 229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6" h="3449">
                <a:moveTo>
                  <a:pt x="881" y="2424"/>
                </a:moveTo>
                <a:cubicBezTo>
                  <a:pt x="878" y="2465"/>
                  <a:pt x="880" y="2504"/>
                  <a:pt x="884" y="2538"/>
                </a:cubicBezTo>
                <a:cubicBezTo>
                  <a:pt x="888" y="2572"/>
                  <a:pt x="910" y="2589"/>
                  <a:pt x="908" y="2631"/>
                </a:cubicBezTo>
                <a:cubicBezTo>
                  <a:pt x="906" y="2673"/>
                  <a:pt x="869" y="2731"/>
                  <a:pt x="869" y="2793"/>
                </a:cubicBezTo>
                <a:cubicBezTo>
                  <a:pt x="869" y="2855"/>
                  <a:pt x="890" y="2952"/>
                  <a:pt x="905" y="3003"/>
                </a:cubicBezTo>
                <a:lnTo>
                  <a:pt x="962" y="3099"/>
                </a:lnTo>
                <a:lnTo>
                  <a:pt x="971" y="3258"/>
                </a:lnTo>
                <a:cubicBezTo>
                  <a:pt x="983" y="3301"/>
                  <a:pt x="1027" y="3331"/>
                  <a:pt x="1037" y="3360"/>
                </a:cubicBezTo>
                <a:cubicBezTo>
                  <a:pt x="1047" y="3389"/>
                  <a:pt x="1051" y="3418"/>
                  <a:pt x="1031" y="3432"/>
                </a:cubicBezTo>
                <a:cubicBezTo>
                  <a:pt x="1011" y="3446"/>
                  <a:pt x="955" y="3448"/>
                  <a:pt x="917" y="3447"/>
                </a:cubicBezTo>
                <a:cubicBezTo>
                  <a:pt x="879" y="3446"/>
                  <a:pt x="814" y="3449"/>
                  <a:pt x="800" y="3423"/>
                </a:cubicBezTo>
                <a:cubicBezTo>
                  <a:pt x="786" y="3397"/>
                  <a:pt x="834" y="3332"/>
                  <a:pt x="833" y="3288"/>
                </a:cubicBezTo>
                <a:cubicBezTo>
                  <a:pt x="832" y="3244"/>
                  <a:pt x="801" y="3185"/>
                  <a:pt x="794" y="3156"/>
                </a:cubicBezTo>
                <a:cubicBezTo>
                  <a:pt x="787" y="3127"/>
                  <a:pt x="793" y="3142"/>
                  <a:pt x="794" y="3114"/>
                </a:cubicBezTo>
                <a:cubicBezTo>
                  <a:pt x="795" y="3086"/>
                  <a:pt x="809" y="3038"/>
                  <a:pt x="803" y="2985"/>
                </a:cubicBezTo>
                <a:cubicBezTo>
                  <a:pt x="797" y="2932"/>
                  <a:pt x="771" y="2839"/>
                  <a:pt x="755" y="2793"/>
                </a:cubicBezTo>
                <a:cubicBezTo>
                  <a:pt x="739" y="2747"/>
                  <a:pt x="714" y="2725"/>
                  <a:pt x="704" y="2706"/>
                </a:cubicBezTo>
                <a:cubicBezTo>
                  <a:pt x="694" y="2687"/>
                  <a:pt x="701" y="2685"/>
                  <a:pt x="695" y="2682"/>
                </a:cubicBezTo>
                <a:cubicBezTo>
                  <a:pt x="689" y="2679"/>
                  <a:pt x="677" y="2690"/>
                  <a:pt x="665" y="2685"/>
                </a:cubicBezTo>
                <a:cubicBezTo>
                  <a:pt x="653" y="2680"/>
                  <a:pt x="630" y="2674"/>
                  <a:pt x="620" y="2652"/>
                </a:cubicBezTo>
                <a:cubicBezTo>
                  <a:pt x="610" y="2630"/>
                  <a:pt x="602" y="2578"/>
                  <a:pt x="605" y="2550"/>
                </a:cubicBezTo>
                <a:cubicBezTo>
                  <a:pt x="608" y="2522"/>
                  <a:pt x="635" y="2502"/>
                  <a:pt x="638" y="2484"/>
                </a:cubicBezTo>
                <a:cubicBezTo>
                  <a:pt x="641" y="2466"/>
                  <a:pt x="628" y="2454"/>
                  <a:pt x="623" y="2439"/>
                </a:cubicBezTo>
                <a:cubicBezTo>
                  <a:pt x="618" y="2424"/>
                  <a:pt x="614" y="2414"/>
                  <a:pt x="605" y="2391"/>
                </a:cubicBezTo>
                <a:cubicBezTo>
                  <a:pt x="596" y="2368"/>
                  <a:pt x="585" y="2345"/>
                  <a:pt x="568" y="2299"/>
                </a:cubicBezTo>
                <a:cubicBezTo>
                  <a:pt x="551" y="2253"/>
                  <a:pt x="516" y="2152"/>
                  <a:pt x="504" y="2115"/>
                </a:cubicBezTo>
                <a:cubicBezTo>
                  <a:pt x="492" y="2078"/>
                  <a:pt x="503" y="2096"/>
                  <a:pt x="496" y="2075"/>
                </a:cubicBezTo>
                <a:cubicBezTo>
                  <a:pt x="489" y="2054"/>
                  <a:pt x="475" y="2021"/>
                  <a:pt x="460" y="1991"/>
                </a:cubicBezTo>
                <a:cubicBezTo>
                  <a:pt x="445" y="1961"/>
                  <a:pt x="414" y="1922"/>
                  <a:pt x="404" y="1893"/>
                </a:cubicBezTo>
                <a:cubicBezTo>
                  <a:pt x="394" y="1864"/>
                  <a:pt x="403" y="1839"/>
                  <a:pt x="401" y="1815"/>
                </a:cubicBezTo>
                <a:cubicBezTo>
                  <a:pt x="399" y="1791"/>
                  <a:pt x="406" y="1770"/>
                  <a:pt x="395" y="1749"/>
                </a:cubicBezTo>
                <a:lnTo>
                  <a:pt x="335" y="1689"/>
                </a:lnTo>
                <a:cubicBezTo>
                  <a:pt x="319" y="1670"/>
                  <a:pt x="314" y="1658"/>
                  <a:pt x="302" y="1635"/>
                </a:cubicBezTo>
                <a:cubicBezTo>
                  <a:pt x="290" y="1612"/>
                  <a:pt x="277" y="1580"/>
                  <a:pt x="263" y="1551"/>
                </a:cubicBezTo>
                <a:cubicBezTo>
                  <a:pt x="249" y="1522"/>
                  <a:pt x="235" y="1488"/>
                  <a:pt x="218" y="1461"/>
                </a:cubicBezTo>
                <a:cubicBezTo>
                  <a:pt x="201" y="1434"/>
                  <a:pt x="188" y="1417"/>
                  <a:pt x="164" y="1392"/>
                </a:cubicBezTo>
                <a:cubicBezTo>
                  <a:pt x="140" y="1367"/>
                  <a:pt x="76" y="1326"/>
                  <a:pt x="74" y="1314"/>
                </a:cubicBezTo>
                <a:cubicBezTo>
                  <a:pt x="72" y="1302"/>
                  <a:pt x="153" y="1328"/>
                  <a:pt x="152" y="1317"/>
                </a:cubicBezTo>
                <a:cubicBezTo>
                  <a:pt x="151" y="1306"/>
                  <a:pt x="68" y="1258"/>
                  <a:pt x="71" y="1248"/>
                </a:cubicBezTo>
                <a:cubicBezTo>
                  <a:pt x="74" y="1238"/>
                  <a:pt x="183" y="1285"/>
                  <a:pt x="173" y="1254"/>
                </a:cubicBezTo>
                <a:cubicBezTo>
                  <a:pt x="163" y="1223"/>
                  <a:pt x="0" y="1087"/>
                  <a:pt x="8" y="1062"/>
                </a:cubicBezTo>
                <a:cubicBezTo>
                  <a:pt x="16" y="1037"/>
                  <a:pt x="197" y="1111"/>
                  <a:pt x="221" y="1104"/>
                </a:cubicBezTo>
                <a:cubicBezTo>
                  <a:pt x="245" y="1097"/>
                  <a:pt x="138" y="1028"/>
                  <a:pt x="155" y="1017"/>
                </a:cubicBezTo>
                <a:cubicBezTo>
                  <a:pt x="172" y="1006"/>
                  <a:pt x="275" y="1021"/>
                  <a:pt x="326" y="1038"/>
                </a:cubicBezTo>
                <a:cubicBezTo>
                  <a:pt x="377" y="1055"/>
                  <a:pt x="420" y="1088"/>
                  <a:pt x="464" y="1122"/>
                </a:cubicBezTo>
                <a:cubicBezTo>
                  <a:pt x="508" y="1156"/>
                  <a:pt x="554" y="1236"/>
                  <a:pt x="590" y="1242"/>
                </a:cubicBezTo>
                <a:lnTo>
                  <a:pt x="680" y="1158"/>
                </a:lnTo>
                <a:cubicBezTo>
                  <a:pt x="706" y="1134"/>
                  <a:pt x="724" y="1111"/>
                  <a:pt x="746" y="1095"/>
                </a:cubicBezTo>
                <a:lnTo>
                  <a:pt x="812" y="1065"/>
                </a:lnTo>
                <a:cubicBezTo>
                  <a:pt x="825" y="1038"/>
                  <a:pt x="821" y="969"/>
                  <a:pt x="824" y="933"/>
                </a:cubicBezTo>
                <a:cubicBezTo>
                  <a:pt x="827" y="897"/>
                  <a:pt x="830" y="879"/>
                  <a:pt x="830" y="849"/>
                </a:cubicBezTo>
                <a:cubicBezTo>
                  <a:pt x="830" y="819"/>
                  <a:pt x="827" y="786"/>
                  <a:pt x="827" y="750"/>
                </a:cubicBezTo>
                <a:cubicBezTo>
                  <a:pt x="827" y="714"/>
                  <a:pt x="833" y="662"/>
                  <a:pt x="830" y="630"/>
                </a:cubicBezTo>
                <a:cubicBezTo>
                  <a:pt x="827" y="598"/>
                  <a:pt x="814" y="576"/>
                  <a:pt x="812" y="558"/>
                </a:cubicBezTo>
                <a:cubicBezTo>
                  <a:pt x="810" y="540"/>
                  <a:pt x="813" y="540"/>
                  <a:pt x="815" y="522"/>
                </a:cubicBezTo>
                <a:cubicBezTo>
                  <a:pt x="817" y="504"/>
                  <a:pt x="823" y="478"/>
                  <a:pt x="826" y="451"/>
                </a:cubicBezTo>
                <a:cubicBezTo>
                  <a:pt x="829" y="424"/>
                  <a:pt x="830" y="383"/>
                  <a:pt x="836" y="360"/>
                </a:cubicBezTo>
                <a:cubicBezTo>
                  <a:pt x="842" y="337"/>
                  <a:pt x="862" y="327"/>
                  <a:pt x="860" y="311"/>
                </a:cubicBezTo>
                <a:cubicBezTo>
                  <a:pt x="858" y="295"/>
                  <a:pt x="835" y="281"/>
                  <a:pt x="824" y="265"/>
                </a:cubicBezTo>
                <a:lnTo>
                  <a:pt x="794" y="213"/>
                </a:lnTo>
                <a:cubicBezTo>
                  <a:pt x="785" y="191"/>
                  <a:pt x="775" y="158"/>
                  <a:pt x="770" y="135"/>
                </a:cubicBezTo>
                <a:cubicBezTo>
                  <a:pt x="765" y="112"/>
                  <a:pt x="760" y="95"/>
                  <a:pt x="764" y="75"/>
                </a:cubicBezTo>
                <a:lnTo>
                  <a:pt x="797" y="12"/>
                </a:lnTo>
                <a:cubicBezTo>
                  <a:pt x="809" y="17"/>
                  <a:pt x="821" y="82"/>
                  <a:pt x="836" y="103"/>
                </a:cubicBezTo>
                <a:cubicBezTo>
                  <a:pt x="851" y="124"/>
                  <a:pt x="869" y="140"/>
                  <a:pt x="888" y="139"/>
                </a:cubicBezTo>
                <a:cubicBezTo>
                  <a:pt x="907" y="138"/>
                  <a:pt x="930" y="108"/>
                  <a:pt x="952" y="99"/>
                </a:cubicBezTo>
                <a:cubicBezTo>
                  <a:pt x="974" y="90"/>
                  <a:pt x="992" y="89"/>
                  <a:pt x="1018" y="87"/>
                </a:cubicBezTo>
                <a:cubicBezTo>
                  <a:pt x="1044" y="85"/>
                  <a:pt x="1078" y="83"/>
                  <a:pt x="1108" y="87"/>
                </a:cubicBezTo>
                <a:lnTo>
                  <a:pt x="1196" y="113"/>
                </a:lnTo>
                <a:cubicBezTo>
                  <a:pt x="1220" y="114"/>
                  <a:pt x="1235" y="100"/>
                  <a:pt x="1252" y="91"/>
                </a:cubicBezTo>
                <a:cubicBezTo>
                  <a:pt x="1269" y="82"/>
                  <a:pt x="1286" y="71"/>
                  <a:pt x="1296" y="59"/>
                </a:cubicBezTo>
                <a:cubicBezTo>
                  <a:pt x="1306" y="47"/>
                  <a:pt x="1309" y="0"/>
                  <a:pt x="1310" y="18"/>
                </a:cubicBezTo>
                <a:cubicBezTo>
                  <a:pt x="1311" y="36"/>
                  <a:pt x="1312" y="131"/>
                  <a:pt x="1304" y="168"/>
                </a:cubicBezTo>
                <a:cubicBezTo>
                  <a:pt x="1296" y="205"/>
                  <a:pt x="1276" y="223"/>
                  <a:pt x="1264" y="243"/>
                </a:cubicBezTo>
                <a:cubicBezTo>
                  <a:pt x="1252" y="263"/>
                  <a:pt x="1230" y="262"/>
                  <a:pt x="1232" y="288"/>
                </a:cubicBezTo>
                <a:cubicBezTo>
                  <a:pt x="1234" y="314"/>
                  <a:pt x="1269" y="375"/>
                  <a:pt x="1277" y="401"/>
                </a:cubicBezTo>
                <a:lnTo>
                  <a:pt x="1277" y="446"/>
                </a:lnTo>
                <a:cubicBezTo>
                  <a:pt x="1281" y="460"/>
                  <a:pt x="1297" y="466"/>
                  <a:pt x="1303" y="488"/>
                </a:cubicBezTo>
                <a:cubicBezTo>
                  <a:pt x="1309" y="510"/>
                  <a:pt x="1316" y="557"/>
                  <a:pt x="1316" y="579"/>
                </a:cubicBezTo>
                <a:cubicBezTo>
                  <a:pt x="1316" y="601"/>
                  <a:pt x="1309" y="594"/>
                  <a:pt x="1306" y="620"/>
                </a:cubicBezTo>
                <a:cubicBezTo>
                  <a:pt x="1303" y="646"/>
                  <a:pt x="1301" y="698"/>
                  <a:pt x="1297" y="734"/>
                </a:cubicBezTo>
                <a:cubicBezTo>
                  <a:pt x="1293" y="770"/>
                  <a:pt x="1281" y="810"/>
                  <a:pt x="1279" y="835"/>
                </a:cubicBezTo>
                <a:lnTo>
                  <a:pt x="1287" y="883"/>
                </a:lnTo>
                <a:cubicBezTo>
                  <a:pt x="1294" y="921"/>
                  <a:pt x="1304" y="1026"/>
                  <a:pt x="1321" y="1064"/>
                </a:cubicBezTo>
                <a:lnTo>
                  <a:pt x="1390" y="1112"/>
                </a:lnTo>
                <a:cubicBezTo>
                  <a:pt x="1416" y="1141"/>
                  <a:pt x="1453" y="1188"/>
                  <a:pt x="1475" y="1238"/>
                </a:cubicBezTo>
                <a:cubicBezTo>
                  <a:pt x="1497" y="1288"/>
                  <a:pt x="1515" y="1385"/>
                  <a:pt x="1523" y="1412"/>
                </a:cubicBezTo>
                <a:cubicBezTo>
                  <a:pt x="1531" y="1439"/>
                  <a:pt x="1517" y="1390"/>
                  <a:pt x="1526" y="1403"/>
                </a:cubicBezTo>
                <a:cubicBezTo>
                  <a:pt x="1535" y="1416"/>
                  <a:pt x="1560" y="1452"/>
                  <a:pt x="1574" y="1490"/>
                </a:cubicBezTo>
                <a:cubicBezTo>
                  <a:pt x="1588" y="1528"/>
                  <a:pt x="1605" y="1586"/>
                  <a:pt x="1613" y="1629"/>
                </a:cubicBezTo>
                <a:cubicBezTo>
                  <a:pt x="1621" y="1672"/>
                  <a:pt x="1624" y="1707"/>
                  <a:pt x="1625" y="1749"/>
                </a:cubicBezTo>
                <a:cubicBezTo>
                  <a:pt x="1626" y="1791"/>
                  <a:pt x="1624" y="1854"/>
                  <a:pt x="1619" y="1881"/>
                </a:cubicBezTo>
                <a:cubicBezTo>
                  <a:pt x="1614" y="1908"/>
                  <a:pt x="1597" y="1897"/>
                  <a:pt x="1592" y="1911"/>
                </a:cubicBezTo>
                <a:cubicBezTo>
                  <a:pt x="1587" y="1925"/>
                  <a:pt x="1599" y="1942"/>
                  <a:pt x="1592" y="1965"/>
                </a:cubicBezTo>
                <a:cubicBezTo>
                  <a:pt x="1585" y="1988"/>
                  <a:pt x="1557" y="2019"/>
                  <a:pt x="1550" y="2052"/>
                </a:cubicBezTo>
                <a:cubicBezTo>
                  <a:pt x="1543" y="2085"/>
                  <a:pt x="1561" y="2119"/>
                  <a:pt x="1547" y="2163"/>
                </a:cubicBezTo>
                <a:cubicBezTo>
                  <a:pt x="1533" y="2207"/>
                  <a:pt x="1498" y="2266"/>
                  <a:pt x="1469" y="2313"/>
                </a:cubicBezTo>
                <a:cubicBezTo>
                  <a:pt x="1440" y="2360"/>
                  <a:pt x="1387" y="2415"/>
                  <a:pt x="1373" y="2445"/>
                </a:cubicBezTo>
                <a:cubicBezTo>
                  <a:pt x="1359" y="2475"/>
                  <a:pt x="1384" y="2474"/>
                  <a:pt x="1385" y="2490"/>
                </a:cubicBezTo>
                <a:cubicBezTo>
                  <a:pt x="1386" y="2506"/>
                  <a:pt x="1379" y="2524"/>
                  <a:pt x="1379" y="2540"/>
                </a:cubicBezTo>
                <a:cubicBezTo>
                  <a:pt x="1379" y="2556"/>
                  <a:pt x="1381" y="2573"/>
                  <a:pt x="1388" y="2586"/>
                </a:cubicBezTo>
                <a:cubicBezTo>
                  <a:pt x="1395" y="2599"/>
                  <a:pt x="1403" y="2595"/>
                  <a:pt x="1418" y="2616"/>
                </a:cubicBezTo>
                <a:cubicBezTo>
                  <a:pt x="1433" y="2637"/>
                  <a:pt x="1461" y="2673"/>
                  <a:pt x="1481" y="2712"/>
                </a:cubicBezTo>
                <a:cubicBezTo>
                  <a:pt x="1501" y="2751"/>
                  <a:pt x="1557" y="2826"/>
                  <a:pt x="1541" y="2850"/>
                </a:cubicBezTo>
                <a:cubicBezTo>
                  <a:pt x="1525" y="2874"/>
                  <a:pt x="1426" y="2866"/>
                  <a:pt x="1388" y="2856"/>
                </a:cubicBezTo>
                <a:cubicBezTo>
                  <a:pt x="1350" y="2846"/>
                  <a:pt x="1322" y="2783"/>
                  <a:pt x="1313" y="2789"/>
                </a:cubicBezTo>
                <a:cubicBezTo>
                  <a:pt x="1304" y="2795"/>
                  <a:pt x="1331" y="2858"/>
                  <a:pt x="1331" y="2892"/>
                </a:cubicBezTo>
                <a:cubicBezTo>
                  <a:pt x="1331" y="2926"/>
                  <a:pt x="1319" y="2969"/>
                  <a:pt x="1313" y="2991"/>
                </a:cubicBezTo>
                <a:cubicBezTo>
                  <a:pt x="1307" y="3013"/>
                  <a:pt x="1310" y="3013"/>
                  <a:pt x="1295" y="3024"/>
                </a:cubicBezTo>
                <a:cubicBezTo>
                  <a:pt x="1280" y="3035"/>
                  <a:pt x="1251" y="3058"/>
                  <a:pt x="1223" y="3057"/>
                </a:cubicBezTo>
                <a:cubicBezTo>
                  <a:pt x="1195" y="3056"/>
                  <a:pt x="1145" y="3035"/>
                  <a:pt x="1124" y="3015"/>
                </a:cubicBezTo>
                <a:cubicBezTo>
                  <a:pt x="1103" y="2995"/>
                  <a:pt x="1096" y="2965"/>
                  <a:pt x="1100" y="2937"/>
                </a:cubicBezTo>
                <a:cubicBezTo>
                  <a:pt x="1104" y="2909"/>
                  <a:pt x="1128" y="2863"/>
                  <a:pt x="1148" y="2844"/>
                </a:cubicBezTo>
                <a:cubicBezTo>
                  <a:pt x="1168" y="2825"/>
                  <a:pt x="1206" y="2855"/>
                  <a:pt x="1220" y="2823"/>
                </a:cubicBezTo>
                <a:cubicBezTo>
                  <a:pt x="1234" y="2791"/>
                  <a:pt x="1236" y="2687"/>
                  <a:pt x="1232" y="2652"/>
                </a:cubicBezTo>
                <a:lnTo>
                  <a:pt x="1193" y="2612"/>
                </a:lnTo>
                <a:cubicBezTo>
                  <a:pt x="1185" y="2595"/>
                  <a:pt x="1180" y="2573"/>
                  <a:pt x="1181" y="2550"/>
                </a:cubicBezTo>
                <a:cubicBezTo>
                  <a:pt x="1182" y="2527"/>
                  <a:pt x="1198" y="2496"/>
                  <a:pt x="1199" y="2475"/>
                </a:cubicBezTo>
                <a:cubicBezTo>
                  <a:pt x="1200" y="2454"/>
                  <a:pt x="1188" y="2438"/>
                  <a:pt x="1190" y="2421"/>
                </a:cubicBezTo>
                <a:cubicBezTo>
                  <a:pt x="1192" y="2404"/>
                  <a:pt x="1209" y="2390"/>
                  <a:pt x="1211" y="2370"/>
                </a:cubicBezTo>
                <a:lnTo>
                  <a:pt x="1203" y="2300"/>
                </a:lnTo>
                <a:cubicBezTo>
                  <a:pt x="1199" y="2277"/>
                  <a:pt x="1195" y="2243"/>
                  <a:pt x="1185" y="2234"/>
                </a:cubicBezTo>
                <a:lnTo>
                  <a:pt x="1142" y="2247"/>
                </a:lnTo>
                <a:cubicBezTo>
                  <a:pt x="1128" y="2244"/>
                  <a:pt x="1115" y="2218"/>
                  <a:pt x="1103" y="2214"/>
                </a:cubicBezTo>
                <a:cubicBezTo>
                  <a:pt x="1091" y="2210"/>
                  <a:pt x="1086" y="2219"/>
                  <a:pt x="1070" y="2223"/>
                </a:cubicBezTo>
                <a:cubicBezTo>
                  <a:pt x="1054" y="2227"/>
                  <a:pt x="1030" y="2238"/>
                  <a:pt x="1004" y="2241"/>
                </a:cubicBezTo>
                <a:cubicBezTo>
                  <a:pt x="978" y="2244"/>
                  <a:pt x="931" y="2243"/>
                  <a:pt x="911" y="2241"/>
                </a:cubicBezTo>
                <a:lnTo>
                  <a:pt x="884" y="2229"/>
                </a:lnTo>
                <a:lnTo>
                  <a:pt x="904" y="2295"/>
                </a:lnTo>
                <a:cubicBezTo>
                  <a:pt x="904" y="2327"/>
                  <a:pt x="884" y="2383"/>
                  <a:pt x="881" y="2424"/>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699" name="Freeform 117"/>
          <p:cNvSpPr>
            <a:spLocks/>
          </p:cNvSpPr>
          <p:nvPr/>
        </p:nvSpPr>
        <p:spPr bwMode="auto">
          <a:xfrm flipH="1">
            <a:off x="1096809" y="-738420"/>
            <a:ext cx="4540250" cy="10096500"/>
          </a:xfrm>
          <a:custGeom>
            <a:avLst/>
            <a:gdLst>
              <a:gd name="T0" fmla="*/ 702 w 1484"/>
              <a:gd name="T1" fmla="*/ 2626 h 3310"/>
              <a:gd name="T2" fmla="*/ 795 w 1484"/>
              <a:gd name="T3" fmla="*/ 2773 h 3310"/>
              <a:gd name="T4" fmla="*/ 585 w 1484"/>
              <a:gd name="T5" fmla="*/ 2776 h 3310"/>
              <a:gd name="T6" fmla="*/ 405 w 1484"/>
              <a:gd name="T7" fmla="*/ 2899 h 3310"/>
              <a:gd name="T8" fmla="*/ 177 w 1484"/>
              <a:gd name="T9" fmla="*/ 2908 h 3310"/>
              <a:gd name="T10" fmla="*/ 525 w 1484"/>
              <a:gd name="T11" fmla="*/ 2608 h 3310"/>
              <a:gd name="T12" fmla="*/ 357 w 1484"/>
              <a:gd name="T13" fmla="*/ 2335 h 3310"/>
              <a:gd name="T14" fmla="*/ 348 w 1484"/>
              <a:gd name="T15" fmla="*/ 2128 h 3310"/>
              <a:gd name="T16" fmla="*/ 252 w 1484"/>
              <a:gd name="T17" fmla="*/ 1891 h 3310"/>
              <a:gd name="T18" fmla="*/ 129 w 1484"/>
              <a:gd name="T19" fmla="*/ 1714 h 3310"/>
              <a:gd name="T20" fmla="*/ 159 w 1484"/>
              <a:gd name="T21" fmla="*/ 1648 h 3310"/>
              <a:gd name="T22" fmla="*/ 54 w 1484"/>
              <a:gd name="T23" fmla="*/ 1447 h 3310"/>
              <a:gd name="T24" fmla="*/ 0 w 1484"/>
              <a:gd name="T25" fmla="*/ 1252 h 3310"/>
              <a:gd name="T26" fmla="*/ 57 w 1484"/>
              <a:gd name="T27" fmla="*/ 982 h 3310"/>
              <a:gd name="T28" fmla="*/ 156 w 1484"/>
              <a:gd name="T29" fmla="*/ 877 h 3310"/>
              <a:gd name="T30" fmla="*/ 282 w 1484"/>
              <a:gd name="T31" fmla="*/ 1150 h 3310"/>
              <a:gd name="T32" fmla="*/ 558 w 1484"/>
              <a:gd name="T33" fmla="*/ 1084 h 3310"/>
              <a:gd name="T34" fmla="*/ 666 w 1484"/>
              <a:gd name="T35" fmla="*/ 874 h 3310"/>
              <a:gd name="T36" fmla="*/ 663 w 1484"/>
              <a:gd name="T37" fmla="*/ 637 h 3310"/>
              <a:gd name="T38" fmla="*/ 683 w 1484"/>
              <a:gd name="T39" fmla="*/ 451 h 3310"/>
              <a:gd name="T40" fmla="*/ 681 w 1484"/>
              <a:gd name="T41" fmla="*/ 265 h 3310"/>
              <a:gd name="T42" fmla="*/ 621 w 1484"/>
              <a:gd name="T43" fmla="*/ 75 h 3310"/>
              <a:gd name="T44" fmla="*/ 745 w 1484"/>
              <a:gd name="T45" fmla="*/ 139 h 3310"/>
              <a:gd name="T46" fmla="*/ 875 w 1484"/>
              <a:gd name="T47" fmla="*/ 87 h 3310"/>
              <a:gd name="T48" fmla="*/ 1059 w 1484"/>
              <a:gd name="T49" fmla="*/ 118 h 3310"/>
              <a:gd name="T50" fmla="*/ 1167 w 1484"/>
              <a:gd name="T51" fmla="*/ 18 h 3310"/>
              <a:gd name="T52" fmla="*/ 1125 w 1484"/>
              <a:gd name="T53" fmla="*/ 289 h 3310"/>
              <a:gd name="T54" fmla="*/ 1131 w 1484"/>
              <a:gd name="T55" fmla="*/ 445 h 3310"/>
              <a:gd name="T56" fmla="*/ 1163 w 1484"/>
              <a:gd name="T57" fmla="*/ 620 h 3310"/>
              <a:gd name="T58" fmla="*/ 1144 w 1484"/>
              <a:gd name="T59" fmla="*/ 883 h 3310"/>
              <a:gd name="T60" fmla="*/ 1323 w 1484"/>
              <a:gd name="T61" fmla="*/ 1234 h 3310"/>
              <a:gd name="T62" fmla="*/ 1470 w 1484"/>
              <a:gd name="T63" fmla="*/ 1629 h 3310"/>
              <a:gd name="T64" fmla="*/ 1479 w 1484"/>
              <a:gd name="T65" fmla="*/ 1939 h 3310"/>
              <a:gd name="T66" fmla="*/ 1440 w 1484"/>
              <a:gd name="T67" fmla="*/ 2188 h 3310"/>
              <a:gd name="T68" fmla="*/ 1386 w 1484"/>
              <a:gd name="T69" fmla="*/ 2314 h 3310"/>
              <a:gd name="T70" fmla="*/ 1221 w 1484"/>
              <a:gd name="T71" fmla="*/ 2722 h 3310"/>
              <a:gd name="T72" fmla="*/ 1377 w 1484"/>
              <a:gd name="T73" fmla="*/ 3118 h 3310"/>
              <a:gd name="T74" fmla="*/ 1320 w 1484"/>
              <a:gd name="T75" fmla="*/ 3310 h 3310"/>
              <a:gd name="T76" fmla="*/ 1200 w 1484"/>
              <a:gd name="T77" fmla="*/ 3097 h 3310"/>
              <a:gd name="T78" fmla="*/ 1143 w 1484"/>
              <a:gd name="T79" fmla="*/ 2905 h 3310"/>
              <a:gd name="T80" fmla="*/ 996 w 1484"/>
              <a:gd name="T81" fmla="*/ 2977 h 3310"/>
              <a:gd name="T82" fmla="*/ 1041 w 1484"/>
              <a:gd name="T83" fmla="*/ 2815 h 3310"/>
              <a:gd name="T84" fmla="*/ 1050 w 1484"/>
              <a:gd name="T85" fmla="*/ 2689 h 3310"/>
              <a:gd name="T86" fmla="*/ 1056 w 1484"/>
              <a:gd name="T87" fmla="*/ 2475 h 3310"/>
              <a:gd name="T88" fmla="*/ 1020 w 1484"/>
              <a:gd name="T89" fmla="*/ 2350 h 3310"/>
              <a:gd name="T90" fmla="*/ 738 w 1484"/>
              <a:gd name="T91" fmla="*/ 2424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4" h="3310">
                <a:moveTo>
                  <a:pt x="738" y="2424"/>
                </a:moveTo>
                <a:cubicBezTo>
                  <a:pt x="725" y="2467"/>
                  <a:pt x="687" y="2520"/>
                  <a:pt x="681" y="2554"/>
                </a:cubicBezTo>
                <a:cubicBezTo>
                  <a:pt x="675" y="2588"/>
                  <a:pt x="687" y="2617"/>
                  <a:pt x="702" y="2626"/>
                </a:cubicBezTo>
                <a:cubicBezTo>
                  <a:pt x="717" y="2635"/>
                  <a:pt x="752" y="2599"/>
                  <a:pt x="771" y="2608"/>
                </a:cubicBezTo>
                <a:cubicBezTo>
                  <a:pt x="790" y="2617"/>
                  <a:pt x="809" y="2653"/>
                  <a:pt x="813" y="2680"/>
                </a:cubicBezTo>
                <a:cubicBezTo>
                  <a:pt x="817" y="2707"/>
                  <a:pt x="803" y="2750"/>
                  <a:pt x="795" y="2773"/>
                </a:cubicBezTo>
                <a:cubicBezTo>
                  <a:pt x="787" y="2796"/>
                  <a:pt x="790" y="2813"/>
                  <a:pt x="762" y="2821"/>
                </a:cubicBezTo>
                <a:cubicBezTo>
                  <a:pt x="734" y="2829"/>
                  <a:pt x="653" y="2831"/>
                  <a:pt x="624" y="2824"/>
                </a:cubicBezTo>
                <a:cubicBezTo>
                  <a:pt x="595" y="2817"/>
                  <a:pt x="610" y="2774"/>
                  <a:pt x="585" y="2776"/>
                </a:cubicBezTo>
                <a:cubicBezTo>
                  <a:pt x="560" y="2778"/>
                  <a:pt x="502" y="2829"/>
                  <a:pt x="474" y="2836"/>
                </a:cubicBezTo>
                <a:cubicBezTo>
                  <a:pt x="446" y="2843"/>
                  <a:pt x="428" y="2808"/>
                  <a:pt x="417" y="2818"/>
                </a:cubicBezTo>
                <a:cubicBezTo>
                  <a:pt x="406" y="2828"/>
                  <a:pt x="427" y="2883"/>
                  <a:pt x="405" y="2899"/>
                </a:cubicBezTo>
                <a:cubicBezTo>
                  <a:pt x="383" y="2915"/>
                  <a:pt x="315" y="2905"/>
                  <a:pt x="285" y="2911"/>
                </a:cubicBezTo>
                <a:cubicBezTo>
                  <a:pt x="255" y="2917"/>
                  <a:pt x="243" y="2935"/>
                  <a:pt x="225" y="2935"/>
                </a:cubicBezTo>
                <a:cubicBezTo>
                  <a:pt x="207" y="2935"/>
                  <a:pt x="165" y="2936"/>
                  <a:pt x="177" y="2908"/>
                </a:cubicBezTo>
                <a:cubicBezTo>
                  <a:pt x="189" y="2880"/>
                  <a:pt x="247" y="2805"/>
                  <a:pt x="297" y="2764"/>
                </a:cubicBezTo>
                <a:cubicBezTo>
                  <a:pt x="347" y="2723"/>
                  <a:pt x="439" y="2688"/>
                  <a:pt x="477" y="2662"/>
                </a:cubicBezTo>
                <a:cubicBezTo>
                  <a:pt x="515" y="2636"/>
                  <a:pt x="520" y="2628"/>
                  <a:pt x="525" y="2608"/>
                </a:cubicBezTo>
                <a:cubicBezTo>
                  <a:pt x="530" y="2588"/>
                  <a:pt x="523" y="2563"/>
                  <a:pt x="507" y="2542"/>
                </a:cubicBezTo>
                <a:cubicBezTo>
                  <a:pt x="491" y="2521"/>
                  <a:pt x="454" y="2516"/>
                  <a:pt x="429" y="2482"/>
                </a:cubicBezTo>
                <a:cubicBezTo>
                  <a:pt x="404" y="2448"/>
                  <a:pt x="373" y="2369"/>
                  <a:pt x="357" y="2335"/>
                </a:cubicBezTo>
                <a:cubicBezTo>
                  <a:pt x="341" y="2301"/>
                  <a:pt x="330" y="2295"/>
                  <a:pt x="330" y="2278"/>
                </a:cubicBezTo>
                <a:cubicBezTo>
                  <a:pt x="330" y="2261"/>
                  <a:pt x="351" y="2255"/>
                  <a:pt x="354" y="2230"/>
                </a:cubicBezTo>
                <a:cubicBezTo>
                  <a:pt x="357" y="2205"/>
                  <a:pt x="348" y="2154"/>
                  <a:pt x="348" y="2128"/>
                </a:cubicBezTo>
                <a:cubicBezTo>
                  <a:pt x="348" y="2102"/>
                  <a:pt x="361" y="2097"/>
                  <a:pt x="353" y="2075"/>
                </a:cubicBezTo>
                <a:cubicBezTo>
                  <a:pt x="345" y="2053"/>
                  <a:pt x="314" y="2024"/>
                  <a:pt x="297" y="1993"/>
                </a:cubicBezTo>
                <a:cubicBezTo>
                  <a:pt x="280" y="1962"/>
                  <a:pt x="262" y="1922"/>
                  <a:pt x="252" y="1891"/>
                </a:cubicBezTo>
                <a:cubicBezTo>
                  <a:pt x="242" y="1860"/>
                  <a:pt x="241" y="1824"/>
                  <a:pt x="234" y="1807"/>
                </a:cubicBezTo>
                <a:cubicBezTo>
                  <a:pt x="227" y="1790"/>
                  <a:pt x="224" y="1805"/>
                  <a:pt x="207" y="1789"/>
                </a:cubicBezTo>
                <a:lnTo>
                  <a:pt x="129" y="1714"/>
                </a:lnTo>
                <a:lnTo>
                  <a:pt x="54" y="1612"/>
                </a:lnTo>
                <a:lnTo>
                  <a:pt x="102" y="1645"/>
                </a:lnTo>
                <a:cubicBezTo>
                  <a:pt x="119" y="1651"/>
                  <a:pt x="160" y="1657"/>
                  <a:pt x="159" y="1648"/>
                </a:cubicBezTo>
                <a:cubicBezTo>
                  <a:pt x="158" y="1639"/>
                  <a:pt x="117" y="1618"/>
                  <a:pt x="96" y="1591"/>
                </a:cubicBezTo>
                <a:cubicBezTo>
                  <a:pt x="75" y="1564"/>
                  <a:pt x="40" y="1510"/>
                  <a:pt x="33" y="1486"/>
                </a:cubicBezTo>
                <a:cubicBezTo>
                  <a:pt x="26" y="1462"/>
                  <a:pt x="56" y="1463"/>
                  <a:pt x="54" y="1447"/>
                </a:cubicBezTo>
                <a:cubicBezTo>
                  <a:pt x="52" y="1431"/>
                  <a:pt x="28" y="1414"/>
                  <a:pt x="21" y="1392"/>
                </a:cubicBezTo>
                <a:cubicBezTo>
                  <a:pt x="14" y="1370"/>
                  <a:pt x="12" y="1340"/>
                  <a:pt x="9" y="1317"/>
                </a:cubicBezTo>
                <a:cubicBezTo>
                  <a:pt x="6" y="1294"/>
                  <a:pt x="0" y="1281"/>
                  <a:pt x="0" y="1252"/>
                </a:cubicBezTo>
                <a:cubicBezTo>
                  <a:pt x="0" y="1223"/>
                  <a:pt x="2" y="1170"/>
                  <a:pt x="6" y="1144"/>
                </a:cubicBezTo>
                <a:cubicBezTo>
                  <a:pt x="10" y="1118"/>
                  <a:pt x="19" y="1120"/>
                  <a:pt x="27" y="1093"/>
                </a:cubicBezTo>
                <a:cubicBezTo>
                  <a:pt x="35" y="1066"/>
                  <a:pt x="42" y="984"/>
                  <a:pt x="57" y="982"/>
                </a:cubicBezTo>
                <a:cubicBezTo>
                  <a:pt x="72" y="980"/>
                  <a:pt x="110" y="1089"/>
                  <a:pt x="120" y="1081"/>
                </a:cubicBezTo>
                <a:cubicBezTo>
                  <a:pt x="130" y="1073"/>
                  <a:pt x="108" y="971"/>
                  <a:pt x="114" y="937"/>
                </a:cubicBezTo>
                <a:cubicBezTo>
                  <a:pt x="120" y="903"/>
                  <a:pt x="147" y="869"/>
                  <a:pt x="156" y="877"/>
                </a:cubicBezTo>
                <a:cubicBezTo>
                  <a:pt x="165" y="885"/>
                  <a:pt x="161" y="958"/>
                  <a:pt x="165" y="985"/>
                </a:cubicBezTo>
                <a:cubicBezTo>
                  <a:pt x="169" y="1012"/>
                  <a:pt x="164" y="1011"/>
                  <a:pt x="183" y="1038"/>
                </a:cubicBezTo>
                <a:cubicBezTo>
                  <a:pt x="202" y="1065"/>
                  <a:pt x="242" y="1118"/>
                  <a:pt x="282" y="1150"/>
                </a:cubicBezTo>
                <a:cubicBezTo>
                  <a:pt x="322" y="1182"/>
                  <a:pt x="389" y="1229"/>
                  <a:pt x="420" y="1228"/>
                </a:cubicBezTo>
                <a:lnTo>
                  <a:pt x="471" y="1144"/>
                </a:lnTo>
                <a:cubicBezTo>
                  <a:pt x="494" y="1120"/>
                  <a:pt x="532" y="1102"/>
                  <a:pt x="558" y="1084"/>
                </a:cubicBezTo>
                <a:lnTo>
                  <a:pt x="627" y="1036"/>
                </a:lnTo>
                <a:cubicBezTo>
                  <a:pt x="641" y="1016"/>
                  <a:pt x="638" y="991"/>
                  <a:pt x="645" y="964"/>
                </a:cubicBezTo>
                <a:cubicBezTo>
                  <a:pt x="652" y="937"/>
                  <a:pt x="659" y="893"/>
                  <a:pt x="666" y="874"/>
                </a:cubicBezTo>
                <a:cubicBezTo>
                  <a:pt x="673" y="855"/>
                  <a:pt x="687" y="866"/>
                  <a:pt x="687" y="849"/>
                </a:cubicBezTo>
                <a:cubicBezTo>
                  <a:pt x="687" y="832"/>
                  <a:pt x="670" y="807"/>
                  <a:pt x="666" y="772"/>
                </a:cubicBezTo>
                <a:cubicBezTo>
                  <a:pt x="662" y="737"/>
                  <a:pt x="662" y="673"/>
                  <a:pt x="663" y="637"/>
                </a:cubicBezTo>
                <a:cubicBezTo>
                  <a:pt x="664" y="601"/>
                  <a:pt x="668" y="577"/>
                  <a:pt x="669" y="558"/>
                </a:cubicBezTo>
                <a:cubicBezTo>
                  <a:pt x="670" y="539"/>
                  <a:pt x="670" y="540"/>
                  <a:pt x="672" y="522"/>
                </a:cubicBezTo>
                <a:cubicBezTo>
                  <a:pt x="674" y="504"/>
                  <a:pt x="680" y="478"/>
                  <a:pt x="683" y="451"/>
                </a:cubicBezTo>
                <a:cubicBezTo>
                  <a:pt x="686" y="424"/>
                  <a:pt x="687" y="383"/>
                  <a:pt x="693" y="360"/>
                </a:cubicBezTo>
                <a:cubicBezTo>
                  <a:pt x="699" y="337"/>
                  <a:pt x="719" y="327"/>
                  <a:pt x="717" y="311"/>
                </a:cubicBezTo>
                <a:cubicBezTo>
                  <a:pt x="715" y="295"/>
                  <a:pt x="692" y="281"/>
                  <a:pt x="681" y="265"/>
                </a:cubicBezTo>
                <a:lnTo>
                  <a:pt x="651" y="213"/>
                </a:lnTo>
                <a:cubicBezTo>
                  <a:pt x="642" y="191"/>
                  <a:pt x="632" y="158"/>
                  <a:pt x="627" y="135"/>
                </a:cubicBezTo>
                <a:cubicBezTo>
                  <a:pt x="622" y="112"/>
                  <a:pt x="617" y="95"/>
                  <a:pt x="621" y="75"/>
                </a:cubicBezTo>
                <a:lnTo>
                  <a:pt x="654" y="12"/>
                </a:lnTo>
                <a:cubicBezTo>
                  <a:pt x="666" y="17"/>
                  <a:pt x="678" y="82"/>
                  <a:pt x="693" y="103"/>
                </a:cubicBezTo>
                <a:cubicBezTo>
                  <a:pt x="708" y="124"/>
                  <a:pt x="734" y="135"/>
                  <a:pt x="745" y="139"/>
                </a:cubicBezTo>
                <a:cubicBezTo>
                  <a:pt x="756" y="143"/>
                  <a:pt x="745" y="137"/>
                  <a:pt x="756" y="130"/>
                </a:cubicBezTo>
                <a:cubicBezTo>
                  <a:pt x="767" y="123"/>
                  <a:pt x="789" y="106"/>
                  <a:pt x="809" y="99"/>
                </a:cubicBezTo>
                <a:cubicBezTo>
                  <a:pt x="829" y="92"/>
                  <a:pt x="857" y="80"/>
                  <a:pt x="875" y="87"/>
                </a:cubicBezTo>
                <a:cubicBezTo>
                  <a:pt x="893" y="94"/>
                  <a:pt x="900" y="136"/>
                  <a:pt x="918" y="139"/>
                </a:cubicBezTo>
                <a:cubicBezTo>
                  <a:pt x="936" y="142"/>
                  <a:pt x="958" y="106"/>
                  <a:pt x="981" y="103"/>
                </a:cubicBezTo>
                <a:lnTo>
                  <a:pt x="1059" y="118"/>
                </a:lnTo>
                <a:cubicBezTo>
                  <a:pt x="1080" y="116"/>
                  <a:pt x="1093" y="101"/>
                  <a:pt x="1109" y="91"/>
                </a:cubicBezTo>
                <a:cubicBezTo>
                  <a:pt x="1125" y="81"/>
                  <a:pt x="1143" y="71"/>
                  <a:pt x="1153" y="59"/>
                </a:cubicBezTo>
                <a:cubicBezTo>
                  <a:pt x="1163" y="47"/>
                  <a:pt x="1166" y="0"/>
                  <a:pt x="1167" y="18"/>
                </a:cubicBezTo>
                <a:cubicBezTo>
                  <a:pt x="1168" y="36"/>
                  <a:pt x="1169" y="131"/>
                  <a:pt x="1161" y="168"/>
                </a:cubicBezTo>
                <a:cubicBezTo>
                  <a:pt x="1153" y="205"/>
                  <a:pt x="1127" y="223"/>
                  <a:pt x="1121" y="243"/>
                </a:cubicBezTo>
                <a:cubicBezTo>
                  <a:pt x="1115" y="263"/>
                  <a:pt x="1126" y="276"/>
                  <a:pt x="1125" y="289"/>
                </a:cubicBezTo>
                <a:cubicBezTo>
                  <a:pt x="1124" y="302"/>
                  <a:pt x="1114" y="301"/>
                  <a:pt x="1113" y="319"/>
                </a:cubicBezTo>
                <a:cubicBezTo>
                  <a:pt x="1112" y="337"/>
                  <a:pt x="1116" y="376"/>
                  <a:pt x="1119" y="397"/>
                </a:cubicBezTo>
                <a:lnTo>
                  <a:pt x="1131" y="445"/>
                </a:lnTo>
                <a:cubicBezTo>
                  <a:pt x="1137" y="462"/>
                  <a:pt x="1148" y="477"/>
                  <a:pt x="1155" y="499"/>
                </a:cubicBezTo>
                <a:cubicBezTo>
                  <a:pt x="1162" y="521"/>
                  <a:pt x="1172" y="559"/>
                  <a:pt x="1173" y="579"/>
                </a:cubicBezTo>
                <a:cubicBezTo>
                  <a:pt x="1174" y="599"/>
                  <a:pt x="1166" y="594"/>
                  <a:pt x="1163" y="620"/>
                </a:cubicBezTo>
                <a:cubicBezTo>
                  <a:pt x="1160" y="646"/>
                  <a:pt x="1158" y="698"/>
                  <a:pt x="1154" y="734"/>
                </a:cubicBezTo>
                <a:cubicBezTo>
                  <a:pt x="1150" y="770"/>
                  <a:pt x="1138" y="810"/>
                  <a:pt x="1136" y="835"/>
                </a:cubicBezTo>
                <a:lnTo>
                  <a:pt x="1144" y="883"/>
                </a:lnTo>
                <a:cubicBezTo>
                  <a:pt x="1148" y="922"/>
                  <a:pt x="1145" y="1033"/>
                  <a:pt x="1158" y="1072"/>
                </a:cubicBezTo>
                <a:lnTo>
                  <a:pt x="1224" y="1117"/>
                </a:lnTo>
                <a:cubicBezTo>
                  <a:pt x="1252" y="1144"/>
                  <a:pt x="1297" y="1180"/>
                  <a:pt x="1323" y="1234"/>
                </a:cubicBezTo>
                <a:cubicBezTo>
                  <a:pt x="1349" y="1288"/>
                  <a:pt x="1364" y="1401"/>
                  <a:pt x="1380" y="1444"/>
                </a:cubicBezTo>
                <a:cubicBezTo>
                  <a:pt x="1396" y="1487"/>
                  <a:pt x="1404" y="1464"/>
                  <a:pt x="1419" y="1495"/>
                </a:cubicBezTo>
                <a:cubicBezTo>
                  <a:pt x="1434" y="1526"/>
                  <a:pt x="1460" y="1587"/>
                  <a:pt x="1470" y="1629"/>
                </a:cubicBezTo>
                <a:cubicBezTo>
                  <a:pt x="1480" y="1671"/>
                  <a:pt x="1481" y="1707"/>
                  <a:pt x="1482" y="1749"/>
                </a:cubicBezTo>
                <a:cubicBezTo>
                  <a:pt x="1483" y="1791"/>
                  <a:pt x="1476" y="1849"/>
                  <a:pt x="1476" y="1881"/>
                </a:cubicBezTo>
                <a:cubicBezTo>
                  <a:pt x="1476" y="1913"/>
                  <a:pt x="1481" y="1922"/>
                  <a:pt x="1479" y="1939"/>
                </a:cubicBezTo>
                <a:cubicBezTo>
                  <a:pt x="1477" y="1956"/>
                  <a:pt x="1467" y="1950"/>
                  <a:pt x="1464" y="1984"/>
                </a:cubicBezTo>
                <a:cubicBezTo>
                  <a:pt x="1461" y="2018"/>
                  <a:pt x="1465" y="2109"/>
                  <a:pt x="1461" y="2143"/>
                </a:cubicBezTo>
                <a:cubicBezTo>
                  <a:pt x="1457" y="2177"/>
                  <a:pt x="1446" y="2176"/>
                  <a:pt x="1440" y="2188"/>
                </a:cubicBezTo>
                <a:cubicBezTo>
                  <a:pt x="1434" y="2200"/>
                  <a:pt x="1425" y="2202"/>
                  <a:pt x="1422" y="2215"/>
                </a:cubicBezTo>
                <a:cubicBezTo>
                  <a:pt x="1419" y="2228"/>
                  <a:pt x="1425" y="2253"/>
                  <a:pt x="1419" y="2269"/>
                </a:cubicBezTo>
                <a:cubicBezTo>
                  <a:pt x="1413" y="2285"/>
                  <a:pt x="1390" y="2284"/>
                  <a:pt x="1386" y="2314"/>
                </a:cubicBezTo>
                <a:cubicBezTo>
                  <a:pt x="1382" y="2344"/>
                  <a:pt x="1409" y="2402"/>
                  <a:pt x="1392" y="2452"/>
                </a:cubicBezTo>
                <a:cubicBezTo>
                  <a:pt x="1375" y="2502"/>
                  <a:pt x="1309" y="2572"/>
                  <a:pt x="1281" y="2617"/>
                </a:cubicBezTo>
                <a:cubicBezTo>
                  <a:pt x="1253" y="2662"/>
                  <a:pt x="1227" y="2682"/>
                  <a:pt x="1221" y="2722"/>
                </a:cubicBezTo>
                <a:cubicBezTo>
                  <a:pt x="1215" y="2762"/>
                  <a:pt x="1221" y="2804"/>
                  <a:pt x="1245" y="2856"/>
                </a:cubicBezTo>
                <a:cubicBezTo>
                  <a:pt x="1269" y="2908"/>
                  <a:pt x="1346" y="2990"/>
                  <a:pt x="1368" y="3034"/>
                </a:cubicBezTo>
                <a:cubicBezTo>
                  <a:pt x="1390" y="3078"/>
                  <a:pt x="1365" y="3091"/>
                  <a:pt x="1377" y="3118"/>
                </a:cubicBezTo>
                <a:cubicBezTo>
                  <a:pt x="1389" y="3145"/>
                  <a:pt x="1426" y="3169"/>
                  <a:pt x="1440" y="3199"/>
                </a:cubicBezTo>
                <a:cubicBezTo>
                  <a:pt x="1454" y="3229"/>
                  <a:pt x="1484" y="3280"/>
                  <a:pt x="1464" y="3298"/>
                </a:cubicBezTo>
                <a:lnTo>
                  <a:pt x="1320" y="3310"/>
                </a:lnTo>
                <a:lnTo>
                  <a:pt x="1242" y="3289"/>
                </a:lnTo>
                <a:cubicBezTo>
                  <a:pt x="1228" y="3257"/>
                  <a:pt x="1240" y="3150"/>
                  <a:pt x="1233" y="3118"/>
                </a:cubicBezTo>
                <a:cubicBezTo>
                  <a:pt x="1226" y="3086"/>
                  <a:pt x="1210" y="3102"/>
                  <a:pt x="1200" y="3097"/>
                </a:cubicBezTo>
                <a:cubicBezTo>
                  <a:pt x="1190" y="3092"/>
                  <a:pt x="1182" y="3097"/>
                  <a:pt x="1173" y="3085"/>
                </a:cubicBezTo>
                <a:cubicBezTo>
                  <a:pt x="1164" y="3073"/>
                  <a:pt x="1154" y="3055"/>
                  <a:pt x="1149" y="3025"/>
                </a:cubicBezTo>
                <a:cubicBezTo>
                  <a:pt x="1144" y="2995"/>
                  <a:pt x="1147" y="2922"/>
                  <a:pt x="1143" y="2905"/>
                </a:cubicBezTo>
                <a:cubicBezTo>
                  <a:pt x="1139" y="2888"/>
                  <a:pt x="1138" y="2907"/>
                  <a:pt x="1122" y="2923"/>
                </a:cubicBezTo>
                <a:cubicBezTo>
                  <a:pt x="1106" y="2939"/>
                  <a:pt x="1065" y="2995"/>
                  <a:pt x="1044" y="3004"/>
                </a:cubicBezTo>
                <a:cubicBezTo>
                  <a:pt x="1023" y="3013"/>
                  <a:pt x="1025" y="2999"/>
                  <a:pt x="996" y="2977"/>
                </a:cubicBezTo>
                <a:cubicBezTo>
                  <a:pt x="967" y="2955"/>
                  <a:pt x="884" y="2898"/>
                  <a:pt x="867" y="2872"/>
                </a:cubicBezTo>
                <a:cubicBezTo>
                  <a:pt x="850" y="2846"/>
                  <a:pt x="862" y="2830"/>
                  <a:pt x="891" y="2821"/>
                </a:cubicBezTo>
                <a:cubicBezTo>
                  <a:pt x="920" y="2812"/>
                  <a:pt x="1016" y="2826"/>
                  <a:pt x="1041" y="2815"/>
                </a:cubicBezTo>
                <a:cubicBezTo>
                  <a:pt x="1066" y="2804"/>
                  <a:pt x="1038" y="2770"/>
                  <a:pt x="1044" y="2755"/>
                </a:cubicBezTo>
                <a:cubicBezTo>
                  <a:pt x="1050" y="2740"/>
                  <a:pt x="1076" y="2736"/>
                  <a:pt x="1077" y="2725"/>
                </a:cubicBezTo>
                <a:cubicBezTo>
                  <a:pt x="1078" y="2714"/>
                  <a:pt x="1054" y="2708"/>
                  <a:pt x="1050" y="2689"/>
                </a:cubicBezTo>
                <a:lnTo>
                  <a:pt x="1050" y="2612"/>
                </a:lnTo>
                <a:cubicBezTo>
                  <a:pt x="1051" y="2591"/>
                  <a:pt x="1058" y="2583"/>
                  <a:pt x="1059" y="2560"/>
                </a:cubicBezTo>
                <a:cubicBezTo>
                  <a:pt x="1060" y="2537"/>
                  <a:pt x="1058" y="2498"/>
                  <a:pt x="1056" y="2475"/>
                </a:cubicBezTo>
                <a:cubicBezTo>
                  <a:pt x="1054" y="2452"/>
                  <a:pt x="1051" y="2436"/>
                  <a:pt x="1047" y="2421"/>
                </a:cubicBezTo>
                <a:cubicBezTo>
                  <a:pt x="1043" y="2406"/>
                  <a:pt x="1039" y="2395"/>
                  <a:pt x="1035" y="2383"/>
                </a:cubicBezTo>
                <a:lnTo>
                  <a:pt x="1020" y="2350"/>
                </a:lnTo>
                <a:cubicBezTo>
                  <a:pt x="992" y="2342"/>
                  <a:pt x="904" y="2339"/>
                  <a:pt x="867" y="2338"/>
                </a:cubicBezTo>
                <a:cubicBezTo>
                  <a:pt x="830" y="2337"/>
                  <a:pt x="819" y="2330"/>
                  <a:pt x="798" y="2344"/>
                </a:cubicBezTo>
                <a:cubicBezTo>
                  <a:pt x="777" y="2358"/>
                  <a:pt x="750" y="2407"/>
                  <a:pt x="738" y="2424"/>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00" name="Freeform 118"/>
          <p:cNvSpPr>
            <a:spLocks/>
          </p:cNvSpPr>
          <p:nvPr/>
        </p:nvSpPr>
        <p:spPr bwMode="auto">
          <a:xfrm flipH="1">
            <a:off x="-744691" y="-738420"/>
            <a:ext cx="5019675" cy="11141075"/>
          </a:xfrm>
          <a:custGeom>
            <a:avLst/>
            <a:gdLst>
              <a:gd name="T0" fmla="*/ 815 w 1531"/>
              <a:gd name="T1" fmla="*/ 2609 h 3407"/>
              <a:gd name="T2" fmla="*/ 782 w 1531"/>
              <a:gd name="T3" fmla="*/ 2819 h 3407"/>
              <a:gd name="T4" fmla="*/ 665 w 1531"/>
              <a:gd name="T5" fmla="*/ 2996 h 3407"/>
              <a:gd name="T6" fmla="*/ 587 w 1531"/>
              <a:gd name="T7" fmla="*/ 3131 h 3407"/>
              <a:gd name="T8" fmla="*/ 401 w 1531"/>
              <a:gd name="T9" fmla="*/ 3236 h 3407"/>
              <a:gd name="T10" fmla="*/ 455 w 1531"/>
              <a:gd name="T11" fmla="*/ 2975 h 3407"/>
              <a:gd name="T12" fmla="*/ 491 w 1531"/>
              <a:gd name="T13" fmla="*/ 2777 h 3407"/>
              <a:gd name="T14" fmla="*/ 413 w 1531"/>
              <a:gd name="T15" fmla="*/ 2486 h 3407"/>
              <a:gd name="T16" fmla="*/ 416 w 1531"/>
              <a:gd name="T17" fmla="*/ 2276 h 3407"/>
              <a:gd name="T18" fmla="*/ 404 w 1531"/>
              <a:gd name="T19" fmla="*/ 2045 h 3407"/>
              <a:gd name="T20" fmla="*/ 335 w 1531"/>
              <a:gd name="T21" fmla="*/ 1685 h 3407"/>
              <a:gd name="T22" fmla="*/ 146 w 1531"/>
              <a:gd name="T23" fmla="*/ 1595 h 3407"/>
              <a:gd name="T24" fmla="*/ 155 w 1531"/>
              <a:gd name="T25" fmla="*/ 1565 h 3407"/>
              <a:gd name="T26" fmla="*/ 5 w 1531"/>
              <a:gd name="T27" fmla="*/ 1289 h 3407"/>
              <a:gd name="T28" fmla="*/ 35 w 1531"/>
              <a:gd name="T29" fmla="*/ 1217 h 3407"/>
              <a:gd name="T30" fmla="*/ 116 w 1531"/>
              <a:gd name="T31" fmla="*/ 1163 h 3407"/>
              <a:gd name="T32" fmla="*/ 197 w 1531"/>
              <a:gd name="T33" fmla="*/ 1034 h 3407"/>
              <a:gd name="T34" fmla="*/ 449 w 1531"/>
              <a:gd name="T35" fmla="*/ 1175 h 3407"/>
              <a:gd name="T36" fmla="*/ 675 w 1531"/>
              <a:gd name="T37" fmla="*/ 1037 h 3407"/>
              <a:gd name="T38" fmla="*/ 735 w 1531"/>
              <a:gd name="T39" fmla="*/ 850 h 3407"/>
              <a:gd name="T40" fmla="*/ 717 w 1531"/>
              <a:gd name="T41" fmla="*/ 559 h 3407"/>
              <a:gd name="T42" fmla="*/ 741 w 1531"/>
              <a:gd name="T43" fmla="*/ 361 h 3407"/>
              <a:gd name="T44" fmla="*/ 699 w 1531"/>
              <a:gd name="T45" fmla="*/ 214 h 3407"/>
              <a:gd name="T46" fmla="*/ 702 w 1531"/>
              <a:gd name="T47" fmla="*/ 13 h 3407"/>
              <a:gd name="T48" fmla="*/ 804 w 1531"/>
              <a:gd name="T49" fmla="*/ 131 h 3407"/>
              <a:gd name="T50" fmla="*/ 966 w 1531"/>
              <a:gd name="T51" fmla="*/ 140 h 3407"/>
              <a:gd name="T52" fmla="*/ 1130 w 1531"/>
              <a:gd name="T53" fmla="*/ 116 h 3407"/>
              <a:gd name="T54" fmla="*/ 1238 w 1531"/>
              <a:gd name="T55" fmla="*/ 176 h 3407"/>
              <a:gd name="T56" fmla="*/ 1161 w 1531"/>
              <a:gd name="T57" fmla="*/ 320 h 3407"/>
              <a:gd name="T58" fmla="*/ 1203 w 1531"/>
              <a:gd name="T59" fmla="*/ 500 h 3407"/>
              <a:gd name="T60" fmla="*/ 1214 w 1531"/>
              <a:gd name="T61" fmla="*/ 740 h 3407"/>
              <a:gd name="T62" fmla="*/ 1211 w 1531"/>
              <a:gd name="T63" fmla="*/ 1052 h 3407"/>
              <a:gd name="T64" fmla="*/ 1424 w 1531"/>
              <a:gd name="T65" fmla="*/ 1349 h 3407"/>
              <a:gd name="T66" fmla="*/ 1518 w 1531"/>
              <a:gd name="T67" fmla="*/ 1630 h 3407"/>
              <a:gd name="T68" fmla="*/ 1502 w 1531"/>
              <a:gd name="T69" fmla="*/ 1928 h 3407"/>
              <a:gd name="T70" fmla="*/ 1445 w 1531"/>
              <a:gd name="T71" fmla="*/ 2165 h 3407"/>
              <a:gd name="T72" fmla="*/ 1406 w 1531"/>
              <a:gd name="T73" fmla="*/ 2444 h 3407"/>
              <a:gd name="T74" fmla="*/ 1322 w 1531"/>
              <a:gd name="T75" fmla="*/ 2720 h 3407"/>
              <a:gd name="T76" fmla="*/ 1223 w 1531"/>
              <a:gd name="T77" fmla="*/ 2927 h 3407"/>
              <a:gd name="T78" fmla="*/ 1394 w 1531"/>
              <a:gd name="T79" fmla="*/ 3314 h 3407"/>
              <a:gd name="T80" fmla="*/ 1190 w 1531"/>
              <a:gd name="T81" fmla="*/ 3398 h 3407"/>
              <a:gd name="T82" fmla="*/ 1130 w 1531"/>
              <a:gd name="T83" fmla="*/ 3188 h 3407"/>
              <a:gd name="T84" fmla="*/ 1079 w 1531"/>
              <a:gd name="T85" fmla="*/ 2891 h 3407"/>
              <a:gd name="T86" fmla="*/ 1055 w 1531"/>
              <a:gd name="T87" fmla="*/ 2717 h 3407"/>
              <a:gd name="T88" fmla="*/ 1073 w 1531"/>
              <a:gd name="T89" fmla="*/ 2516 h 3407"/>
              <a:gd name="T90" fmla="*/ 1037 w 1531"/>
              <a:gd name="T91" fmla="*/ 2357 h 3407"/>
              <a:gd name="T92" fmla="*/ 797 w 1531"/>
              <a:gd name="T93" fmla="*/ 2312 h 3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31" h="3407">
                <a:moveTo>
                  <a:pt x="773" y="2489"/>
                </a:moveTo>
                <a:cubicBezTo>
                  <a:pt x="776" y="2516"/>
                  <a:pt x="781" y="2553"/>
                  <a:pt x="788" y="2573"/>
                </a:cubicBezTo>
                <a:cubicBezTo>
                  <a:pt x="795" y="2593"/>
                  <a:pt x="810" y="2586"/>
                  <a:pt x="815" y="2609"/>
                </a:cubicBezTo>
                <a:cubicBezTo>
                  <a:pt x="820" y="2632"/>
                  <a:pt x="818" y="2688"/>
                  <a:pt x="815" y="2711"/>
                </a:cubicBezTo>
                <a:cubicBezTo>
                  <a:pt x="812" y="2734"/>
                  <a:pt x="799" y="2729"/>
                  <a:pt x="794" y="2747"/>
                </a:cubicBezTo>
                <a:cubicBezTo>
                  <a:pt x="789" y="2765"/>
                  <a:pt x="801" y="2790"/>
                  <a:pt x="782" y="2819"/>
                </a:cubicBezTo>
                <a:cubicBezTo>
                  <a:pt x="763" y="2848"/>
                  <a:pt x="698" y="2920"/>
                  <a:pt x="680" y="2921"/>
                </a:cubicBezTo>
                <a:cubicBezTo>
                  <a:pt x="662" y="2922"/>
                  <a:pt x="674" y="2813"/>
                  <a:pt x="672" y="2825"/>
                </a:cubicBezTo>
                <a:cubicBezTo>
                  <a:pt x="670" y="2837"/>
                  <a:pt x="674" y="2964"/>
                  <a:pt x="665" y="2996"/>
                </a:cubicBezTo>
                <a:cubicBezTo>
                  <a:pt x="656" y="3028"/>
                  <a:pt x="630" y="3006"/>
                  <a:pt x="617" y="3017"/>
                </a:cubicBezTo>
                <a:cubicBezTo>
                  <a:pt x="604" y="3028"/>
                  <a:pt x="592" y="3046"/>
                  <a:pt x="587" y="3065"/>
                </a:cubicBezTo>
                <a:cubicBezTo>
                  <a:pt x="582" y="3084"/>
                  <a:pt x="584" y="3115"/>
                  <a:pt x="587" y="3131"/>
                </a:cubicBezTo>
                <a:cubicBezTo>
                  <a:pt x="590" y="3147"/>
                  <a:pt x="608" y="3150"/>
                  <a:pt x="608" y="3161"/>
                </a:cubicBezTo>
                <a:cubicBezTo>
                  <a:pt x="608" y="3172"/>
                  <a:pt x="622" y="3187"/>
                  <a:pt x="587" y="3200"/>
                </a:cubicBezTo>
                <a:cubicBezTo>
                  <a:pt x="552" y="3213"/>
                  <a:pt x="434" y="3247"/>
                  <a:pt x="401" y="3236"/>
                </a:cubicBezTo>
                <a:cubicBezTo>
                  <a:pt x="368" y="3225"/>
                  <a:pt x="385" y="3164"/>
                  <a:pt x="389" y="3134"/>
                </a:cubicBezTo>
                <a:cubicBezTo>
                  <a:pt x="393" y="3104"/>
                  <a:pt x="414" y="3079"/>
                  <a:pt x="425" y="3053"/>
                </a:cubicBezTo>
                <a:cubicBezTo>
                  <a:pt x="436" y="3027"/>
                  <a:pt x="435" y="3009"/>
                  <a:pt x="455" y="2975"/>
                </a:cubicBezTo>
                <a:cubicBezTo>
                  <a:pt x="475" y="2941"/>
                  <a:pt x="532" y="2874"/>
                  <a:pt x="542" y="2849"/>
                </a:cubicBezTo>
                <a:lnTo>
                  <a:pt x="512" y="2822"/>
                </a:lnTo>
                <a:lnTo>
                  <a:pt x="491" y="2777"/>
                </a:lnTo>
                <a:cubicBezTo>
                  <a:pt x="489" y="2752"/>
                  <a:pt x="503" y="2704"/>
                  <a:pt x="497" y="2669"/>
                </a:cubicBezTo>
                <a:cubicBezTo>
                  <a:pt x="491" y="2634"/>
                  <a:pt x="469" y="2594"/>
                  <a:pt x="455" y="2564"/>
                </a:cubicBezTo>
                <a:cubicBezTo>
                  <a:pt x="441" y="2534"/>
                  <a:pt x="428" y="2510"/>
                  <a:pt x="413" y="2486"/>
                </a:cubicBezTo>
                <a:cubicBezTo>
                  <a:pt x="398" y="2462"/>
                  <a:pt x="372" y="2441"/>
                  <a:pt x="365" y="2417"/>
                </a:cubicBezTo>
                <a:cubicBezTo>
                  <a:pt x="358" y="2393"/>
                  <a:pt x="363" y="2362"/>
                  <a:pt x="371" y="2339"/>
                </a:cubicBezTo>
                <a:cubicBezTo>
                  <a:pt x="379" y="2316"/>
                  <a:pt x="402" y="2301"/>
                  <a:pt x="416" y="2276"/>
                </a:cubicBezTo>
                <a:cubicBezTo>
                  <a:pt x="430" y="2251"/>
                  <a:pt x="445" y="2215"/>
                  <a:pt x="452" y="2189"/>
                </a:cubicBezTo>
                <a:cubicBezTo>
                  <a:pt x="459" y="2163"/>
                  <a:pt x="466" y="2144"/>
                  <a:pt x="458" y="2120"/>
                </a:cubicBezTo>
                <a:cubicBezTo>
                  <a:pt x="450" y="2096"/>
                  <a:pt x="417" y="2066"/>
                  <a:pt x="404" y="2045"/>
                </a:cubicBezTo>
                <a:cubicBezTo>
                  <a:pt x="391" y="2024"/>
                  <a:pt x="389" y="2015"/>
                  <a:pt x="377" y="1991"/>
                </a:cubicBezTo>
                <a:cubicBezTo>
                  <a:pt x="365" y="1967"/>
                  <a:pt x="342" y="1952"/>
                  <a:pt x="335" y="1901"/>
                </a:cubicBezTo>
                <a:cubicBezTo>
                  <a:pt x="328" y="1850"/>
                  <a:pt x="349" y="1722"/>
                  <a:pt x="335" y="1685"/>
                </a:cubicBezTo>
                <a:lnTo>
                  <a:pt x="254" y="1679"/>
                </a:lnTo>
                <a:lnTo>
                  <a:pt x="207" y="1649"/>
                </a:lnTo>
                <a:cubicBezTo>
                  <a:pt x="189" y="1635"/>
                  <a:pt x="156" y="1604"/>
                  <a:pt x="146" y="1595"/>
                </a:cubicBezTo>
                <a:cubicBezTo>
                  <a:pt x="136" y="1586"/>
                  <a:pt x="159" y="1606"/>
                  <a:pt x="144" y="1592"/>
                </a:cubicBezTo>
                <a:cubicBezTo>
                  <a:pt x="129" y="1578"/>
                  <a:pt x="57" y="1515"/>
                  <a:pt x="59" y="1511"/>
                </a:cubicBezTo>
                <a:cubicBezTo>
                  <a:pt x="61" y="1507"/>
                  <a:pt x="150" y="1574"/>
                  <a:pt x="155" y="1565"/>
                </a:cubicBezTo>
                <a:cubicBezTo>
                  <a:pt x="160" y="1556"/>
                  <a:pt x="108" y="1486"/>
                  <a:pt x="89" y="1457"/>
                </a:cubicBezTo>
                <a:cubicBezTo>
                  <a:pt x="70" y="1428"/>
                  <a:pt x="55" y="1416"/>
                  <a:pt x="41" y="1388"/>
                </a:cubicBezTo>
                <a:cubicBezTo>
                  <a:pt x="27" y="1360"/>
                  <a:pt x="0" y="1303"/>
                  <a:pt x="5" y="1289"/>
                </a:cubicBezTo>
                <a:lnTo>
                  <a:pt x="74" y="1304"/>
                </a:lnTo>
                <a:cubicBezTo>
                  <a:pt x="87" y="1304"/>
                  <a:pt x="92" y="1306"/>
                  <a:pt x="86" y="1292"/>
                </a:cubicBezTo>
                <a:cubicBezTo>
                  <a:pt x="80" y="1278"/>
                  <a:pt x="46" y="1233"/>
                  <a:pt x="35" y="1217"/>
                </a:cubicBezTo>
                <a:cubicBezTo>
                  <a:pt x="24" y="1201"/>
                  <a:pt x="9" y="1191"/>
                  <a:pt x="20" y="1196"/>
                </a:cubicBezTo>
                <a:cubicBezTo>
                  <a:pt x="31" y="1201"/>
                  <a:pt x="88" y="1252"/>
                  <a:pt x="104" y="1247"/>
                </a:cubicBezTo>
                <a:cubicBezTo>
                  <a:pt x="120" y="1242"/>
                  <a:pt x="111" y="1193"/>
                  <a:pt x="116" y="1163"/>
                </a:cubicBezTo>
                <a:cubicBezTo>
                  <a:pt x="121" y="1133"/>
                  <a:pt x="129" y="1095"/>
                  <a:pt x="137" y="1067"/>
                </a:cubicBezTo>
                <a:cubicBezTo>
                  <a:pt x="145" y="1039"/>
                  <a:pt x="151" y="1000"/>
                  <a:pt x="161" y="995"/>
                </a:cubicBezTo>
                <a:cubicBezTo>
                  <a:pt x="171" y="990"/>
                  <a:pt x="183" y="1018"/>
                  <a:pt x="197" y="1034"/>
                </a:cubicBezTo>
                <a:cubicBezTo>
                  <a:pt x="211" y="1050"/>
                  <a:pt x="223" y="1075"/>
                  <a:pt x="245" y="1094"/>
                </a:cubicBezTo>
                <a:cubicBezTo>
                  <a:pt x="267" y="1113"/>
                  <a:pt x="296" y="1138"/>
                  <a:pt x="330" y="1151"/>
                </a:cubicBezTo>
                <a:cubicBezTo>
                  <a:pt x="364" y="1164"/>
                  <a:pt x="417" y="1172"/>
                  <a:pt x="449" y="1175"/>
                </a:cubicBezTo>
                <a:lnTo>
                  <a:pt x="524" y="1172"/>
                </a:lnTo>
                <a:cubicBezTo>
                  <a:pt x="550" y="1157"/>
                  <a:pt x="581" y="1107"/>
                  <a:pt x="606" y="1085"/>
                </a:cubicBezTo>
                <a:lnTo>
                  <a:pt x="675" y="1037"/>
                </a:lnTo>
                <a:cubicBezTo>
                  <a:pt x="689" y="1017"/>
                  <a:pt x="686" y="992"/>
                  <a:pt x="693" y="965"/>
                </a:cubicBezTo>
                <a:cubicBezTo>
                  <a:pt x="700" y="938"/>
                  <a:pt x="707" y="894"/>
                  <a:pt x="714" y="875"/>
                </a:cubicBezTo>
                <a:cubicBezTo>
                  <a:pt x="721" y="856"/>
                  <a:pt x="735" y="867"/>
                  <a:pt x="735" y="850"/>
                </a:cubicBezTo>
                <a:cubicBezTo>
                  <a:pt x="735" y="833"/>
                  <a:pt x="718" y="808"/>
                  <a:pt x="714" y="773"/>
                </a:cubicBezTo>
                <a:cubicBezTo>
                  <a:pt x="710" y="738"/>
                  <a:pt x="710" y="674"/>
                  <a:pt x="711" y="638"/>
                </a:cubicBezTo>
                <a:cubicBezTo>
                  <a:pt x="712" y="602"/>
                  <a:pt x="716" y="578"/>
                  <a:pt x="717" y="559"/>
                </a:cubicBezTo>
                <a:cubicBezTo>
                  <a:pt x="718" y="540"/>
                  <a:pt x="718" y="541"/>
                  <a:pt x="720" y="523"/>
                </a:cubicBezTo>
                <a:cubicBezTo>
                  <a:pt x="722" y="505"/>
                  <a:pt x="728" y="479"/>
                  <a:pt x="731" y="452"/>
                </a:cubicBezTo>
                <a:cubicBezTo>
                  <a:pt x="734" y="425"/>
                  <a:pt x="735" y="384"/>
                  <a:pt x="741" y="361"/>
                </a:cubicBezTo>
                <a:cubicBezTo>
                  <a:pt x="747" y="338"/>
                  <a:pt x="767" y="328"/>
                  <a:pt x="765" y="312"/>
                </a:cubicBezTo>
                <a:cubicBezTo>
                  <a:pt x="763" y="296"/>
                  <a:pt x="740" y="282"/>
                  <a:pt x="729" y="266"/>
                </a:cubicBezTo>
                <a:lnTo>
                  <a:pt x="699" y="214"/>
                </a:lnTo>
                <a:cubicBezTo>
                  <a:pt x="690" y="192"/>
                  <a:pt x="680" y="159"/>
                  <a:pt x="675" y="136"/>
                </a:cubicBezTo>
                <a:cubicBezTo>
                  <a:pt x="670" y="113"/>
                  <a:pt x="665" y="96"/>
                  <a:pt x="669" y="76"/>
                </a:cubicBezTo>
                <a:lnTo>
                  <a:pt x="702" y="13"/>
                </a:lnTo>
                <a:cubicBezTo>
                  <a:pt x="714" y="18"/>
                  <a:pt x="726" y="83"/>
                  <a:pt x="741" y="104"/>
                </a:cubicBezTo>
                <a:cubicBezTo>
                  <a:pt x="756" y="125"/>
                  <a:pt x="782" y="136"/>
                  <a:pt x="793" y="140"/>
                </a:cubicBezTo>
                <a:cubicBezTo>
                  <a:pt x="804" y="144"/>
                  <a:pt x="793" y="138"/>
                  <a:pt x="804" y="131"/>
                </a:cubicBezTo>
                <a:cubicBezTo>
                  <a:pt x="815" y="124"/>
                  <a:pt x="837" y="107"/>
                  <a:pt x="857" y="100"/>
                </a:cubicBezTo>
                <a:cubicBezTo>
                  <a:pt x="877" y="93"/>
                  <a:pt x="905" y="81"/>
                  <a:pt x="923" y="88"/>
                </a:cubicBezTo>
                <a:cubicBezTo>
                  <a:pt x="941" y="95"/>
                  <a:pt x="948" y="137"/>
                  <a:pt x="966" y="140"/>
                </a:cubicBezTo>
                <a:cubicBezTo>
                  <a:pt x="984" y="143"/>
                  <a:pt x="1005" y="121"/>
                  <a:pt x="1029" y="104"/>
                </a:cubicBezTo>
                <a:lnTo>
                  <a:pt x="1112" y="38"/>
                </a:lnTo>
                <a:cubicBezTo>
                  <a:pt x="1129" y="40"/>
                  <a:pt x="1115" y="112"/>
                  <a:pt x="1130" y="116"/>
                </a:cubicBezTo>
                <a:cubicBezTo>
                  <a:pt x="1145" y="120"/>
                  <a:pt x="1187" y="76"/>
                  <a:pt x="1201" y="60"/>
                </a:cubicBezTo>
                <a:cubicBezTo>
                  <a:pt x="1215" y="44"/>
                  <a:pt x="1209" y="0"/>
                  <a:pt x="1215" y="19"/>
                </a:cubicBezTo>
                <a:cubicBezTo>
                  <a:pt x="1221" y="38"/>
                  <a:pt x="1246" y="139"/>
                  <a:pt x="1238" y="176"/>
                </a:cubicBezTo>
                <a:cubicBezTo>
                  <a:pt x="1230" y="213"/>
                  <a:pt x="1180" y="225"/>
                  <a:pt x="1169" y="244"/>
                </a:cubicBezTo>
                <a:cubicBezTo>
                  <a:pt x="1158" y="263"/>
                  <a:pt x="1174" y="277"/>
                  <a:pt x="1173" y="290"/>
                </a:cubicBezTo>
                <a:cubicBezTo>
                  <a:pt x="1172" y="303"/>
                  <a:pt x="1162" y="302"/>
                  <a:pt x="1161" y="320"/>
                </a:cubicBezTo>
                <a:cubicBezTo>
                  <a:pt x="1160" y="338"/>
                  <a:pt x="1162" y="376"/>
                  <a:pt x="1167" y="398"/>
                </a:cubicBezTo>
                <a:lnTo>
                  <a:pt x="1193" y="452"/>
                </a:lnTo>
                <a:cubicBezTo>
                  <a:pt x="1199" y="469"/>
                  <a:pt x="1198" y="479"/>
                  <a:pt x="1203" y="500"/>
                </a:cubicBezTo>
                <a:cubicBezTo>
                  <a:pt x="1208" y="521"/>
                  <a:pt x="1220" y="560"/>
                  <a:pt x="1221" y="580"/>
                </a:cubicBezTo>
                <a:cubicBezTo>
                  <a:pt x="1222" y="600"/>
                  <a:pt x="1212" y="594"/>
                  <a:pt x="1211" y="621"/>
                </a:cubicBezTo>
                <a:cubicBezTo>
                  <a:pt x="1210" y="648"/>
                  <a:pt x="1218" y="704"/>
                  <a:pt x="1214" y="740"/>
                </a:cubicBezTo>
                <a:cubicBezTo>
                  <a:pt x="1210" y="776"/>
                  <a:pt x="1188" y="812"/>
                  <a:pt x="1184" y="836"/>
                </a:cubicBezTo>
                <a:lnTo>
                  <a:pt x="1192" y="884"/>
                </a:lnTo>
                <a:cubicBezTo>
                  <a:pt x="1196" y="920"/>
                  <a:pt x="1194" y="1014"/>
                  <a:pt x="1211" y="1052"/>
                </a:cubicBezTo>
                <a:lnTo>
                  <a:pt x="1295" y="1115"/>
                </a:lnTo>
                <a:cubicBezTo>
                  <a:pt x="1322" y="1146"/>
                  <a:pt x="1349" y="1196"/>
                  <a:pt x="1371" y="1235"/>
                </a:cubicBezTo>
                <a:cubicBezTo>
                  <a:pt x="1393" y="1274"/>
                  <a:pt x="1410" y="1313"/>
                  <a:pt x="1424" y="1349"/>
                </a:cubicBezTo>
                <a:cubicBezTo>
                  <a:pt x="1438" y="1385"/>
                  <a:pt x="1447" y="1430"/>
                  <a:pt x="1454" y="1454"/>
                </a:cubicBezTo>
                <a:cubicBezTo>
                  <a:pt x="1461" y="1478"/>
                  <a:pt x="1456" y="1467"/>
                  <a:pt x="1467" y="1496"/>
                </a:cubicBezTo>
                <a:cubicBezTo>
                  <a:pt x="1478" y="1525"/>
                  <a:pt x="1508" y="1588"/>
                  <a:pt x="1518" y="1630"/>
                </a:cubicBezTo>
                <a:cubicBezTo>
                  <a:pt x="1528" y="1672"/>
                  <a:pt x="1529" y="1708"/>
                  <a:pt x="1530" y="1750"/>
                </a:cubicBezTo>
                <a:cubicBezTo>
                  <a:pt x="1531" y="1792"/>
                  <a:pt x="1529" y="1852"/>
                  <a:pt x="1524" y="1882"/>
                </a:cubicBezTo>
                <a:cubicBezTo>
                  <a:pt x="1519" y="1912"/>
                  <a:pt x="1504" y="1911"/>
                  <a:pt x="1502" y="1928"/>
                </a:cubicBezTo>
                <a:cubicBezTo>
                  <a:pt x="1500" y="1945"/>
                  <a:pt x="1518" y="1956"/>
                  <a:pt x="1512" y="1985"/>
                </a:cubicBezTo>
                <a:cubicBezTo>
                  <a:pt x="1506" y="2014"/>
                  <a:pt x="1477" y="2072"/>
                  <a:pt x="1466" y="2102"/>
                </a:cubicBezTo>
                <a:cubicBezTo>
                  <a:pt x="1455" y="2132"/>
                  <a:pt x="1454" y="2148"/>
                  <a:pt x="1445" y="2165"/>
                </a:cubicBezTo>
                <a:cubicBezTo>
                  <a:pt x="1436" y="2182"/>
                  <a:pt x="1419" y="2179"/>
                  <a:pt x="1412" y="2204"/>
                </a:cubicBezTo>
                <a:cubicBezTo>
                  <a:pt x="1405" y="2229"/>
                  <a:pt x="1401" y="2275"/>
                  <a:pt x="1400" y="2315"/>
                </a:cubicBezTo>
                <a:cubicBezTo>
                  <a:pt x="1399" y="2355"/>
                  <a:pt x="1413" y="2401"/>
                  <a:pt x="1406" y="2444"/>
                </a:cubicBezTo>
                <a:cubicBezTo>
                  <a:pt x="1399" y="2487"/>
                  <a:pt x="1363" y="2543"/>
                  <a:pt x="1355" y="2576"/>
                </a:cubicBezTo>
                <a:cubicBezTo>
                  <a:pt x="1347" y="2609"/>
                  <a:pt x="1360" y="2621"/>
                  <a:pt x="1355" y="2645"/>
                </a:cubicBezTo>
                <a:cubicBezTo>
                  <a:pt x="1350" y="2669"/>
                  <a:pt x="1335" y="2704"/>
                  <a:pt x="1322" y="2720"/>
                </a:cubicBezTo>
                <a:cubicBezTo>
                  <a:pt x="1309" y="2736"/>
                  <a:pt x="1287" y="2736"/>
                  <a:pt x="1274" y="2744"/>
                </a:cubicBezTo>
                <a:lnTo>
                  <a:pt x="1241" y="2771"/>
                </a:lnTo>
                <a:cubicBezTo>
                  <a:pt x="1233" y="2801"/>
                  <a:pt x="1224" y="2877"/>
                  <a:pt x="1223" y="2927"/>
                </a:cubicBezTo>
                <a:cubicBezTo>
                  <a:pt x="1222" y="2977"/>
                  <a:pt x="1217" y="3022"/>
                  <a:pt x="1235" y="3071"/>
                </a:cubicBezTo>
                <a:cubicBezTo>
                  <a:pt x="1253" y="3120"/>
                  <a:pt x="1308" y="3184"/>
                  <a:pt x="1334" y="3224"/>
                </a:cubicBezTo>
                <a:cubicBezTo>
                  <a:pt x="1360" y="3264"/>
                  <a:pt x="1381" y="3284"/>
                  <a:pt x="1394" y="3314"/>
                </a:cubicBezTo>
                <a:cubicBezTo>
                  <a:pt x="1407" y="3344"/>
                  <a:pt x="1426" y="3389"/>
                  <a:pt x="1412" y="3404"/>
                </a:cubicBezTo>
                <a:lnTo>
                  <a:pt x="1310" y="3407"/>
                </a:lnTo>
                <a:lnTo>
                  <a:pt x="1190" y="3398"/>
                </a:lnTo>
                <a:cubicBezTo>
                  <a:pt x="1172" y="3374"/>
                  <a:pt x="1203" y="3289"/>
                  <a:pt x="1202" y="3260"/>
                </a:cubicBezTo>
                <a:cubicBezTo>
                  <a:pt x="1201" y="3231"/>
                  <a:pt x="1193" y="3233"/>
                  <a:pt x="1181" y="3221"/>
                </a:cubicBezTo>
                <a:cubicBezTo>
                  <a:pt x="1169" y="3209"/>
                  <a:pt x="1145" y="3198"/>
                  <a:pt x="1130" y="3188"/>
                </a:cubicBezTo>
                <a:cubicBezTo>
                  <a:pt x="1115" y="3178"/>
                  <a:pt x="1097" y="3188"/>
                  <a:pt x="1091" y="3158"/>
                </a:cubicBezTo>
                <a:cubicBezTo>
                  <a:pt x="1085" y="3128"/>
                  <a:pt x="1094" y="3049"/>
                  <a:pt x="1092" y="3005"/>
                </a:cubicBezTo>
                <a:cubicBezTo>
                  <a:pt x="1090" y="2961"/>
                  <a:pt x="1085" y="2922"/>
                  <a:pt x="1079" y="2891"/>
                </a:cubicBezTo>
                <a:cubicBezTo>
                  <a:pt x="1073" y="2860"/>
                  <a:pt x="1062" y="2840"/>
                  <a:pt x="1055" y="2816"/>
                </a:cubicBezTo>
                <a:cubicBezTo>
                  <a:pt x="1048" y="2792"/>
                  <a:pt x="1034" y="2763"/>
                  <a:pt x="1034" y="2747"/>
                </a:cubicBezTo>
                <a:cubicBezTo>
                  <a:pt x="1034" y="2731"/>
                  <a:pt x="1052" y="2734"/>
                  <a:pt x="1055" y="2717"/>
                </a:cubicBezTo>
                <a:cubicBezTo>
                  <a:pt x="1058" y="2700"/>
                  <a:pt x="1050" y="2662"/>
                  <a:pt x="1052" y="2645"/>
                </a:cubicBezTo>
                <a:lnTo>
                  <a:pt x="1070" y="2615"/>
                </a:lnTo>
                <a:cubicBezTo>
                  <a:pt x="1073" y="2594"/>
                  <a:pt x="1074" y="2544"/>
                  <a:pt x="1073" y="2516"/>
                </a:cubicBezTo>
                <a:cubicBezTo>
                  <a:pt x="1072" y="2488"/>
                  <a:pt x="1063" y="2466"/>
                  <a:pt x="1061" y="2447"/>
                </a:cubicBezTo>
                <a:cubicBezTo>
                  <a:pt x="1059" y="2428"/>
                  <a:pt x="1062" y="2417"/>
                  <a:pt x="1058" y="2402"/>
                </a:cubicBezTo>
                <a:lnTo>
                  <a:pt x="1037" y="2357"/>
                </a:lnTo>
                <a:cubicBezTo>
                  <a:pt x="1028" y="2341"/>
                  <a:pt x="1025" y="2313"/>
                  <a:pt x="1004" y="2306"/>
                </a:cubicBezTo>
                <a:cubicBezTo>
                  <a:pt x="983" y="2299"/>
                  <a:pt x="942" y="2311"/>
                  <a:pt x="908" y="2312"/>
                </a:cubicBezTo>
                <a:cubicBezTo>
                  <a:pt x="874" y="2313"/>
                  <a:pt x="820" y="2296"/>
                  <a:pt x="797" y="2312"/>
                </a:cubicBezTo>
                <a:cubicBezTo>
                  <a:pt x="774" y="2328"/>
                  <a:pt x="774" y="2379"/>
                  <a:pt x="770" y="2408"/>
                </a:cubicBezTo>
                <a:cubicBezTo>
                  <a:pt x="766" y="2437"/>
                  <a:pt x="770" y="2462"/>
                  <a:pt x="773" y="2489"/>
                </a:cubicBezTo>
                <a:close/>
              </a:path>
            </a:pathLst>
          </a:custGeom>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pic>
        <p:nvPicPr>
          <p:cNvPr id="701" name="Picture 121" descr="图片1副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684" y="1101493"/>
            <a:ext cx="3962400" cy="3949700"/>
          </a:xfrm>
          <a:prstGeom prst="rect">
            <a:avLst/>
          </a:prstGeom>
          <a:noFill/>
          <a:extLst>
            <a:ext uri="{909E8E84-426E-40DD-AFC4-6F175D3DCCD1}">
              <a14:hiddenFill xmlns:a14="http://schemas.microsoft.com/office/drawing/2010/main">
                <a:solidFill>
                  <a:srgbClr val="FFFFFF"/>
                </a:solidFill>
              </a14:hiddenFill>
            </a:ext>
          </a:extLst>
        </p:spPr>
      </p:pic>
      <p:sp>
        <p:nvSpPr>
          <p:cNvPr id="702" name="Freeform 122"/>
          <p:cNvSpPr>
            <a:spLocks/>
          </p:cNvSpPr>
          <p:nvPr/>
        </p:nvSpPr>
        <p:spPr bwMode="auto">
          <a:xfrm rot="11700000">
            <a:off x="4494059" y="-9026758"/>
            <a:ext cx="4252912" cy="13615988"/>
          </a:xfrm>
          <a:custGeom>
            <a:avLst/>
            <a:gdLst>
              <a:gd name="T0" fmla="*/ 1797 w 1797"/>
              <a:gd name="T1" fmla="*/ 5757 h 5767"/>
              <a:gd name="T2" fmla="*/ 892 w 1797"/>
              <a:gd name="T3" fmla="*/ 5748 h 5767"/>
              <a:gd name="T4" fmla="*/ 727 w 1797"/>
              <a:gd name="T5" fmla="*/ 5050 h 5767"/>
              <a:gd name="T6" fmla="*/ 526 w 1797"/>
              <a:gd name="T7" fmla="*/ 3350 h 5767"/>
              <a:gd name="T8" fmla="*/ 380 w 1797"/>
              <a:gd name="T9" fmla="*/ 2719 h 5767"/>
              <a:gd name="T10" fmla="*/ 270 w 1797"/>
              <a:gd name="T11" fmla="*/ 2338 h 5767"/>
              <a:gd name="T12" fmla="*/ 151 w 1797"/>
              <a:gd name="T13" fmla="*/ 1964 h 5767"/>
              <a:gd name="T14" fmla="*/ 41 w 1797"/>
              <a:gd name="T15" fmla="*/ 1330 h 5767"/>
              <a:gd name="T16" fmla="*/ 0 w 1797"/>
              <a:gd name="T17" fmla="*/ 1125 h 5767"/>
              <a:gd name="T18" fmla="*/ 97 w 1797"/>
              <a:gd name="T19" fmla="*/ 915 h 5767"/>
              <a:gd name="T20" fmla="*/ 157 w 1797"/>
              <a:gd name="T21" fmla="*/ 739 h 5767"/>
              <a:gd name="T22" fmla="*/ 258 w 1797"/>
              <a:gd name="T23" fmla="*/ 792 h 5767"/>
              <a:gd name="T24" fmla="*/ 277 w 1797"/>
              <a:gd name="T25" fmla="*/ 358 h 5767"/>
              <a:gd name="T26" fmla="*/ 465 w 1797"/>
              <a:gd name="T27" fmla="*/ 88 h 5767"/>
              <a:gd name="T28" fmla="*/ 512 w 1797"/>
              <a:gd name="T29" fmla="*/ 365 h 5767"/>
              <a:gd name="T30" fmla="*/ 544 w 1797"/>
              <a:gd name="T31" fmla="*/ 1040 h 5767"/>
              <a:gd name="T32" fmla="*/ 716 w 1797"/>
              <a:gd name="T33" fmla="*/ 613 h 5767"/>
              <a:gd name="T34" fmla="*/ 924 w 1797"/>
              <a:gd name="T35" fmla="*/ 792 h 5767"/>
              <a:gd name="T36" fmla="*/ 1128 w 1797"/>
              <a:gd name="T37" fmla="*/ 1072 h 5767"/>
              <a:gd name="T38" fmla="*/ 1285 w 1797"/>
              <a:gd name="T39" fmla="*/ 1276 h 5767"/>
              <a:gd name="T40" fmla="*/ 1254 w 1797"/>
              <a:gd name="T41" fmla="*/ 1741 h 5767"/>
              <a:gd name="T42" fmla="*/ 1153 w 1797"/>
              <a:gd name="T43" fmla="*/ 2018 h 5767"/>
              <a:gd name="T44" fmla="*/ 1090 w 1797"/>
              <a:gd name="T45" fmla="*/ 2222 h 5767"/>
              <a:gd name="T46" fmla="*/ 1075 w 1797"/>
              <a:gd name="T47" fmla="*/ 2228 h 5767"/>
              <a:gd name="T48" fmla="*/ 1103 w 1797"/>
              <a:gd name="T49" fmla="*/ 2458 h 5767"/>
              <a:gd name="T50" fmla="*/ 1212 w 1797"/>
              <a:gd name="T51" fmla="*/ 2957 h 5767"/>
              <a:gd name="T52" fmla="*/ 1468 w 1797"/>
              <a:gd name="T53" fmla="*/ 3834 h 5767"/>
              <a:gd name="T54" fmla="*/ 1742 w 1797"/>
              <a:gd name="T55" fmla="*/ 5078 h 5767"/>
              <a:gd name="T56" fmla="*/ 1797 w 1797"/>
              <a:gd name="T57" fmla="*/ 5757 h 5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7" h="5767">
                <a:moveTo>
                  <a:pt x="1797" y="5757"/>
                </a:moveTo>
                <a:cubicBezTo>
                  <a:pt x="1546" y="5741"/>
                  <a:pt x="1147" y="5767"/>
                  <a:pt x="892" y="5748"/>
                </a:cubicBezTo>
                <a:cubicBezTo>
                  <a:pt x="714" y="5625"/>
                  <a:pt x="788" y="5450"/>
                  <a:pt x="727" y="5050"/>
                </a:cubicBezTo>
                <a:cubicBezTo>
                  <a:pt x="666" y="4650"/>
                  <a:pt x="584" y="3738"/>
                  <a:pt x="526" y="3350"/>
                </a:cubicBezTo>
                <a:cubicBezTo>
                  <a:pt x="468" y="2962"/>
                  <a:pt x="423" y="2888"/>
                  <a:pt x="380" y="2719"/>
                </a:cubicBezTo>
                <a:cubicBezTo>
                  <a:pt x="333" y="2596"/>
                  <a:pt x="311" y="2467"/>
                  <a:pt x="270" y="2338"/>
                </a:cubicBezTo>
                <a:cubicBezTo>
                  <a:pt x="233" y="2213"/>
                  <a:pt x="176" y="2093"/>
                  <a:pt x="151" y="1964"/>
                </a:cubicBezTo>
                <a:cubicBezTo>
                  <a:pt x="107" y="1757"/>
                  <a:pt x="88" y="1556"/>
                  <a:pt x="41" y="1330"/>
                </a:cubicBezTo>
                <a:cubicBezTo>
                  <a:pt x="28" y="1267"/>
                  <a:pt x="0" y="1185"/>
                  <a:pt x="0" y="1125"/>
                </a:cubicBezTo>
                <a:cubicBezTo>
                  <a:pt x="0" y="1037"/>
                  <a:pt x="69" y="987"/>
                  <a:pt x="97" y="915"/>
                </a:cubicBezTo>
                <a:cubicBezTo>
                  <a:pt x="104" y="842"/>
                  <a:pt x="119" y="779"/>
                  <a:pt x="157" y="739"/>
                </a:cubicBezTo>
                <a:cubicBezTo>
                  <a:pt x="211" y="735"/>
                  <a:pt x="229" y="773"/>
                  <a:pt x="258" y="792"/>
                </a:cubicBezTo>
                <a:cubicBezTo>
                  <a:pt x="251" y="660"/>
                  <a:pt x="267" y="515"/>
                  <a:pt x="277" y="358"/>
                </a:cubicBezTo>
                <a:cubicBezTo>
                  <a:pt x="286" y="245"/>
                  <a:pt x="324" y="0"/>
                  <a:pt x="465" y="88"/>
                </a:cubicBezTo>
                <a:cubicBezTo>
                  <a:pt x="519" y="119"/>
                  <a:pt x="515" y="280"/>
                  <a:pt x="512" y="365"/>
                </a:cubicBezTo>
                <a:cubicBezTo>
                  <a:pt x="506" y="563"/>
                  <a:pt x="531" y="852"/>
                  <a:pt x="544" y="1040"/>
                </a:cubicBezTo>
                <a:cubicBezTo>
                  <a:pt x="597" y="943"/>
                  <a:pt x="591" y="654"/>
                  <a:pt x="716" y="613"/>
                </a:cubicBezTo>
                <a:cubicBezTo>
                  <a:pt x="826" y="575"/>
                  <a:pt x="949" y="647"/>
                  <a:pt x="924" y="792"/>
                </a:cubicBezTo>
                <a:cubicBezTo>
                  <a:pt x="1065" y="745"/>
                  <a:pt x="1175" y="893"/>
                  <a:pt x="1128" y="1072"/>
                </a:cubicBezTo>
                <a:cubicBezTo>
                  <a:pt x="1238" y="1066"/>
                  <a:pt x="1273" y="1169"/>
                  <a:pt x="1285" y="1276"/>
                </a:cubicBezTo>
                <a:cubicBezTo>
                  <a:pt x="1301" y="1427"/>
                  <a:pt x="1285" y="1600"/>
                  <a:pt x="1254" y="1741"/>
                </a:cubicBezTo>
                <a:cubicBezTo>
                  <a:pt x="1226" y="1864"/>
                  <a:pt x="1169" y="1958"/>
                  <a:pt x="1153" y="2018"/>
                </a:cubicBezTo>
                <a:cubicBezTo>
                  <a:pt x="1141" y="2071"/>
                  <a:pt x="1128" y="2156"/>
                  <a:pt x="1090" y="2222"/>
                </a:cubicBezTo>
                <a:cubicBezTo>
                  <a:pt x="1090" y="2225"/>
                  <a:pt x="1072" y="2241"/>
                  <a:pt x="1075" y="2228"/>
                </a:cubicBezTo>
                <a:cubicBezTo>
                  <a:pt x="1062" y="2276"/>
                  <a:pt x="1094" y="2386"/>
                  <a:pt x="1103" y="2458"/>
                </a:cubicBezTo>
                <a:cubicBezTo>
                  <a:pt x="1126" y="2579"/>
                  <a:pt x="1185" y="2843"/>
                  <a:pt x="1212" y="2957"/>
                </a:cubicBezTo>
                <a:cubicBezTo>
                  <a:pt x="1273" y="3186"/>
                  <a:pt x="1380" y="3481"/>
                  <a:pt x="1468" y="3834"/>
                </a:cubicBezTo>
                <a:cubicBezTo>
                  <a:pt x="1556" y="4187"/>
                  <a:pt x="1687" y="4758"/>
                  <a:pt x="1742" y="5078"/>
                </a:cubicBezTo>
                <a:cubicBezTo>
                  <a:pt x="1797" y="5398"/>
                  <a:pt x="1786" y="5616"/>
                  <a:pt x="1797" y="5757"/>
                </a:cubicBezTo>
                <a:close/>
              </a:path>
            </a:pathLst>
          </a:custGeom>
          <a:solidFill>
            <a:srgbClr val="000000"/>
          </a:solidFill>
          <a:ln>
            <a:noFill/>
          </a:ln>
          <a:extLst>
            <a:ext uri="{91240B29-F687-4F45-9708-019B960494DF}">
              <a14:hiddenLine xmlns:a14="http://schemas.microsoft.com/office/drawing/2010/main" w="25400">
                <a:solidFill>
                  <a:schemeClr val="bg1"/>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2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703" name="Group 314"/>
          <p:cNvGrpSpPr>
            <a:grpSpLocks/>
          </p:cNvGrpSpPr>
          <p:nvPr/>
        </p:nvGrpSpPr>
        <p:grpSpPr bwMode="auto">
          <a:xfrm rot="20786659" flipH="1">
            <a:off x="1007909" y="3420830"/>
            <a:ext cx="2249487" cy="760413"/>
            <a:chOff x="-10950" y="46"/>
            <a:chExt cx="2808" cy="952"/>
          </a:xfrm>
        </p:grpSpPr>
        <p:sp useBgFill="1">
          <p:nvSpPr>
            <p:cNvPr id="704" name="Freeform 315"/>
            <p:cNvSpPr>
              <a:spLocks/>
            </p:cNvSpPr>
            <p:nvPr/>
          </p:nvSpPr>
          <p:spPr bwMode="auto">
            <a:xfrm>
              <a:off x="-10332" y="46"/>
              <a:ext cx="2107" cy="190"/>
            </a:xfrm>
            <a:custGeom>
              <a:avLst/>
              <a:gdLst>
                <a:gd name="T0" fmla="*/ 5977 w 6323"/>
                <a:gd name="T1" fmla="*/ 24 h 571"/>
                <a:gd name="T2" fmla="*/ 5802 w 6323"/>
                <a:gd name="T3" fmla="*/ 65 h 571"/>
                <a:gd name="T4" fmla="*/ 5781 w 6323"/>
                <a:gd name="T5" fmla="*/ 84 h 571"/>
                <a:gd name="T6" fmla="*/ 5743 w 6323"/>
                <a:gd name="T7" fmla="*/ 133 h 571"/>
                <a:gd name="T8" fmla="*/ 5705 w 6323"/>
                <a:gd name="T9" fmla="*/ 148 h 571"/>
                <a:gd name="T10" fmla="*/ 5659 w 6323"/>
                <a:gd name="T11" fmla="*/ 156 h 571"/>
                <a:gd name="T12" fmla="*/ 5636 w 6323"/>
                <a:gd name="T13" fmla="*/ 187 h 571"/>
                <a:gd name="T14" fmla="*/ 5508 w 6323"/>
                <a:gd name="T15" fmla="*/ 213 h 571"/>
                <a:gd name="T16" fmla="*/ 5270 w 6323"/>
                <a:gd name="T17" fmla="*/ 183 h 571"/>
                <a:gd name="T18" fmla="*/ 4832 w 6323"/>
                <a:gd name="T19" fmla="*/ 227 h 571"/>
                <a:gd name="T20" fmla="*/ 4635 w 6323"/>
                <a:gd name="T21" fmla="*/ 219 h 571"/>
                <a:gd name="T22" fmla="*/ 4302 w 6323"/>
                <a:gd name="T23" fmla="*/ 143 h 571"/>
                <a:gd name="T24" fmla="*/ 3945 w 6323"/>
                <a:gd name="T25" fmla="*/ 127 h 571"/>
                <a:gd name="T26" fmla="*/ 3571 w 6323"/>
                <a:gd name="T27" fmla="*/ 156 h 571"/>
                <a:gd name="T28" fmla="*/ 3521 w 6323"/>
                <a:gd name="T29" fmla="*/ 137 h 571"/>
                <a:gd name="T30" fmla="*/ 3475 w 6323"/>
                <a:gd name="T31" fmla="*/ 107 h 571"/>
                <a:gd name="T32" fmla="*/ 2405 w 6323"/>
                <a:gd name="T33" fmla="*/ 47 h 571"/>
                <a:gd name="T34" fmla="*/ 1771 w 6323"/>
                <a:gd name="T35" fmla="*/ 72 h 571"/>
                <a:gd name="T36" fmla="*/ 1134 w 6323"/>
                <a:gd name="T37" fmla="*/ 114 h 571"/>
                <a:gd name="T38" fmla="*/ 776 w 6323"/>
                <a:gd name="T39" fmla="*/ 195 h 571"/>
                <a:gd name="T40" fmla="*/ 309 w 6323"/>
                <a:gd name="T41" fmla="*/ 369 h 571"/>
                <a:gd name="T42" fmla="*/ 159 w 6323"/>
                <a:gd name="T43" fmla="*/ 456 h 571"/>
                <a:gd name="T44" fmla="*/ 120 w 6323"/>
                <a:gd name="T45" fmla="*/ 497 h 571"/>
                <a:gd name="T46" fmla="*/ 86 w 6323"/>
                <a:gd name="T47" fmla="*/ 525 h 571"/>
                <a:gd name="T48" fmla="*/ 55 w 6323"/>
                <a:gd name="T49" fmla="*/ 534 h 571"/>
                <a:gd name="T50" fmla="*/ 17 w 6323"/>
                <a:gd name="T51" fmla="*/ 550 h 571"/>
                <a:gd name="T52" fmla="*/ 141 w 6323"/>
                <a:gd name="T53" fmla="*/ 547 h 571"/>
                <a:gd name="T54" fmla="*/ 158 w 6323"/>
                <a:gd name="T55" fmla="*/ 529 h 571"/>
                <a:gd name="T56" fmla="*/ 186 w 6323"/>
                <a:gd name="T57" fmla="*/ 508 h 571"/>
                <a:gd name="T58" fmla="*/ 355 w 6323"/>
                <a:gd name="T59" fmla="*/ 435 h 571"/>
                <a:gd name="T60" fmla="*/ 421 w 6323"/>
                <a:gd name="T61" fmla="*/ 403 h 571"/>
                <a:gd name="T62" fmla="*/ 391 w 6323"/>
                <a:gd name="T63" fmla="*/ 461 h 571"/>
                <a:gd name="T64" fmla="*/ 426 w 6323"/>
                <a:gd name="T65" fmla="*/ 535 h 571"/>
                <a:gd name="T66" fmla="*/ 511 w 6323"/>
                <a:gd name="T67" fmla="*/ 408 h 571"/>
                <a:gd name="T68" fmla="*/ 522 w 6323"/>
                <a:gd name="T69" fmla="*/ 377 h 571"/>
                <a:gd name="T70" fmla="*/ 637 w 6323"/>
                <a:gd name="T71" fmla="*/ 292 h 571"/>
                <a:gd name="T72" fmla="*/ 785 w 6323"/>
                <a:gd name="T73" fmla="*/ 239 h 571"/>
                <a:gd name="T74" fmla="*/ 1027 w 6323"/>
                <a:gd name="T75" fmla="*/ 228 h 571"/>
                <a:gd name="T76" fmla="*/ 1988 w 6323"/>
                <a:gd name="T77" fmla="*/ 142 h 571"/>
                <a:gd name="T78" fmla="*/ 3047 w 6323"/>
                <a:gd name="T79" fmla="*/ 133 h 571"/>
                <a:gd name="T80" fmla="*/ 4109 w 6323"/>
                <a:gd name="T81" fmla="*/ 213 h 571"/>
                <a:gd name="T82" fmla="*/ 4651 w 6323"/>
                <a:gd name="T83" fmla="*/ 300 h 571"/>
                <a:gd name="T84" fmla="*/ 4946 w 6323"/>
                <a:gd name="T85" fmla="*/ 265 h 571"/>
                <a:gd name="T86" fmla="*/ 5166 w 6323"/>
                <a:gd name="T87" fmla="*/ 241 h 571"/>
                <a:gd name="T88" fmla="*/ 5419 w 6323"/>
                <a:gd name="T89" fmla="*/ 251 h 571"/>
                <a:gd name="T90" fmla="*/ 5631 w 6323"/>
                <a:gd name="T91" fmla="*/ 282 h 571"/>
                <a:gd name="T92" fmla="*/ 5873 w 6323"/>
                <a:gd name="T93" fmla="*/ 127 h 571"/>
                <a:gd name="T94" fmla="*/ 6005 w 6323"/>
                <a:gd name="T95" fmla="*/ 135 h 571"/>
                <a:gd name="T96" fmla="*/ 6001 w 6323"/>
                <a:gd name="T97" fmla="*/ 217 h 571"/>
                <a:gd name="T98" fmla="*/ 5964 w 6323"/>
                <a:gd name="T99" fmla="*/ 288 h 571"/>
                <a:gd name="T100" fmla="*/ 5924 w 6323"/>
                <a:gd name="T101" fmla="*/ 337 h 571"/>
                <a:gd name="T102" fmla="*/ 5959 w 6323"/>
                <a:gd name="T103" fmla="*/ 390 h 571"/>
                <a:gd name="T104" fmla="*/ 6006 w 6323"/>
                <a:gd name="T105" fmla="*/ 378 h 571"/>
                <a:gd name="T106" fmla="*/ 6043 w 6323"/>
                <a:gd name="T107" fmla="*/ 348 h 571"/>
                <a:gd name="T108" fmla="*/ 6201 w 6323"/>
                <a:gd name="T109" fmla="*/ 529 h 571"/>
                <a:gd name="T110" fmla="*/ 6287 w 6323"/>
                <a:gd name="T111" fmla="*/ 510 h 571"/>
                <a:gd name="T112" fmla="*/ 6120 w 6323"/>
                <a:gd name="T113" fmla="*/ 358 h 571"/>
                <a:gd name="T114" fmla="*/ 6048 w 6323"/>
                <a:gd name="T115" fmla="*/ 231 h 571"/>
                <a:gd name="T116" fmla="*/ 6092 w 6323"/>
                <a:gd name="T117" fmla="*/ 8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23" h="571">
                  <a:moveTo>
                    <a:pt x="6091" y="0"/>
                  </a:moveTo>
                  <a:lnTo>
                    <a:pt x="6056" y="7"/>
                  </a:lnTo>
                  <a:lnTo>
                    <a:pt x="6023" y="16"/>
                  </a:lnTo>
                  <a:lnTo>
                    <a:pt x="5987" y="23"/>
                  </a:lnTo>
                  <a:lnTo>
                    <a:pt x="5977" y="24"/>
                  </a:lnTo>
                  <a:lnTo>
                    <a:pt x="5969" y="26"/>
                  </a:lnTo>
                  <a:lnTo>
                    <a:pt x="5952" y="31"/>
                  </a:lnTo>
                  <a:lnTo>
                    <a:pt x="5879" y="46"/>
                  </a:lnTo>
                  <a:lnTo>
                    <a:pt x="5803" y="60"/>
                  </a:lnTo>
                  <a:lnTo>
                    <a:pt x="5802" y="65"/>
                  </a:lnTo>
                  <a:lnTo>
                    <a:pt x="5802" y="70"/>
                  </a:lnTo>
                  <a:lnTo>
                    <a:pt x="5799" y="72"/>
                  </a:lnTo>
                  <a:lnTo>
                    <a:pt x="5798" y="74"/>
                  </a:lnTo>
                  <a:lnTo>
                    <a:pt x="5789" y="78"/>
                  </a:lnTo>
                  <a:lnTo>
                    <a:pt x="5781" y="84"/>
                  </a:lnTo>
                  <a:lnTo>
                    <a:pt x="5769" y="97"/>
                  </a:lnTo>
                  <a:lnTo>
                    <a:pt x="5760" y="113"/>
                  </a:lnTo>
                  <a:lnTo>
                    <a:pt x="5756" y="121"/>
                  </a:lnTo>
                  <a:lnTo>
                    <a:pt x="5755" y="132"/>
                  </a:lnTo>
                  <a:lnTo>
                    <a:pt x="5743" y="133"/>
                  </a:lnTo>
                  <a:lnTo>
                    <a:pt x="5735" y="138"/>
                  </a:lnTo>
                  <a:lnTo>
                    <a:pt x="5726" y="141"/>
                  </a:lnTo>
                  <a:lnTo>
                    <a:pt x="5719" y="144"/>
                  </a:lnTo>
                  <a:lnTo>
                    <a:pt x="5709" y="147"/>
                  </a:lnTo>
                  <a:lnTo>
                    <a:pt x="5705" y="148"/>
                  </a:lnTo>
                  <a:lnTo>
                    <a:pt x="5701" y="150"/>
                  </a:lnTo>
                  <a:lnTo>
                    <a:pt x="5695" y="150"/>
                  </a:lnTo>
                  <a:lnTo>
                    <a:pt x="5690" y="151"/>
                  </a:lnTo>
                  <a:lnTo>
                    <a:pt x="5681" y="154"/>
                  </a:lnTo>
                  <a:lnTo>
                    <a:pt x="5659" y="156"/>
                  </a:lnTo>
                  <a:lnTo>
                    <a:pt x="5658" y="161"/>
                  </a:lnTo>
                  <a:lnTo>
                    <a:pt x="5657" y="166"/>
                  </a:lnTo>
                  <a:lnTo>
                    <a:pt x="5654" y="169"/>
                  </a:lnTo>
                  <a:lnTo>
                    <a:pt x="5653" y="174"/>
                  </a:lnTo>
                  <a:lnTo>
                    <a:pt x="5636" y="187"/>
                  </a:lnTo>
                  <a:lnTo>
                    <a:pt x="5621" y="202"/>
                  </a:lnTo>
                  <a:lnTo>
                    <a:pt x="5604" y="215"/>
                  </a:lnTo>
                  <a:lnTo>
                    <a:pt x="5587" y="228"/>
                  </a:lnTo>
                  <a:lnTo>
                    <a:pt x="5564" y="226"/>
                  </a:lnTo>
                  <a:lnTo>
                    <a:pt x="5508" y="213"/>
                  </a:lnTo>
                  <a:lnTo>
                    <a:pt x="5453" y="204"/>
                  </a:lnTo>
                  <a:lnTo>
                    <a:pt x="5451" y="203"/>
                  </a:lnTo>
                  <a:lnTo>
                    <a:pt x="5449" y="203"/>
                  </a:lnTo>
                  <a:lnTo>
                    <a:pt x="5359" y="190"/>
                  </a:lnTo>
                  <a:lnTo>
                    <a:pt x="5270" y="183"/>
                  </a:lnTo>
                  <a:lnTo>
                    <a:pt x="5181" y="180"/>
                  </a:lnTo>
                  <a:lnTo>
                    <a:pt x="5094" y="185"/>
                  </a:lnTo>
                  <a:lnTo>
                    <a:pt x="5005" y="193"/>
                  </a:lnTo>
                  <a:lnTo>
                    <a:pt x="4919" y="208"/>
                  </a:lnTo>
                  <a:lnTo>
                    <a:pt x="4832" y="227"/>
                  </a:lnTo>
                  <a:lnTo>
                    <a:pt x="4747" y="252"/>
                  </a:lnTo>
                  <a:lnTo>
                    <a:pt x="4735" y="251"/>
                  </a:lnTo>
                  <a:lnTo>
                    <a:pt x="4724" y="249"/>
                  </a:lnTo>
                  <a:lnTo>
                    <a:pt x="4677" y="234"/>
                  </a:lnTo>
                  <a:lnTo>
                    <a:pt x="4635" y="219"/>
                  </a:lnTo>
                  <a:lnTo>
                    <a:pt x="4593" y="201"/>
                  </a:lnTo>
                  <a:lnTo>
                    <a:pt x="4555" y="180"/>
                  </a:lnTo>
                  <a:lnTo>
                    <a:pt x="4531" y="178"/>
                  </a:lnTo>
                  <a:lnTo>
                    <a:pt x="4417" y="157"/>
                  </a:lnTo>
                  <a:lnTo>
                    <a:pt x="4302" y="143"/>
                  </a:lnTo>
                  <a:lnTo>
                    <a:pt x="4243" y="137"/>
                  </a:lnTo>
                  <a:lnTo>
                    <a:pt x="4185" y="133"/>
                  </a:lnTo>
                  <a:lnTo>
                    <a:pt x="4125" y="130"/>
                  </a:lnTo>
                  <a:lnTo>
                    <a:pt x="4067" y="129"/>
                  </a:lnTo>
                  <a:lnTo>
                    <a:pt x="3945" y="127"/>
                  </a:lnTo>
                  <a:lnTo>
                    <a:pt x="3883" y="129"/>
                  </a:lnTo>
                  <a:lnTo>
                    <a:pt x="3822" y="132"/>
                  </a:lnTo>
                  <a:lnTo>
                    <a:pt x="3697" y="142"/>
                  </a:lnTo>
                  <a:lnTo>
                    <a:pt x="3633" y="148"/>
                  </a:lnTo>
                  <a:lnTo>
                    <a:pt x="3571" y="156"/>
                  </a:lnTo>
                  <a:lnTo>
                    <a:pt x="3571" y="144"/>
                  </a:lnTo>
                  <a:lnTo>
                    <a:pt x="3554" y="144"/>
                  </a:lnTo>
                  <a:lnTo>
                    <a:pt x="3541" y="143"/>
                  </a:lnTo>
                  <a:lnTo>
                    <a:pt x="3529" y="141"/>
                  </a:lnTo>
                  <a:lnTo>
                    <a:pt x="3521" y="137"/>
                  </a:lnTo>
                  <a:lnTo>
                    <a:pt x="3511" y="131"/>
                  </a:lnTo>
                  <a:lnTo>
                    <a:pt x="3505" y="125"/>
                  </a:lnTo>
                  <a:lnTo>
                    <a:pt x="3500" y="116"/>
                  </a:lnTo>
                  <a:lnTo>
                    <a:pt x="3499" y="108"/>
                  </a:lnTo>
                  <a:lnTo>
                    <a:pt x="3475" y="107"/>
                  </a:lnTo>
                  <a:lnTo>
                    <a:pt x="3258" y="86"/>
                  </a:lnTo>
                  <a:lnTo>
                    <a:pt x="3043" y="71"/>
                  </a:lnTo>
                  <a:lnTo>
                    <a:pt x="2829" y="59"/>
                  </a:lnTo>
                  <a:lnTo>
                    <a:pt x="2617" y="52"/>
                  </a:lnTo>
                  <a:lnTo>
                    <a:pt x="2405" y="47"/>
                  </a:lnTo>
                  <a:lnTo>
                    <a:pt x="2195" y="48"/>
                  </a:lnTo>
                  <a:lnTo>
                    <a:pt x="1985" y="52"/>
                  </a:lnTo>
                  <a:lnTo>
                    <a:pt x="1777" y="60"/>
                  </a:lnTo>
                  <a:lnTo>
                    <a:pt x="1771" y="60"/>
                  </a:lnTo>
                  <a:lnTo>
                    <a:pt x="1771" y="72"/>
                  </a:lnTo>
                  <a:lnTo>
                    <a:pt x="1638" y="71"/>
                  </a:lnTo>
                  <a:lnTo>
                    <a:pt x="1509" y="76"/>
                  </a:lnTo>
                  <a:lnTo>
                    <a:pt x="1381" y="83"/>
                  </a:lnTo>
                  <a:lnTo>
                    <a:pt x="1257" y="97"/>
                  </a:lnTo>
                  <a:lnTo>
                    <a:pt x="1134" y="114"/>
                  </a:lnTo>
                  <a:lnTo>
                    <a:pt x="1014" y="136"/>
                  </a:lnTo>
                  <a:lnTo>
                    <a:pt x="895" y="162"/>
                  </a:lnTo>
                  <a:lnTo>
                    <a:pt x="779" y="193"/>
                  </a:lnTo>
                  <a:lnTo>
                    <a:pt x="777" y="195"/>
                  </a:lnTo>
                  <a:lnTo>
                    <a:pt x="776" y="195"/>
                  </a:lnTo>
                  <a:lnTo>
                    <a:pt x="695" y="217"/>
                  </a:lnTo>
                  <a:lnTo>
                    <a:pt x="615" y="244"/>
                  </a:lnTo>
                  <a:lnTo>
                    <a:pt x="461" y="303"/>
                  </a:lnTo>
                  <a:lnTo>
                    <a:pt x="384" y="334"/>
                  </a:lnTo>
                  <a:lnTo>
                    <a:pt x="309" y="369"/>
                  </a:lnTo>
                  <a:lnTo>
                    <a:pt x="235" y="405"/>
                  </a:lnTo>
                  <a:lnTo>
                    <a:pt x="163" y="444"/>
                  </a:lnTo>
                  <a:lnTo>
                    <a:pt x="162" y="449"/>
                  </a:lnTo>
                  <a:lnTo>
                    <a:pt x="162" y="454"/>
                  </a:lnTo>
                  <a:lnTo>
                    <a:pt x="159" y="456"/>
                  </a:lnTo>
                  <a:lnTo>
                    <a:pt x="158" y="459"/>
                  </a:lnTo>
                  <a:lnTo>
                    <a:pt x="149" y="462"/>
                  </a:lnTo>
                  <a:lnTo>
                    <a:pt x="141" y="468"/>
                  </a:lnTo>
                  <a:lnTo>
                    <a:pt x="129" y="481"/>
                  </a:lnTo>
                  <a:lnTo>
                    <a:pt x="120" y="497"/>
                  </a:lnTo>
                  <a:lnTo>
                    <a:pt x="116" y="505"/>
                  </a:lnTo>
                  <a:lnTo>
                    <a:pt x="115" y="516"/>
                  </a:lnTo>
                  <a:lnTo>
                    <a:pt x="103" y="517"/>
                  </a:lnTo>
                  <a:lnTo>
                    <a:pt x="95" y="522"/>
                  </a:lnTo>
                  <a:lnTo>
                    <a:pt x="86" y="525"/>
                  </a:lnTo>
                  <a:lnTo>
                    <a:pt x="79" y="528"/>
                  </a:lnTo>
                  <a:lnTo>
                    <a:pt x="69" y="531"/>
                  </a:lnTo>
                  <a:lnTo>
                    <a:pt x="65" y="532"/>
                  </a:lnTo>
                  <a:lnTo>
                    <a:pt x="61" y="534"/>
                  </a:lnTo>
                  <a:lnTo>
                    <a:pt x="55" y="534"/>
                  </a:lnTo>
                  <a:lnTo>
                    <a:pt x="50" y="535"/>
                  </a:lnTo>
                  <a:lnTo>
                    <a:pt x="41" y="538"/>
                  </a:lnTo>
                  <a:lnTo>
                    <a:pt x="19" y="540"/>
                  </a:lnTo>
                  <a:lnTo>
                    <a:pt x="18" y="545"/>
                  </a:lnTo>
                  <a:lnTo>
                    <a:pt x="17" y="550"/>
                  </a:lnTo>
                  <a:lnTo>
                    <a:pt x="14" y="553"/>
                  </a:lnTo>
                  <a:lnTo>
                    <a:pt x="13" y="558"/>
                  </a:lnTo>
                  <a:lnTo>
                    <a:pt x="0" y="571"/>
                  </a:lnTo>
                  <a:lnTo>
                    <a:pt x="113" y="571"/>
                  </a:lnTo>
                  <a:lnTo>
                    <a:pt x="141" y="547"/>
                  </a:lnTo>
                  <a:lnTo>
                    <a:pt x="143" y="546"/>
                  </a:lnTo>
                  <a:lnTo>
                    <a:pt x="157" y="533"/>
                  </a:lnTo>
                  <a:lnTo>
                    <a:pt x="157" y="531"/>
                  </a:lnTo>
                  <a:lnTo>
                    <a:pt x="157" y="529"/>
                  </a:lnTo>
                  <a:lnTo>
                    <a:pt x="158" y="529"/>
                  </a:lnTo>
                  <a:lnTo>
                    <a:pt x="161" y="526"/>
                  </a:lnTo>
                  <a:lnTo>
                    <a:pt x="162" y="521"/>
                  </a:lnTo>
                  <a:lnTo>
                    <a:pt x="163" y="516"/>
                  </a:lnTo>
                  <a:lnTo>
                    <a:pt x="174" y="511"/>
                  </a:lnTo>
                  <a:lnTo>
                    <a:pt x="186" y="508"/>
                  </a:lnTo>
                  <a:lnTo>
                    <a:pt x="188" y="508"/>
                  </a:lnTo>
                  <a:lnTo>
                    <a:pt x="251" y="483"/>
                  </a:lnTo>
                  <a:lnTo>
                    <a:pt x="312" y="456"/>
                  </a:lnTo>
                  <a:lnTo>
                    <a:pt x="341" y="442"/>
                  </a:lnTo>
                  <a:lnTo>
                    <a:pt x="355" y="435"/>
                  </a:lnTo>
                  <a:lnTo>
                    <a:pt x="362" y="431"/>
                  </a:lnTo>
                  <a:lnTo>
                    <a:pt x="371" y="429"/>
                  </a:lnTo>
                  <a:lnTo>
                    <a:pt x="399" y="414"/>
                  </a:lnTo>
                  <a:lnTo>
                    <a:pt x="414" y="407"/>
                  </a:lnTo>
                  <a:lnTo>
                    <a:pt x="421" y="403"/>
                  </a:lnTo>
                  <a:lnTo>
                    <a:pt x="429" y="401"/>
                  </a:lnTo>
                  <a:lnTo>
                    <a:pt x="439" y="397"/>
                  </a:lnTo>
                  <a:lnTo>
                    <a:pt x="451" y="396"/>
                  </a:lnTo>
                  <a:lnTo>
                    <a:pt x="411" y="439"/>
                  </a:lnTo>
                  <a:lnTo>
                    <a:pt x="391" y="461"/>
                  </a:lnTo>
                  <a:lnTo>
                    <a:pt x="372" y="484"/>
                  </a:lnTo>
                  <a:lnTo>
                    <a:pt x="330" y="527"/>
                  </a:lnTo>
                  <a:lnTo>
                    <a:pt x="289" y="571"/>
                  </a:lnTo>
                  <a:lnTo>
                    <a:pt x="393" y="571"/>
                  </a:lnTo>
                  <a:lnTo>
                    <a:pt x="426" y="535"/>
                  </a:lnTo>
                  <a:lnTo>
                    <a:pt x="455" y="499"/>
                  </a:lnTo>
                  <a:lnTo>
                    <a:pt x="480" y="463"/>
                  </a:lnTo>
                  <a:lnTo>
                    <a:pt x="503" y="427"/>
                  </a:lnTo>
                  <a:lnTo>
                    <a:pt x="504" y="424"/>
                  </a:lnTo>
                  <a:lnTo>
                    <a:pt x="511" y="408"/>
                  </a:lnTo>
                  <a:lnTo>
                    <a:pt x="518" y="394"/>
                  </a:lnTo>
                  <a:lnTo>
                    <a:pt x="518" y="390"/>
                  </a:lnTo>
                  <a:lnTo>
                    <a:pt x="519" y="388"/>
                  </a:lnTo>
                  <a:lnTo>
                    <a:pt x="522" y="383"/>
                  </a:lnTo>
                  <a:lnTo>
                    <a:pt x="522" y="377"/>
                  </a:lnTo>
                  <a:lnTo>
                    <a:pt x="523" y="372"/>
                  </a:lnTo>
                  <a:lnTo>
                    <a:pt x="548" y="348"/>
                  </a:lnTo>
                  <a:lnTo>
                    <a:pt x="576" y="328"/>
                  </a:lnTo>
                  <a:lnTo>
                    <a:pt x="605" y="309"/>
                  </a:lnTo>
                  <a:lnTo>
                    <a:pt x="637" y="292"/>
                  </a:lnTo>
                  <a:lnTo>
                    <a:pt x="669" y="275"/>
                  </a:lnTo>
                  <a:lnTo>
                    <a:pt x="707" y="262"/>
                  </a:lnTo>
                  <a:lnTo>
                    <a:pt x="744" y="250"/>
                  </a:lnTo>
                  <a:lnTo>
                    <a:pt x="785" y="241"/>
                  </a:lnTo>
                  <a:lnTo>
                    <a:pt x="785" y="239"/>
                  </a:lnTo>
                  <a:lnTo>
                    <a:pt x="786" y="237"/>
                  </a:lnTo>
                  <a:lnTo>
                    <a:pt x="786" y="233"/>
                  </a:lnTo>
                  <a:lnTo>
                    <a:pt x="787" y="228"/>
                  </a:lnTo>
                  <a:lnTo>
                    <a:pt x="1003" y="228"/>
                  </a:lnTo>
                  <a:lnTo>
                    <a:pt x="1027" y="228"/>
                  </a:lnTo>
                  <a:lnTo>
                    <a:pt x="1214" y="205"/>
                  </a:lnTo>
                  <a:lnTo>
                    <a:pt x="1401" y="185"/>
                  </a:lnTo>
                  <a:lnTo>
                    <a:pt x="1589" y="168"/>
                  </a:lnTo>
                  <a:lnTo>
                    <a:pt x="1777" y="155"/>
                  </a:lnTo>
                  <a:lnTo>
                    <a:pt x="1988" y="142"/>
                  </a:lnTo>
                  <a:lnTo>
                    <a:pt x="2199" y="133"/>
                  </a:lnTo>
                  <a:lnTo>
                    <a:pt x="2411" y="127"/>
                  </a:lnTo>
                  <a:lnTo>
                    <a:pt x="2623" y="126"/>
                  </a:lnTo>
                  <a:lnTo>
                    <a:pt x="2834" y="127"/>
                  </a:lnTo>
                  <a:lnTo>
                    <a:pt x="3047" y="133"/>
                  </a:lnTo>
                  <a:lnTo>
                    <a:pt x="3258" y="142"/>
                  </a:lnTo>
                  <a:lnTo>
                    <a:pt x="3471" y="155"/>
                  </a:lnTo>
                  <a:lnTo>
                    <a:pt x="3571" y="162"/>
                  </a:lnTo>
                  <a:lnTo>
                    <a:pt x="3840" y="184"/>
                  </a:lnTo>
                  <a:lnTo>
                    <a:pt x="4109" y="213"/>
                  </a:lnTo>
                  <a:lnTo>
                    <a:pt x="4377" y="247"/>
                  </a:lnTo>
                  <a:lnTo>
                    <a:pt x="4649" y="288"/>
                  </a:lnTo>
                  <a:lnTo>
                    <a:pt x="4650" y="291"/>
                  </a:lnTo>
                  <a:lnTo>
                    <a:pt x="4650" y="294"/>
                  </a:lnTo>
                  <a:lnTo>
                    <a:pt x="4651" y="300"/>
                  </a:lnTo>
                  <a:lnTo>
                    <a:pt x="4747" y="300"/>
                  </a:lnTo>
                  <a:lnTo>
                    <a:pt x="4795" y="300"/>
                  </a:lnTo>
                  <a:lnTo>
                    <a:pt x="4819" y="300"/>
                  </a:lnTo>
                  <a:lnTo>
                    <a:pt x="4880" y="281"/>
                  </a:lnTo>
                  <a:lnTo>
                    <a:pt x="4946" y="265"/>
                  </a:lnTo>
                  <a:lnTo>
                    <a:pt x="4980" y="258"/>
                  </a:lnTo>
                  <a:lnTo>
                    <a:pt x="5016" y="253"/>
                  </a:lnTo>
                  <a:lnTo>
                    <a:pt x="5052" y="249"/>
                  </a:lnTo>
                  <a:lnTo>
                    <a:pt x="5090" y="246"/>
                  </a:lnTo>
                  <a:lnTo>
                    <a:pt x="5166" y="241"/>
                  </a:lnTo>
                  <a:lnTo>
                    <a:pt x="5246" y="241"/>
                  </a:lnTo>
                  <a:lnTo>
                    <a:pt x="5287" y="241"/>
                  </a:lnTo>
                  <a:lnTo>
                    <a:pt x="5330" y="244"/>
                  </a:lnTo>
                  <a:lnTo>
                    <a:pt x="5373" y="246"/>
                  </a:lnTo>
                  <a:lnTo>
                    <a:pt x="5419" y="251"/>
                  </a:lnTo>
                  <a:lnTo>
                    <a:pt x="5443" y="252"/>
                  </a:lnTo>
                  <a:lnTo>
                    <a:pt x="5565" y="319"/>
                  </a:lnTo>
                  <a:lnTo>
                    <a:pt x="5575" y="323"/>
                  </a:lnTo>
                  <a:lnTo>
                    <a:pt x="5587" y="324"/>
                  </a:lnTo>
                  <a:lnTo>
                    <a:pt x="5631" y="282"/>
                  </a:lnTo>
                  <a:lnTo>
                    <a:pt x="5678" y="244"/>
                  </a:lnTo>
                  <a:lnTo>
                    <a:pt x="5727" y="209"/>
                  </a:lnTo>
                  <a:lnTo>
                    <a:pt x="5780" y="177"/>
                  </a:lnTo>
                  <a:lnTo>
                    <a:pt x="5825" y="150"/>
                  </a:lnTo>
                  <a:lnTo>
                    <a:pt x="5873" y="127"/>
                  </a:lnTo>
                  <a:lnTo>
                    <a:pt x="5921" y="106"/>
                  </a:lnTo>
                  <a:lnTo>
                    <a:pt x="5972" y="88"/>
                  </a:lnTo>
                  <a:lnTo>
                    <a:pt x="5995" y="84"/>
                  </a:lnTo>
                  <a:lnTo>
                    <a:pt x="6002" y="118"/>
                  </a:lnTo>
                  <a:lnTo>
                    <a:pt x="6005" y="135"/>
                  </a:lnTo>
                  <a:lnTo>
                    <a:pt x="6007" y="153"/>
                  </a:lnTo>
                  <a:lnTo>
                    <a:pt x="6007" y="168"/>
                  </a:lnTo>
                  <a:lnTo>
                    <a:pt x="6006" y="185"/>
                  </a:lnTo>
                  <a:lnTo>
                    <a:pt x="6003" y="201"/>
                  </a:lnTo>
                  <a:lnTo>
                    <a:pt x="6001" y="217"/>
                  </a:lnTo>
                  <a:lnTo>
                    <a:pt x="5989" y="246"/>
                  </a:lnTo>
                  <a:lnTo>
                    <a:pt x="5975" y="275"/>
                  </a:lnTo>
                  <a:lnTo>
                    <a:pt x="5971" y="277"/>
                  </a:lnTo>
                  <a:lnTo>
                    <a:pt x="5969" y="281"/>
                  </a:lnTo>
                  <a:lnTo>
                    <a:pt x="5964" y="288"/>
                  </a:lnTo>
                  <a:lnTo>
                    <a:pt x="5953" y="303"/>
                  </a:lnTo>
                  <a:lnTo>
                    <a:pt x="5941" y="316"/>
                  </a:lnTo>
                  <a:lnTo>
                    <a:pt x="5929" y="330"/>
                  </a:lnTo>
                  <a:lnTo>
                    <a:pt x="5925" y="333"/>
                  </a:lnTo>
                  <a:lnTo>
                    <a:pt x="5924" y="337"/>
                  </a:lnTo>
                  <a:lnTo>
                    <a:pt x="5923" y="348"/>
                  </a:lnTo>
                  <a:lnTo>
                    <a:pt x="5935" y="367"/>
                  </a:lnTo>
                  <a:lnTo>
                    <a:pt x="5947" y="382"/>
                  </a:lnTo>
                  <a:lnTo>
                    <a:pt x="5952" y="387"/>
                  </a:lnTo>
                  <a:lnTo>
                    <a:pt x="5959" y="390"/>
                  </a:lnTo>
                  <a:lnTo>
                    <a:pt x="5972" y="395"/>
                  </a:lnTo>
                  <a:lnTo>
                    <a:pt x="5977" y="394"/>
                  </a:lnTo>
                  <a:lnTo>
                    <a:pt x="5984" y="391"/>
                  </a:lnTo>
                  <a:lnTo>
                    <a:pt x="5999" y="384"/>
                  </a:lnTo>
                  <a:lnTo>
                    <a:pt x="6006" y="378"/>
                  </a:lnTo>
                  <a:lnTo>
                    <a:pt x="6013" y="371"/>
                  </a:lnTo>
                  <a:lnTo>
                    <a:pt x="6027" y="354"/>
                  </a:lnTo>
                  <a:lnTo>
                    <a:pt x="6029" y="351"/>
                  </a:lnTo>
                  <a:lnTo>
                    <a:pt x="6032" y="349"/>
                  </a:lnTo>
                  <a:lnTo>
                    <a:pt x="6043" y="348"/>
                  </a:lnTo>
                  <a:lnTo>
                    <a:pt x="6080" y="381"/>
                  </a:lnTo>
                  <a:lnTo>
                    <a:pt x="6117" y="418"/>
                  </a:lnTo>
                  <a:lnTo>
                    <a:pt x="6147" y="453"/>
                  </a:lnTo>
                  <a:lnTo>
                    <a:pt x="6175" y="490"/>
                  </a:lnTo>
                  <a:lnTo>
                    <a:pt x="6201" y="529"/>
                  </a:lnTo>
                  <a:lnTo>
                    <a:pt x="6227" y="571"/>
                  </a:lnTo>
                  <a:lnTo>
                    <a:pt x="6323" y="571"/>
                  </a:lnTo>
                  <a:lnTo>
                    <a:pt x="6307" y="516"/>
                  </a:lnTo>
                  <a:lnTo>
                    <a:pt x="6295" y="514"/>
                  </a:lnTo>
                  <a:lnTo>
                    <a:pt x="6287" y="510"/>
                  </a:lnTo>
                  <a:lnTo>
                    <a:pt x="6248" y="483"/>
                  </a:lnTo>
                  <a:lnTo>
                    <a:pt x="6213" y="454"/>
                  </a:lnTo>
                  <a:lnTo>
                    <a:pt x="6180" y="423"/>
                  </a:lnTo>
                  <a:lnTo>
                    <a:pt x="6150" y="390"/>
                  </a:lnTo>
                  <a:lnTo>
                    <a:pt x="6120" y="358"/>
                  </a:lnTo>
                  <a:lnTo>
                    <a:pt x="6092" y="324"/>
                  </a:lnTo>
                  <a:lnTo>
                    <a:pt x="6066" y="288"/>
                  </a:lnTo>
                  <a:lnTo>
                    <a:pt x="6043" y="252"/>
                  </a:lnTo>
                  <a:lnTo>
                    <a:pt x="6044" y="240"/>
                  </a:lnTo>
                  <a:lnTo>
                    <a:pt x="6048" y="231"/>
                  </a:lnTo>
                  <a:lnTo>
                    <a:pt x="6061" y="198"/>
                  </a:lnTo>
                  <a:lnTo>
                    <a:pt x="6072" y="168"/>
                  </a:lnTo>
                  <a:lnTo>
                    <a:pt x="6080" y="138"/>
                  </a:lnTo>
                  <a:lnTo>
                    <a:pt x="6089" y="110"/>
                  </a:lnTo>
                  <a:lnTo>
                    <a:pt x="6092" y="83"/>
                  </a:lnTo>
                  <a:lnTo>
                    <a:pt x="6093" y="58"/>
                  </a:lnTo>
                  <a:lnTo>
                    <a:pt x="6092" y="34"/>
                  </a:lnTo>
                  <a:lnTo>
                    <a:pt x="6091" y="12"/>
                  </a:lnTo>
                  <a:lnTo>
                    <a:pt x="6091"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05" name="Freeform 316"/>
            <p:cNvSpPr>
              <a:spLocks/>
            </p:cNvSpPr>
            <p:nvPr/>
          </p:nvSpPr>
          <p:spPr bwMode="auto">
            <a:xfrm>
              <a:off x="-8736" y="246"/>
              <a:ext cx="42" cy="181"/>
            </a:xfrm>
            <a:custGeom>
              <a:avLst/>
              <a:gdLst>
                <a:gd name="T0" fmla="*/ 7 w 127"/>
                <a:gd name="T1" fmla="*/ 0 h 543"/>
                <a:gd name="T2" fmla="*/ 7 w 127"/>
                <a:gd name="T3" fmla="*/ 12 h 543"/>
                <a:gd name="T4" fmla="*/ 1 w 127"/>
                <a:gd name="T5" fmla="*/ 42 h 543"/>
                <a:gd name="T6" fmla="*/ 0 w 127"/>
                <a:gd name="T7" fmla="*/ 72 h 543"/>
                <a:gd name="T8" fmla="*/ 1 w 127"/>
                <a:gd name="T9" fmla="*/ 98 h 543"/>
                <a:gd name="T10" fmla="*/ 5 w 127"/>
                <a:gd name="T11" fmla="*/ 123 h 543"/>
                <a:gd name="T12" fmla="*/ 11 w 127"/>
                <a:gd name="T13" fmla="*/ 143 h 543"/>
                <a:gd name="T14" fmla="*/ 14 w 127"/>
                <a:gd name="T15" fmla="*/ 152 h 543"/>
                <a:gd name="T16" fmla="*/ 20 w 127"/>
                <a:gd name="T17" fmla="*/ 161 h 543"/>
                <a:gd name="T18" fmla="*/ 33 w 127"/>
                <a:gd name="T19" fmla="*/ 176 h 543"/>
                <a:gd name="T20" fmla="*/ 49 w 127"/>
                <a:gd name="T21" fmla="*/ 189 h 543"/>
                <a:gd name="T22" fmla="*/ 50 w 127"/>
                <a:gd name="T23" fmla="*/ 190 h 543"/>
                <a:gd name="T24" fmla="*/ 53 w 127"/>
                <a:gd name="T25" fmla="*/ 194 h 543"/>
                <a:gd name="T26" fmla="*/ 55 w 127"/>
                <a:gd name="T27" fmla="*/ 204 h 543"/>
                <a:gd name="T28" fmla="*/ 55 w 127"/>
                <a:gd name="T29" fmla="*/ 396 h 543"/>
                <a:gd name="T30" fmla="*/ 55 w 127"/>
                <a:gd name="T31" fmla="*/ 420 h 543"/>
                <a:gd name="T32" fmla="*/ 44 w 127"/>
                <a:gd name="T33" fmla="*/ 430 h 543"/>
                <a:gd name="T34" fmla="*/ 36 w 127"/>
                <a:gd name="T35" fmla="*/ 442 h 543"/>
                <a:gd name="T36" fmla="*/ 27 w 127"/>
                <a:gd name="T37" fmla="*/ 455 h 543"/>
                <a:gd name="T38" fmla="*/ 21 w 127"/>
                <a:gd name="T39" fmla="*/ 471 h 543"/>
                <a:gd name="T40" fmla="*/ 15 w 127"/>
                <a:gd name="T41" fmla="*/ 486 h 543"/>
                <a:gd name="T42" fmla="*/ 12 w 127"/>
                <a:gd name="T43" fmla="*/ 504 h 543"/>
                <a:gd name="T44" fmla="*/ 8 w 127"/>
                <a:gd name="T45" fmla="*/ 543 h 543"/>
                <a:gd name="T46" fmla="*/ 72 w 127"/>
                <a:gd name="T47" fmla="*/ 543 h 543"/>
                <a:gd name="T48" fmla="*/ 73 w 127"/>
                <a:gd name="T49" fmla="*/ 519 h 543"/>
                <a:gd name="T50" fmla="*/ 74 w 127"/>
                <a:gd name="T51" fmla="*/ 506 h 543"/>
                <a:gd name="T52" fmla="*/ 78 w 127"/>
                <a:gd name="T53" fmla="*/ 494 h 543"/>
                <a:gd name="T54" fmla="*/ 85 w 127"/>
                <a:gd name="T55" fmla="*/ 467 h 543"/>
                <a:gd name="T56" fmla="*/ 96 w 127"/>
                <a:gd name="T57" fmla="*/ 440 h 543"/>
                <a:gd name="T58" fmla="*/ 113 w 127"/>
                <a:gd name="T59" fmla="*/ 401 h 543"/>
                <a:gd name="T60" fmla="*/ 117 w 127"/>
                <a:gd name="T61" fmla="*/ 398 h 543"/>
                <a:gd name="T62" fmla="*/ 127 w 127"/>
                <a:gd name="T63" fmla="*/ 396 h 543"/>
                <a:gd name="T64" fmla="*/ 123 w 127"/>
                <a:gd name="T65" fmla="*/ 333 h 543"/>
                <a:gd name="T66" fmla="*/ 119 w 127"/>
                <a:gd name="T67" fmla="*/ 273 h 543"/>
                <a:gd name="T68" fmla="*/ 113 w 127"/>
                <a:gd name="T69" fmla="*/ 213 h 543"/>
                <a:gd name="T70" fmla="*/ 105 w 127"/>
                <a:gd name="T71" fmla="*/ 156 h 543"/>
                <a:gd name="T72" fmla="*/ 103 w 127"/>
                <a:gd name="T73" fmla="*/ 132 h 543"/>
                <a:gd name="T74" fmla="*/ 92 w 127"/>
                <a:gd name="T75" fmla="*/ 111 h 543"/>
                <a:gd name="T76" fmla="*/ 83 w 127"/>
                <a:gd name="T77" fmla="*/ 92 h 543"/>
                <a:gd name="T78" fmla="*/ 60 w 127"/>
                <a:gd name="T79" fmla="*/ 57 h 543"/>
                <a:gd name="T80" fmla="*/ 47 w 127"/>
                <a:gd name="T81" fmla="*/ 40 h 543"/>
                <a:gd name="T82" fmla="*/ 35 w 127"/>
                <a:gd name="T83" fmla="*/ 25 h 543"/>
                <a:gd name="T84" fmla="*/ 7 w 127"/>
                <a:gd name="T85"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543">
                  <a:moveTo>
                    <a:pt x="7" y="0"/>
                  </a:moveTo>
                  <a:lnTo>
                    <a:pt x="7" y="12"/>
                  </a:lnTo>
                  <a:lnTo>
                    <a:pt x="1" y="42"/>
                  </a:lnTo>
                  <a:lnTo>
                    <a:pt x="0" y="72"/>
                  </a:lnTo>
                  <a:lnTo>
                    <a:pt x="1" y="98"/>
                  </a:lnTo>
                  <a:lnTo>
                    <a:pt x="5" y="123"/>
                  </a:lnTo>
                  <a:lnTo>
                    <a:pt x="11" y="143"/>
                  </a:lnTo>
                  <a:lnTo>
                    <a:pt x="14" y="152"/>
                  </a:lnTo>
                  <a:lnTo>
                    <a:pt x="20" y="161"/>
                  </a:lnTo>
                  <a:lnTo>
                    <a:pt x="33" y="176"/>
                  </a:lnTo>
                  <a:lnTo>
                    <a:pt x="49" y="189"/>
                  </a:lnTo>
                  <a:lnTo>
                    <a:pt x="50" y="190"/>
                  </a:lnTo>
                  <a:lnTo>
                    <a:pt x="53" y="194"/>
                  </a:lnTo>
                  <a:lnTo>
                    <a:pt x="55" y="204"/>
                  </a:lnTo>
                  <a:lnTo>
                    <a:pt x="55" y="396"/>
                  </a:lnTo>
                  <a:lnTo>
                    <a:pt x="55" y="420"/>
                  </a:lnTo>
                  <a:lnTo>
                    <a:pt x="44" y="430"/>
                  </a:lnTo>
                  <a:lnTo>
                    <a:pt x="36" y="442"/>
                  </a:lnTo>
                  <a:lnTo>
                    <a:pt x="27" y="455"/>
                  </a:lnTo>
                  <a:lnTo>
                    <a:pt x="21" y="471"/>
                  </a:lnTo>
                  <a:lnTo>
                    <a:pt x="15" y="486"/>
                  </a:lnTo>
                  <a:lnTo>
                    <a:pt x="12" y="504"/>
                  </a:lnTo>
                  <a:lnTo>
                    <a:pt x="8" y="543"/>
                  </a:lnTo>
                  <a:lnTo>
                    <a:pt x="72" y="543"/>
                  </a:lnTo>
                  <a:lnTo>
                    <a:pt x="73" y="519"/>
                  </a:lnTo>
                  <a:lnTo>
                    <a:pt x="74" y="506"/>
                  </a:lnTo>
                  <a:lnTo>
                    <a:pt x="78" y="494"/>
                  </a:lnTo>
                  <a:lnTo>
                    <a:pt x="85" y="467"/>
                  </a:lnTo>
                  <a:lnTo>
                    <a:pt x="96" y="440"/>
                  </a:lnTo>
                  <a:lnTo>
                    <a:pt x="113" y="401"/>
                  </a:lnTo>
                  <a:lnTo>
                    <a:pt x="117" y="398"/>
                  </a:lnTo>
                  <a:lnTo>
                    <a:pt x="127" y="396"/>
                  </a:lnTo>
                  <a:lnTo>
                    <a:pt x="123" y="333"/>
                  </a:lnTo>
                  <a:lnTo>
                    <a:pt x="119" y="273"/>
                  </a:lnTo>
                  <a:lnTo>
                    <a:pt x="113" y="213"/>
                  </a:lnTo>
                  <a:lnTo>
                    <a:pt x="105" y="156"/>
                  </a:lnTo>
                  <a:lnTo>
                    <a:pt x="103" y="132"/>
                  </a:lnTo>
                  <a:lnTo>
                    <a:pt x="92" y="111"/>
                  </a:lnTo>
                  <a:lnTo>
                    <a:pt x="83" y="92"/>
                  </a:lnTo>
                  <a:lnTo>
                    <a:pt x="60" y="57"/>
                  </a:lnTo>
                  <a:lnTo>
                    <a:pt x="47" y="40"/>
                  </a:lnTo>
                  <a:lnTo>
                    <a:pt x="35" y="25"/>
                  </a:lnTo>
                  <a:lnTo>
                    <a:pt x="7"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06" name="Freeform 317"/>
            <p:cNvSpPr>
              <a:spLocks/>
            </p:cNvSpPr>
            <p:nvPr/>
          </p:nvSpPr>
          <p:spPr bwMode="auto">
            <a:xfrm>
              <a:off x="-8257" y="236"/>
              <a:ext cx="115" cy="191"/>
            </a:xfrm>
            <a:custGeom>
              <a:avLst/>
              <a:gdLst>
                <a:gd name="T0" fmla="*/ 96 w 344"/>
                <a:gd name="T1" fmla="*/ 0 h 572"/>
                <a:gd name="T2" fmla="*/ 0 w 344"/>
                <a:gd name="T3" fmla="*/ 0 h 572"/>
                <a:gd name="T4" fmla="*/ 13 w 344"/>
                <a:gd name="T5" fmla="*/ 27 h 572"/>
                <a:gd name="T6" fmla="*/ 27 w 344"/>
                <a:gd name="T7" fmla="*/ 56 h 572"/>
                <a:gd name="T8" fmla="*/ 52 w 344"/>
                <a:gd name="T9" fmla="*/ 115 h 572"/>
                <a:gd name="T10" fmla="*/ 55 w 344"/>
                <a:gd name="T11" fmla="*/ 125 h 572"/>
                <a:gd name="T12" fmla="*/ 56 w 344"/>
                <a:gd name="T13" fmla="*/ 137 h 572"/>
                <a:gd name="T14" fmla="*/ 102 w 344"/>
                <a:gd name="T15" fmla="*/ 172 h 572"/>
                <a:gd name="T16" fmla="*/ 124 w 344"/>
                <a:gd name="T17" fmla="*/ 191 h 572"/>
                <a:gd name="T18" fmla="*/ 147 w 344"/>
                <a:gd name="T19" fmla="*/ 213 h 572"/>
                <a:gd name="T20" fmla="*/ 190 w 344"/>
                <a:gd name="T21" fmla="*/ 257 h 572"/>
                <a:gd name="T22" fmla="*/ 210 w 344"/>
                <a:gd name="T23" fmla="*/ 280 h 572"/>
                <a:gd name="T24" fmla="*/ 229 w 344"/>
                <a:gd name="T25" fmla="*/ 305 h 572"/>
                <a:gd name="T26" fmla="*/ 266 w 344"/>
                <a:gd name="T27" fmla="*/ 357 h 572"/>
                <a:gd name="T28" fmla="*/ 270 w 344"/>
                <a:gd name="T29" fmla="*/ 365 h 572"/>
                <a:gd name="T30" fmla="*/ 272 w 344"/>
                <a:gd name="T31" fmla="*/ 377 h 572"/>
                <a:gd name="T32" fmla="*/ 254 w 344"/>
                <a:gd name="T33" fmla="*/ 406 h 572"/>
                <a:gd name="T34" fmla="*/ 244 w 344"/>
                <a:gd name="T35" fmla="*/ 419 h 572"/>
                <a:gd name="T36" fmla="*/ 236 w 344"/>
                <a:gd name="T37" fmla="*/ 434 h 572"/>
                <a:gd name="T38" fmla="*/ 216 w 344"/>
                <a:gd name="T39" fmla="*/ 460 h 572"/>
                <a:gd name="T40" fmla="*/ 194 w 344"/>
                <a:gd name="T41" fmla="*/ 485 h 572"/>
                <a:gd name="T42" fmla="*/ 170 w 344"/>
                <a:gd name="T43" fmla="*/ 508 h 572"/>
                <a:gd name="T44" fmla="*/ 146 w 344"/>
                <a:gd name="T45" fmla="*/ 531 h 572"/>
                <a:gd name="T46" fmla="*/ 120 w 344"/>
                <a:gd name="T47" fmla="*/ 551 h 572"/>
                <a:gd name="T48" fmla="*/ 93 w 344"/>
                <a:gd name="T49" fmla="*/ 572 h 572"/>
                <a:gd name="T50" fmla="*/ 216 w 344"/>
                <a:gd name="T51" fmla="*/ 572 h 572"/>
                <a:gd name="T52" fmla="*/ 236 w 344"/>
                <a:gd name="T53" fmla="*/ 555 h 572"/>
                <a:gd name="T54" fmla="*/ 246 w 344"/>
                <a:gd name="T55" fmla="*/ 545 h 572"/>
                <a:gd name="T56" fmla="*/ 250 w 344"/>
                <a:gd name="T57" fmla="*/ 541 h 572"/>
                <a:gd name="T58" fmla="*/ 253 w 344"/>
                <a:gd name="T59" fmla="*/ 538 h 572"/>
                <a:gd name="T60" fmla="*/ 254 w 344"/>
                <a:gd name="T61" fmla="*/ 537 h 572"/>
                <a:gd name="T62" fmla="*/ 256 w 344"/>
                <a:gd name="T63" fmla="*/ 537 h 572"/>
                <a:gd name="T64" fmla="*/ 274 w 344"/>
                <a:gd name="T65" fmla="*/ 518 h 572"/>
                <a:gd name="T66" fmla="*/ 291 w 344"/>
                <a:gd name="T67" fmla="*/ 497 h 572"/>
                <a:gd name="T68" fmla="*/ 306 w 344"/>
                <a:gd name="T69" fmla="*/ 475 h 572"/>
                <a:gd name="T70" fmla="*/ 320 w 344"/>
                <a:gd name="T71" fmla="*/ 452 h 572"/>
                <a:gd name="T72" fmla="*/ 332 w 344"/>
                <a:gd name="T73" fmla="*/ 427 h 572"/>
                <a:gd name="T74" fmla="*/ 344 w 344"/>
                <a:gd name="T75" fmla="*/ 401 h 572"/>
                <a:gd name="T76" fmla="*/ 343 w 344"/>
                <a:gd name="T77" fmla="*/ 389 h 572"/>
                <a:gd name="T78" fmla="*/ 340 w 344"/>
                <a:gd name="T79" fmla="*/ 379 h 572"/>
                <a:gd name="T80" fmla="*/ 322 w 344"/>
                <a:gd name="T81" fmla="*/ 339 h 572"/>
                <a:gd name="T82" fmla="*/ 303 w 344"/>
                <a:gd name="T83" fmla="*/ 302 h 572"/>
                <a:gd name="T84" fmla="*/ 280 w 344"/>
                <a:gd name="T85" fmla="*/ 267 h 572"/>
                <a:gd name="T86" fmla="*/ 267 w 344"/>
                <a:gd name="T87" fmla="*/ 250 h 572"/>
                <a:gd name="T88" fmla="*/ 255 w 344"/>
                <a:gd name="T89" fmla="*/ 236 h 572"/>
                <a:gd name="T90" fmla="*/ 226 w 344"/>
                <a:gd name="T91" fmla="*/ 206 h 572"/>
                <a:gd name="T92" fmla="*/ 196 w 344"/>
                <a:gd name="T93" fmla="*/ 181 h 572"/>
                <a:gd name="T94" fmla="*/ 163 w 344"/>
                <a:gd name="T95" fmla="*/ 158 h 572"/>
                <a:gd name="T96" fmla="*/ 128 w 344"/>
                <a:gd name="T97" fmla="*/ 137 h 572"/>
                <a:gd name="T98" fmla="*/ 126 w 344"/>
                <a:gd name="T99" fmla="*/ 115 h 572"/>
                <a:gd name="T100" fmla="*/ 111 w 344"/>
                <a:gd name="T101" fmla="*/ 57 h 572"/>
                <a:gd name="T102" fmla="*/ 103 w 344"/>
                <a:gd name="T103" fmla="*/ 28 h 572"/>
                <a:gd name="T104" fmla="*/ 96 w 344"/>
                <a:gd name="T10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4" h="572">
                  <a:moveTo>
                    <a:pt x="96" y="0"/>
                  </a:moveTo>
                  <a:lnTo>
                    <a:pt x="0" y="0"/>
                  </a:lnTo>
                  <a:lnTo>
                    <a:pt x="13" y="27"/>
                  </a:lnTo>
                  <a:lnTo>
                    <a:pt x="27" y="56"/>
                  </a:lnTo>
                  <a:lnTo>
                    <a:pt x="52" y="115"/>
                  </a:lnTo>
                  <a:lnTo>
                    <a:pt x="55" y="125"/>
                  </a:lnTo>
                  <a:lnTo>
                    <a:pt x="56" y="137"/>
                  </a:lnTo>
                  <a:lnTo>
                    <a:pt x="102" y="172"/>
                  </a:lnTo>
                  <a:lnTo>
                    <a:pt x="124" y="191"/>
                  </a:lnTo>
                  <a:lnTo>
                    <a:pt x="147" y="213"/>
                  </a:lnTo>
                  <a:lnTo>
                    <a:pt x="190" y="257"/>
                  </a:lnTo>
                  <a:lnTo>
                    <a:pt x="210" y="280"/>
                  </a:lnTo>
                  <a:lnTo>
                    <a:pt x="229" y="305"/>
                  </a:lnTo>
                  <a:lnTo>
                    <a:pt x="266" y="357"/>
                  </a:lnTo>
                  <a:lnTo>
                    <a:pt x="270" y="365"/>
                  </a:lnTo>
                  <a:lnTo>
                    <a:pt x="272" y="377"/>
                  </a:lnTo>
                  <a:lnTo>
                    <a:pt x="254" y="406"/>
                  </a:lnTo>
                  <a:lnTo>
                    <a:pt x="244" y="419"/>
                  </a:lnTo>
                  <a:lnTo>
                    <a:pt x="236" y="434"/>
                  </a:lnTo>
                  <a:lnTo>
                    <a:pt x="216" y="460"/>
                  </a:lnTo>
                  <a:lnTo>
                    <a:pt x="194" y="485"/>
                  </a:lnTo>
                  <a:lnTo>
                    <a:pt x="170" y="508"/>
                  </a:lnTo>
                  <a:lnTo>
                    <a:pt x="146" y="531"/>
                  </a:lnTo>
                  <a:lnTo>
                    <a:pt x="120" y="551"/>
                  </a:lnTo>
                  <a:lnTo>
                    <a:pt x="93" y="572"/>
                  </a:lnTo>
                  <a:lnTo>
                    <a:pt x="216" y="572"/>
                  </a:lnTo>
                  <a:lnTo>
                    <a:pt x="236" y="555"/>
                  </a:lnTo>
                  <a:lnTo>
                    <a:pt x="246" y="545"/>
                  </a:lnTo>
                  <a:lnTo>
                    <a:pt x="250" y="541"/>
                  </a:lnTo>
                  <a:lnTo>
                    <a:pt x="253" y="538"/>
                  </a:lnTo>
                  <a:lnTo>
                    <a:pt x="254" y="537"/>
                  </a:lnTo>
                  <a:lnTo>
                    <a:pt x="256" y="537"/>
                  </a:lnTo>
                  <a:lnTo>
                    <a:pt x="274" y="518"/>
                  </a:lnTo>
                  <a:lnTo>
                    <a:pt x="291" y="497"/>
                  </a:lnTo>
                  <a:lnTo>
                    <a:pt x="306" y="475"/>
                  </a:lnTo>
                  <a:lnTo>
                    <a:pt x="320" y="452"/>
                  </a:lnTo>
                  <a:lnTo>
                    <a:pt x="332" y="427"/>
                  </a:lnTo>
                  <a:lnTo>
                    <a:pt x="344" y="401"/>
                  </a:lnTo>
                  <a:lnTo>
                    <a:pt x="343" y="389"/>
                  </a:lnTo>
                  <a:lnTo>
                    <a:pt x="340" y="379"/>
                  </a:lnTo>
                  <a:lnTo>
                    <a:pt x="322" y="339"/>
                  </a:lnTo>
                  <a:lnTo>
                    <a:pt x="303" y="302"/>
                  </a:lnTo>
                  <a:lnTo>
                    <a:pt x="280" y="267"/>
                  </a:lnTo>
                  <a:lnTo>
                    <a:pt x="267" y="250"/>
                  </a:lnTo>
                  <a:lnTo>
                    <a:pt x="255" y="236"/>
                  </a:lnTo>
                  <a:lnTo>
                    <a:pt x="226" y="206"/>
                  </a:lnTo>
                  <a:lnTo>
                    <a:pt x="196" y="181"/>
                  </a:lnTo>
                  <a:lnTo>
                    <a:pt x="163" y="158"/>
                  </a:lnTo>
                  <a:lnTo>
                    <a:pt x="128" y="137"/>
                  </a:lnTo>
                  <a:lnTo>
                    <a:pt x="126" y="115"/>
                  </a:lnTo>
                  <a:lnTo>
                    <a:pt x="111" y="57"/>
                  </a:lnTo>
                  <a:lnTo>
                    <a:pt x="103" y="28"/>
                  </a:lnTo>
                  <a:lnTo>
                    <a:pt x="96"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07" name="Freeform 318"/>
            <p:cNvSpPr>
              <a:spLocks/>
            </p:cNvSpPr>
            <p:nvPr/>
          </p:nvSpPr>
          <p:spPr bwMode="auto">
            <a:xfrm>
              <a:off x="-9045" y="330"/>
              <a:ext cx="31" cy="97"/>
            </a:xfrm>
            <a:custGeom>
              <a:avLst/>
              <a:gdLst>
                <a:gd name="T0" fmla="*/ 92 w 92"/>
                <a:gd name="T1" fmla="*/ 0 h 291"/>
                <a:gd name="T2" fmla="*/ 79 w 92"/>
                <a:gd name="T3" fmla="*/ 10 h 291"/>
                <a:gd name="T4" fmla="*/ 64 w 92"/>
                <a:gd name="T5" fmla="*/ 23 h 291"/>
                <a:gd name="T6" fmla="*/ 54 w 92"/>
                <a:gd name="T7" fmla="*/ 40 h 291"/>
                <a:gd name="T8" fmla="*/ 45 w 92"/>
                <a:gd name="T9" fmla="*/ 58 h 291"/>
                <a:gd name="T10" fmla="*/ 39 w 92"/>
                <a:gd name="T11" fmla="*/ 81 h 291"/>
                <a:gd name="T12" fmla="*/ 36 w 92"/>
                <a:gd name="T13" fmla="*/ 104 h 291"/>
                <a:gd name="T14" fmla="*/ 34 w 92"/>
                <a:gd name="T15" fmla="*/ 131 h 291"/>
                <a:gd name="T16" fmla="*/ 36 w 92"/>
                <a:gd name="T17" fmla="*/ 160 h 291"/>
                <a:gd name="T18" fmla="*/ 42 w 92"/>
                <a:gd name="T19" fmla="*/ 192 h 291"/>
                <a:gd name="T20" fmla="*/ 44 w 92"/>
                <a:gd name="T21" fmla="*/ 216 h 291"/>
                <a:gd name="T22" fmla="*/ 20 w 92"/>
                <a:gd name="T23" fmla="*/ 251 h 291"/>
                <a:gd name="T24" fmla="*/ 0 w 92"/>
                <a:gd name="T25" fmla="*/ 291 h 291"/>
                <a:gd name="T26" fmla="*/ 63 w 92"/>
                <a:gd name="T27" fmla="*/ 291 h 291"/>
                <a:gd name="T28" fmla="*/ 74 w 92"/>
                <a:gd name="T29" fmla="*/ 220 h 291"/>
                <a:gd name="T30" fmla="*/ 85 w 92"/>
                <a:gd name="T31" fmla="*/ 122 h 291"/>
                <a:gd name="T32" fmla="*/ 92 w 92"/>
                <a:gd name="T33" fmla="*/ 24 h 291"/>
                <a:gd name="T34" fmla="*/ 92 w 92"/>
                <a:gd name="T3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291">
                  <a:moveTo>
                    <a:pt x="92" y="0"/>
                  </a:moveTo>
                  <a:lnTo>
                    <a:pt x="79" y="10"/>
                  </a:lnTo>
                  <a:lnTo>
                    <a:pt x="64" y="23"/>
                  </a:lnTo>
                  <a:lnTo>
                    <a:pt x="54" y="40"/>
                  </a:lnTo>
                  <a:lnTo>
                    <a:pt x="45" y="58"/>
                  </a:lnTo>
                  <a:lnTo>
                    <a:pt x="39" y="81"/>
                  </a:lnTo>
                  <a:lnTo>
                    <a:pt x="36" y="104"/>
                  </a:lnTo>
                  <a:lnTo>
                    <a:pt x="34" y="131"/>
                  </a:lnTo>
                  <a:lnTo>
                    <a:pt x="36" y="160"/>
                  </a:lnTo>
                  <a:lnTo>
                    <a:pt x="42" y="192"/>
                  </a:lnTo>
                  <a:lnTo>
                    <a:pt x="44" y="216"/>
                  </a:lnTo>
                  <a:lnTo>
                    <a:pt x="20" y="251"/>
                  </a:lnTo>
                  <a:lnTo>
                    <a:pt x="0" y="291"/>
                  </a:lnTo>
                  <a:lnTo>
                    <a:pt x="63" y="291"/>
                  </a:lnTo>
                  <a:lnTo>
                    <a:pt x="74" y="220"/>
                  </a:lnTo>
                  <a:lnTo>
                    <a:pt x="85" y="122"/>
                  </a:lnTo>
                  <a:lnTo>
                    <a:pt x="92" y="24"/>
                  </a:lnTo>
                  <a:lnTo>
                    <a:pt x="92"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08" name="Freeform 319"/>
            <p:cNvSpPr>
              <a:spLocks/>
            </p:cNvSpPr>
            <p:nvPr/>
          </p:nvSpPr>
          <p:spPr bwMode="auto">
            <a:xfrm>
              <a:off x="-10154" y="427"/>
              <a:ext cx="1156" cy="190"/>
            </a:xfrm>
            <a:custGeom>
              <a:avLst/>
              <a:gdLst>
                <a:gd name="T0" fmla="*/ 3283 w 3466"/>
                <a:gd name="T1" fmla="*/ 92 h 571"/>
                <a:gd name="T2" fmla="*/ 3279 w 3466"/>
                <a:gd name="T3" fmla="*/ 121 h 571"/>
                <a:gd name="T4" fmla="*/ 3279 w 3466"/>
                <a:gd name="T5" fmla="*/ 157 h 571"/>
                <a:gd name="T6" fmla="*/ 3270 w 3466"/>
                <a:gd name="T7" fmla="*/ 199 h 571"/>
                <a:gd name="T8" fmla="*/ 3258 w 3466"/>
                <a:gd name="T9" fmla="*/ 223 h 571"/>
                <a:gd name="T10" fmla="*/ 3232 w 3466"/>
                <a:gd name="T11" fmla="*/ 247 h 571"/>
                <a:gd name="T12" fmla="*/ 3102 w 3466"/>
                <a:gd name="T13" fmla="*/ 259 h 571"/>
                <a:gd name="T14" fmla="*/ 2869 w 3466"/>
                <a:gd name="T15" fmla="*/ 296 h 571"/>
                <a:gd name="T16" fmla="*/ 2745 w 3466"/>
                <a:gd name="T17" fmla="*/ 304 h 571"/>
                <a:gd name="T18" fmla="*/ 2598 w 3466"/>
                <a:gd name="T19" fmla="*/ 352 h 571"/>
                <a:gd name="T20" fmla="*/ 2579 w 3466"/>
                <a:gd name="T21" fmla="*/ 358 h 571"/>
                <a:gd name="T22" fmla="*/ 2481 w 3466"/>
                <a:gd name="T23" fmla="*/ 336 h 571"/>
                <a:gd name="T24" fmla="*/ 2443 w 3466"/>
                <a:gd name="T25" fmla="*/ 380 h 571"/>
                <a:gd name="T26" fmla="*/ 2232 w 3466"/>
                <a:gd name="T27" fmla="*/ 395 h 571"/>
                <a:gd name="T28" fmla="*/ 1935 w 3466"/>
                <a:gd name="T29" fmla="*/ 464 h 571"/>
                <a:gd name="T30" fmla="*/ 1602 w 3466"/>
                <a:gd name="T31" fmla="*/ 478 h 571"/>
                <a:gd name="T32" fmla="*/ 1223 w 3466"/>
                <a:gd name="T33" fmla="*/ 463 h 571"/>
                <a:gd name="T34" fmla="*/ 1033 w 3466"/>
                <a:gd name="T35" fmla="*/ 413 h 571"/>
                <a:gd name="T36" fmla="*/ 811 w 3466"/>
                <a:gd name="T37" fmla="*/ 394 h 571"/>
                <a:gd name="T38" fmla="*/ 539 w 3466"/>
                <a:gd name="T39" fmla="*/ 406 h 571"/>
                <a:gd name="T40" fmla="*/ 412 w 3466"/>
                <a:gd name="T41" fmla="*/ 480 h 571"/>
                <a:gd name="T42" fmla="*/ 232 w 3466"/>
                <a:gd name="T43" fmla="*/ 535 h 571"/>
                <a:gd name="T44" fmla="*/ 0 w 3466"/>
                <a:gd name="T45" fmla="*/ 571 h 571"/>
                <a:gd name="T46" fmla="*/ 556 w 3466"/>
                <a:gd name="T47" fmla="*/ 546 h 571"/>
                <a:gd name="T48" fmla="*/ 672 w 3466"/>
                <a:gd name="T49" fmla="*/ 561 h 571"/>
                <a:gd name="T50" fmla="*/ 1145 w 3466"/>
                <a:gd name="T51" fmla="*/ 539 h 571"/>
                <a:gd name="T52" fmla="*/ 1270 w 3466"/>
                <a:gd name="T53" fmla="*/ 506 h 571"/>
                <a:gd name="T54" fmla="*/ 1344 w 3466"/>
                <a:gd name="T55" fmla="*/ 540 h 571"/>
                <a:gd name="T56" fmla="*/ 1579 w 3466"/>
                <a:gd name="T57" fmla="*/ 533 h 571"/>
                <a:gd name="T58" fmla="*/ 1931 w 3466"/>
                <a:gd name="T59" fmla="*/ 550 h 571"/>
                <a:gd name="T60" fmla="*/ 2073 w 3466"/>
                <a:gd name="T61" fmla="*/ 509 h 571"/>
                <a:gd name="T62" fmla="*/ 2230 w 3466"/>
                <a:gd name="T63" fmla="*/ 472 h 571"/>
                <a:gd name="T64" fmla="*/ 2405 w 3466"/>
                <a:gd name="T65" fmla="*/ 426 h 571"/>
                <a:gd name="T66" fmla="*/ 2483 w 3466"/>
                <a:gd name="T67" fmla="*/ 406 h 571"/>
                <a:gd name="T68" fmla="*/ 2487 w 3466"/>
                <a:gd name="T69" fmla="*/ 571 h 571"/>
                <a:gd name="T70" fmla="*/ 2561 w 3466"/>
                <a:gd name="T71" fmla="*/ 536 h 571"/>
                <a:gd name="T72" fmla="*/ 2567 w 3466"/>
                <a:gd name="T73" fmla="*/ 478 h 571"/>
                <a:gd name="T74" fmla="*/ 2601 w 3466"/>
                <a:gd name="T75" fmla="*/ 451 h 571"/>
                <a:gd name="T76" fmla="*/ 2679 w 3466"/>
                <a:gd name="T77" fmla="*/ 486 h 571"/>
                <a:gd name="T78" fmla="*/ 2760 w 3466"/>
                <a:gd name="T79" fmla="*/ 476 h 571"/>
                <a:gd name="T80" fmla="*/ 2893 w 3466"/>
                <a:gd name="T81" fmla="*/ 466 h 571"/>
                <a:gd name="T82" fmla="*/ 3017 w 3466"/>
                <a:gd name="T83" fmla="*/ 463 h 571"/>
                <a:gd name="T84" fmla="*/ 2916 w 3466"/>
                <a:gd name="T85" fmla="*/ 503 h 571"/>
                <a:gd name="T86" fmla="*/ 2927 w 3466"/>
                <a:gd name="T87" fmla="*/ 526 h 571"/>
                <a:gd name="T88" fmla="*/ 3083 w 3466"/>
                <a:gd name="T89" fmla="*/ 526 h 571"/>
                <a:gd name="T90" fmla="*/ 3097 w 3466"/>
                <a:gd name="T91" fmla="*/ 520 h 571"/>
                <a:gd name="T92" fmla="*/ 3203 w 3466"/>
                <a:gd name="T93" fmla="*/ 382 h 571"/>
                <a:gd name="T94" fmla="*/ 3247 w 3466"/>
                <a:gd name="T95" fmla="*/ 469 h 571"/>
                <a:gd name="T96" fmla="*/ 3466 w 3466"/>
                <a:gd name="T97" fmla="*/ 571 h 571"/>
                <a:gd name="T98" fmla="*/ 3365 w 3466"/>
                <a:gd name="T99" fmla="*/ 474 h 571"/>
                <a:gd name="T100" fmla="*/ 3275 w 3466"/>
                <a:gd name="T101" fmla="*/ 434 h 571"/>
                <a:gd name="T102" fmla="*/ 3390 w 3466"/>
                <a:gd name="T103"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66" h="571">
                  <a:moveTo>
                    <a:pt x="3390" y="0"/>
                  </a:moveTo>
                  <a:lnTo>
                    <a:pt x="3327" y="0"/>
                  </a:lnTo>
                  <a:lnTo>
                    <a:pt x="3306" y="43"/>
                  </a:lnTo>
                  <a:lnTo>
                    <a:pt x="3288" y="90"/>
                  </a:lnTo>
                  <a:lnTo>
                    <a:pt x="3283" y="92"/>
                  </a:lnTo>
                  <a:lnTo>
                    <a:pt x="3280" y="92"/>
                  </a:lnTo>
                  <a:lnTo>
                    <a:pt x="3275" y="94"/>
                  </a:lnTo>
                  <a:lnTo>
                    <a:pt x="3275" y="100"/>
                  </a:lnTo>
                  <a:lnTo>
                    <a:pt x="3276" y="107"/>
                  </a:lnTo>
                  <a:lnTo>
                    <a:pt x="3279" y="121"/>
                  </a:lnTo>
                  <a:lnTo>
                    <a:pt x="3279" y="133"/>
                  </a:lnTo>
                  <a:lnTo>
                    <a:pt x="3279" y="139"/>
                  </a:lnTo>
                  <a:lnTo>
                    <a:pt x="3280" y="146"/>
                  </a:lnTo>
                  <a:lnTo>
                    <a:pt x="3279" y="151"/>
                  </a:lnTo>
                  <a:lnTo>
                    <a:pt x="3279" y="157"/>
                  </a:lnTo>
                  <a:lnTo>
                    <a:pt x="3279" y="169"/>
                  </a:lnTo>
                  <a:lnTo>
                    <a:pt x="3276" y="180"/>
                  </a:lnTo>
                  <a:lnTo>
                    <a:pt x="3275" y="185"/>
                  </a:lnTo>
                  <a:lnTo>
                    <a:pt x="3275" y="191"/>
                  </a:lnTo>
                  <a:lnTo>
                    <a:pt x="3270" y="199"/>
                  </a:lnTo>
                  <a:lnTo>
                    <a:pt x="3268" y="203"/>
                  </a:lnTo>
                  <a:lnTo>
                    <a:pt x="3267" y="208"/>
                  </a:lnTo>
                  <a:lnTo>
                    <a:pt x="3262" y="215"/>
                  </a:lnTo>
                  <a:lnTo>
                    <a:pt x="3259" y="218"/>
                  </a:lnTo>
                  <a:lnTo>
                    <a:pt x="3258" y="223"/>
                  </a:lnTo>
                  <a:lnTo>
                    <a:pt x="3251" y="229"/>
                  </a:lnTo>
                  <a:lnTo>
                    <a:pt x="3245" y="236"/>
                  </a:lnTo>
                  <a:lnTo>
                    <a:pt x="3238" y="241"/>
                  </a:lnTo>
                  <a:lnTo>
                    <a:pt x="3234" y="244"/>
                  </a:lnTo>
                  <a:lnTo>
                    <a:pt x="3232" y="247"/>
                  </a:lnTo>
                  <a:lnTo>
                    <a:pt x="3228" y="252"/>
                  </a:lnTo>
                  <a:lnTo>
                    <a:pt x="3227" y="262"/>
                  </a:lnTo>
                  <a:lnTo>
                    <a:pt x="3186" y="258"/>
                  </a:lnTo>
                  <a:lnTo>
                    <a:pt x="3145" y="258"/>
                  </a:lnTo>
                  <a:lnTo>
                    <a:pt x="3102" y="259"/>
                  </a:lnTo>
                  <a:lnTo>
                    <a:pt x="3059" y="264"/>
                  </a:lnTo>
                  <a:lnTo>
                    <a:pt x="3013" y="268"/>
                  </a:lnTo>
                  <a:lnTo>
                    <a:pt x="2967" y="276"/>
                  </a:lnTo>
                  <a:lnTo>
                    <a:pt x="2919" y="284"/>
                  </a:lnTo>
                  <a:lnTo>
                    <a:pt x="2869" y="296"/>
                  </a:lnTo>
                  <a:lnTo>
                    <a:pt x="2867" y="300"/>
                  </a:lnTo>
                  <a:lnTo>
                    <a:pt x="2867" y="310"/>
                  </a:lnTo>
                  <a:lnTo>
                    <a:pt x="2823" y="304"/>
                  </a:lnTo>
                  <a:lnTo>
                    <a:pt x="2782" y="302"/>
                  </a:lnTo>
                  <a:lnTo>
                    <a:pt x="2745" y="304"/>
                  </a:lnTo>
                  <a:lnTo>
                    <a:pt x="2710" y="307"/>
                  </a:lnTo>
                  <a:lnTo>
                    <a:pt x="2677" y="313"/>
                  </a:lnTo>
                  <a:lnTo>
                    <a:pt x="2647" y="323"/>
                  </a:lnTo>
                  <a:lnTo>
                    <a:pt x="2621" y="336"/>
                  </a:lnTo>
                  <a:lnTo>
                    <a:pt x="2598" y="352"/>
                  </a:lnTo>
                  <a:lnTo>
                    <a:pt x="2593" y="353"/>
                  </a:lnTo>
                  <a:lnTo>
                    <a:pt x="2590" y="355"/>
                  </a:lnTo>
                  <a:lnTo>
                    <a:pt x="2586" y="355"/>
                  </a:lnTo>
                  <a:lnTo>
                    <a:pt x="2584" y="356"/>
                  </a:lnTo>
                  <a:lnTo>
                    <a:pt x="2579" y="358"/>
                  </a:lnTo>
                  <a:lnTo>
                    <a:pt x="2554" y="343"/>
                  </a:lnTo>
                  <a:lnTo>
                    <a:pt x="2533" y="336"/>
                  </a:lnTo>
                  <a:lnTo>
                    <a:pt x="2513" y="331"/>
                  </a:lnTo>
                  <a:lnTo>
                    <a:pt x="2496" y="332"/>
                  </a:lnTo>
                  <a:lnTo>
                    <a:pt x="2481" y="336"/>
                  </a:lnTo>
                  <a:lnTo>
                    <a:pt x="2467" y="346"/>
                  </a:lnTo>
                  <a:lnTo>
                    <a:pt x="2457" y="358"/>
                  </a:lnTo>
                  <a:lnTo>
                    <a:pt x="2448" y="377"/>
                  </a:lnTo>
                  <a:lnTo>
                    <a:pt x="2446" y="378"/>
                  </a:lnTo>
                  <a:lnTo>
                    <a:pt x="2443" y="380"/>
                  </a:lnTo>
                  <a:lnTo>
                    <a:pt x="2440" y="380"/>
                  </a:lnTo>
                  <a:lnTo>
                    <a:pt x="2435" y="382"/>
                  </a:lnTo>
                  <a:lnTo>
                    <a:pt x="2364" y="383"/>
                  </a:lnTo>
                  <a:lnTo>
                    <a:pt x="2298" y="389"/>
                  </a:lnTo>
                  <a:lnTo>
                    <a:pt x="2232" y="395"/>
                  </a:lnTo>
                  <a:lnTo>
                    <a:pt x="2170" y="406"/>
                  </a:lnTo>
                  <a:lnTo>
                    <a:pt x="2107" y="416"/>
                  </a:lnTo>
                  <a:lnTo>
                    <a:pt x="2049" y="431"/>
                  </a:lnTo>
                  <a:lnTo>
                    <a:pt x="1990" y="446"/>
                  </a:lnTo>
                  <a:lnTo>
                    <a:pt x="1935" y="464"/>
                  </a:lnTo>
                  <a:lnTo>
                    <a:pt x="1931" y="468"/>
                  </a:lnTo>
                  <a:lnTo>
                    <a:pt x="1931" y="478"/>
                  </a:lnTo>
                  <a:lnTo>
                    <a:pt x="1649" y="479"/>
                  </a:lnTo>
                  <a:lnTo>
                    <a:pt x="1625" y="478"/>
                  </a:lnTo>
                  <a:lnTo>
                    <a:pt x="1602" y="478"/>
                  </a:lnTo>
                  <a:lnTo>
                    <a:pt x="1557" y="478"/>
                  </a:lnTo>
                  <a:lnTo>
                    <a:pt x="1465" y="478"/>
                  </a:lnTo>
                  <a:lnTo>
                    <a:pt x="1283" y="478"/>
                  </a:lnTo>
                  <a:lnTo>
                    <a:pt x="1259" y="478"/>
                  </a:lnTo>
                  <a:lnTo>
                    <a:pt x="1223" y="463"/>
                  </a:lnTo>
                  <a:lnTo>
                    <a:pt x="1187" y="451"/>
                  </a:lnTo>
                  <a:lnTo>
                    <a:pt x="1150" y="439"/>
                  </a:lnTo>
                  <a:lnTo>
                    <a:pt x="1113" y="430"/>
                  </a:lnTo>
                  <a:lnTo>
                    <a:pt x="1073" y="420"/>
                  </a:lnTo>
                  <a:lnTo>
                    <a:pt x="1033" y="413"/>
                  </a:lnTo>
                  <a:lnTo>
                    <a:pt x="991" y="407"/>
                  </a:lnTo>
                  <a:lnTo>
                    <a:pt x="949" y="403"/>
                  </a:lnTo>
                  <a:lnTo>
                    <a:pt x="904" y="398"/>
                  </a:lnTo>
                  <a:lnTo>
                    <a:pt x="858" y="396"/>
                  </a:lnTo>
                  <a:lnTo>
                    <a:pt x="811" y="394"/>
                  </a:lnTo>
                  <a:lnTo>
                    <a:pt x="765" y="394"/>
                  </a:lnTo>
                  <a:lnTo>
                    <a:pt x="715" y="394"/>
                  </a:lnTo>
                  <a:lnTo>
                    <a:pt x="666" y="396"/>
                  </a:lnTo>
                  <a:lnTo>
                    <a:pt x="563" y="404"/>
                  </a:lnTo>
                  <a:lnTo>
                    <a:pt x="539" y="406"/>
                  </a:lnTo>
                  <a:lnTo>
                    <a:pt x="492" y="431"/>
                  </a:lnTo>
                  <a:lnTo>
                    <a:pt x="449" y="461"/>
                  </a:lnTo>
                  <a:lnTo>
                    <a:pt x="444" y="467"/>
                  </a:lnTo>
                  <a:lnTo>
                    <a:pt x="443" y="478"/>
                  </a:lnTo>
                  <a:lnTo>
                    <a:pt x="412" y="480"/>
                  </a:lnTo>
                  <a:lnTo>
                    <a:pt x="383" y="485"/>
                  </a:lnTo>
                  <a:lnTo>
                    <a:pt x="329" y="497"/>
                  </a:lnTo>
                  <a:lnTo>
                    <a:pt x="277" y="514"/>
                  </a:lnTo>
                  <a:lnTo>
                    <a:pt x="253" y="523"/>
                  </a:lnTo>
                  <a:lnTo>
                    <a:pt x="232" y="535"/>
                  </a:lnTo>
                  <a:lnTo>
                    <a:pt x="228" y="540"/>
                  </a:lnTo>
                  <a:lnTo>
                    <a:pt x="227" y="550"/>
                  </a:lnTo>
                  <a:lnTo>
                    <a:pt x="185" y="555"/>
                  </a:lnTo>
                  <a:lnTo>
                    <a:pt x="183" y="555"/>
                  </a:lnTo>
                  <a:lnTo>
                    <a:pt x="0" y="571"/>
                  </a:lnTo>
                  <a:lnTo>
                    <a:pt x="425" y="571"/>
                  </a:lnTo>
                  <a:lnTo>
                    <a:pt x="445" y="563"/>
                  </a:lnTo>
                  <a:lnTo>
                    <a:pt x="469" y="558"/>
                  </a:lnTo>
                  <a:lnTo>
                    <a:pt x="510" y="550"/>
                  </a:lnTo>
                  <a:lnTo>
                    <a:pt x="556" y="546"/>
                  </a:lnTo>
                  <a:lnTo>
                    <a:pt x="605" y="545"/>
                  </a:lnTo>
                  <a:lnTo>
                    <a:pt x="659" y="549"/>
                  </a:lnTo>
                  <a:lnTo>
                    <a:pt x="683" y="550"/>
                  </a:lnTo>
                  <a:lnTo>
                    <a:pt x="677" y="555"/>
                  </a:lnTo>
                  <a:lnTo>
                    <a:pt x="672" y="561"/>
                  </a:lnTo>
                  <a:lnTo>
                    <a:pt x="666" y="565"/>
                  </a:lnTo>
                  <a:lnTo>
                    <a:pt x="661" y="571"/>
                  </a:lnTo>
                  <a:lnTo>
                    <a:pt x="1074" y="571"/>
                  </a:lnTo>
                  <a:lnTo>
                    <a:pt x="1110" y="556"/>
                  </a:lnTo>
                  <a:lnTo>
                    <a:pt x="1145" y="539"/>
                  </a:lnTo>
                  <a:lnTo>
                    <a:pt x="1179" y="521"/>
                  </a:lnTo>
                  <a:lnTo>
                    <a:pt x="1211" y="502"/>
                  </a:lnTo>
                  <a:lnTo>
                    <a:pt x="1235" y="503"/>
                  </a:lnTo>
                  <a:lnTo>
                    <a:pt x="1255" y="505"/>
                  </a:lnTo>
                  <a:lnTo>
                    <a:pt x="1270" y="506"/>
                  </a:lnTo>
                  <a:lnTo>
                    <a:pt x="1284" y="510"/>
                  </a:lnTo>
                  <a:lnTo>
                    <a:pt x="1297" y="514"/>
                  </a:lnTo>
                  <a:lnTo>
                    <a:pt x="1311" y="520"/>
                  </a:lnTo>
                  <a:lnTo>
                    <a:pt x="1333" y="533"/>
                  </a:lnTo>
                  <a:lnTo>
                    <a:pt x="1344" y="540"/>
                  </a:lnTo>
                  <a:lnTo>
                    <a:pt x="1355" y="550"/>
                  </a:lnTo>
                  <a:lnTo>
                    <a:pt x="1379" y="549"/>
                  </a:lnTo>
                  <a:lnTo>
                    <a:pt x="1445" y="540"/>
                  </a:lnTo>
                  <a:lnTo>
                    <a:pt x="1512" y="536"/>
                  </a:lnTo>
                  <a:lnTo>
                    <a:pt x="1579" y="533"/>
                  </a:lnTo>
                  <a:lnTo>
                    <a:pt x="1649" y="534"/>
                  </a:lnTo>
                  <a:lnTo>
                    <a:pt x="1717" y="534"/>
                  </a:lnTo>
                  <a:lnTo>
                    <a:pt x="1788" y="538"/>
                  </a:lnTo>
                  <a:lnTo>
                    <a:pt x="1859" y="541"/>
                  </a:lnTo>
                  <a:lnTo>
                    <a:pt x="1931" y="550"/>
                  </a:lnTo>
                  <a:lnTo>
                    <a:pt x="1931" y="540"/>
                  </a:lnTo>
                  <a:lnTo>
                    <a:pt x="1933" y="538"/>
                  </a:lnTo>
                  <a:lnTo>
                    <a:pt x="1944" y="536"/>
                  </a:lnTo>
                  <a:lnTo>
                    <a:pt x="2008" y="522"/>
                  </a:lnTo>
                  <a:lnTo>
                    <a:pt x="2073" y="509"/>
                  </a:lnTo>
                  <a:lnTo>
                    <a:pt x="2200" y="480"/>
                  </a:lnTo>
                  <a:lnTo>
                    <a:pt x="2214" y="475"/>
                  </a:lnTo>
                  <a:lnTo>
                    <a:pt x="2221" y="473"/>
                  </a:lnTo>
                  <a:lnTo>
                    <a:pt x="2225" y="472"/>
                  </a:lnTo>
                  <a:lnTo>
                    <a:pt x="2230" y="472"/>
                  </a:lnTo>
                  <a:lnTo>
                    <a:pt x="2261" y="464"/>
                  </a:lnTo>
                  <a:lnTo>
                    <a:pt x="2323" y="450"/>
                  </a:lnTo>
                  <a:lnTo>
                    <a:pt x="2383" y="433"/>
                  </a:lnTo>
                  <a:lnTo>
                    <a:pt x="2398" y="428"/>
                  </a:lnTo>
                  <a:lnTo>
                    <a:pt x="2405" y="426"/>
                  </a:lnTo>
                  <a:lnTo>
                    <a:pt x="2409" y="425"/>
                  </a:lnTo>
                  <a:lnTo>
                    <a:pt x="2413" y="425"/>
                  </a:lnTo>
                  <a:lnTo>
                    <a:pt x="2445" y="418"/>
                  </a:lnTo>
                  <a:lnTo>
                    <a:pt x="2446" y="416"/>
                  </a:lnTo>
                  <a:lnTo>
                    <a:pt x="2483" y="406"/>
                  </a:lnTo>
                  <a:lnTo>
                    <a:pt x="2484" y="430"/>
                  </a:lnTo>
                  <a:lnTo>
                    <a:pt x="2484" y="464"/>
                  </a:lnTo>
                  <a:lnTo>
                    <a:pt x="2485" y="500"/>
                  </a:lnTo>
                  <a:lnTo>
                    <a:pt x="2485" y="535"/>
                  </a:lnTo>
                  <a:lnTo>
                    <a:pt x="2487" y="571"/>
                  </a:lnTo>
                  <a:lnTo>
                    <a:pt x="2536" y="571"/>
                  </a:lnTo>
                  <a:lnTo>
                    <a:pt x="2543" y="564"/>
                  </a:lnTo>
                  <a:lnTo>
                    <a:pt x="2550" y="557"/>
                  </a:lnTo>
                  <a:lnTo>
                    <a:pt x="2556" y="547"/>
                  </a:lnTo>
                  <a:lnTo>
                    <a:pt x="2561" y="536"/>
                  </a:lnTo>
                  <a:lnTo>
                    <a:pt x="2563" y="523"/>
                  </a:lnTo>
                  <a:lnTo>
                    <a:pt x="2566" y="510"/>
                  </a:lnTo>
                  <a:lnTo>
                    <a:pt x="2566" y="502"/>
                  </a:lnTo>
                  <a:lnTo>
                    <a:pt x="2567" y="494"/>
                  </a:lnTo>
                  <a:lnTo>
                    <a:pt x="2567" y="478"/>
                  </a:lnTo>
                  <a:lnTo>
                    <a:pt x="2579" y="478"/>
                  </a:lnTo>
                  <a:lnTo>
                    <a:pt x="2579" y="454"/>
                  </a:lnTo>
                  <a:lnTo>
                    <a:pt x="2579" y="430"/>
                  </a:lnTo>
                  <a:lnTo>
                    <a:pt x="2589" y="440"/>
                  </a:lnTo>
                  <a:lnTo>
                    <a:pt x="2601" y="451"/>
                  </a:lnTo>
                  <a:lnTo>
                    <a:pt x="2613" y="461"/>
                  </a:lnTo>
                  <a:lnTo>
                    <a:pt x="2628" y="469"/>
                  </a:lnTo>
                  <a:lnTo>
                    <a:pt x="2643" y="475"/>
                  </a:lnTo>
                  <a:lnTo>
                    <a:pt x="2661" y="481"/>
                  </a:lnTo>
                  <a:lnTo>
                    <a:pt x="2679" y="486"/>
                  </a:lnTo>
                  <a:lnTo>
                    <a:pt x="2699" y="490"/>
                  </a:lnTo>
                  <a:lnTo>
                    <a:pt x="2699" y="478"/>
                  </a:lnTo>
                  <a:lnTo>
                    <a:pt x="2712" y="476"/>
                  </a:lnTo>
                  <a:lnTo>
                    <a:pt x="2728" y="476"/>
                  </a:lnTo>
                  <a:lnTo>
                    <a:pt x="2760" y="476"/>
                  </a:lnTo>
                  <a:lnTo>
                    <a:pt x="2795" y="474"/>
                  </a:lnTo>
                  <a:lnTo>
                    <a:pt x="2813" y="473"/>
                  </a:lnTo>
                  <a:lnTo>
                    <a:pt x="2833" y="473"/>
                  </a:lnTo>
                  <a:lnTo>
                    <a:pt x="2873" y="468"/>
                  </a:lnTo>
                  <a:lnTo>
                    <a:pt x="2893" y="466"/>
                  </a:lnTo>
                  <a:lnTo>
                    <a:pt x="2916" y="464"/>
                  </a:lnTo>
                  <a:lnTo>
                    <a:pt x="2962" y="460"/>
                  </a:lnTo>
                  <a:lnTo>
                    <a:pt x="3011" y="455"/>
                  </a:lnTo>
                  <a:lnTo>
                    <a:pt x="3035" y="454"/>
                  </a:lnTo>
                  <a:lnTo>
                    <a:pt x="3017" y="463"/>
                  </a:lnTo>
                  <a:lnTo>
                    <a:pt x="2999" y="473"/>
                  </a:lnTo>
                  <a:lnTo>
                    <a:pt x="2980" y="481"/>
                  </a:lnTo>
                  <a:lnTo>
                    <a:pt x="2961" y="490"/>
                  </a:lnTo>
                  <a:lnTo>
                    <a:pt x="2939" y="496"/>
                  </a:lnTo>
                  <a:lnTo>
                    <a:pt x="2916" y="503"/>
                  </a:lnTo>
                  <a:lnTo>
                    <a:pt x="2892" y="508"/>
                  </a:lnTo>
                  <a:lnTo>
                    <a:pt x="2868" y="514"/>
                  </a:lnTo>
                  <a:lnTo>
                    <a:pt x="2867" y="516"/>
                  </a:lnTo>
                  <a:lnTo>
                    <a:pt x="2867" y="526"/>
                  </a:lnTo>
                  <a:lnTo>
                    <a:pt x="2927" y="526"/>
                  </a:lnTo>
                  <a:lnTo>
                    <a:pt x="2914" y="538"/>
                  </a:lnTo>
                  <a:lnTo>
                    <a:pt x="2902" y="550"/>
                  </a:lnTo>
                  <a:lnTo>
                    <a:pt x="2875" y="571"/>
                  </a:lnTo>
                  <a:lnTo>
                    <a:pt x="3059" y="571"/>
                  </a:lnTo>
                  <a:lnTo>
                    <a:pt x="3083" y="526"/>
                  </a:lnTo>
                  <a:lnTo>
                    <a:pt x="3088" y="524"/>
                  </a:lnTo>
                  <a:lnTo>
                    <a:pt x="3093" y="523"/>
                  </a:lnTo>
                  <a:lnTo>
                    <a:pt x="3096" y="521"/>
                  </a:lnTo>
                  <a:lnTo>
                    <a:pt x="3096" y="520"/>
                  </a:lnTo>
                  <a:lnTo>
                    <a:pt x="3097" y="520"/>
                  </a:lnTo>
                  <a:lnTo>
                    <a:pt x="3100" y="520"/>
                  </a:lnTo>
                  <a:lnTo>
                    <a:pt x="3151" y="450"/>
                  </a:lnTo>
                  <a:lnTo>
                    <a:pt x="3163" y="432"/>
                  </a:lnTo>
                  <a:lnTo>
                    <a:pt x="3177" y="415"/>
                  </a:lnTo>
                  <a:lnTo>
                    <a:pt x="3203" y="382"/>
                  </a:lnTo>
                  <a:lnTo>
                    <a:pt x="3204" y="392"/>
                  </a:lnTo>
                  <a:lnTo>
                    <a:pt x="3208" y="403"/>
                  </a:lnTo>
                  <a:lnTo>
                    <a:pt x="3225" y="434"/>
                  </a:lnTo>
                  <a:lnTo>
                    <a:pt x="3244" y="464"/>
                  </a:lnTo>
                  <a:lnTo>
                    <a:pt x="3247" y="469"/>
                  </a:lnTo>
                  <a:lnTo>
                    <a:pt x="3268" y="497"/>
                  </a:lnTo>
                  <a:lnTo>
                    <a:pt x="3293" y="523"/>
                  </a:lnTo>
                  <a:lnTo>
                    <a:pt x="3318" y="549"/>
                  </a:lnTo>
                  <a:lnTo>
                    <a:pt x="3348" y="571"/>
                  </a:lnTo>
                  <a:lnTo>
                    <a:pt x="3466" y="571"/>
                  </a:lnTo>
                  <a:lnTo>
                    <a:pt x="3450" y="546"/>
                  </a:lnTo>
                  <a:lnTo>
                    <a:pt x="3432" y="526"/>
                  </a:lnTo>
                  <a:lnTo>
                    <a:pt x="3412" y="505"/>
                  </a:lnTo>
                  <a:lnTo>
                    <a:pt x="3390" y="490"/>
                  </a:lnTo>
                  <a:lnTo>
                    <a:pt x="3365" y="474"/>
                  </a:lnTo>
                  <a:lnTo>
                    <a:pt x="3337" y="462"/>
                  </a:lnTo>
                  <a:lnTo>
                    <a:pt x="3307" y="451"/>
                  </a:lnTo>
                  <a:lnTo>
                    <a:pt x="3277" y="443"/>
                  </a:lnTo>
                  <a:lnTo>
                    <a:pt x="3275" y="438"/>
                  </a:lnTo>
                  <a:lnTo>
                    <a:pt x="3275" y="434"/>
                  </a:lnTo>
                  <a:lnTo>
                    <a:pt x="3275" y="430"/>
                  </a:lnTo>
                  <a:lnTo>
                    <a:pt x="3311" y="318"/>
                  </a:lnTo>
                  <a:lnTo>
                    <a:pt x="3345" y="209"/>
                  </a:lnTo>
                  <a:lnTo>
                    <a:pt x="3369" y="103"/>
                  </a:lnTo>
                  <a:lnTo>
                    <a:pt x="339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09" name="Freeform 320"/>
            <p:cNvSpPr>
              <a:spLocks/>
            </p:cNvSpPr>
            <p:nvPr/>
          </p:nvSpPr>
          <p:spPr bwMode="auto">
            <a:xfrm>
              <a:off x="-8814" y="427"/>
              <a:ext cx="274" cy="190"/>
            </a:xfrm>
            <a:custGeom>
              <a:avLst/>
              <a:gdLst>
                <a:gd name="T0" fmla="*/ 593 w 821"/>
                <a:gd name="T1" fmla="*/ 44 h 571"/>
                <a:gd name="T2" fmla="*/ 628 w 821"/>
                <a:gd name="T3" fmla="*/ 43 h 571"/>
                <a:gd name="T4" fmla="*/ 661 w 821"/>
                <a:gd name="T5" fmla="*/ 41 h 571"/>
                <a:gd name="T6" fmla="*/ 710 w 821"/>
                <a:gd name="T7" fmla="*/ 35 h 571"/>
                <a:gd name="T8" fmla="*/ 768 w 821"/>
                <a:gd name="T9" fmla="*/ 20 h 571"/>
                <a:gd name="T10" fmla="*/ 821 w 821"/>
                <a:gd name="T11" fmla="*/ 0 h 571"/>
                <a:gd name="T12" fmla="*/ 440 w 821"/>
                <a:gd name="T13" fmla="*/ 7 h 571"/>
                <a:gd name="T14" fmla="*/ 414 w 821"/>
                <a:gd name="T15" fmla="*/ 21 h 571"/>
                <a:gd name="T16" fmla="*/ 385 w 821"/>
                <a:gd name="T17" fmla="*/ 34 h 571"/>
                <a:gd name="T18" fmla="*/ 353 w 821"/>
                <a:gd name="T19" fmla="*/ 41 h 571"/>
                <a:gd name="T20" fmla="*/ 312 w 821"/>
                <a:gd name="T21" fmla="*/ 46 h 571"/>
                <a:gd name="T22" fmla="*/ 305 w 821"/>
                <a:gd name="T23" fmla="*/ 0 h 571"/>
                <a:gd name="T24" fmla="*/ 240 w 821"/>
                <a:gd name="T25" fmla="*/ 21 h 571"/>
                <a:gd name="T26" fmla="*/ 157 w 821"/>
                <a:gd name="T27" fmla="*/ 133 h 571"/>
                <a:gd name="T28" fmla="*/ 6 w 821"/>
                <a:gd name="T29" fmla="*/ 314 h 571"/>
                <a:gd name="T30" fmla="*/ 0 w 821"/>
                <a:gd name="T31" fmla="*/ 334 h 571"/>
                <a:gd name="T32" fmla="*/ 156 w 821"/>
                <a:gd name="T33" fmla="*/ 474 h 571"/>
                <a:gd name="T34" fmla="*/ 223 w 821"/>
                <a:gd name="T35" fmla="*/ 527 h 571"/>
                <a:gd name="T36" fmla="*/ 428 w 821"/>
                <a:gd name="T37" fmla="*/ 571 h 571"/>
                <a:gd name="T38" fmla="*/ 314 w 821"/>
                <a:gd name="T39" fmla="*/ 508 h 571"/>
                <a:gd name="T40" fmla="*/ 192 w 821"/>
                <a:gd name="T41" fmla="*/ 454 h 571"/>
                <a:gd name="T42" fmla="*/ 187 w 821"/>
                <a:gd name="T43" fmla="*/ 439 h 571"/>
                <a:gd name="T44" fmla="*/ 158 w 821"/>
                <a:gd name="T45" fmla="*/ 415 h 571"/>
                <a:gd name="T46" fmla="*/ 134 w 821"/>
                <a:gd name="T47" fmla="*/ 391 h 571"/>
                <a:gd name="T48" fmla="*/ 113 w 821"/>
                <a:gd name="T49" fmla="*/ 364 h 571"/>
                <a:gd name="T50" fmla="*/ 96 w 821"/>
                <a:gd name="T51" fmla="*/ 334 h 571"/>
                <a:gd name="T52" fmla="*/ 102 w 821"/>
                <a:gd name="T53" fmla="*/ 317 h 571"/>
                <a:gd name="T54" fmla="*/ 131 w 821"/>
                <a:gd name="T55" fmla="*/ 286 h 571"/>
                <a:gd name="T56" fmla="*/ 144 w 821"/>
                <a:gd name="T57" fmla="*/ 268 h 571"/>
                <a:gd name="T58" fmla="*/ 166 w 821"/>
                <a:gd name="T59" fmla="*/ 229 h 571"/>
                <a:gd name="T60" fmla="*/ 184 w 821"/>
                <a:gd name="T61" fmla="*/ 187 h 571"/>
                <a:gd name="T62" fmla="*/ 216 w 821"/>
                <a:gd name="T63" fmla="*/ 166 h 571"/>
                <a:gd name="T64" fmla="*/ 263 w 821"/>
                <a:gd name="T65" fmla="*/ 157 h 571"/>
                <a:gd name="T66" fmla="*/ 283 w 821"/>
                <a:gd name="T67" fmla="*/ 151 h 571"/>
                <a:gd name="T68" fmla="*/ 319 w 821"/>
                <a:gd name="T69" fmla="*/ 133 h 571"/>
                <a:gd name="T70" fmla="*/ 341 w 821"/>
                <a:gd name="T71" fmla="*/ 114 h 571"/>
                <a:gd name="T72" fmla="*/ 360 w 821"/>
                <a:gd name="T73" fmla="*/ 94 h 571"/>
                <a:gd name="T74" fmla="*/ 480 w 821"/>
                <a:gd name="T75" fmla="*/ 94 h 571"/>
                <a:gd name="T76" fmla="*/ 494 w 821"/>
                <a:gd name="T77" fmla="*/ 82 h 571"/>
                <a:gd name="T78" fmla="*/ 500 w 821"/>
                <a:gd name="T79" fmla="*/ 80 h 571"/>
                <a:gd name="T80" fmla="*/ 520 w 821"/>
                <a:gd name="T81" fmla="*/ 78 h 571"/>
                <a:gd name="T82" fmla="*/ 527 w 821"/>
                <a:gd name="T83" fmla="*/ 74 h 571"/>
                <a:gd name="T84" fmla="*/ 538 w 821"/>
                <a:gd name="T85" fmla="*/ 68 h 571"/>
                <a:gd name="T86" fmla="*/ 544 w 821"/>
                <a:gd name="T87" fmla="*/ 62 h 571"/>
                <a:gd name="T88" fmla="*/ 550 w 821"/>
                <a:gd name="T89" fmla="*/ 49 h 571"/>
                <a:gd name="T90" fmla="*/ 576 w 821"/>
                <a:gd name="T91" fmla="*/ 4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1" h="571">
                  <a:moveTo>
                    <a:pt x="576" y="46"/>
                  </a:moveTo>
                  <a:lnTo>
                    <a:pt x="593" y="44"/>
                  </a:lnTo>
                  <a:lnTo>
                    <a:pt x="611" y="44"/>
                  </a:lnTo>
                  <a:lnTo>
                    <a:pt x="628" y="43"/>
                  </a:lnTo>
                  <a:lnTo>
                    <a:pt x="646" y="43"/>
                  </a:lnTo>
                  <a:lnTo>
                    <a:pt x="661" y="41"/>
                  </a:lnTo>
                  <a:lnTo>
                    <a:pt x="678" y="40"/>
                  </a:lnTo>
                  <a:lnTo>
                    <a:pt x="710" y="35"/>
                  </a:lnTo>
                  <a:lnTo>
                    <a:pt x="739" y="28"/>
                  </a:lnTo>
                  <a:lnTo>
                    <a:pt x="768" y="20"/>
                  </a:lnTo>
                  <a:lnTo>
                    <a:pt x="794" y="11"/>
                  </a:lnTo>
                  <a:lnTo>
                    <a:pt x="821" y="0"/>
                  </a:lnTo>
                  <a:lnTo>
                    <a:pt x="454" y="0"/>
                  </a:lnTo>
                  <a:lnTo>
                    <a:pt x="440" y="7"/>
                  </a:lnTo>
                  <a:lnTo>
                    <a:pt x="428" y="15"/>
                  </a:lnTo>
                  <a:lnTo>
                    <a:pt x="414" y="21"/>
                  </a:lnTo>
                  <a:lnTo>
                    <a:pt x="401" y="29"/>
                  </a:lnTo>
                  <a:lnTo>
                    <a:pt x="385" y="34"/>
                  </a:lnTo>
                  <a:lnTo>
                    <a:pt x="370" y="38"/>
                  </a:lnTo>
                  <a:lnTo>
                    <a:pt x="353" y="41"/>
                  </a:lnTo>
                  <a:lnTo>
                    <a:pt x="336" y="44"/>
                  </a:lnTo>
                  <a:lnTo>
                    <a:pt x="312" y="46"/>
                  </a:lnTo>
                  <a:lnTo>
                    <a:pt x="306" y="23"/>
                  </a:lnTo>
                  <a:lnTo>
                    <a:pt x="305" y="0"/>
                  </a:lnTo>
                  <a:lnTo>
                    <a:pt x="241" y="0"/>
                  </a:lnTo>
                  <a:lnTo>
                    <a:pt x="240" y="21"/>
                  </a:lnTo>
                  <a:lnTo>
                    <a:pt x="240" y="46"/>
                  </a:lnTo>
                  <a:lnTo>
                    <a:pt x="157" y="133"/>
                  </a:lnTo>
                  <a:lnTo>
                    <a:pt x="79" y="222"/>
                  </a:lnTo>
                  <a:lnTo>
                    <a:pt x="6" y="314"/>
                  </a:lnTo>
                  <a:lnTo>
                    <a:pt x="1" y="323"/>
                  </a:lnTo>
                  <a:lnTo>
                    <a:pt x="0" y="334"/>
                  </a:lnTo>
                  <a:lnTo>
                    <a:pt x="76" y="404"/>
                  </a:lnTo>
                  <a:lnTo>
                    <a:pt x="156" y="474"/>
                  </a:lnTo>
                  <a:lnTo>
                    <a:pt x="167" y="482"/>
                  </a:lnTo>
                  <a:lnTo>
                    <a:pt x="223" y="527"/>
                  </a:lnTo>
                  <a:lnTo>
                    <a:pt x="283" y="571"/>
                  </a:lnTo>
                  <a:lnTo>
                    <a:pt x="428" y="571"/>
                  </a:lnTo>
                  <a:lnTo>
                    <a:pt x="372" y="538"/>
                  </a:lnTo>
                  <a:lnTo>
                    <a:pt x="314" y="508"/>
                  </a:lnTo>
                  <a:lnTo>
                    <a:pt x="253" y="479"/>
                  </a:lnTo>
                  <a:lnTo>
                    <a:pt x="192" y="454"/>
                  </a:lnTo>
                  <a:lnTo>
                    <a:pt x="190" y="443"/>
                  </a:lnTo>
                  <a:lnTo>
                    <a:pt x="187" y="439"/>
                  </a:lnTo>
                  <a:lnTo>
                    <a:pt x="186" y="438"/>
                  </a:lnTo>
                  <a:lnTo>
                    <a:pt x="158" y="415"/>
                  </a:lnTo>
                  <a:lnTo>
                    <a:pt x="145" y="403"/>
                  </a:lnTo>
                  <a:lnTo>
                    <a:pt x="134" y="391"/>
                  </a:lnTo>
                  <a:lnTo>
                    <a:pt x="122" y="377"/>
                  </a:lnTo>
                  <a:lnTo>
                    <a:pt x="113" y="364"/>
                  </a:lnTo>
                  <a:lnTo>
                    <a:pt x="103" y="348"/>
                  </a:lnTo>
                  <a:lnTo>
                    <a:pt x="96" y="334"/>
                  </a:lnTo>
                  <a:lnTo>
                    <a:pt x="97" y="323"/>
                  </a:lnTo>
                  <a:lnTo>
                    <a:pt x="102" y="317"/>
                  </a:lnTo>
                  <a:lnTo>
                    <a:pt x="116" y="301"/>
                  </a:lnTo>
                  <a:lnTo>
                    <a:pt x="131" y="286"/>
                  </a:lnTo>
                  <a:lnTo>
                    <a:pt x="137" y="276"/>
                  </a:lnTo>
                  <a:lnTo>
                    <a:pt x="144" y="268"/>
                  </a:lnTo>
                  <a:lnTo>
                    <a:pt x="156" y="250"/>
                  </a:lnTo>
                  <a:lnTo>
                    <a:pt x="166" y="229"/>
                  </a:lnTo>
                  <a:lnTo>
                    <a:pt x="175" y="209"/>
                  </a:lnTo>
                  <a:lnTo>
                    <a:pt x="184" y="187"/>
                  </a:lnTo>
                  <a:lnTo>
                    <a:pt x="192" y="166"/>
                  </a:lnTo>
                  <a:lnTo>
                    <a:pt x="216" y="166"/>
                  </a:lnTo>
                  <a:lnTo>
                    <a:pt x="240" y="162"/>
                  </a:lnTo>
                  <a:lnTo>
                    <a:pt x="263" y="157"/>
                  </a:lnTo>
                  <a:lnTo>
                    <a:pt x="272" y="154"/>
                  </a:lnTo>
                  <a:lnTo>
                    <a:pt x="283" y="151"/>
                  </a:lnTo>
                  <a:lnTo>
                    <a:pt x="302" y="144"/>
                  </a:lnTo>
                  <a:lnTo>
                    <a:pt x="319" y="133"/>
                  </a:lnTo>
                  <a:lnTo>
                    <a:pt x="335" y="121"/>
                  </a:lnTo>
                  <a:lnTo>
                    <a:pt x="341" y="114"/>
                  </a:lnTo>
                  <a:lnTo>
                    <a:pt x="348" y="108"/>
                  </a:lnTo>
                  <a:lnTo>
                    <a:pt x="360" y="94"/>
                  </a:lnTo>
                  <a:lnTo>
                    <a:pt x="384" y="94"/>
                  </a:lnTo>
                  <a:lnTo>
                    <a:pt x="480" y="94"/>
                  </a:lnTo>
                  <a:lnTo>
                    <a:pt x="480" y="82"/>
                  </a:lnTo>
                  <a:lnTo>
                    <a:pt x="494" y="82"/>
                  </a:lnTo>
                  <a:lnTo>
                    <a:pt x="497" y="80"/>
                  </a:lnTo>
                  <a:lnTo>
                    <a:pt x="500" y="80"/>
                  </a:lnTo>
                  <a:lnTo>
                    <a:pt x="508" y="80"/>
                  </a:lnTo>
                  <a:lnTo>
                    <a:pt x="520" y="78"/>
                  </a:lnTo>
                  <a:lnTo>
                    <a:pt x="524" y="76"/>
                  </a:lnTo>
                  <a:lnTo>
                    <a:pt x="527" y="74"/>
                  </a:lnTo>
                  <a:lnTo>
                    <a:pt x="530" y="74"/>
                  </a:lnTo>
                  <a:lnTo>
                    <a:pt x="538" y="68"/>
                  </a:lnTo>
                  <a:lnTo>
                    <a:pt x="540" y="65"/>
                  </a:lnTo>
                  <a:lnTo>
                    <a:pt x="544" y="62"/>
                  </a:lnTo>
                  <a:lnTo>
                    <a:pt x="548" y="54"/>
                  </a:lnTo>
                  <a:lnTo>
                    <a:pt x="550" y="49"/>
                  </a:lnTo>
                  <a:lnTo>
                    <a:pt x="552" y="46"/>
                  </a:lnTo>
                  <a:lnTo>
                    <a:pt x="576" y="4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0" name="Freeform 321"/>
            <p:cNvSpPr>
              <a:spLocks/>
            </p:cNvSpPr>
            <p:nvPr/>
          </p:nvSpPr>
          <p:spPr bwMode="auto">
            <a:xfrm>
              <a:off x="-8663" y="402"/>
              <a:ext cx="339" cy="25"/>
            </a:xfrm>
            <a:custGeom>
              <a:avLst/>
              <a:gdLst>
                <a:gd name="T0" fmla="*/ 367 w 1017"/>
                <a:gd name="T1" fmla="*/ 75 h 75"/>
                <a:gd name="T2" fmla="*/ 388 w 1017"/>
                <a:gd name="T3" fmla="*/ 62 h 75"/>
                <a:gd name="T4" fmla="*/ 410 w 1017"/>
                <a:gd name="T5" fmla="*/ 48 h 75"/>
                <a:gd name="T6" fmla="*/ 434 w 1017"/>
                <a:gd name="T7" fmla="*/ 50 h 75"/>
                <a:gd name="T8" fmla="*/ 477 w 1017"/>
                <a:gd name="T9" fmla="*/ 52 h 75"/>
                <a:gd name="T10" fmla="*/ 524 w 1017"/>
                <a:gd name="T11" fmla="*/ 56 h 75"/>
                <a:gd name="T12" fmla="*/ 573 w 1017"/>
                <a:gd name="T13" fmla="*/ 58 h 75"/>
                <a:gd name="T14" fmla="*/ 627 w 1017"/>
                <a:gd name="T15" fmla="*/ 63 h 75"/>
                <a:gd name="T16" fmla="*/ 681 w 1017"/>
                <a:gd name="T17" fmla="*/ 65 h 75"/>
                <a:gd name="T18" fmla="*/ 740 w 1017"/>
                <a:gd name="T19" fmla="*/ 68 h 75"/>
                <a:gd name="T20" fmla="*/ 801 w 1017"/>
                <a:gd name="T21" fmla="*/ 70 h 75"/>
                <a:gd name="T22" fmla="*/ 866 w 1017"/>
                <a:gd name="T23" fmla="*/ 72 h 75"/>
                <a:gd name="T24" fmla="*/ 866 w 1017"/>
                <a:gd name="T25" fmla="*/ 75 h 75"/>
                <a:gd name="T26" fmla="*/ 1017 w 1017"/>
                <a:gd name="T27" fmla="*/ 75 h 75"/>
                <a:gd name="T28" fmla="*/ 998 w 1017"/>
                <a:gd name="T29" fmla="*/ 59 h 75"/>
                <a:gd name="T30" fmla="*/ 974 w 1017"/>
                <a:gd name="T31" fmla="*/ 48 h 75"/>
                <a:gd name="T32" fmla="*/ 946 w 1017"/>
                <a:gd name="T33" fmla="*/ 40 h 75"/>
                <a:gd name="T34" fmla="*/ 915 w 1017"/>
                <a:gd name="T35" fmla="*/ 36 h 75"/>
                <a:gd name="T36" fmla="*/ 914 w 1017"/>
                <a:gd name="T37" fmla="*/ 35 h 75"/>
                <a:gd name="T38" fmla="*/ 914 w 1017"/>
                <a:gd name="T39" fmla="*/ 33 h 75"/>
                <a:gd name="T40" fmla="*/ 914 w 1017"/>
                <a:gd name="T41" fmla="*/ 29 h 75"/>
                <a:gd name="T42" fmla="*/ 914 w 1017"/>
                <a:gd name="T43" fmla="*/ 24 h 75"/>
                <a:gd name="T44" fmla="*/ 790 w 1017"/>
                <a:gd name="T45" fmla="*/ 14 h 75"/>
                <a:gd name="T46" fmla="*/ 666 w 1017"/>
                <a:gd name="T47" fmla="*/ 8 h 75"/>
                <a:gd name="T48" fmla="*/ 540 w 1017"/>
                <a:gd name="T49" fmla="*/ 3 h 75"/>
                <a:gd name="T50" fmla="*/ 411 w 1017"/>
                <a:gd name="T51" fmla="*/ 2 h 75"/>
                <a:gd name="T52" fmla="*/ 410 w 1017"/>
                <a:gd name="T53" fmla="*/ 2 h 75"/>
                <a:gd name="T54" fmla="*/ 338 w 1017"/>
                <a:gd name="T55" fmla="*/ 0 h 75"/>
                <a:gd name="T56" fmla="*/ 314 w 1017"/>
                <a:gd name="T57" fmla="*/ 0 h 75"/>
                <a:gd name="T58" fmla="*/ 300 w 1017"/>
                <a:gd name="T59" fmla="*/ 9 h 75"/>
                <a:gd name="T60" fmla="*/ 292 w 1017"/>
                <a:gd name="T61" fmla="*/ 12 h 75"/>
                <a:gd name="T62" fmla="*/ 286 w 1017"/>
                <a:gd name="T63" fmla="*/ 17 h 75"/>
                <a:gd name="T64" fmla="*/ 271 w 1017"/>
                <a:gd name="T65" fmla="*/ 24 h 75"/>
                <a:gd name="T66" fmla="*/ 256 w 1017"/>
                <a:gd name="T67" fmla="*/ 33 h 75"/>
                <a:gd name="T68" fmla="*/ 240 w 1017"/>
                <a:gd name="T69" fmla="*/ 39 h 75"/>
                <a:gd name="T70" fmla="*/ 224 w 1017"/>
                <a:gd name="T71" fmla="*/ 46 h 75"/>
                <a:gd name="T72" fmla="*/ 207 w 1017"/>
                <a:gd name="T73" fmla="*/ 51 h 75"/>
                <a:gd name="T74" fmla="*/ 190 w 1017"/>
                <a:gd name="T75" fmla="*/ 57 h 75"/>
                <a:gd name="T76" fmla="*/ 171 w 1017"/>
                <a:gd name="T77" fmla="*/ 59 h 75"/>
                <a:gd name="T78" fmla="*/ 152 w 1017"/>
                <a:gd name="T79" fmla="*/ 63 h 75"/>
                <a:gd name="T80" fmla="*/ 132 w 1017"/>
                <a:gd name="T81" fmla="*/ 65 h 75"/>
                <a:gd name="T82" fmla="*/ 112 w 1017"/>
                <a:gd name="T83" fmla="*/ 69 h 75"/>
                <a:gd name="T84" fmla="*/ 91 w 1017"/>
                <a:gd name="T85" fmla="*/ 70 h 75"/>
                <a:gd name="T86" fmla="*/ 80 w 1017"/>
                <a:gd name="T87" fmla="*/ 70 h 75"/>
                <a:gd name="T88" fmla="*/ 70 w 1017"/>
                <a:gd name="T89" fmla="*/ 71 h 75"/>
                <a:gd name="T90" fmla="*/ 48 w 1017"/>
                <a:gd name="T91" fmla="*/ 71 h 75"/>
                <a:gd name="T92" fmla="*/ 26 w 1017"/>
                <a:gd name="T93" fmla="*/ 72 h 75"/>
                <a:gd name="T94" fmla="*/ 2 w 1017"/>
                <a:gd name="T95" fmla="*/ 72 h 75"/>
                <a:gd name="T96" fmla="*/ 0 w 1017"/>
                <a:gd name="T97" fmla="*/ 75 h 75"/>
                <a:gd name="T98" fmla="*/ 367 w 101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7" h="75">
                  <a:moveTo>
                    <a:pt x="367" y="75"/>
                  </a:moveTo>
                  <a:lnTo>
                    <a:pt x="388" y="62"/>
                  </a:lnTo>
                  <a:lnTo>
                    <a:pt x="410" y="48"/>
                  </a:lnTo>
                  <a:lnTo>
                    <a:pt x="434" y="50"/>
                  </a:lnTo>
                  <a:lnTo>
                    <a:pt x="477" y="52"/>
                  </a:lnTo>
                  <a:lnTo>
                    <a:pt x="524" y="56"/>
                  </a:lnTo>
                  <a:lnTo>
                    <a:pt x="573" y="58"/>
                  </a:lnTo>
                  <a:lnTo>
                    <a:pt x="627" y="63"/>
                  </a:lnTo>
                  <a:lnTo>
                    <a:pt x="681" y="65"/>
                  </a:lnTo>
                  <a:lnTo>
                    <a:pt x="740" y="68"/>
                  </a:lnTo>
                  <a:lnTo>
                    <a:pt x="801" y="70"/>
                  </a:lnTo>
                  <a:lnTo>
                    <a:pt x="866" y="72"/>
                  </a:lnTo>
                  <a:lnTo>
                    <a:pt x="866" y="75"/>
                  </a:lnTo>
                  <a:lnTo>
                    <a:pt x="1017" y="75"/>
                  </a:lnTo>
                  <a:lnTo>
                    <a:pt x="998" y="59"/>
                  </a:lnTo>
                  <a:lnTo>
                    <a:pt x="974" y="48"/>
                  </a:lnTo>
                  <a:lnTo>
                    <a:pt x="946" y="40"/>
                  </a:lnTo>
                  <a:lnTo>
                    <a:pt x="915" y="36"/>
                  </a:lnTo>
                  <a:lnTo>
                    <a:pt x="914" y="35"/>
                  </a:lnTo>
                  <a:lnTo>
                    <a:pt x="914" y="33"/>
                  </a:lnTo>
                  <a:lnTo>
                    <a:pt x="914" y="29"/>
                  </a:lnTo>
                  <a:lnTo>
                    <a:pt x="914" y="24"/>
                  </a:lnTo>
                  <a:lnTo>
                    <a:pt x="790" y="14"/>
                  </a:lnTo>
                  <a:lnTo>
                    <a:pt x="666" y="8"/>
                  </a:lnTo>
                  <a:lnTo>
                    <a:pt x="540" y="3"/>
                  </a:lnTo>
                  <a:lnTo>
                    <a:pt x="411" y="2"/>
                  </a:lnTo>
                  <a:lnTo>
                    <a:pt x="410" y="2"/>
                  </a:lnTo>
                  <a:lnTo>
                    <a:pt x="338" y="0"/>
                  </a:lnTo>
                  <a:lnTo>
                    <a:pt x="314" y="0"/>
                  </a:lnTo>
                  <a:lnTo>
                    <a:pt x="300" y="9"/>
                  </a:lnTo>
                  <a:lnTo>
                    <a:pt x="292" y="12"/>
                  </a:lnTo>
                  <a:lnTo>
                    <a:pt x="286" y="17"/>
                  </a:lnTo>
                  <a:lnTo>
                    <a:pt x="271" y="24"/>
                  </a:lnTo>
                  <a:lnTo>
                    <a:pt x="256" y="33"/>
                  </a:lnTo>
                  <a:lnTo>
                    <a:pt x="240" y="39"/>
                  </a:lnTo>
                  <a:lnTo>
                    <a:pt x="224" y="46"/>
                  </a:lnTo>
                  <a:lnTo>
                    <a:pt x="207" y="51"/>
                  </a:lnTo>
                  <a:lnTo>
                    <a:pt x="190" y="57"/>
                  </a:lnTo>
                  <a:lnTo>
                    <a:pt x="171" y="59"/>
                  </a:lnTo>
                  <a:lnTo>
                    <a:pt x="152" y="63"/>
                  </a:lnTo>
                  <a:lnTo>
                    <a:pt x="132" y="65"/>
                  </a:lnTo>
                  <a:lnTo>
                    <a:pt x="112" y="69"/>
                  </a:lnTo>
                  <a:lnTo>
                    <a:pt x="91" y="70"/>
                  </a:lnTo>
                  <a:lnTo>
                    <a:pt x="80" y="70"/>
                  </a:lnTo>
                  <a:lnTo>
                    <a:pt x="70" y="71"/>
                  </a:lnTo>
                  <a:lnTo>
                    <a:pt x="48" y="71"/>
                  </a:lnTo>
                  <a:lnTo>
                    <a:pt x="26" y="72"/>
                  </a:lnTo>
                  <a:lnTo>
                    <a:pt x="2" y="72"/>
                  </a:lnTo>
                  <a:lnTo>
                    <a:pt x="0" y="75"/>
                  </a:lnTo>
                  <a:lnTo>
                    <a:pt x="367" y="7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1" name="Freeform 322"/>
            <p:cNvSpPr>
              <a:spLocks/>
            </p:cNvSpPr>
            <p:nvPr/>
          </p:nvSpPr>
          <p:spPr bwMode="auto">
            <a:xfrm>
              <a:off x="-8374" y="427"/>
              <a:ext cx="189" cy="31"/>
            </a:xfrm>
            <a:custGeom>
              <a:avLst/>
              <a:gdLst>
                <a:gd name="T0" fmla="*/ 568 w 568"/>
                <a:gd name="T1" fmla="*/ 0 h 94"/>
                <a:gd name="T2" fmla="*/ 445 w 568"/>
                <a:gd name="T3" fmla="*/ 0 h 94"/>
                <a:gd name="T4" fmla="*/ 416 w 568"/>
                <a:gd name="T5" fmla="*/ 15 h 94"/>
                <a:gd name="T6" fmla="*/ 402 w 568"/>
                <a:gd name="T7" fmla="*/ 23 h 94"/>
                <a:gd name="T8" fmla="*/ 395 w 568"/>
                <a:gd name="T9" fmla="*/ 26 h 94"/>
                <a:gd name="T10" fmla="*/ 389 w 568"/>
                <a:gd name="T11" fmla="*/ 31 h 94"/>
                <a:gd name="T12" fmla="*/ 385 w 568"/>
                <a:gd name="T13" fmla="*/ 36 h 94"/>
                <a:gd name="T14" fmla="*/ 384 w 568"/>
                <a:gd name="T15" fmla="*/ 46 h 94"/>
                <a:gd name="T16" fmla="*/ 288 w 568"/>
                <a:gd name="T17" fmla="*/ 34 h 94"/>
                <a:gd name="T18" fmla="*/ 192 w 568"/>
                <a:gd name="T19" fmla="*/ 23 h 94"/>
                <a:gd name="T20" fmla="*/ 168 w 568"/>
                <a:gd name="T21" fmla="*/ 21 h 94"/>
                <a:gd name="T22" fmla="*/ 160 w 568"/>
                <a:gd name="T23" fmla="*/ 9 h 94"/>
                <a:gd name="T24" fmla="*/ 151 w 568"/>
                <a:gd name="T25" fmla="*/ 0 h 94"/>
                <a:gd name="T26" fmla="*/ 0 w 568"/>
                <a:gd name="T27" fmla="*/ 0 h 94"/>
                <a:gd name="T28" fmla="*/ 0 w 568"/>
                <a:gd name="T29" fmla="*/ 7 h 94"/>
                <a:gd name="T30" fmla="*/ 2 w 568"/>
                <a:gd name="T31" fmla="*/ 11 h 94"/>
                <a:gd name="T32" fmla="*/ 19 w 568"/>
                <a:gd name="T33" fmla="*/ 14 h 94"/>
                <a:gd name="T34" fmla="*/ 36 w 568"/>
                <a:gd name="T35" fmla="*/ 20 h 94"/>
                <a:gd name="T36" fmla="*/ 67 w 568"/>
                <a:gd name="T37" fmla="*/ 34 h 94"/>
                <a:gd name="T38" fmla="*/ 95 w 568"/>
                <a:gd name="T39" fmla="*/ 49 h 94"/>
                <a:gd name="T40" fmla="*/ 120 w 568"/>
                <a:gd name="T41" fmla="*/ 70 h 94"/>
                <a:gd name="T42" fmla="*/ 144 w 568"/>
                <a:gd name="T43" fmla="*/ 72 h 94"/>
                <a:gd name="T44" fmla="*/ 198 w 568"/>
                <a:gd name="T45" fmla="*/ 79 h 94"/>
                <a:gd name="T46" fmla="*/ 257 w 568"/>
                <a:gd name="T47" fmla="*/ 85 h 94"/>
                <a:gd name="T48" fmla="*/ 318 w 568"/>
                <a:gd name="T49" fmla="*/ 90 h 94"/>
                <a:gd name="T50" fmla="*/ 382 w 568"/>
                <a:gd name="T51" fmla="*/ 94 h 94"/>
                <a:gd name="T52" fmla="*/ 384 w 568"/>
                <a:gd name="T53" fmla="*/ 94 h 94"/>
                <a:gd name="T54" fmla="*/ 408 w 568"/>
                <a:gd name="T55" fmla="*/ 94 h 94"/>
                <a:gd name="T56" fmla="*/ 413 w 568"/>
                <a:gd name="T57" fmla="*/ 92 h 94"/>
                <a:gd name="T58" fmla="*/ 418 w 568"/>
                <a:gd name="T59" fmla="*/ 91 h 94"/>
                <a:gd name="T60" fmla="*/ 420 w 568"/>
                <a:gd name="T61" fmla="*/ 89 h 94"/>
                <a:gd name="T62" fmla="*/ 420 w 568"/>
                <a:gd name="T63" fmla="*/ 88 h 94"/>
                <a:gd name="T64" fmla="*/ 421 w 568"/>
                <a:gd name="T65" fmla="*/ 88 h 94"/>
                <a:gd name="T66" fmla="*/ 424 w 568"/>
                <a:gd name="T67" fmla="*/ 88 h 94"/>
                <a:gd name="T68" fmla="*/ 433 w 568"/>
                <a:gd name="T69" fmla="*/ 72 h 94"/>
                <a:gd name="T70" fmla="*/ 445 w 568"/>
                <a:gd name="T71" fmla="*/ 60 h 94"/>
                <a:gd name="T72" fmla="*/ 458 w 568"/>
                <a:gd name="T73" fmla="*/ 49 h 94"/>
                <a:gd name="T74" fmla="*/ 474 w 568"/>
                <a:gd name="T75" fmla="*/ 41 h 94"/>
                <a:gd name="T76" fmla="*/ 490 w 568"/>
                <a:gd name="T77" fmla="*/ 32 h 94"/>
                <a:gd name="T78" fmla="*/ 509 w 568"/>
                <a:gd name="T79" fmla="*/ 28 h 94"/>
                <a:gd name="T80" fmla="*/ 529 w 568"/>
                <a:gd name="T81" fmla="*/ 23 h 94"/>
                <a:gd name="T82" fmla="*/ 552 w 568"/>
                <a:gd name="T83" fmla="*/ 21 h 94"/>
                <a:gd name="T84" fmla="*/ 553 w 568"/>
                <a:gd name="T85" fmla="*/ 11 h 94"/>
                <a:gd name="T86" fmla="*/ 554 w 568"/>
                <a:gd name="T87" fmla="*/ 7 h 94"/>
                <a:gd name="T88" fmla="*/ 558 w 568"/>
                <a:gd name="T89" fmla="*/ 6 h 94"/>
                <a:gd name="T90" fmla="*/ 568 w 568"/>
                <a:gd name="T9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8" h="94">
                  <a:moveTo>
                    <a:pt x="568" y="0"/>
                  </a:moveTo>
                  <a:lnTo>
                    <a:pt x="445" y="0"/>
                  </a:lnTo>
                  <a:lnTo>
                    <a:pt x="416" y="15"/>
                  </a:lnTo>
                  <a:lnTo>
                    <a:pt x="402" y="23"/>
                  </a:lnTo>
                  <a:lnTo>
                    <a:pt x="395" y="26"/>
                  </a:lnTo>
                  <a:lnTo>
                    <a:pt x="389" y="31"/>
                  </a:lnTo>
                  <a:lnTo>
                    <a:pt x="385" y="36"/>
                  </a:lnTo>
                  <a:lnTo>
                    <a:pt x="384" y="46"/>
                  </a:lnTo>
                  <a:lnTo>
                    <a:pt x="288" y="34"/>
                  </a:lnTo>
                  <a:lnTo>
                    <a:pt x="192" y="23"/>
                  </a:lnTo>
                  <a:lnTo>
                    <a:pt x="168" y="21"/>
                  </a:lnTo>
                  <a:lnTo>
                    <a:pt x="160" y="9"/>
                  </a:lnTo>
                  <a:lnTo>
                    <a:pt x="151" y="0"/>
                  </a:lnTo>
                  <a:lnTo>
                    <a:pt x="0" y="0"/>
                  </a:lnTo>
                  <a:lnTo>
                    <a:pt x="0" y="7"/>
                  </a:lnTo>
                  <a:lnTo>
                    <a:pt x="2" y="11"/>
                  </a:lnTo>
                  <a:lnTo>
                    <a:pt x="19" y="14"/>
                  </a:lnTo>
                  <a:lnTo>
                    <a:pt x="36" y="20"/>
                  </a:lnTo>
                  <a:lnTo>
                    <a:pt x="67" y="34"/>
                  </a:lnTo>
                  <a:lnTo>
                    <a:pt x="95" y="49"/>
                  </a:lnTo>
                  <a:lnTo>
                    <a:pt x="120" y="70"/>
                  </a:lnTo>
                  <a:lnTo>
                    <a:pt x="144" y="72"/>
                  </a:lnTo>
                  <a:lnTo>
                    <a:pt x="198" y="79"/>
                  </a:lnTo>
                  <a:lnTo>
                    <a:pt x="257" y="85"/>
                  </a:lnTo>
                  <a:lnTo>
                    <a:pt x="318" y="90"/>
                  </a:lnTo>
                  <a:lnTo>
                    <a:pt x="382" y="94"/>
                  </a:lnTo>
                  <a:lnTo>
                    <a:pt x="384" y="94"/>
                  </a:lnTo>
                  <a:lnTo>
                    <a:pt x="408" y="94"/>
                  </a:lnTo>
                  <a:lnTo>
                    <a:pt x="413" y="92"/>
                  </a:lnTo>
                  <a:lnTo>
                    <a:pt x="418" y="91"/>
                  </a:lnTo>
                  <a:lnTo>
                    <a:pt x="420" y="89"/>
                  </a:lnTo>
                  <a:lnTo>
                    <a:pt x="420" y="88"/>
                  </a:lnTo>
                  <a:lnTo>
                    <a:pt x="421" y="88"/>
                  </a:lnTo>
                  <a:lnTo>
                    <a:pt x="424" y="88"/>
                  </a:lnTo>
                  <a:lnTo>
                    <a:pt x="433" y="72"/>
                  </a:lnTo>
                  <a:lnTo>
                    <a:pt x="445" y="60"/>
                  </a:lnTo>
                  <a:lnTo>
                    <a:pt x="458" y="49"/>
                  </a:lnTo>
                  <a:lnTo>
                    <a:pt x="474" y="41"/>
                  </a:lnTo>
                  <a:lnTo>
                    <a:pt x="490" y="32"/>
                  </a:lnTo>
                  <a:lnTo>
                    <a:pt x="509" y="28"/>
                  </a:lnTo>
                  <a:lnTo>
                    <a:pt x="529" y="23"/>
                  </a:lnTo>
                  <a:lnTo>
                    <a:pt x="552" y="21"/>
                  </a:lnTo>
                  <a:lnTo>
                    <a:pt x="553" y="11"/>
                  </a:lnTo>
                  <a:lnTo>
                    <a:pt x="554" y="7"/>
                  </a:lnTo>
                  <a:lnTo>
                    <a:pt x="558" y="6"/>
                  </a:lnTo>
                  <a:lnTo>
                    <a:pt x="56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2" name="Freeform 323"/>
            <p:cNvSpPr>
              <a:spLocks/>
            </p:cNvSpPr>
            <p:nvPr/>
          </p:nvSpPr>
          <p:spPr bwMode="auto">
            <a:xfrm>
              <a:off x="-10441" y="236"/>
              <a:ext cx="240" cy="191"/>
            </a:xfrm>
            <a:custGeom>
              <a:avLst/>
              <a:gdLst>
                <a:gd name="T0" fmla="*/ 718 w 718"/>
                <a:gd name="T1" fmla="*/ 0 h 572"/>
                <a:gd name="T2" fmla="*/ 614 w 718"/>
                <a:gd name="T3" fmla="*/ 0 h 572"/>
                <a:gd name="T4" fmla="*/ 554 w 718"/>
                <a:gd name="T5" fmla="*/ 59 h 572"/>
                <a:gd name="T6" fmla="*/ 549 w 718"/>
                <a:gd name="T7" fmla="*/ 60 h 572"/>
                <a:gd name="T8" fmla="*/ 546 w 718"/>
                <a:gd name="T9" fmla="*/ 63 h 572"/>
                <a:gd name="T10" fmla="*/ 541 w 718"/>
                <a:gd name="T11" fmla="*/ 64 h 572"/>
                <a:gd name="T12" fmla="*/ 536 w 718"/>
                <a:gd name="T13" fmla="*/ 65 h 572"/>
                <a:gd name="T14" fmla="*/ 520 w 718"/>
                <a:gd name="T15" fmla="*/ 116 h 572"/>
                <a:gd name="T16" fmla="*/ 512 w 718"/>
                <a:gd name="T17" fmla="*/ 140 h 572"/>
                <a:gd name="T18" fmla="*/ 505 w 718"/>
                <a:gd name="T19" fmla="*/ 165 h 572"/>
                <a:gd name="T20" fmla="*/ 487 w 718"/>
                <a:gd name="T21" fmla="*/ 213 h 572"/>
                <a:gd name="T22" fmla="*/ 477 w 718"/>
                <a:gd name="T23" fmla="*/ 236 h 572"/>
                <a:gd name="T24" fmla="*/ 469 w 718"/>
                <a:gd name="T25" fmla="*/ 260 h 572"/>
                <a:gd name="T26" fmla="*/ 465 w 718"/>
                <a:gd name="T27" fmla="*/ 269 h 572"/>
                <a:gd name="T28" fmla="*/ 464 w 718"/>
                <a:gd name="T29" fmla="*/ 281 h 572"/>
                <a:gd name="T30" fmla="*/ 435 w 718"/>
                <a:gd name="T31" fmla="*/ 307 h 572"/>
                <a:gd name="T32" fmla="*/ 408 w 718"/>
                <a:gd name="T33" fmla="*/ 333 h 572"/>
                <a:gd name="T34" fmla="*/ 350 w 718"/>
                <a:gd name="T35" fmla="*/ 385 h 572"/>
                <a:gd name="T36" fmla="*/ 345 w 718"/>
                <a:gd name="T37" fmla="*/ 391 h 572"/>
                <a:gd name="T38" fmla="*/ 344 w 718"/>
                <a:gd name="T39" fmla="*/ 401 h 572"/>
                <a:gd name="T40" fmla="*/ 313 w 718"/>
                <a:gd name="T41" fmla="*/ 417 h 572"/>
                <a:gd name="T42" fmla="*/ 154 w 718"/>
                <a:gd name="T43" fmla="*/ 493 h 572"/>
                <a:gd name="T44" fmla="*/ 0 w 718"/>
                <a:gd name="T45" fmla="*/ 572 h 572"/>
                <a:gd name="T46" fmla="*/ 128 w 718"/>
                <a:gd name="T47" fmla="*/ 572 h 572"/>
                <a:gd name="T48" fmla="*/ 184 w 718"/>
                <a:gd name="T49" fmla="*/ 549 h 572"/>
                <a:gd name="T50" fmla="*/ 242 w 718"/>
                <a:gd name="T51" fmla="*/ 530 h 572"/>
                <a:gd name="T52" fmla="*/ 297 w 718"/>
                <a:gd name="T53" fmla="*/ 514 h 572"/>
                <a:gd name="T54" fmla="*/ 355 w 718"/>
                <a:gd name="T55" fmla="*/ 501 h 572"/>
                <a:gd name="T56" fmla="*/ 350 w 718"/>
                <a:gd name="T57" fmla="*/ 503 h 572"/>
                <a:gd name="T58" fmla="*/ 315 w 718"/>
                <a:gd name="T59" fmla="*/ 537 h 572"/>
                <a:gd name="T60" fmla="*/ 282 w 718"/>
                <a:gd name="T61" fmla="*/ 572 h 572"/>
                <a:gd name="T62" fmla="*/ 364 w 718"/>
                <a:gd name="T63" fmla="*/ 572 h 572"/>
                <a:gd name="T64" fmla="*/ 394 w 718"/>
                <a:gd name="T65" fmla="*/ 530 h 572"/>
                <a:gd name="T66" fmla="*/ 397 w 718"/>
                <a:gd name="T67" fmla="*/ 526 h 572"/>
                <a:gd name="T68" fmla="*/ 429 w 718"/>
                <a:gd name="T69" fmla="*/ 473 h 572"/>
                <a:gd name="T70" fmla="*/ 460 w 718"/>
                <a:gd name="T71" fmla="*/ 419 h 572"/>
                <a:gd name="T72" fmla="*/ 489 w 718"/>
                <a:gd name="T73" fmla="*/ 363 h 572"/>
                <a:gd name="T74" fmla="*/ 502 w 718"/>
                <a:gd name="T75" fmla="*/ 334 h 572"/>
                <a:gd name="T76" fmla="*/ 517 w 718"/>
                <a:gd name="T77" fmla="*/ 307 h 572"/>
                <a:gd name="T78" fmla="*/ 519 w 718"/>
                <a:gd name="T79" fmla="*/ 302 h 572"/>
                <a:gd name="T80" fmla="*/ 535 w 718"/>
                <a:gd name="T81" fmla="*/ 261 h 572"/>
                <a:gd name="T82" fmla="*/ 550 w 718"/>
                <a:gd name="T83" fmla="*/ 220 h 572"/>
                <a:gd name="T84" fmla="*/ 565 w 718"/>
                <a:gd name="T85" fmla="*/ 178 h 572"/>
                <a:gd name="T86" fmla="*/ 572 w 718"/>
                <a:gd name="T87" fmla="*/ 157 h 572"/>
                <a:gd name="T88" fmla="*/ 572 w 718"/>
                <a:gd name="T89" fmla="*/ 153 h 572"/>
                <a:gd name="T90" fmla="*/ 573 w 718"/>
                <a:gd name="T91" fmla="*/ 151 h 572"/>
                <a:gd name="T92" fmla="*/ 576 w 718"/>
                <a:gd name="T93" fmla="*/ 146 h 572"/>
                <a:gd name="T94" fmla="*/ 580 w 718"/>
                <a:gd name="T95" fmla="*/ 136 h 572"/>
                <a:gd name="T96" fmla="*/ 583 w 718"/>
                <a:gd name="T97" fmla="*/ 124 h 572"/>
                <a:gd name="T98" fmla="*/ 583 w 718"/>
                <a:gd name="T99" fmla="*/ 118 h 572"/>
                <a:gd name="T100" fmla="*/ 584 w 718"/>
                <a:gd name="T101" fmla="*/ 113 h 572"/>
                <a:gd name="T102" fmla="*/ 621 w 718"/>
                <a:gd name="T103" fmla="*/ 85 h 572"/>
                <a:gd name="T104" fmla="*/ 638 w 718"/>
                <a:gd name="T105" fmla="*/ 70 h 572"/>
                <a:gd name="T106" fmla="*/ 646 w 718"/>
                <a:gd name="T107" fmla="*/ 63 h 572"/>
                <a:gd name="T108" fmla="*/ 656 w 718"/>
                <a:gd name="T109" fmla="*/ 57 h 572"/>
                <a:gd name="T110" fmla="*/ 688 w 718"/>
                <a:gd name="T111" fmla="*/ 28 h 572"/>
                <a:gd name="T112" fmla="*/ 703 w 718"/>
                <a:gd name="T113" fmla="*/ 14 h 572"/>
                <a:gd name="T114" fmla="*/ 710 w 718"/>
                <a:gd name="T115" fmla="*/ 6 h 572"/>
                <a:gd name="T116" fmla="*/ 711 w 718"/>
                <a:gd name="T117" fmla="*/ 4 h 572"/>
                <a:gd name="T118" fmla="*/ 714 w 718"/>
                <a:gd name="T119" fmla="*/ 3 h 572"/>
                <a:gd name="T120" fmla="*/ 718 w 718"/>
                <a:gd name="T121"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8" h="572">
                  <a:moveTo>
                    <a:pt x="718" y="0"/>
                  </a:moveTo>
                  <a:lnTo>
                    <a:pt x="614" y="0"/>
                  </a:lnTo>
                  <a:lnTo>
                    <a:pt x="554" y="59"/>
                  </a:lnTo>
                  <a:lnTo>
                    <a:pt x="549" y="60"/>
                  </a:lnTo>
                  <a:lnTo>
                    <a:pt x="546" y="63"/>
                  </a:lnTo>
                  <a:lnTo>
                    <a:pt x="541" y="64"/>
                  </a:lnTo>
                  <a:lnTo>
                    <a:pt x="536" y="65"/>
                  </a:lnTo>
                  <a:lnTo>
                    <a:pt x="520" y="116"/>
                  </a:lnTo>
                  <a:lnTo>
                    <a:pt x="512" y="140"/>
                  </a:lnTo>
                  <a:lnTo>
                    <a:pt x="505" y="165"/>
                  </a:lnTo>
                  <a:lnTo>
                    <a:pt x="487" y="213"/>
                  </a:lnTo>
                  <a:lnTo>
                    <a:pt x="477" y="236"/>
                  </a:lnTo>
                  <a:lnTo>
                    <a:pt x="469" y="260"/>
                  </a:lnTo>
                  <a:lnTo>
                    <a:pt x="465" y="269"/>
                  </a:lnTo>
                  <a:lnTo>
                    <a:pt x="464" y="281"/>
                  </a:lnTo>
                  <a:lnTo>
                    <a:pt x="435" y="307"/>
                  </a:lnTo>
                  <a:lnTo>
                    <a:pt x="408" y="333"/>
                  </a:lnTo>
                  <a:lnTo>
                    <a:pt x="350" y="385"/>
                  </a:lnTo>
                  <a:lnTo>
                    <a:pt x="345" y="391"/>
                  </a:lnTo>
                  <a:lnTo>
                    <a:pt x="344" y="401"/>
                  </a:lnTo>
                  <a:lnTo>
                    <a:pt x="313" y="417"/>
                  </a:lnTo>
                  <a:lnTo>
                    <a:pt x="154" y="493"/>
                  </a:lnTo>
                  <a:lnTo>
                    <a:pt x="0" y="572"/>
                  </a:lnTo>
                  <a:lnTo>
                    <a:pt x="128" y="572"/>
                  </a:lnTo>
                  <a:lnTo>
                    <a:pt x="184" y="549"/>
                  </a:lnTo>
                  <a:lnTo>
                    <a:pt x="242" y="530"/>
                  </a:lnTo>
                  <a:lnTo>
                    <a:pt x="297" y="514"/>
                  </a:lnTo>
                  <a:lnTo>
                    <a:pt x="355" y="501"/>
                  </a:lnTo>
                  <a:lnTo>
                    <a:pt x="350" y="503"/>
                  </a:lnTo>
                  <a:lnTo>
                    <a:pt x="315" y="537"/>
                  </a:lnTo>
                  <a:lnTo>
                    <a:pt x="282" y="572"/>
                  </a:lnTo>
                  <a:lnTo>
                    <a:pt x="364" y="572"/>
                  </a:lnTo>
                  <a:lnTo>
                    <a:pt x="394" y="530"/>
                  </a:lnTo>
                  <a:lnTo>
                    <a:pt x="397" y="526"/>
                  </a:lnTo>
                  <a:lnTo>
                    <a:pt x="429" y="473"/>
                  </a:lnTo>
                  <a:lnTo>
                    <a:pt x="460" y="419"/>
                  </a:lnTo>
                  <a:lnTo>
                    <a:pt x="489" y="363"/>
                  </a:lnTo>
                  <a:lnTo>
                    <a:pt x="502" y="334"/>
                  </a:lnTo>
                  <a:lnTo>
                    <a:pt x="517" y="307"/>
                  </a:lnTo>
                  <a:lnTo>
                    <a:pt x="519" y="302"/>
                  </a:lnTo>
                  <a:lnTo>
                    <a:pt x="535" y="261"/>
                  </a:lnTo>
                  <a:lnTo>
                    <a:pt x="550" y="220"/>
                  </a:lnTo>
                  <a:lnTo>
                    <a:pt x="565" y="178"/>
                  </a:lnTo>
                  <a:lnTo>
                    <a:pt x="572" y="157"/>
                  </a:lnTo>
                  <a:lnTo>
                    <a:pt x="572" y="153"/>
                  </a:lnTo>
                  <a:lnTo>
                    <a:pt x="573" y="151"/>
                  </a:lnTo>
                  <a:lnTo>
                    <a:pt x="576" y="146"/>
                  </a:lnTo>
                  <a:lnTo>
                    <a:pt x="580" y="136"/>
                  </a:lnTo>
                  <a:lnTo>
                    <a:pt x="583" y="124"/>
                  </a:lnTo>
                  <a:lnTo>
                    <a:pt x="583" y="118"/>
                  </a:lnTo>
                  <a:lnTo>
                    <a:pt x="584" y="113"/>
                  </a:lnTo>
                  <a:lnTo>
                    <a:pt x="621" y="85"/>
                  </a:lnTo>
                  <a:lnTo>
                    <a:pt x="638" y="70"/>
                  </a:lnTo>
                  <a:lnTo>
                    <a:pt x="646" y="63"/>
                  </a:lnTo>
                  <a:lnTo>
                    <a:pt x="656" y="57"/>
                  </a:lnTo>
                  <a:lnTo>
                    <a:pt x="688" y="28"/>
                  </a:lnTo>
                  <a:lnTo>
                    <a:pt x="703" y="14"/>
                  </a:lnTo>
                  <a:lnTo>
                    <a:pt x="710" y="6"/>
                  </a:lnTo>
                  <a:lnTo>
                    <a:pt x="711" y="4"/>
                  </a:lnTo>
                  <a:lnTo>
                    <a:pt x="714" y="3"/>
                  </a:lnTo>
                  <a:lnTo>
                    <a:pt x="71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3" name="Freeform 324"/>
            <p:cNvSpPr>
              <a:spLocks/>
            </p:cNvSpPr>
            <p:nvPr/>
          </p:nvSpPr>
          <p:spPr bwMode="auto">
            <a:xfrm>
              <a:off x="-10950" y="236"/>
              <a:ext cx="655" cy="191"/>
            </a:xfrm>
            <a:custGeom>
              <a:avLst/>
              <a:gdLst>
                <a:gd name="T0" fmla="*/ 1853 w 1966"/>
                <a:gd name="T1" fmla="*/ 0 h 572"/>
                <a:gd name="T2" fmla="*/ 1608 w 1966"/>
                <a:gd name="T3" fmla="*/ 233 h 572"/>
                <a:gd name="T4" fmla="*/ 1586 w 1966"/>
                <a:gd name="T5" fmla="*/ 238 h 572"/>
                <a:gd name="T6" fmla="*/ 1451 w 1966"/>
                <a:gd name="T7" fmla="*/ 305 h 572"/>
                <a:gd name="T8" fmla="*/ 1272 w 1966"/>
                <a:gd name="T9" fmla="*/ 401 h 572"/>
                <a:gd name="T10" fmla="*/ 1190 w 1966"/>
                <a:gd name="T11" fmla="*/ 411 h 572"/>
                <a:gd name="T12" fmla="*/ 1132 w 1966"/>
                <a:gd name="T13" fmla="*/ 417 h 572"/>
                <a:gd name="T14" fmla="*/ 1008 w 1966"/>
                <a:gd name="T15" fmla="*/ 425 h 572"/>
                <a:gd name="T16" fmla="*/ 1007 w 1966"/>
                <a:gd name="T17" fmla="*/ 434 h 572"/>
                <a:gd name="T18" fmla="*/ 1007 w 1966"/>
                <a:gd name="T19" fmla="*/ 437 h 572"/>
                <a:gd name="T20" fmla="*/ 961 w 1966"/>
                <a:gd name="T21" fmla="*/ 445 h 572"/>
                <a:gd name="T22" fmla="*/ 905 w 1966"/>
                <a:gd name="T23" fmla="*/ 465 h 572"/>
                <a:gd name="T24" fmla="*/ 864 w 1966"/>
                <a:gd name="T25" fmla="*/ 497 h 572"/>
                <a:gd name="T26" fmla="*/ 786 w 1966"/>
                <a:gd name="T27" fmla="*/ 484 h 572"/>
                <a:gd name="T28" fmla="*/ 622 w 1966"/>
                <a:gd name="T29" fmla="*/ 463 h 572"/>
                <a:gd name="T30" fmla="*/ 504 w 1966"/>
                <a:gd name="T31" fmla="*/ 453 h 572"/>
                <a:gd name="T32" fmla="*/ 383 w 1966"/>
                <a:gd name="T33" fmla="*/ 443 h 572"/>
                <a:gd name="T34" fmla="*/ 383 w 1966"/>
                <a:gd name="T35" fmla="*/ 437 h 572"/>
                <a:gd name="T36" fmla="*/ 337 w 1966"/>
                <a:gd name="T37" fmla="*/ 428 h 572"/>
                <a:gd name="T38" fmla="*/ 299 w 1966"/>
                <a:gd name="T39" fmla="*/ 416 h 572"/>
                <a:gd name="T40" fmla="*/ 266 w 1966"/>
                <a:gd name="T41" fmla="*/ 399 h 572"/>
                <a:gd name="T42" fmla="*/ 240 w 1966"/>
                <a:gd name="T43" fmla="*/ 377 h 572"/>
                <a:gd name="T44" fmla="*/ 191 w 1966"/>
                <a:gd name="T45" fmla="*/ 374 h 572"/>
                <a:gd name="T46" fmla="*/ 148 w 1966"/>
                <a:gd name="T47" fmla="*/ 376 h 572"/>
                <a:gd name="T48" fmla="*/ 109 w 1966"/>
                <a:gd name="T49" fmla="*/ 383 h 572"/>
                <a:gd name="T50" fmla="*/ 78 w 1966"/>
                <a:gd name="T51" fmla="*/ 395 h 572"/>
                <a:gd name="T52" fmla="*/ 50 w 1966"/>
                <a:gd name="T53" fmla="*/ 413 h 572"/>
                <a:gd name="T54" fmla="*/ 29 w 1966"/>
                <a:gd name="T55" fmla="*/ 437 h 572"/>
                <a:gd name="T56" fmla="*/ 12 w 1966"/>
                <a:gd name="T57" fmla="*/ 466 h 572"/>
                <a:gd name="T58" fmla="*/ 2 w 1966"/>
                <a:gd name="T59" fmla="*/ 501 h 572"/>
                <a:gd name="T60" fmla="*/ 0 w 1966"/>
                <a:gd name="T61" fmla="*/ 526 h 572"/>
                <a:gd name="T62" fmla="*/ 6 w 1966"/>
                <a:gd name="T63" fmla="*/ 537 h 572"/>
                <a:gd name="T64" fmla="*/ 48 w 1966"/>
                <a:gd name="T65" fmla="*/ 566 h 572"/>
                <a:gd name="T66" fmla="*/ 180 w 1966"/>
                <a:gd name="T67" fmla="*/ 572 h 572"/>
                <a:gd name="T68" fmla="*/ 78 w 1966"/>
                <a:gd name="T69" fmla="*/ 513 h 572"/>
                <a:gd name="T70" fmla="*/ 73 w 1966"/>
                <a:gd name="T71" fmla="*/ 507 h 572"/>
                <a:gd name="T72" fmla="*/ 78 w 1966"/>
                <a:gd name="T73" fmla="*/ 497 h 572"/>
                <a:gd name="T74" fmla="*/ 253 w 1966"/>
                <a:gd name="T75" fmla="*/ 499 h 572"/>
                <a:gd name="T76" fmla="*/ 438 w 1966"/>
                <a:gd name="T77" fmla="*/ 501 h 572"/>
                <a:gd name="T78" fmla="*/ 632 w 1966"/>
                <a:gd name="T79" fmla="*/ 503 h 572"/>
                <a:gd name="T80" fmla="*/ 839 w 1966"/>
                <a:gd name="T81" fmla="*/ 507 h 572"/>
                <a:gd name="T82" fmla="*/ 864 w 1966"/>
                <a:gd name="T83" fmla="*/ 508 h 572"/>
                <a:gd name="T84" fmla="*/ 960 w 1966"/>
                <a:gd name="T85" fmla="*/ 497 h 572"/>
                <a:gd name="T86" fmla="*/ 971 w 1966"/>
                <a:gd name="T87" fmla="*/ 502 h 572"/>
                <a:gd name="T88" fmla="*/ 994 w 1966"/>
                <a:gd name="T89" fmla="*/ 505 h 572"/>
                <a:gd name="T90" fmla="*/ 1022 w 1966"/>
                <a:gd name="T91" fmla="*/ 502 h 572"/>
                <a:gd name="T92" fmla="*/ 1056 w 1966"/>
                <a:gd name="T93" fmla="*/ 493 h 572"/>
                <a:gd name="T94" fmla="*/ 1079 w 1966"/>
                <a:gd name="T95" fmla="*/ 482 h 572"/>
                <a:gd name="T96" fmla="*/ 1080 w 1966"/>
                <a:gd name="T97" fmla="*/ 473 h 572"/>
                <a:gd name="T98" fmla="*/ 1200 w 1966"/>
                <a:gd name="T99" fmla="*/ 473 h 572"/>
                <a:gd name="T100" fmla="*/ 1288 w 1966"/>
                <a:gd name="T101" fmla="*/ 429 h 572"/>
                <a:gd name="T102" fmla="*/ 1363 w 1966"/>
                <a:gd name="T103" fmla="*/ 407 h 572"/>
                <a:gd name="T104" fmla="*/ 1416 w 1966"/>
                <a:gd name="T105" fmla="*/ 401 h 572"/>
                <a:gd name="T106" fmla="*/ 1421 w 1966"/>
                <a:gd name="T107" fmla="*/ 382 h 572"/>
                <a:gd name="T108" fmla="*/ 1442 w 1966"/>
                <a:gd name="T109" fmla="*/ 353 h 572"/>
                <a:gd name="T110" fmla="*/ 1459 w 1966"/>
                <a:gd name="T111" fmla="*/ 344 h 572"/>
                <a:gd name="T112" fmla="*/ 1463 w 1966"/>
                <a:gd name="T113" fmla="*/ 339 h 572"/>
                <a:gd name="T114" fmla="*/ 1464 w 1966"/>
                <a:gd name="T115" fmla="*/ 329 h 572"/>
                <a:gd name="T116" fmla="*/ 1584 w 1966"/>
                <a:gd name="T117" fmla="*/ 32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6" h="572">
                  <a:moveTo>
                    <a:pt x="1966" y="0"/>
                  </a:moveTo>
                  <a:lnTo>
                    <a:pt x="1853" y="0"/>
                  </a:lnTo>
                  <a:lnTo>
                    <a:pt x="1730" y="117"/>
                  </a:lnTo>
                  <a:lnTo>
                    <a:pt x="1608" y="233"/>
                  </a:lnTo>
                  <a:lnTo>
                    <a:pt x="1596" y="235"/>
                  </a:lnTo>
                  <a:lnTo>
                    <a:pt x="1586" y="238"/>
                  </a:lnTo>
                  <a:lnTo>
                    <a:pt x="1452" y="304"/>
                  </a:lnTo>
                  <a:lnTo>
                    <a:pt x="1451" y="305"/>
                  </a:lnTo>
                  <a:lnTo>
                    <a:pt x="1360" y="352"/>
                  </a:lnTo>
                  <a:lnTo>
                    <a:pt x="1272" y="401"/>
                  </a:lnTo>
                  <a:lnTo>
                    <a:pt x="1248" y="404"/>
                  </a:lnTo>
                  <a:lnTo>
                    <a:pt x="1190" y="411"/>
                  </a:lnTo>
                  <a:lnTo>
                    <a:pt x="1160" y="413"/>
                  </a:lnTo>
                  <a:lnTo>
                    <a:pt x="1132" y="417"/>
                  </a:lnTo>
                  <a:lnTo>
                    <a:pt x="1070" y="422"/>
                  </a:lnTo>
                  <a:lnTo>
                    <a:pt x="1008" y="425"/>
                  </a:lnTo>
                  <a:lnTo>
                    <a:pt x="1007" y="430"/>
                  </a:lnTo>
                  <a:lnTo>
                    <a:pt x="1007" y="434"/>
                  </a:lnTo>
                  <a:lnTo>
                    <a:pt x="1007" y="436"/>
                  </a:lnTo>
                  <a:lnTo>
                    <a:pt x="1007" y="437"/>
                  </a:lnTo>
                  <a:lnTo>
                    <a:pt x="983" y="440"/>
                  </a:lnTo>
                  <a:lnTo>
                    <a:pt x="961" y="445"/>
                  </a:lnTo>
                  <a:lnTo>
                    <a:pt x="923" y="458"/>
                  </a:lnTo>
                  <a:lnTo>
                    <a:pt x="905" y="465"/>
                  </a:lnTo>
                  <a:lnTo>
                    <a:pt x="890" y="475"/>
                  </a:lnTo>
                  <a:lnTo>
                    <a:pt x="864" y="497"/>
                  </a:lnTo>
                  <a:lnTo>
                    <a:pt x="840" y="495"/>
                  </a:lnTo>
                  <a:lnTo>
                    <a:pt x="786" y="484"/>
                  </a:lnTo>
                  <a:lnTo>
                    <a:pt x="732" y="476"/>
                  </a:lnTo>
                  <a:lnTo>
                    <a:pt x="622" y="463"/>
                  </a:lnTo>
                  <a:lnTo>
                    <a:pt x="563" y="457"/>
                  </a:lnTo>
                  <a:lnTo>
                    <a:pt x="504" y="453"/>
                  </a:lnTo>
                  <a:lnTo>
                    <a:pt x="384" y="449"/>
                  </a:lnTo>
                  <a:lnTo>
                    <a:pt x="383" y="443"/>
                  </a:lnTo>
                  <a:lnTo>
                    <a:pt x="383" y="440"/>
                  </a:lnTo>
                  <a:lnTo>
                    <a:pt x="383" y="437"/>
                  </a:lnTo>
                  <a:lnTo>
                    <a:pt x="359" y="433"/>
                  </a:lnTo>
                  <a:lnTo>
                    <a:pt x="337" y="428"/>
                  </a:lnTo>
                  <a:lnTo>
                    <a:pt x="317" y="422"/>
                  </a:lnTo>
                  <a:lnTo>
                    <a:pt x="299" y="416"/>
                  </a:lnTo>
                  <a:lnTo>
                    <a:pt x="281" y="407"/>
                  </a:lnTo>
                  <a:lnTo>
                    <a:pt x="266" y="399"/>
                  </a:lnTo>
                  <a:lnTo>
                    <a:pt x="252" y="388"/>
                  </a:lnTo>
                  <a:lnTo>
                    <a:pt x="240" y="377"/>
                  </a:lnTo>
                  <a:lnTo>
                    <a:pt x="216" y="376"/>
                  </a:lnTo>
                  <a:lnTo>
                    <a:pt x="191" y="374"/>
                  </a:lnTo>
                  <a:lnTo>
                    <a:pt x="169" y="375"/>
                  </a:lnTo>
                  <a:lnTo>
                    <a:pt x="148" y="376"/>
                  </a:lnTo>
                  <a:lnTo>
                    <a:pt x="128" y="380"/>
                  </a:lnTo>
                  <a:lnTo>
                    <a:pt x="109" y="383"/>
                  </a:lnTo>
                  <a:lnTo>
                    <a:pt x="94" y="389"/>
                  </a:lnTo>
                  <a:lnTo>
                    <a:pt x="78" y="395"/>
                  </a:lnTo>
                  <a:lnTo>
                    <a:pt x="65" y="405"/>
                  </a:lnTo>
                  <a:lnTo>
                    <a:pt x="50" y="413"/>
                  </a:lnTo>
                  <a:lnTo>
                    <a:pt x="40" y="425"/>
                  </a:lnTo>
                  <a:lnTo>
                    <a:pt x="29" y="437"/>
                  </a:lnTo>
                  <a:lnTo>
                    <a:pt x="20" y="452"/>
                  </a:lnTo>
                  <a:lnTo>
                    <a:pt x="12" y="466"/>
                  </a:lnTo>
                  <a:lnTo>
                    <a:pt x="7" y="483"/>
                  </a:lnTo>
                  <a:lnTo>
                    <a:pt x="2" y="501"/>
                  </a:lnTo>
                  <a:lnTo>
                    <a:pt x="0" y="521"/>
                  </a:lnTo>
                  <a:lnTo>
                    <a:pt x="0" y="526"/>
                  </a:lnTo>
                  <a:lnTo>
                    <a:pt x="1" y="532"/>
                  </a:lnTo>
                  <a:lnTo>
                    <a:pt x="6" y="537"/>
                  </a:lnTo>
                  <a:lnTo>
                    <a:pt x="46" y="565"/>
                  </a:lnTo>
                  <a:lnTo>
                    <a:pt x="48" y="566"/>
                  </a:lnTo>
                  <a:lnTo>
                    <a:pt x="56" y="572"/>
                  </a:lnTo>
                  <a:lnTo>
                    <a:pt x="180" y="572"/>
                  </a:lnTo>
                  <a:lnTo>
                    <a:pt x="127" y="543"/>
                  </a:lnTo>
                  <a:lnTo>
                    <a:pt x="78" y="513"/>
                  </a:lnTo>
                  <a:lnTo>
                    <a:pt x="74" y="509"/>
                  </a:lnTo>
                  <a:lnTo>
                    <a:pt x="73" y="507"/>
                  </a:lnTo>
                  <a:lnTo>
                    <a:pt x="72" y="497"/>
                  </a:lnTo>
                  <a:lnTo>
                    <a:pt x="78" y="497"/>
                  </a:lnTo>
                  <a:lnTo>
                    <a:pt x="163" y="497"/>
                  </a:lnTo>
                  <a:lnTo>
                    <a:pt x="253" y="499"/>
                  </a:lnTo>
                  <a:lnTo>
                    <a:pt x="343" y="499"/>
                  </a:lnTo>
                  <a:lnTo>
                    <a:pt x="438" y="501"/>
                  </a:lnTo>
                  <a:lnTo>
                    <a:pt x="533" y="501"/>
                  </a:lnTo>
                  <a:lnTo>
                    <a:pt x="632" y="503"/>
                  </a:lnTo>
                  <a:lnTo>
                    <a:pt x="734" y="505"/>
                  </a:lnTo>
                  <a:lnTo>
                    <a:pt x="839" y="507"/>
                  </a:lnTo>
                  <a:lnTo>
                    <a:pt x="840" y="507"/>
                  </a:lnTo>
                  <a:lnTo>
                    <a:pt x="864" y="508"/>
                  </a:lnTo>
                  <a:lnTo>
                    <a:pt x="960" y="509"/>
                  </a:lnTo>
                  <a:lnTo>
                    <a:pt x="960" y="497"/>
                  </a:lnTo>
                  <a:lnTo>
                    <a:pt x="962" y="499"/>
                  </a:lnTo>
                  <a:lnTo>
                    <a:pt x="971" y="502"/>
                  </a:lnTo>
                  <a:lnTo>
                    <a:pt x="982" y="505"/>
                  </a:lnTo>
                  <a:lnTo>
                    <a:pt x="994" y="505"/>
                  </a:lnTo>
                  <a:lnTo>
                    <a:pt x="1008" y="505"/>
                  </a:lnTo>
                  <a:lnTo>
                    <a:pt x="1022" y="502"/>
                  </a:lnTo>
                  <a:lnTo>
                    <a:pt x="1039" y="499"/>
                  </a:lnTo>
                  <a:lnTo>
                    <a:pt x="1056" y="493"/>
                  </a:lnTo>
                  <a:lnTo>
                    <a:pt x="1076" y="487"/>
                  </a:lnTo>
                  <a:lnTo>
                    <a:pt x="1079" y="482"/>
                  </a:lnTo>
                  <a:lnTo>
                    <a:pt x="1079" y="478"/>
                  </a:lnTo>
                  <a:lnTo>
                    <a:pt x="1080" y="473"/>
                  </a:lnTo>
                  <a:lnTo>
                    <a:pt x="1176" y="473"/>
                  </a:lnTo>
                  <a:lnTo>
                    <a:pt x="1200" y="473"/>
                  </a:lnTo>
                  <a:lnTo>
                    <a:pt x="1241" y="448"/>
                  </a:lnTo>
                  <a:lnTo>
                    <a:pt x="1288" y="429"/>
                  </a:lnTo>
                  <a:lnTo>
                    <a:pt x="1337" y="413"/>
                  </a:lnTo>
                  <a:lnTo>
                    <a:pt x="1363" y="407"/>
                  </a:lnTo>
                  <a:lnTo>
                    <a:pt x="1392" y="404"/>
                  </a:lnTo>
                  <a:lnTo>
                    <a:pt x="1416" y="401"/>
                  </a:lnTo>
                  <a:lnTo>
                    <a:pt x="1417" y="391"/>
                  </a:lnTo>
                  <a:lnTo>
                    <a:pt x="1421" y="382"/>
                  </a:lnTo>
                  <a:lnTo>
                    <a:pt x="1430" y="367"/>
                  </a:lnTo>
                  <a:lnTo>
                    <a:pt x="1442" y="353"/>
                  </a:lnTo>
                  <a:lnTo>
                    <a:pt x="1450" y="347"/>
                  </a:lnTo>
                  <a:lnTo>
                    <a:pt x="1459" y="344"/>
                  </a:lnTo>
                  <a:lnTo>
                    <a:pt x="1460" y="341"/>
                  </a:lnTo>
                  <a:lnTo>
                    <a:pt x="1463" y="339"/>
                  </a:lnTo>
                  <a:lnTo>
                    <a:pt x="1463" y="334"/>
                  </a:lnTo>
                  <a:lnTo>
                    <a:pt x="1464" y="329"/>
                  </a:lnTo>
                  <a:lnTo>
                    <a:pt x="1560" y="329"/>
                  </a:lnTo>
                  <a:lnTo>
                    <a:pt x="1584" y="329"/>
                  </a:lnTo>
                  <a:lnTo>
                    <a:pt x="1966"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4" name="Freeform 325"/>
            <p:cNvSpPr>
              <a:spLocks/>
            </p:cNvSpPr>
            <p:nvPr/>
          </p:nvSpPr>
          <p:spPr bwMode="auto">
            <a:xfrm>
              <a:off x="-10931" y="427"/>
              <a:ext cx="533" cy="72"/>
            </a:xfrm>
            <a:custGeom>
              <a:avLst/>
              <a:gdLst>
                <a:gd name="T0" fmla="*/ 124 w 1600"/>
                <a:gd name="T1" fmla="*/ 0 h 215"/>
                <a:gd name="T2" fmla="*/ 0 w 1600"/>
                <a:gd name="T3" fmla="*/ 0 h 215"/>
                <a:gd name="T4" fmla="*/ 66 w 1600"/>
                <a:gd name="T5" fmla="*/ 40 h 215"/>
                <a:gd name="T6" fmla="*/ 135 w 1600"/>
                <a:gd name="T7" fmla="*/ 76 h 215"/>
                <a:gd name="T8" fmla="*/ 206 w 1600"/>
                <a:gd name="T9" fmla="*/ 108 h 215"/>
                <a:gd name="T10" fmla="*/ 279 w 1600"/>
                <a:gd name="T11" fmla="*/ 137 h 215"/>
                <a:gd name="T12" fmla="*/ 353 w 1600"/>
                <a:gd name="T13" fmla="*/ 160 h 215"/>
                <a:gd name="T14" fmla="*/ 431 w 1600"/>
                <a:gd name="T15" fmla="*/ 179 h 215"/>
                <a:gd name="T16" fmla="*/ 512 w 1600"/>
                <a:gd name="T17" fmla="*/ 194 h 215"/>
                <a:gd name="T18" fmla="*/ 594 w 1600"/>
                <a:gd name="T19" fmla="*/ 206 h 215"/>
                <a:gd name="T20" fmla="*/ 677 w 1600"/>
                <a:gd name="T21" fmla="*/ 212 h 215"/>
                <a:gd name="T22" fmla="*/ 765 w 1600"/>
                <a:gd name="T23" fmla="*/ 215 h 215"/>
                <a:gd name="T24" fmla="*/ 854 w 1600"/>
                <a:gd name="T25" fmla="*/ 212 h 215"/>
                <a:gd name="T26" fmla="*/ 946 w 1600"/>
                <a:gd name="T27" fmla="*/ 208 h 215"/>
                <a:gd name="T28" fmla="*/ 1038 w 1600"/>
                <a:gd name="T29" fmla="*/ 197 h 215"/>
                <a:gd name="T30" fmla="*/ 1136 w 1600"/>
                <a:gd name="T31" fmla="*/ 182 h 215"/>
                <a:gd name="T32" fmla="*/ 1234 w 1600"/>
                <a:gd name="T33" fmla="*/ 163 h 215"/>
                <a:gd name="T34" fmla="*/ 1336 w 1600"/>
                <a:gd name="T35" fmla="*/ 142 h 215"/>
                <a:gd name="T36" fmla="*/ 1337 w 1600"/>
                <a:gd name="T37" fmla="*/ 132 h 215"/>
                <a:gd name="T38" fmla="*/ 1341 w 1600"/>
                <a:gd name="T39" fmla="*/ 127 h 215"/>
                <a:gd name="T40" fmla="*/ 1380 w 1600"/>
                <a:gd name="T41" fmla="*/ 106 h 215"/>
                <a:gd name="T42" fmla="*/ 1389 w 1600"/>
                <a:gd name="T43" fmla="*/ 101 h 215"/>
                <a:gd name="T44" fmla="*/ 1442 w 1600"/>
                <a:gd name="T45" fmla="*/ 71 h 215"/>
                <a:gd name="T46" fmla="*/ 1494 w 1600"/>
                <a:gd name="T47" fmla="*/ 46 h 215"/>
                <a:gd name="T48" fmla="*/ 1547 w 1600"/>
                <a:gd name="T49" fmla="*/ 20 h 215"/>
                <a:gd name="T50" fmla="*/ 1600 w 1600"/>
                <a:gd name="T51" fmla="*/ 0 h 215"/>
                <a:gd name="T52" fmla="*/ 1472 w 1600"/>
                <a:gd name="T53" fmla="*/ 0 h 215"/>
                <a:gd name="T54" fmla="*/ 1365 w 1600"/>
                <a:gd name="T55" fmla="*/ 55 h 215"/>
                <a:gd name="T56" fmla="*/ 1361 w 1600"/>
                <a:gd name="T57" fmla="*/ 60 h 215"/>
                <a:gd name="T58" fmla="*/ 1360 w 1600"/>
                <a:gd name="T59" fmla="*/ 70 h 215"/>
                <a:gd name="T60" fmla="*/ 1330 w 1600"/>
                <a:gd name="T61" fmla="*/ 78 h 215"/>
                <a:gd name="T62" fmla="*/ 1240 w 1600"/>
                <a:gd name="T63" fmla="*/ 96 h 215"/>
                <a:gd name="T64" fmla="*/ 1152 w 1600"/>
                <a:gd name="T65" fmla="*/ 113 h 215"/>
                <a:gd name="T66" fmla="*/ 1066 w 1600"/>
                <a:gd name="T67" fmla="*/ 126 h 215"/>
                <a:gd name="T68" fmla="*/ 983 w 1600"/>
                <a:gd name="T69" fmla="*/ 137 h 215"/>
                <a:gd name="T70" fmla="*/ 900 w 1600"/>
                <a:gd name="T71" fmla="*/ 143 h 215"/>
                <a:gd name="T72" fmla="*/ 821 w 1600"/>
                <a:gd name="T73" fmla="*/ 146 h 215"/>
                <a:gd name="T74" fmla="*/ 742 w 1600"/>
                <a:gd name="T75" fmla="*/ 146 h 215"/>
                <a:gd name="T76" fmla="*/ 666 w 1600"/>
                <a:gd name="T77" fmla="*/ 144 h 215"/>
                <a:gd name="T78" fmla="*/ 591 w 1600"/>
                <a:gd name="T79" fmla="*/ 137 h 215"/>
                <a:gd name="T80" fmla="*/ 519 w 1600"/>
                <a:gd name="T81" fmla="*/ 127 h 215"/>
                <a:gd name="T82" fmla="*/ 448 w 1600"/>
                <a:gd name="T83" fmla="*/ 114 h 215"/>
                <a:gd name="T84" fmla="*/ 380 w 1600"/>
                <a:gd name="T85" fmla="*/ 98 h 215"/>
                <a:gd name="T86" fmla="*/ 311 w 1600"/>
                <a:gd name="T87" fmla="*/ 78 h 215"/>
                <a:gd name="T88" fmla="*/ 248 w 1600"/>
                <a:gd name="T89" fmla="*/ 55 h 215"/>
                <a:gd name="T90" fmla="*/ 184 w 1600"/>
                <a:gd name="T91" fmla="*/ 29 h 215"/>
                <a:gd name="T92" fmla="*/ 124 w 1600"/>
                <a:gd name="T9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215">
                  <a:moveTo>
                    <a:pt x="124" y="0"/>
                  </a:moveTo>
                  <a:lnTo>
                    <a:pt x="0" y="0"/>
                  </a:lnTo>
                  <a:lnTo>
                    <a:pt x="66" y="40"/>
                  </a:lnTo>
                  <a:lnTo>
                    <a:pt x="135" y="76"/>
                  </a:lnTo>
                  <a:lnTo>
                    <a:pt x="206" y="108"/>
                  </a:lnTo>
                  <a:lnTo>
                    <a:pt x="279" y="137"/>
                  </a:lnTo>
                  <a:lnTo>
                    <a:pt x="353" y="160"/>
                  </a:lnTo>
                  <a:lnTo>
                    <a:pt x="431" y="179"/>
                  </a:lnTo>
                  <a:lnTo>
                    <a:pt x="512" y="194"/>
                  </a:lnTo>
                  <a:lnTo>
                    <a:pt x="594" y="206"/>
                  </a:lnTo>
                  <a:lnTo>
                    <a:pt x="677" y="212"/>
                  </a:lnTo>
                  <a:lnTo>
                    <a:pt x="765" y="215"/>
                  </a:lnTo>
                  <a:lnTo>
                    <a:pt x="854" y="212"/>
                  </a:lnTo>
                  <a:lnTo>
                    <a:pt x="946" y="208"/>
                  </a:lnTo>
                  <a:lnTo>
                    <a:pt x="1038" y="197"/>
                  </a:lnTo>
                  <a:lnTo>
                    <a:pt x="1136" y="182"/>
                  </a:lnTo>
                  <a:lnTo>
                    <a:pt x="1234" y="163"/>
                  </a:lnTo>
                  <a:lnTo>
                    <a:pt x="1336" y="142"/>
                  </a:lnTo>
                  <a:lnTo>
                    <a:pt x="1337" y="132"/>
                  </a:lnTo>
                  <a:lnTo>
                    <a:pt x="1341" y="127"/>
                  </a:lnTo>
                  <a:lnTo>
                    <a:pt x="1380" y="106"/>
                  </a:lnTo>
                  <a:lnTo>
                    <a:pt x="1389" y="101"/>
                  </a:lnTo>
                  <a:lnTo>
                    <a:pt x="1442" y="71"/>
                  </a:lnTo>
                  <a:lnTo>
                    <a:pt x="1494" y="46"/>
                  </a:lnTo>
                  <a:lnTo>
                    <a:pt x="1547" y="20"/>
                  </a:lnTo>
                  <a:lnTo>
                    <a:pt x="1600" y="0"/>
                  </a:lnTo>
                  <a:lnTo>
                    <a:pt x="1472" y="0"/>
                  </a:lnTo>
                  <a:lnTo>
                    <a:pt x="1365" y="55"/>
                  </a:lnTo>
                  <a:lnTo>
                    <a:pt x="1361" y="60"/>
                  </a:lnTo>
                  <a:lnTo>
                    <a:pt x="1360" y="70"/>
                  </a:lnTo>
                  <a:lnTo>
                    <a:pt x="1330" y="78"/>
                  </a:lnTo>
                  <a:lnTo>
                    <a:pt x="1240" y="96"/>
                  </a:lnTo>
                  <a:lnTo>
                    <a:pt x="1152" y="113"/>
                  </a:lnTo>
                  <a:lnTo>
                    <a:pt x="1066" y="126"/>
                  </a:lnTo>
                  <a:lnTo>
                    <a:pt x="983" y="137"/>
                  </a:lnTo>
                  <a:lnTo>
                    <a:pt x="900" y="143"/>
                  </a:lnTo>
                  <a:lnTo>
                    <a:pt x="821" y="146"/>
                  </a:lnTo>
                  <a:lnTo>
                    <a:pt x="742" y="146"/>
                  </a:lnTo>
                  <a:lnTo>
                    <a:pt x="666" y="144"/>
                  </a:lnTo>
                  <a:lnTo>
                    <a:pt x="591" y="137"/>
                  </a:lnTo>
                  <a:lnTo>
                    <a:pt x="519" y="127"/>
                  </a:lnTo>
                  <a:lnTo>
                    <a:pt x="448" y="114"/>
                  </a:lnTo>
                  <a:lnTo>
                    <a:pt x="380" y="98"/>
                  </a:lnTo>
                  <a:lnTo>
                    <a:pt x="311" y="78"/>
                  </a:lnTo>
                  <a:lnTo>
                    <a:pt x="248" y="55"/>
                  </a:lnTo>
                  <a:lnTo>
                    <a:pt x="184" y="29"/>
                  </a:lnTo>
                  <a:lnTo>
                    <a:pt x="12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5" name="Freeform 326"/>
            <p:cNvSpPr>
              <a:spLocks/>
            </p:cNvSpPr>
            <p:nvPr/>
          </p:nvSpPr>
          <p:spPr bwMode="auto">
            <a:xfrm>
              <a:off x="-10607" y="427"/>
              <a:ext cx="288" cy="190"/>
            </a:xfrm>
            <a:custGeom>
              <a:avLst/>
              <a:gdLst>
                <a:gd name="T0" fmla="*/ 864 w 864"/>
                <a:gd name="T1" fmla="*/ 0 h 571"/>
                <a:gd name="T2" fmla="*/ 782 w 864"/>
                <a:gd name="T3" fmla="*/ 0 h 571"/>
                <a:gd name="T4" fmla="*/ 725 w 864"/>
                <a:gd name="T5" fmla="*/ 53 h 571"/>
                <a:gd name="T6" fmla="*/ 670 w 864"/>
                <a:gd name="T7" fmla="*/ 107 h 571"/>
                <a:gd name="T8" fmla="*/ 612 w 864"/>
                <a:gd name="T9" fmla="*/ 160 h 571"/>
                <a:gd name="T10" fmla="*/ 584 w 864"/>
                <a:gd name="T11" fmla="*/ 186 h 571"/>
                <a:gd name="T12" fmla="*/ 569 w 864"/>
                <a:gd name="T13" fmla="*/ 199 h 571"/>
                <a:gd name="T14" fmla="*/ 556 w 864"/>
                <a:gd name="T15" fmla="*/ 214 h 571"/>
                <a:gd name="T16" fmla="*/ 544 w 864"/>
                <a:gd name="T17" fmla="*/ 215 h 571"/>
                <a:gd name="T18" fmla="*/ 534 w 864"/>
                <a:gd name="T19" fmla="*/ 218 h 571"/>
                <a:gd name="T20" fmla="*/ 317 w 864"/>
                <a:gd name="T21" fmla="*/ 326 h 571"/>
                <a:gd name="T22" fmla="*/ 105 w 864"/>
                <a:gd name="T23" fmla="*/ 439 h 571"/>
                <a:gd name="T24" fmla="*/ 76 w 864"/>
                <a:gd name="T25" fmla="*/ 454 h 571"/>
                <a:gd name="T26" fmla="*/ 75 w 864"/>
                <a:gd name="T27" fmla="*/ 463 h 571"/>
                <a:gd name="T28" fmla="*/ 72 w 864"/>
                <a:gd name="T29" fmla="*/ 468 h 571"/>
                <a:gd name="T30" fmla="*/ 70 w 864"/>
                <a:gd name="T31" fmla="*/ 473 h 571"/>
                <a:gd name="T32" fmla="*/ 33 w 864"/>
                <a:gd name="T33" fmla="*/ 520 h 571"/>
                <a:gd name="T34" fmla="*/ 0 w 864"/>
                <a:gd name="T35" fmla="*/ 571 h 571"/>
                <a:gd name="T36" fmla="*/ 72 w 864"/>
                <a:gd name="T37" fmla="*/ 571 h 571"/>
                <a:gd name="T38" fmla="*/ 87 w 864"/>
                <a:gd name="T39" fmla="*/ 556 h 571"/>
                <a:gd name="T40" fmla="*/ 100 w 864"/>
                <a:gd name="T41" fmla="*/ 539 h 571"/>
                <a:gd name="T42" fmla="*/ 105 w 864"/>
                <a:gd name="T43" fmla="*/ 529 h 571"/>
                <a:gd name="T44" fmla="*/ 107 w 864"/>
                <a:gd name="T45" fmla="*/ 524 h 571"/>
                <a:gd name="T46" fmla="*/ 108 w 864"/>
                <a:gd name="T47" fmla="*/ 522 h 571"/>
                <a:gd name="T48" fmla="*/ 111 w 864"/>
                <a:gd name="T49" fmla="*/ 521 h 571"/>
                <a:gd name="T50" fmla="*/ 120 w 864"/>
                <a:gd name="T51" fmla="*/ 500 h 571"/>
                <a:gd name="T52" fmla="*/ 123 w 864"/>
                <a:gd name="T53" fmla="*/ 488 h 571"/>
                <a:gd name="T54" fmla="*/ 123 w 864"/>
                <a:gd name="T55" fmla="*/ 482 h 571"/>
                <a:gd name="T56" fmla="*/ 124 w 864"/>
                <a:gd name="T57" fmla="*/ 478 h 571"/>
                <a:gd name="T58" fmla="*/ 160 w 864"/>
                <a:gd name="T59" fmla="*/ 468 h 571"/>
                <a:gd name="T60" fmla="*/ 196 w 864"/>
                <a:gd name="T61" fmla="*/ 460 h 571"/>
                <a:gd name="T62" fmla="*/ 230 w 864"/>
                <a:gd name="T63" fmla="*/ 449 h 571"/>
                <a:gd name="T64" fmla="*/ 264 w 864"/>
                <a:gd name="T65" fmla="*/ 439 h 571"/>
                <a:gd name="T66" fmla="*/ 280 w 864"/>
                <a:gd name="T67" fmla="*/ 432 h 571"/>
                <a:gd name="T68" fmla="*/ 297 w 864"/>
                <a:gd name="T69" fmla="*/ 426 h 571"/>
                <a:gd name="T70" fmla="*/ 329 w 864"/>
                <a:gd name="T71" fmla="*/ 414 h 571"/>
                <a:gd name="T72" fmla="*/ 359 w 864"/>
                <a:gd name="T73" fmla="*/ 400 h 571"/>
                <a:gd name="T74" fmla="*/ 390 w 864"/>
                <a:gd name="T75" fmla="*/ 386 h 571"/>
                <a:gd name="T76" fmla="*/ 400 w 864"/>
                <a:gd name="T77" fmla="*/ 383 h 571"/>
                <a:gd name="T78" fmla="*/ 412 w 864"/>
                <a:gd name="T79" fmla="*/ 382 h 571"/>
                <a:gd name="T80" fmla="*/ 455 w 864"/>
                <a:gd name="T81" fmla="*/ 358 h 571"/>
                <a:gd name="T82" fmla="*/ 498 w 864"/>
                <a:gd name="T83" fmla="*/ 334 h 571"/>
                <a:gd name="T84" fmla="*/ 539 w 864"/>
                <a:gd name="T85" fmla="*/ 307 h 571"/>
                <a:gd name="T86" fmla="*/ 580 w 864"/>
                <a:gd name="T87" fmla="*/ 281 h 571"/>
                <a:gd name="T88" fmla="*/ 620 w 864"/>
                <a:gd name="T89" fmla="*/ 250 h 571"/>
                <a:gd name="T90" fmla="*/ 658 w 864"/>
                <a:gd name="T91" fmla="*/ 217 h 571"/>
                <a:gd name="T92" fmla="*/ 695 w 864"/>
                <a:gd name="T93" fmla="*/ 184 h 571"/>
                <a:gd name="T94" fmla="*/ 732 w 864"/>
                <a:gd name="T95" fmla="*/ 150 h 571"/>
                <a:gd name="T96" fmla="*/ 767 w 864"/>
                <a:gd name="T97" fmla="*/ 114 h 571"/>
                <a:gd name="T98" fmla="*/ 801 w 864"/>
                <a:gd name="T99" fmla="*/ 77 h 571"/>
                <a:gd name="T100" fmla="*/ 833 w 864"/>
                <a:gd name="T101" fmla="*/ 38 h 571"/>
                <a:gd name="T102" fmla="*/ 864 w 864"/>
                <a:gd name="T103"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4" h="571">
                  <a:moveTo>
                    <a:pt x="864" y="0"/>
                  </a:moveTo>
                  <a:lnTo>
                    <a:pt x="782" y="0"/>
                  </a:lnTo>
                  <a:lnTo>
                    <a:pt x="725" y="53"/>
                  </a:lnTo>
                  <a:lnTo>
                    <a:pt x="670" y="107"/>
                  </a:lnTo>
                  <a:lnTo>
                    <a:pt x="612" y="160"/>
                  </a:lnTo>
                  <a:lnTo>
                    <a:pt x="584" y="186"/>
                  </a:lnTo>
                  <a:lnTo>
                    <a:pt x="569" y="199"/>
                  </a:lnTo>
                  <a:lnTo>
                    <a:pt x="556" y="214"/>
                  </a:lnTo>
                  <a:lnTo>
                    <a:pt x="544" y="215"/>
                  </a:lnTo>
                  <a:lnTo>
                    <a:pt x="534" y="218"/>
                  </a:lnTo>
                  <a:lnTo>
                    <a:pt x="317" y="326"/>
                  </a:lnTo>
                  <a:lnTo>
                    <a:pt x="105" y="439"/>
                  </a:lnTo>
                  <a:lnTo>
                    <a:pt x="76" y="454"/>
                  </a:lnTo>
                  <a:lnTo>
                    <a:pt x="75" y="463"/>
                  </a:lnTo>
                  <a:lnTo>
                    <a:pt x="72" y="468"/>
                  </a:lnTo>
                  <a:lnTo>
                    <a:pt x="70" y="473"/>
                  </a:lnTo>
                  <a:lnTo>
                    <a:pt x="33" y="520"/>
                  </a:lnTo>
                  <a:lnTo>
                    <a:pt x="0" y="571"/>
                  </a:lnTo>
                  <a:lnTo>
                    <a:pt x="72" y="571"/>
                  </a:lnTo>
                  <a:lnTo>
                    <a:pt x="87" y="556"/>
                  </a:lnTo>
                  <a:lnTo>
                    <a:pt x="100" y="539"/>
                  </a:lnTo>
                  <a:lnTo>
                    <a:pt x="105" y="529"/>
                  </a:lnTo>
                  <a:lnTo>
                    <a:pt x="107" y="524"/>
                  </a:lnTo>
                  <a:lnTo>
                    <a:pt x="108" y="522"/>
                  </a:lnTo>
                  <a:lnTo>
                    <a:pt x="111" y="521"/>
                  </a:lnTo>
                  <a:lnTo>
                    <a:pt x="120" y="500"/>
                  </a:lnTo>
                  <a:lnTo>
                    <a:pt x="123" y="488"/>
                  </a:lnTo>
                  <a:lnTo>
                    <a:pt x="123" y="482"/>
                  </a:lnTo>
                  <a:lnTo>
                    <a:pt x="124" y="478"/>
                  </a:lnTo>
                  <a:lnTo>
                    <a:pt x="160" y="468"/>
                  </a:lnTo>
                  <a:lnTo>
                    <a:pt x="196" y="460"/>
                  </a:lnTo>
                  <a:lnTo>
                    <a:pt x="230" y="449"/>
                  </a:lnTo>
                  <a:lnTo>
                    <a:pt x="264" y="439"/>
                  </a:lnTo>
                  <a:lnTo>
                    <a:pt x="280" y="432"/>
                  </a:lnTo>
                  <a:lnTo>
                    <a:pt x="297" y="426"/>
                  </a:lnTo>
                  <a:lnTo>
                    <a:pt x="329" y="414"/>
                  </a:lnTo>
                  <a:lnTo>
                    <a:pt x="359" y="400"/>
                  </a:lnTo>
                  <a:lnTo>
                    <a:pt x="390" y="386"/>
                  </a:lnTo>
                  <a:lnTo>
                    <a:pt x="400" y="383"/>
                  </a:lnTo>
                  <a:lnTo>
                    <a:pt x="412" y="382"/>
                  </a:lnTo>
                  <a:lnTo>
                    <a:pt x="455" y="358"/>
                  </a:lnTo>
                  <a:lnTo>
                    <a:pt x="498" y="334"/>
                  </a:lnTo>
                  <a:lnTo>
                    <a:pt x="539" y="307"/>
                  </a:lnTo>
                  <a:lnTo>
                    <a:pt x="580" y="281"/>
                  </a:lnTo>
                  <a:lnTo>
                    <a:pt x="620" y="250"/>
                  </a:lnTo>
                  <a:lnTo>
                    <a:pt x="658" y="217"/>
                  </a:lnTo>
                  <a:lnTo>
                    <a:pt x="695" y="184"/>
                  </a:lnTo>
                  <a:lnTo>
                    <a:pt x="732" y="150"/>
                  </a:lnTo>
                  <a:lnTo>
                    <a:pt x="767" y="114"/>
                  </a:lnTo>
                  <a:lnTo>
                    <a:pt x="801" y="77"/>
                  </a:lnTo>
                  <a:lnTo>
                    <a:pt x="833" y="38"/>
                  </a:lnTo>
                  <a:lnTo>
                    <a:pt x="86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6" name="Freeform 327"/>
            <p:cNvSpPr>
              <a:spLocks noEditPoints="1"/>
            </p:cNvSpPr>
            <p:nvPr/>
          </p:nvSpPr>
          <p:spPr bwMode="auto">
            <a:xfrm>
              <a:off x="-10606" y="617"/>
              <a:ext cx="909" cy="191"/>
            </a:xfrm>
            <a:custGeom>
              <a:avLst/>
              <a:gdLst>
                <a:gd name="T0" fmla="*/ 2242 w 2726"/>
                <a:gd name="T1" fmla="*/ 47 h 572"/>
                <a:gd name="T2" fmla="*/ 2009 w 2726"/>
                <a:gd name="T3" fmla="*/ 4 h 572"/>
                <a:gd name="T4" fmla="*/ 1939 w 2726"/>
                <a:gd name="T5" fmla="*/ 23 h 572"/>
                <a:gd name="T6" fmla="*/ 1819 w 2726"/>
                <a:gd name="T7" fmla="*/ 21 h 572"/>
                <a:gd name="T8" fmla="*/ 1776 w 2726"/>
                <a:gd name="T9" fmla="*/ 3 h 572"/>
                <a:gd name="T10" fmla="*/ 1308 w 2726"/>
                <a:gd name="T11" fmla="*/ 15 h 572"/>
                <a:gd name="T12" fmla="*/ 1262 w 2726"/>
                <a:gd name="T13" fmla="*/ 41 h 572"/>
                <a:gd name="T14" fmla="*/ 1200 w 2726"/>
                <a:gd name="T15" fmla="*/ 51 h 572"/>
                <a:gd name="T16" fmla="*/ 786 w 2726"/>
                <a:gd name="T17" fmla="*/ 125 h 572"/>
                <a:gd name="T18" fmla="*/ 428 w 2726"/>
                <a:gd name="T19" fmla="*/ 147 h 572"/>
                <a:gd name="T20" fmla="*/ 197 w 2726"/>
                <a:gd name="T21" fmla="*/ 218 h 572"/>
                <a:gd name="T22" fmla="*/ 130 w 2726"/>
                <a:gd name="T23" fmla="*/ 288 h 572"/>
                <a:gd name="T24" fmla="*/ 60 w 2726"/>
                <a:gd name="T25" fmla="*/ 441 h 572"/>
                <a:gd name="T26" fmla="*/ 1 w 2726"/>
                <a:gd name="T27" fmla="*/ 572 h 572"/>
                <a:gd name="T28" fmla="*/ 194 w 2726"/>
                <a:gd name="T29" fmla="*/ 334 h 572"/>
                <a:gd name="T30" fmla="*/ 338 w 2726"/>
                <a:gd name="T31" fmla="*/ 239 h 572"/>
                <a:gd name="T32" fmla="*/ 456 w 2726"/>
                <a:gd name="T33" fmla="*/ 233 h 572"/>
                <a:gd name="T34" fmla="*/ 744 w 2726"/>
                <a:gd name="T35" fmla="*/ 179 h 572"/>
                <a:gd name="T36" fmla="*/ 784 w 2726"/>
                <a:gd name="T37" fmla="*/ 192 h 572"/>
                <a:gd name="T38" fmla="*/ 882 w 2726"/>
                <a:gd name="T39" fmla="*/ 216 h 572"/>
                <a:gd name="T40" fmla="*/ 974 w 2726"/>
                <a:gd name="T41" fmla="*/ 180 h 572"/>
                <a:gd name="T42" fmla="*/ 1166 w 2726"/>
                <a:gd name="T43" fmla="*/ 156 h 572"/>
                <a:gd name="T44" fmla="*/ 1547 w 2726"/>
                <a:gd name="T45" fmla="*/ 53 h 572"/>
                <a:gd name="T46" fmla="*/ 1523 w 2726"/>
                <a:gd name="T47" fmla="*/ 142 h 572"/>
                <a:gd name="T48" fmla="*/ 1570 w 2726"/>
                <a:gd name="T49" fmla="*/ 330 h 572"/>
                <a:gd name="T50" fmla="*/ 1862 w 2726"/>
                <a:gd name="T51" fmla="*/ 392 h 572"/>
                <a:gd name="T52" fmla="*/ 1986 w 2726"/>
                <a:gd name="T53" fmla="*/ 419 h 572"/>
                <a:gd name="T54" fmla="*/ 2117 w 2726"/>
                <a:gd name="T55" fmla="*/ 449 h 572"/>
                <a:gd name="T56" fmla="*/ 2383 w 2726"/>
                <a:gd name="T57" fmla="*/ 531 h 572"/>
                <a:gd name="T58" fmla="*/ 2242 w 2726"/>
                <a:gd name="T59" fmla="*/ 447 h 572"/>
                <a:gd name="T60" fmla="*/ 2208 w 2726"/>
                <a:gd name="T61" fmla="*/ 393 h 572"/>
                <a:gd name="T62" fmla="*/ 2316 w 2726"/>
                <a:gd name="T63" fmla="*/ 363 h 572"/>
                <a:gd name="T64" fmla="*/ 2080 w 2726"/>
                <a:gd name="T65" fmla="*/ 347 h 572"/>
                <a:gd name="T66" fmla="*/ 2029 w 2726"/>
                <a:gd name="T67" fmla="*/ 306 h 572"/>
                <a:gd name="T68" fmla="*/ 2034 w 2726"/>
                <a:gd name="T69" fmla="*/ 276 h 572"/>
                <a:gd name="T70" fmla="*/ 1848 w 2726"/>
                <a:gd name="T71" fmla="*/ 339 h 572"/>
                <a:gd name="T72" fmla="*/ 1735 w 2726"/>
                <a:gd name="T73" fmla="*/ 274 h 572"/>
                <a:gd name="T74" fmla="*/ 1896 w 2726"/>
                <a:gd name="T75" fmla="*/ 267 h 572"/>
                <a:gd name="T76" fmla="*/ 2084 w 2726"/>
                <a:gd name="T77" fmla="*/ 200 h 572"/>
                <a:gd name="T78" fmla="*/ 2254 w 2726"/>
                <a:gd name="T79" fmla="*/ 231 h 572"/>
                <a:gd name="T80" fmla="*/ 2136 w 2726"/>
                <a:gd name="T81" fmla="*/ 291 h 572"/>
                <a:gd name="T82" fmla="*/ 2209 w 2726"/>
                <a:gd name="T83" fmla="*/ 293 h 572"/>
                <a:gd name="T84" fmla="*/ 2272 w 2726"/>
                <a:gd name="T85" fmla="*/ 284 h 572"/>
                <a:gd name="T86" fmla="*/ 2353 w 2726"/>
                <a:gd name="T87" fmla="*/ 273 h 572"/>
                <a:gd name="T88" fmla="*/ 2447 w 2726"/>
                <a:gd name="T89" fmla="*/ 353 h 572"/>
                <a:gd name="T90" fmla="*/ 2372 w 2726"/>
                <a:gd name="T91" fmla="*/ 394 h 572"/>
                <a:gd name="T92" fmla="*/ 2342 w 2726"/>
                <a:gd name="T93" fmla="*/ 412 h 572"/>
                <a:gd name="T94" fmla="*/ 2472 w 2726"/>
                <a:gd name="T95" fmla="*/ 435 h 572"/>
                <a:gd name="T96" fmla="*/ 2597 w 2726"/>
                <a:gd name="T97" fmla="*/ 473 h 572"/>
                <a:gd name="T98" fmla="*/ 2726 w 2726"/>
                <a:gd name="T99" fmla="*/ 572 h 572"/>
                <a:gd name="T100" fmla="*/ 2407 w 2726"/>
                <a:gd name="T101" fmla="*/ 220 h 572"/>
                <a:gd name="T102" fmla="*/ 1944 w 2726"/>
                <a:gd name="T103" fmla="*/ 147 h 572"/>
                <a:gd name="T104" fmla="*/ 1985 w 2726"/>
                <a:gd name="T105" fmla="*/ 170 h 572"/>
                <a:gd name="T106" fmla="*/ 1993 w 2726"/>
                <a:gd name="T107" fmla="*/ 189 h 572"/>
                <a:gd name="T108" fmla="*/ 1956 w 2726"/>
                <a:gd name="T109" fmla="*/ 198 h 572"/>
                <a:gd name="T110" fmla="*/ 1859 w 2726"/>
                <a:gd name="T111" fmla="*/ 186 h 572"/>
                <a:gd name="T112" fmla="*/ 1706 w 2726"/>
                <a:gd name="T113" fmla="*/ 177 h 572"/>
                <a:gd name="T114" fmla="*/ 1664 w 2726"/>
                <a:gd name="T115" fmla="*/ 200 h 572"/>
                <a:gd name="T116" fmla="*/ 1769 w 2726"/>
                <a:gd name="T117" fmla="*/ 215 h 572"/>
                <a:gd name="T118" fmla="*/ 1715 w 2726"/>
                <a:gd name="T119" fmla="*/ 267 h 572"/>
                <a:gd name="T120" fmla="*/ 1600 w 2726"/>
                <a:gd name="T121" fmla="*/ 261 h 572"/>
                <a:gd name="T122" fmla="*/ 1660 w 2726"/>
                <a:gd name="T123" fmla="*/ 135 h 572"/>
                <a:gd name="T124" fmla="*/ 1901 w 2726"/>
                <a:gd name="T125" fmla="*/ 12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26" h="572">
                  <a:moveTo>
                    <a:pt x="2113" y="63"/>
                  </a:moveTo>
                  <a:lnTo>
                    <a:pt x="2156" y="58"/>
                  </a:lnTo>
                  <a:lnTo>
                    <a:pt x="2200" y="53"/>
                  </a:lnTo>
                  <a:lnTo>
                    <a:pt x="2209" y="51"/>
                  </a:lnTo>
                  <a:lnTo>
                    <a:pt x="2214" y="50"/>
                  </a:lnTo>
                  <a:lnTo>
                    <a:pt x="2220" y="50"/>
                  </a:lnTo>
                  <a:lnTo>
                    <a:pt x="2242" y="47"/>
                  </a:lnTo>
                  <a:lnTo>
                    <a:pt x="2282" y="41"/>
                  </a:lnTo>
                  <a:lnTo>
                    <a:pt x="2321" y="32"/>
                  </a:lnTo>
                  <a:lnTo>
                    <a:pt x="2359" y="22"/>
                  </a:lnTo>
                  <a:lnTo>
                    <a:pt x="2395" y="11"/>
                  </a:lnTo>
                  <a:lnTo>
                    <a:pt x="2431" y="0"/>
                  </a:lnTo>
                  <a:lnTo>
                    <a:pt x="2018" y="0"/>
                  </a:lnTo>
                  <a:lnTo>
                    <a:pt x="2009" y="4"/>
                  </a:lnTo>
                  <a:lnTo>
                    <a:pt x="1999" y="9"/>
                  </a:lnTo>
                  <a:lnTo>
                    <a:pt x="1996" y="9"/>
                  </a:lnTo>
                  <a:lnTo>
                    <a:pt x="1993" y="10"/>
                  </a:lnTo>
                  <a:lnTo>
                    <a:pt x="1988" y="12"/>
                  </a:lnTo>
                  <a:lnTo>
                    <a:pt x="1979" y="17"/>
                  </a:lnTo>
                  <a:lnTo>
                    <a:pt x="1954" y="22"/>
                  </a:lnTo>
                  <a:lnTo>
                    <a:pt x="1939" y="23"/>
                  </a:lnTo>
                  <a:lnTo>
                    <a:pt x="1926" y="26"/>
                  </a:lnTo>
                  <a:lnTo>
                    <a:pt x="1894" y="26"/>
                  </a:lnTo>
                  <a:lnTo>
                    <a:pt x="1884" y="24"/>
                  </a:lnTo>
                  <a:lnTo>
                    <a:pt x="1876" y="24"/>
                  </a:lnTo>
                  <a:lnTo>
                    <a:pt x="1859" y="24"/>
                  </a:lnTo>
                  <a:lnTo>
                    <a:pt x="1838" y="22"/>
                  </a:lnTo>
                  <a:lnTo>
                    <a:pt x="1819" y="21"/>
                  </a:lnTo>
                  <a:lnTo>
                    <a:pt x="1808" y="18"/>
                  </a:lnTo>
                  <a:lnTo>
                    <a:pt x="1799" y="17"/>
                  </a:lnTo>
                  <a:lnTo>
                    <a:pt x="1778" y="15"/>
                  </a:lnTo>
                  <a:lnTo>
                    <a:pt x="1776" y="14"/>
                  </a:lnTo>
                  <a:lnTo>
                    <a:pt x="1776" y="11"/>
                  </a:lnTo>
                  <a:lnTo>
                    <a:pt x="1776" y="8"/>
                  </a:lnTo>
                  <a:lnTo>
                    <a:pt x="1776" y="3"/>
                  </a:lnTo>
                  <a:lnTo>
                    <a:pt x="1782" y="0"/>
                  </a:lnTo>
                  <a:lnTo>
                    <a:pt x="1357" y="0"/>
                  </a:lnTo>
                  <a:lnTo>
                    <a:pt x="1350" y="0"/>
                  </a:lnTo>
                  <a:lnTo>
                    <a:pt x="1346" y="0"/>
                  </a:lnTo>
                  <a:lnTo>
                    <a:pt x="1344" y="2"/>
                  </a:lnTo>
                  <a:lnTo>
                    <a:pt x="1320" y="3"/>
                  </a:lnTo>
                  <a:lnTo>
                    <a:pt x="1308" y="15"/>
                  </a:lnTo>
                  <a:lnTo>
                    <a:pt x="1301" y="20"/>
                  </a:lnTo>
                  <a:lnTo>
                    <a:pt x="1297" y="22"/>
                  </a:lnTo>
                  <a:lnTo>
                    <a:pt x="1295" y="26"/>
                  </a:lnTo>
                  <a:lnTo>
                    <a:pt x="1290" y="27"/>
                  </a:lnTo>
                  <a:lnTo>
                    <a:pt x="1286" y="29"/>
                  </a:lnTo>
                  <a:lnTo>
                    <a:pt x="1279" y="34"/>
                  </a:lnTo>
                  <a:lnTo>
                    <a:pt x="1262" y="41"/>
                  </a:lnTo>
                  <a:lnTo>
                    <a:pt x="1243" y="46"/>
                  </a:lnTo>
                  <a:lnTo>
                    <a:pt x="1237" y="46"/>
                  </a:lnTo>
                  <a:lnTo>
                    <a:pt x="1232" y="47"/>
                  </a:lnTo>
                  <a:lnTo>
                    <a:pt x="1223" y="50"/>
                  </a:lnTo>
                  <a:lnTo>
                    <a:pt x="1211" y="50"/>
                  </a:lnTo>
                  <a:lnTo>
                    <a:pt x="1205" y="50"/>
                  </a:lnTo>
                  <a:lnTo>
                    <a:pt x="1200" y="51"/>
                  </a:lnTo>
                  <a:lnTo>
                    <a:pt x="1176" y="52"/>
                  </a:lnTo>
                  <a:lnTo>
                    <a:pt x="1152" y="51"/>
                  </a:lnTo>
                  <a:lnTo>
                    <a:pt x="1094" y="65"/>
                  </a:lnTo>
                  <a:lnTo>
                    <a:pt x="1038" y="80"/>
                  </a:lnTo>
                  <a:lnTo>
                    <a:pt x="923" y="106"/>
                  </a:lnTo>
                  <a:lnTo>
                    <a:pt x="832" y="119"/>
                  </a:lnTo>
                  <a:lnTo>
                    <a:pt x="786" y="125"/>
                  </a:lnTo>
                  <a:lnTo>
                    <a:pt x="742" y="132"/>
                  </a:lnTo>
                  <a:lnTo>
                    <a:pt x="653" y="140"/>
                  </a:lnTo>
                  <a:lnTo>
                    <a:pt x="564" y="146"/>
                  </a:lnTo>
                  <a:lnTo>
                    <a:pt x="518" y="146"/>
                  </a:lnTo>
                  <a:lnTo>
                    <a:pt x="496" y="146"/>
                  </a:lnTo>
                  <a:lnTo>
                    <a:pt x="474" y="147"/>
                  </a:lnTo>
                  <a:lnTo>
                    <a:pt x="428" y="147"/>
                  </a:lnTo>
                  <a:lnTo>
                    <a:pt x="384" y="147"/>
                  </a:lnTo>
                  <a:lnTo>
                    <a:pt x="360" y="147"/>
                  </a:lnTo>
                  <a:lnTo>
                    <a:pt x="323" y="164"/>
                  </a:lnTo>
                  <a:lnTo>
                    <a:pt x="287" y="182"/>
                  </a:lnTo>
                  <a:lnTo>
                    <a:pt x="215" y="214"/>
                  </a:lnTo>
                  <a:lnTo>
                    <a:pt x="203" y="218"/>
                  </a:lnTo>
                  <a:lnTo>
                    <a:pt x="197" y="218"/>
                  </a:lnTo>
                  <a:lnTo>
                    <a:pt x="192" y="219"/>
                  </a:lnTo>
                  <a:lnTo>
                    <a:pt x="179" y="236"/>
                  </a:lnTo>
                  <a:lnTo>
                    <a:pt x="166" y="252"/>
                  </a:lnTo>
                  <a:lnTo>
                    <a:pt x="151" y="268"/>
                  </a:lnTo>
                  <a:lnTo>
                    <a:pt x="138" y="285"/>
                  </a:lnTo>
                  <a:lnTo>
                    <a:pt x="133" y="286"/>
                  </a:lnTo>
                  <a:lnTo>
                    <a:pt x="130" y="288"/>
                  </a:lnTo>
                  <a:lnTo>
                    <a:pt x="125" y="290"/>
                  </a:lnTo>
                  <a:lnTo>
                    <a:pt x="120" y="291"/>
                  </a:lnTo>
                  <a:lnTo>
                    <a:pt x="110" y="323"/>
                  </a:lnTo>
                  <a:lnTo>
                    <a:pt x="101" y="356"/>
                  </a:lnTo>
                  <a:lnTo>
                    <a:pt x="89" y="386"/>
                  </a:lnTo>
                  <a:lnTo>
                    <a:pt x="76" y="414"/>
                  </a:lnTo>
                  <a:lnTo>
                    <a:pt x="60" y="441"/>
                  </a:lnTo>
                  <a:lnTo>
                    <a:pt x="43" y="466"/>
                  </a:lnTo>
                  <a:lnTo>
                    <a:pt x="25" y="490"/>
                  </a:lnTo>
                  <a:lnTo>
                    <a:pt x="6" y="513"/>
                  </a:lnTo>
                  <a:lnTo>
                    <a:pt x="2" y="515"/>
                  </a:lnTo>
                  <a:lnTo>
                    <a:pt x="1" y="520"/>
                  </a:lnTo>
                  <a:lnTo>
                    <a:pt x="0" y="531"/>
                  </a:lnTo>
                  <a:lnTo>
                    <a:pt x="1" y="572"/>
                  </a:lnTo>
                  <a:lnTo>
                    <a:pt x="85" y="572"/>
                  </a:lnTo>
                  <a:lnTo>
                    <a:pt x="98" y="515"/>
                  </a:lnTo>
                  <a:lnTo>
                    <a:pt x="116" y="464"/>
                  </a:lnTo>
                  <a:lnTo>
                    <a:pt x="126" y="438"/>
                  </a:lnTo>
                  <a:lnTo>
                    <a:pt x="138" y="416"/>
                  </a:lnTo>
                  <a:lnTo>
                    <a:pt x="166" y="374"/>
                  </a:lnTo>
                  <a:lnTo>
                    <a:pt x="194" y="334"/>
                  </a:lnTo>
                  <a:lnTo>
                    <a:pt x="229" y="299"/>
                  </a:lnTo>
                  <a:lnTo>
                    <a:pt x="247" y="282"/>
                  </a:lnTo>
                  <a:lnTo>
                    <a:pt x="268" y="268"/>
                  </a:lnTo>
                  <a:lnTo>
                    <a:pt x="312" y="243"/>
                  </a:lnTo>
                  <a:lnTo>
                    <a:pt x="312" y="231"/>
                  </a:lnTo>
                  <a:lnTo>
                    <a:pt x="324" y="234"/>
                  </a:lnTo>
                  <a:lnTo>
                    <a:pt x="338" y="239"/>
                  </a:lnTo>
                  <a:lnTo>
                    <a:pt x="354" y="242"/>
                  </a:lnTo>
                  <a:lnTo>
                    <a:pt x="372" y="244"/>
                  </a:lnTo>
                  <a:lnTo>
                    <a:pt x="390" y="244"/>
                  </a:lnTo>
                  <a:lnTo>
                    <a:pt x="410" y="245"/>
                  </a:lnTo>
                  <a:lnTo>
                    <a:pt x="432" y="244"/>
                  </a:lnTo>
                  <a:lnTo>
                    <a:pt x="456" y="243"/>
                  </a:lnTo>
                  <a:lnTo>
                    <a:pt x="456" y="233"/>
                  </a:lnTo>
                  <a:lnTo>
                    <a:pt x="460" y="230"/>
                  </a:lnTo>
                  <a:lnTo>
                    <a:pt x="526" y="209"/>
                  </a:lnTo>
                  <a:lnTo>
                    <a:pt x="596" y="194"/>
                  </a:lnTo>
                  <a:lnTo>
                    <a:pt x="668" y="180"/>
                  </a:lnTo>
                  <a:lnTo>
                    <a:pt x="744" y="171"/>
                  </a:lnTo>
                  <a:lnTo>
                    <a:pt x="744" y="176"/>
                  </a:lnTo>
                  <a:lnTo>
                    <a:pt x="744" y="179"/>
                  </a:lnTo>
                  <a:lnTo>
                    <a:pt x="748" y="184"/>
                  </a:lnTo>
                  <a:lnTo>
                    <a:pt x="760" y="186"/>
                  </a:lnTo>
                  <a:lnTo>
                    <a:pt x="762" y="186"/>
                  </a:lnTo>
                  <a:lnTo>
                    <a:pt x="763" y="186"/>
                  </a:lnTo>
                  <a:lnTo>
                    <a:pt x="766" y="188"/>
                  </a:lnTo>
                  <a:lnTo>
                    <a:pt x="773" y="190"/>
                  </a:lnTo>
                  <a:lnTo>
                    <a:pt x="784" y="192"/>
                  </a:lnTo>
                  <a:lnTo>
                    <a:pt x="796" y="196"/>
                  </a:lnTo>
                  <a:lnTo>
                    <a:pt x="816" y="201"/>
                  </a:lnTo>
                  <a:lnTo>
                    <a:pt x="835" y="207"/>
                  </a:lnTo>
                  <a:lnTo>
                    <a:pt x="851" y="209"/>
                  </a:lnTo>
                  <a:lnTo>
                    <a:pt x="865" y="213"/>
                  </a:lnTo>
                  <a:lnTo>
                    <a:pt x="877" y="215"/>
                  </a:lnTo>
                  <a:lnTo>
                    <a:pt x="882" y="216"/>
                  </a:lnTo>
                  <a:lnTo>
                    <a:pt x="888" y="219"/>
                  </a:lnTo>
                  <a:lnTo>
                    <a:pt x="889" y="209"/>
                  </a:lnTo>
                  <a:lnTo>
                    <a:pt x="893" y="204"/>
                  </a:lnTo>
                  <a:lnTo>
                    <a:pt x="914" y="194"/>
                  </a:lnTo>
                  <a:lnTo>
                    <a:pt x="938" y="188"/>
                  </a:lnTo>
                  <a:lnTo>
                    <a:pt x="955" y="183"/>
                  </a:lnTo>
                  <a:lnTo>
                    <a:pt x="974" y="180"/>
                  </a:lnTo>
                  <a:lnTo>
                    <a:pt x="1014" y="179"/>
                  </a:lnTo>
                  <a:lnTo>
                    <a:pt x="1034" y="180"/>
                  </a:lnTo>
                  <a:lnTo>
                    <a:pt x="1057" y="184"/>
                  </a:lnTo>
                  <a:lnTo>
                    <a:pt x="1104" y="195"/>
                  </a:lnTo>
                  <a:lnTo>
                    <a:pt x="1104" y="185"/>
                  </a:lnTo>
                  <a:lnTo>
                    <a:pt x="1108" y="182"/>
                  </a:lnTo>
                  <a:lnTo>
                    <a:pt x="1166" y="156"/>
                  </a:lnTo>
                  <a:lnTo>
                    <a:pt x="1225" y="135"/>
                  </a:lnTo>
                  <a:lnTo>
                    <a:pt x="1282" y="114"/>
                  </a:lnTo>
                  <a:lnTo>
                    <a:pt x="1338" y="99"/>
                  </a:lnTo>
                  <a:lnTo>
                    <a:pt x="1392" y="83"/>
                  </a:lnTo>
                  <a:lnTo>
                    <a:pt x="1445" y="71"/>
                  </a:lnTo>
                  <a:lnTo>
                    <a:pt x="1496" y="60"/>
                  </a:lnTo>
                  <a:lnTo>
                    <a:pt x="1547" y="53"/>
                  </a:lnTo>
                  <a:lnTo>
                    <a:pt x="1549" y="53"/>
                  </a:lnTo>
                  <a:lnTo>
                    <a:pt x="1547" y="54"/>
                  </a:lnTo>
                  <a:lnTo>
                    <a:pt x="1534" y="94"/>
                  </a:lnTo>
                  <a:lnTo>
                    <a:pt x="1528" y="114"/>
                  </a:lnTo>
                  <a:lnTo>
                    <a:pt x="1524" y="137"/>
                  </a:lnTo>
                  <a:lnTo>
                    <a:pt x="1523" y="141"/>
                  </a:lnTo>
                  <a:lnTo>
                    <a:pt x="1523" y="142"/>
                  </a:lnTo>
                  <a:lnTo>
                    <a:pt x="1517" y="176"/>
                  </a:lnTo>
                  <a:lnTo>
                    <a:pt x="1513" y="213"/>
                  </a:lnTo>
                  <a:lnTo>
                    <a:pt x="1511" y="250"/>
                  </a:lnTo>
                  <a:lnTo>
                    <a:pt x="1512" y="291"/>
                  </a:lnTo>
                  <a:lnTo>
                    <a:pt x="1513" y="300"/>
                  </a:lnTo>
                  <a:lnTo>
                    <a:pt x="1517" y="305"/>
                  </a:lnTo>
                  <a:lnTo>
                    <a:pt x="1570" y="330"/>
                  </a:lnTo>
                  <a:lnTo>
                    <a:pt x="1625" y="352"/>
                  </a:lnTo>
                  <a:lnTo>
                    <a:pt x="1663" y="363"/>
                  </a:lnTo>
                  <a:lnTo>
                    <a:pt x="1703" y="374"/>
                  </a:lnTo>
                  <a:lnTo>
                    <a:pt x="1741" y="381"/>
                  </a:lnTo>
                  <a:lnTo>
                    <a:pt x="1782" y="387"/>
                  </a:lnTo>
                  <a:lnTo>
                    <a:pt x="1822" y="390"/>
                  </a:lnTo>
                  <a:lnTo>
                    <a:pt x="1862" y="392"/>
                  </a:lnTo>
                  <a:lnTo>
                    <a:pt x="1903" y="390"/>
                  </a:lnTo>
                  <a:lnTo>
                    <a:pt x="1944" y="387"/>
                  </a:lnTo>
                  <a:lnTo>
                    <a:pt x="1945" y="396"/>
                  </a:lnTo>
                  <a:lnTo>
                    <a:pt x="1949" y="402"/>
                  </a:lnTo>
                  <a:lnTo>
                    <a:pt x="1952" y="405"/>
                  </a:lnTo>
                  <a:lnTo>
                    <a:pt x="1954" y="405"/>
                  </a:lnTo>
                  <a:lnTo>
                    <a:pt x="1986" y="419"/>
                  </a:lnTo>
                  <a:lnTo>
                    <a:pt x="2004" y="424"/>
                  </a:lnTo>
                  <a:lnTo>
                    <a:pt x="2024" y="429"/>
                  </a:lnTo>
                  <a:lnTo>
                    <a:pt x="2044" y="431"/>
                  </a:lnTo>
                  <a:lnTo>
                    <a:pt x="2065" y="434"/>
                  </a:lnTo>
                  <a:lnTo>
                    <a:pt x="2112" y="435"/>
                  </a:lnTo>
                  <a:lnTo>
                    <a:pt x="2113" y="444"/>
                  </a:lnTo>
                  <a:lnTo>
                    <a:pt x="2117" y="449"/>
                  </a:lnTo>
                  <a:lnTo>
                    <a:pt x="2334" y="572"/>
                  </a:lnTo>
                  <a:lnTo>
                    <a:pt x="2465" y="572"/>
                  </a:lnTo>
                  <a:lnTo>
                    <a:pt x="2447" y="565"/>
                  </a:lnTo>
                  <a:lnTo>
                    <a:pt x="2431" y="559"/>
                  </a:lnTo>
                  <a:lnTo>
                    <a:pt x="2406" y="545"/>
                  </a:lnTo>
                  <a:lnTo>
                    <a:pt x="2384" y="531"/>
                  </a:lnTo>
                  <a:lnTo>
                    <a:pt x="2383" y="531"/>
                  </a:lnTo>
                  <a:lnTo>
                    <a:pt x="2353" y="508"/>
                  </a:lnTo>
                  <a:lnTo>
                    <a:pt x="2328" y="483"/>
                  </a:lnTo>
                  <a:lnTo>
                    <a:pt x="2316" y="482"/>
                  </a:lnTo>
                  <a:lnTo>
                    <a:pt x="2305" y="478"/>
                  </a:lnTo>
                  <a:lnTo>
                    <a:pt x="2280" y="466"/>
                  </a:lnTo>
                  <a:lnTo>
                    <a:pt x="2260" y="456"/>
                  </a:lnTo>
                  <a:lnTo>
                    <a:pt x="2242" y="447"/>
                  </a:lnTo>
                  <a:lnTo>
                    <a:pt x="2227" y="438"/>
                  </a:lnTo>
                  <a:lnTo>
                    <a:pt x="2215" y="429"/>
                  </a:lnTo>
                  <a:lnTo>
                    <a:pt x="2208" y="422"/>
                  </a:lnTo>
                  <a:lnTo>
                    <a:pt x="2203" y="414"/>
                  </a:lnTo>
                  <a:lnTo>
                    <a:pt x="2202" y="407"/>
                  </a:lnTo>
                  <a:lnTo>
                    <a:pt x="2203" y="400"/>
                  </a:lnTo>
                  <a:lnTo>
                    <a:pt x="2208" y="393"/>
                  </a:lnTo>
                  <a:lnTo>
                    <a:pt x="2215" y="386"/>
                  </a:lnTo>
                  <a:lnTo>
                    <a:pt x="2227" y="381"/>
                  </a:lnTo>
                  <a:lnTo>
                    <a:pt x="2240" y="375"/>
                  </a:lnTo>
                  <a:lnTo>
                    <a:pt x="2258" y="370"/>
                  </a:lnTo>
                  <a:lnTo>
                    <a:pt x="2279" y="365"/>
                  </a:lnTo>
                  <a:lnTo>
                    <a:pt x="2304" y="363"/>
                  </a:lnTo>
                  <a:lnTo>
                    <a:pt x="2316" y="363"/>
                  </a:lnTo>
                  <a:lnTo>
                    <a:pt x="2304" y="358"/>
                  </a:lnTo>
                  <a:lnTo>
                    <a:pt x="2278" y="350"/>
                  </a:lnTo>
                  <a:lnTo>
                    <a:pt x="2248" y="345"/>
                  </a:lnTo>
                  <a:lnTo>
                    <a:pt x="2212" y="341"/>
                  </a:lnTo>
                  <a:lnTo>
                    <a:pt x="2173" y="342"/>
                  </a:lnTo>
                  <a:lnTo>
                    <a:pt x="2128" y="344"/>
                  </a:lnTo>
                  <a:lnTo>
                    <a:pt x="2080" y="347"/>
                  </a:lnTo>
                  <a:lnTo>
                    <a:pt x="2026" y="353"/>
                  </a:lnTo>
                  <a:lnTo>
                    <a:pt x="1968" y="363"/>
                  </a:lnTo>
                  <a:lnTo>
                    <a:pt x="1969" y="352"/>
                  </a:lnTo>
                  <a:lnTo>
                    <a:pt x="1970" y="347"/>
                  </a:lnTo>
                  <a:lnTo>
                    <a:pt x="1974" y="345"/>
                  </a:lnTo>
                  <a:lnTo>
                    <a:pt x="2000" y="322"/>
                  </a:lnTo>
                  <a:lnTo>
                    <a:pt x="2029" y="306"/>
                  </a:lnTo>
                  <a:lnTo>
                    <a:pt x="2058" y="296"/>
                  </a:lnTo>
                  <a:lnTo>
                    <a:pt x="2088" y="291"/>
                  </a:lnTo>
                  <a:lnTo>
                    <a:pt x="2087" y="285"/>
                  </a:lnTo>
                  <a:lnTo>
                    <a:pt x="2087" y="281"/>
                  </a:lnTo>
                  <a:lnTo>
                    <a:pt x="2087" y="279"/>
                  </a:lnTo>
                  <a:lnTo>
                    <a:pt x="2059" y="276"/>
                  </a:lnTo>
                  <a:lnTo>
                    <a:pt x="2034" y="276"/>
                  </a:lnTo>
                  <a:lnTo>
                    <a:pt x="2010" y="276"/>
                  </a:lnTo>
                  <a:lnTo>
                    <a:pt x="1988" y="279"/>
                  </a:lnTo>
                  <a:lnTo>
                    <a:pt x="1966" y="281"/>
                  </a:lnTo>
                  <a:lnTo>
                    <a:pt x="1945" y="287"/>
                  </a:lnTo>
                  <a:lnTo>
                    <a:pt x="1908" y="302"/>
                  </a:lnTo>
                  <a:lnTo>
                    <a:pt x="1876" y="317"/>
                  </a:lnTo>
                  <a:lnTo>
                    <a:pt x="1848" y="339"/>
                  </a:lnTo>
                  <a:lnTo>
                    <a:pt x="1825" y="336"/>
                  </a:lnTo>
                  <a:lnTo>
                    <a:pt x="1790" y="327"/>
                  </a:lnTo>
                  <a:lnTo>
                    <a:pt x="1760" y="316"/>
                  </a:lnTo>
                  <a:lnTo>
                    <a:pt x="1730" y="304"/>
                  </a:lnTo>
                  <a:lnTo>
                    <a:pt x="1704" y="291"/>
                  </a:lnTo>
                  <a:lnTo>
                    <a:pt x="1718" y="281"/>
                  </a:lnTo>
                  <a:lnTo>
                    <a:pt x="1735" y="274"/>
                  </a:lnTo>
                  <a:lnTo>
                    <a:pt x="1753" y="268"/>
                  </a:lnTo>
                  <a:lnTo>
                    <a:pt x="1775" y="266"/>
                  </a:lnTo>
                  <a:lnTo>
                    <a:pt x="1795" y="262"/>
                  </a:lnTo>
                  <a:lnTo>
                    <a:pt x="1819" y="262"/>
                  </a:lnTo>
                  <a:lnTo>
                    <a:pt x="1844" y="262"/>
                  </a:lnTo>
                  <a:lnTo>
                    <a:pt x="1872" y="266"/>
                  </a:lnTo>
                  <a:lnTo>
                    <a:pt x="1896" y="267"/>
                  </a:lnTo>
                  <a:lnTo>
                    <a:pt x="1919" y="249"/>
                  </a:lnTo>
                  <a:lnTo>
                    <a:pt x="1944" y="236"/>
                  </a:lnTo>
                  <a:lnTo>
                    <a:pt x="1969" y="225"/>
                  </a:lnTo>
                  <a:lnTo>
                    <a:pt x="1996" y="216"/>
                  </a:lnTo>
                  <a:lnTo>
                    <a:pt x="2024" y="208"/>
                  </a:lnTo>
                  <a:lnTo>
                    <a:pt x="2054" y="202"/>
                  </a:lnTo>
                  <a:lnTo>
                    <a:pt x="2084" y="200"/>
                  </a:lnTo>
                  <a:lnTo>
                    <a:pt x="2117" y="201"/>
                  </a:lnTo>
                  <a:lnTo>
                    <a:pt x="2149" y="203"/>
                  </a:lnTo>
                  <a:lnTo>
                    <a:pt x="2183" y="209"/>
                  </a:lnTo>
                  <a:lnTo>
                    <a:pt x="2216" y="218"/>
                  </a:lnTo>
                  <a:lnTo>
                    <a:pt x="2252" y="230"/>
                  </a:lnTo>
                  <a:lnTo>
                    <a:pt x="2254" y="230"/>
                  </a:lnTo>
                  <a:lnTo>
                    <a:pt x="2254" y="231"/>
                  </a:lnTo>
                  <a:lnTo>
                    <a:pt x="2255" y="234"/>
                  </a:lnTo>
                  <a:lnTo>
                    <a:pt x="2256" y="243"/>
                  </a:lnTo>
                  <a:lnTo>
                    <a:pt x="2219" y="252"/>
                  </a:lnTo>
                  <a:lnTo>
                    <a:pt x="2184" y="264"/>
                  </a:lnTo>
                  <a:lnTo>
                    <a:pt x="2152" y="276"/>
                  </a:lnTo>
                  <a:lnTo>
                    <a:pt x="2124" y="291"/>
                  </a:lnTo>
                  <a:lnTo>
                    <a:pt x="2136" y="291"/>
                  </a:lnTo>
                  <a:lnTo>
                    <a:pt x="2148" y="291"/>
                  </a:lnTo>
                  <a:lnTo>
                    <a:pt x="2154" y="291"/>
                  </a:lnTo>
                  <a:lnTo>
                    <a:pt x="2161" y="292"/>
                  </a:lnTo>
                  <a:lnTo>
                    <a:pt x="2173" y="292"/>
                  </a:lnTo>
                  <a:lnTo>
                    <a:pt x="2179" y="292"/>
                  </a:lnTo>
                  <a:lnTo>
                    <a:pt x="2186" y="293"/>
                  </a:lnTo>
                  <a:lnTo>
                    <a:pt x="2209" y="293"/>
                  </a:lnTo>
                  <a:lnTo>
                    <a:pt x="2214" y="292"/>
                  </a:lnTo>
                  <a:lnTo>
                    <a:pt x="2220" y="292"/>
                  </a:lnTo>
                  <a:lnTo>
                    <a:pt x="2232" y="292"/>
                  </a:lnTo>
                  <a:lnTo>
                    <a:pt x="2242" y="290"/>
                  </a:lnTo>
                  <a:lnTo>
                    <a:pt x="2246" y="288"/>
                  </a:lnTo>
                  <a:lnTo>
                    <a:pt x="2252" y="288"/>
                  </a:lnTo>
                  <a:lnTo>
                    <a:pt x="2272" y="284"/>
                  </a:lnTo>
                  <a:lnTo>
                    <a:pt x="2275" y="281"/>
                  </a:lnTo>
                  <a:lnTo>
                    <a:pt x="2280" y="280"/>
                  </a:lnTo>
                  <a:lnTo>
                    <a:pt x="2290" y="278"/>
                  </a:lnTo>
                  <a:lnTo>
                    <a:pt x="2306" y="272"/>
                  </a:lnTo>
                  <a:lnTo>
                    <a:pt x="2316" y="268"/>
                  </a:lnTo>
                  <a:lnTo>
                    <a:pt x="2328" y="267"/>
                  </a:lnTo>
                  <a:lnTo>
                    <a:pt x="2353" y="273"/>
                  </a:lnTo>
                  <a:lnTo>
                    <a:pt x="2377" y="284"/>
                  </a:lnTo>
                  <a:lnTo>
                    <a:pt x="2392" y="291"/>
                  </a:lnTo>
                  <a:lnTo>
                    <a:pt x="2405" y="300"/>
                  </a:lnTo>
                  <a:lnTo>
                    <a:pt x="2417" y="311"/>
                  </a:lnTo>
                  <a:lnTo>
                    <a:pt x="2429" y="324"/>
                  </a:lnTo>
                  <a:lnTo>
                    <a:pt x="2438" y="338"/>
                  </a:lnTo>
                  <a:lnTo>
                    <a:pt x="2447" y="353"/>
                  </a:lnTo>
                  <a:lnTo>
                    <a:pt x="2454" y="369"/>
                  </a:lnTo>
                  <a:lnTo>
                    <a:pt x="2460" y="387"/>
                  </a:lnTo>
                  <a:lnTo>
                    <a:pt x="2448" y="387"/>
                  </a:lnTo>
                  <a:lnTo>
                    <a:pt x="2425" y="387"/>
                  </a:lnTo>
                  <a:lnTo>
                    <a:pt x="2405" y="389"/>
                  </a:lnTo>
                  <a:lnTo>
                    <a:pt x="2387" y="392"/>
                  </a:lnTo>
                  <a:lnTo>
                    <a:pt x="2372" y="394"/>
                  </a:lnTo>
                  <a:lnTo>
                    <a:pt x="2359" y="396"/>
                  </a:lnTo>
                  <a:lnTo>
                    <a:pt x="2351" y="399"/>
                  </a:lnTo>
                  <a:lnTo>
                    <a:pt x="2344" y="401"/>
                  </a:lnTo>
                  <a:lnTo>
                    <a:pt x="2340" y="405"/>
                  </a:lnTo>
                  <a:lnTo>
                    <a:pt x="2336" y="407"/>
                  </a:lnTo>
                  <a:lnTo>
                    <a:pt x="2338" y="410"/>
                  </a:lnTo>
                  <a:lnTo>
                    <a:pt x="2342" y="412"/>
                  </a:lnTo>
                  <a:lnTo>
                    <a:pt x="2352" y="417"/>
                  </a:lnTo>
                  <a:lnTo>
                    <a:pt x="2364" y="419"/>
                  </a:lnTo>
                  <a:lnTo>
                    <a:pt x="2381" y="424"/>
                  </a:lnTo>
                  <a:lnTo>
                    <a:pt x="2400" y="428"/>
                  </a:lnTo>
                  <a:lnTo>
                    <a:pt x="2424" y="432"/>
                  </a:lnTo>
                  <a:lnTo>
                    <a:pt x="2448" y="435"/>
                  </a:lnTo>
                  <a:lnTo>
                    <a:pt x="2472" y="435"/>
                  </a:lnTo>
                  <a:lnTo>
                    <a:pt x="2494" y="434"/>
                  </a:lnTo>
                  <a:lnTo>
                    <a:pt x="2515" y="436"/>
                  </a:lnTo>
                  <a:lnTo>
                    <a:pt x="2534" y="440"/>
                  </a:lnTo>
                  <a:lnTo>
                    <a:pt x="2552" y="447"/>
                  </a:lnTo>
                  <a:lnTo>
                    <a:pt x="2568" y="453"/>
                  </a:lnTo>
                  <a:lnTo>
                    <a:pt x="2584" y="462"/>
                  </a:lnTo>
                  <a:lnTo>
                    <a:pt x="2597" y="473"/>
                  </a:lnTo>
                  <a:lnTo>
                    <a:pt x="2609" y="488"/>
                  </a:lnTo>
                  <a:lnTo>
                    <a:pt x="2614" y="496"/>
                  </a:lnTo>
                  <a:lnTo>
                    <a:pt x="2620" y="507"/>
                  </a:lnTo>
                  <a:lnTo>
                    <a:pt x="2630" y="530"/>
                  </a:lnTo>
                  <a:lnTo>
                    <a:pt x="2635" y="549"/>
                  </a:lnTo>
                  <a:lnTo>
                    <a:pt x="2639" y="572"/>
                  </a:lnTo>
                  <a:lnTo>
                    <a:pt x="2726" y="572"/>
                  </a:lnTo>
                  <a:lnTo>
                    <a:pt x="2688" y="497"/>
                  </a:lnTo>
                  <a:lnTo>
                    <a:pt x="2665" y="456"/>
                  </a:lnTo>
                  <a:lnTo>
                    <a:pt x="2617" y="372"/>
                  </a:lnTo>
                  <a:lnTo>
                    <a:pt x="2568" y="291"/>
                  </a:lnTo>
                  <a:lnTo>
                    <a:pt x="2556" y="290"/>
                  </a:lnTo>
                  <a:lnTo>
                    <a:pt x="2546" y="286"/>
                  </a:lnTo>
                  <a:lnTo>
                    <a:pt x="2407" y="220"/>
                  </a:lnTo>
                  <a:lnTo>
                    <a:pt x="2112" y="75"/>
                  </a:lnTo>
                  <a:lnTo>
                    <a:pt x="2112" y="65"/>
                  </a:lnTo>
                  <a:lnTo>
                    <a:pt x="2113" y="63"/>
                  </a:lnTo>
                  <a:close/>
                  <a:moveTo>
                    <a:pt x="1942" y="135"/>
                  </a:moveTo>
                  <a:lnTo>
                    <a:pt x="1943" y="137"/>
                  </a:lnTo>
                  <a:lnTo>
                    <a:pt x="1943" y="141"/>
                  </a:lnTo>
                  <a:lnTo>
                    <a:pt x="1944" y="147"/>
                  </a:lnTo>
                  <a:lnTo>
                    <a:pt x="1955" y="148"/>
                  </a:lnTo>
                  <a:lnTo>
                    <a:pt x="1958" y="149"/>
                  </a:lnTo>
                  <a:lnTo>
                    <a:pt x="1963" y="153"/>
                  </a:lnTo>
                  <a:lnTo>
                    <a:pt x="1973" y="159"/>
                  </a:lnTo>
                  <a:lnTo>
                    <a:pt x="1981" y="166"/>
                  </a:lnTo>
                  <a:lnTo>
                    <a:pt x="1984" y="168"/>
                  </a:lnTo>
                  <a:lnTo>
                    <a:pt x="1985" y="170"/>
                  </a:lnTo>
                  <a:lnTo>
                    <a:pt x="1987" y="172"/>
                  </a:lnTo>
                  <a:lnTo>
                    <a:pt x="1992" y="179"/>
                  </a:lnTo>
                  <a:lnTo>
                    <a:pt x="1992" y="180"/>
                  </a:lnTo>
                  <a:lnTo>
                    <a:pt x="1993" y="183"/>
                  </a:lnTo>
                  <a:lnTo>
                    <a:pt x="1994" y="188"/>
                  </a:lnTo>
                  <a:lnTo>
                    <a:pt x="1993" y="188"/>
                  </a:lnTo>
                  <a:lnTo>
                    <a:pt x="1993" y="189"/>
                  </a:lnTo>
                  <a:lnTo>
                    <a:pt x="1993" y="191"/>
                  </a:lnTo>
                  <a:lnTo>
                    <a:pt x="1991" y="196"/>
                  </a:lnTo>
                  <a:lnTo>
                    <a:pt x="1986" y="196"/>
                  </a:lnTo>
                  <a:lnTo>
                    <a:pt x="1980" y="198"/>
                  </a:lnTo>
                  <a:lnTo>
                    <a:pt x="1973" y="198"/>
                  </a:lnTo>
                  <a:lnTo>
                    <a:pt x="1966" y="200"/>
                  </a:lnTo>
                  <a:lnTo>
                    <a:pt x="1956" y="198"/>
                  </a:lnTo>
                  <a:lnTo>
                    <a:pt x="1946" y="198"/>
                  </a:lnTo>
                  <a:lnTo>
                    <a:pt x="1934" y="197"/>
                  </a:lnTo>
                  <a:lnTo>
                    <a:pt x="1922" y="197"/>
                  </a:lnTo>
                  <a:lnTo>
                    <a:pt x="1908" y="195"/>
                  </a:lnTo>
                  <a:lnTo>
                    <a:pt x="1892" y="192"/>
                  </a:lnTo>
                  <a:lnTo>
                    <a:pt x="1876" y="189"/>
                  </a:lnTo>
                  <a:lnTo>
                    <a:pt x="1859" y="186"/>
                  </a:lnTo>
                  <a:lnTo>
                    <a:pt x="1840" y="182"/>
                  </a:lnTo>
                  <a:lnTo>
                    <a:pt x="1819" y="179"/>
                  </a:lnTo>
                  <a:lnTo>
                    <a:pt x="1798" y="174"/>
                  </a:lnTo>
                  <a:lnTo>
                    <a:pt x="1776" y="171"/>
                  </a:lnTo>
                  <a:lnTo>
                    <a:pt x="1752" y="172"/>
                  </a:lnTo>
                  <a:lnTo>
                    <a:pt x="1727" y="174"/>
                  </a:lnTo>
                  <a:lnTo>
                    <a:pt x="1706" y="177"/>
                  </a:lnTo>
                  <a:lnTo>
                    <a:pt x="1690" y="179"/>
                  </a:lnTo>
                  <a:lnTo>
                    <a:pt x="1678" y="184"/>
                  </a:lnTo>
                  <a:lnTo>
                    <a:pt x="1667" y="186"/>
                  </a:lnTo>
                  <a:lnTo>
                    <a:pt x="1661" y="190"/>
                  </a:lnTo>
                  <a:lnTo>
                    <a:pt x="1658" y="192"/>
                  </a:lnTo>
                  <a:lnTo>
                    <a:pt x="1661" y="197"/>
                  </a:lnTo>
                  <a:lnTo>
                    <a:pt x="1664" y="200"/>
                  </a:lnTo>
                  <a:lnTo>
                    <a:pt x="1673" y="202"/>
                  </a:lnTo>
                  <a:lnTo>
                    <a:pt x="1685" y="204"/>
                  </a:lnTo>
                  <a:lnTo>
                    <a:pt x="1692" y="206"/>
                  </a:lnTo>
                  <a:lnTo>
                    <a:pt x="1702" y="208"/>
                  </a:lnTo>
                  <a:lnTo>
                    <a:pt x="1720" y="210"/>
                  </a:lnTo>
                  <a:lnTo>
                    <a:pt x="1742" y="213"/>
                  </a:lnTo>
                  <a:lnTo>
                    <a:pt x="1769" y="215"/>
                  </a:lnTo>
                  <a:lnTo>
                    <a:pt x="1783" y="216"/>
                  </a:lnTo>
                  <a:lnTo>
                    <a:pt x="1800" y="219"/>
                  </a:lnTo>
                  <a:lnTo>
                    <a:pt x="1789" y="220"/>
                  </a:lnTo>
                  <a:lnTo>
                    <a:pt x="1781" y="225"/>
                  </a:lnTo>
                  <a:lnTo>
                    <a:pt x="1757" y="240"/>
                  </a:lnTo>
                  <a:lnTo>
                    <a:pt x="1735" y="256"/>
                  </a:lnTo>
                  <a:lnTo>
                    <a:pt x="1715" y="267"/>
                  </a:lnTo>
                  <a:lnTo>
                    <a:pt x="1697" y="278"/>
                  </a:lnTo>
                  <a:lnTo>
                    <a:pt x="1669" y="285"/>
                  </a:lnTo>
                  <a:lnTo>
                    <a:pt x="1656" y="286"/>
                  </a:lnTo>
                  <a:lnTo>
                    <a:pt x="1645" y="286"/>
                  </a:lnTo>
                  <a:lnTo>
                    <a:pt x="1627" y="281"/>
                  </a:lnTo>
                  <a:lnTo>
                    <a:pt x="1613" y="273"/>
                  </a:lnTo>
                  <a:lnTo>
                    <a:pt x="1600" y="261"/>
                  </a:lnTo>
                  <a:lnTo>
                    <a:pt x="1589" y="246"/>
                  </a:lnTo>
                  <a:lnTo>
                    <a:pt x="1578" y="226"/>
                  </a:lnTo>
                  <a:lnTo>
                    <a:pt x="1571" y="203"/>
                  </a:lnTo>
                  <a:lnTo>
                    <a:pt x="1564" y="177"/>
                  </a:lnTo>
                  <a:lnTo>
                    <a:pt x="1560" y="147"/>
                  </a:lnTo>
                  <a:lnTo>
                    <a:pt x="1610" y="140"/>
                  </a:lnTo>
                  <a:lnTo>
                    <a:pt x="1660" y="135"/>
                  </a:lnTo>
                  <a:lnTo>
                    <a:pt x="1705" y="130"/>
                  </a:lnTo>
                  <a:lnTo>
                    <a:pt x="1750" y="129"/>
                  </a:lnTo>
                  <a:lnTo>
                    <a:pt x="1805" y="125"/>
                  </a:lnTo>
                  <a:lnTo>
                    <a:pt x="1831" y="125"/>
                  </a:lnTo>
                  <a:lnTo>
                    <a:pt x="1856" y="126"/>
                  </a:lnTo>
                  <a:lnTo>
                    <a:pt x="1879" y="126"/>
                  </a:lnTo>
                  <a:lnTo>
                    <a:pt x="1901" y="129"/>
                  </a:lnTo>
                  <a:lnTo>
                    <a:pt x="1942" y="13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7" name="Freeform 328"/>
            <p:cNvSpPr>
              <a:spLocks/>
            </p:cNvSpPr>
            <p:nvPr/>
          </p:nvSpPr>
          <p:spPr bwMode="auto">
            <a:xfrm>
              <a:off x="-10686" y="617"/>
              <a:ext cx="103" cy="191"/>
            </a:xfrm>
            <a:custGeom>
              <a:avLst/>
              <a:gdLst>
                <a:gd name="T0" fmla="*/ 307 w 307"/>
                <a:gd name="T1" fmla="*/ 0 h 572"/>
                <a:gd name="T2" fmla="*/ 235 w 307"/>
                <a:gd name="T3" fmla="*/ 0 h 572"/>
                <a:gd name="T4" fmla="*/ 232 w 307"/>
                <a:gd name="T5" fmla="*/ 5 h 572"/>
                <a:gd name="T6" fmla="*/ 231 w 307"/>
                <a:gd name="T7" fmla="*/ 8 h 572"/>
                <a:gd name="T8" fmla="*/ 229 w 307"/>
                <a:gd name="T9" fmla="*/ 8 h 572"/>
                <a:gd name="T10" fmla="*/ 191 w 307"/>
                <a:gd name="T11" fmla="*/ 69 h 572"/>
                <a:gd name="T12" fmla="*/ 156 w 307"/>
                <a:gd name="T13" fmla="*/ 132 h 572"/>
                <a:gd name="T14" fmla="*/ 124 w 307"/>
                <a:gd name="T15" fmla="*/ 198 h 572"/>
                <a:gd name="T16" fmla="*/ 94 w 307"/>
                <a:gd name="T17" fmla="*/ 268 h 572"/>
                <a:gd name="T18" fmla="*/ 66 w 307"/>
                <a:gd name="T19" fmla="*/ 339 h 572"/>
                <a:gd name="T20" fmla="*/ 41 w 307"/>
                <a:gd name="T21" fmla="*/ 414 h 572"/>
                <a:gd name="T22" fmla="*/ 18 w 307"/>
                <a:gd name="T23" fmla="*/ 491 h 572"/>
                <a:gd name="T24" fmla="*/ 0 w 307"/>
                <a:gd name="T25" fmla="*/ 572 h 572"/>
                <a:gd name="T26" fmla="*/ 69 w 307"/>
                <a:gd name="T27" fmla="*/ 572 h 572"/>
                <a:gd name="T28" fmla="*/ 162 w 307"/>
                <a:gd name="T29" fmla="*/ 309 h 572"/>
                <a:gd name="T30" fmla="*/ 259 w 307"/>
                <a:gd name="T31" fmla="*/ 50 h 572"/>
                <a:gd name="T32" fmla="*/ 262 w 307"/>
                <a:gd name="T33" fmla="*/ 38 h 572"/>
                <a:gd name="T34" fmla="*/ 262 w 307"/>
                <a:gd name="T35" fmla="*/ 32 h 572"/>
                <a:gd name="T36" fmla="*/ 263 w 307"/>
                <a:gd name="T37" fmla="*/ 27 h 572"/>
                <a:gd name="T38" fmla="*/ 274 w 307"/>
                <a:gd name="T39" fmla="*/ 20 h 572"/>
                <a:gd name="T40" fmla="*/ 286 w 307"/>
                <a:gd name="T41" fmla="*/ 14 h 572"/>
                <a:gd name="T42" fmla="*/ 297 w 307"/>
                <a:gd name="T43" fmla="*/ 6 h 572"/>
                <a:gd name="T44" fmla="*/ 301 w 307"/>
                <a:gd name="T45" fmla="*/ 3 h 572"/>
                <a:gd name="T46" fmla="*/ 307 w 307"/>
                <a:gd name="T47"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572">
                  <a:moveTo>
                    <a:pt x="307" y="0"/>
                  </a:moveTo>
                  <a:lnTo>
                    <a:pt x="235" y="0"/>
                  </a:lnTo>
                  <a:lnTo>
                    <a:pt x="232" y="5"/>
                  </a:lnTo>
                  <a:lnTo>
                    <a:pt x="231" y="8"/>
                  </a:lnTo>
                  <a:lnTo>
                    <a:pt x="229" y="8"/>
                  </a:lnTo>
                  <a:lnTo>
                    <a:pt x="191" y="69"/>
                  </a:lnTo>
                  <a:lnTo>
                    <a:pt x="156" y="132"/>
                  </a:lnTo>
                  <a:lnTo>
                    <a:pt x="124" y="198"/>
                  </a:lnTo>
                  <a:lnTo>
                    <a:pt x="94" y="268"/>
                  </a:lnTo>
                  <a:lnTo>
                    <a:pt x="66" y="339"/>
                  </a:lnTo>
                  <a:lnTo>
                    <a:pt x="41" y="414"/>
                  </a:lnTo>
                  <a:lnTo>
                    <a:pt x="18" y="491"/>
                  </a:lnTo>
                  <a:lnTo>
                    <a:pt x="0" y="572"/>
                  </a:lnTo>
                  <a:lnTo>
                    <a:pt x="69" y="572"/>
                  </a:lnTo>
                  <a:lnTo>
                    <a:pt x="162" y="309"/>
                  </a:lnTo>
                  <a:lnTo>
                    <a:pt x="259" y="50"/>
                  </a:lnTo>
                  <a:lnTo>
                    <a:pt x="262" y="38"/>
                  </a:lnTo>
                  <a:lnTo>
                    <a:pt x="262" y="32"/>
                  </a:lnTo>
                  <a:lnTo>
                    <a:pt x="263" y="27"/>
                  </a:lnTo>
                  <a:lnTo>
                    <a:pt x="274" y="20"/>
                  </a:lnTo>
                  <a:lnTo>
                    <a:pt x="286" y="14"/>
                  </a:lnTo>
                  <a:lnTo>
                    <a:pt x="297" y="6"/>
                  </a:lnTo>
                  <a:lnTo>
                    <a:pt x="301" y="3"/>
                  </a:lnTo>
                  <a:lnTo>
                    <a:pt x="307"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8" name="Freeform 329"/>
            <p:cNvSpPr>
              <a:spLocks/>
            </p:cNvSpPr>
            <p:nvPr/>
          </p:nvSpPr>
          <p:spPr bwMode="auto">
            <a:xfrm>
              <a:off x="-10775" y="808"/>
              <a:ext cx="313" cy="154"/>
            </a:xfrm>
            <a:custGeom>
              <a:avLst/>
              <a:gdLst>
                <a:gd name="T0" fmla="*/ 508 w 938"/>
                <a:gd name="T1" fmla="*/ 53 h 463"/>
                <a:gd name="T2" fmla="*/ 518 w 938"/>
                <a:gd name="T3" fmla="*/ 174 h 463"/>
                <a:gd name="T4" fmla="*/ 530 w 938"/>
                <a:gd name="T5" fmla="*/ 175 h 463"/>
                <a:gd name="T6" fmla="*/ 585 w 938"/>
                <a:gd name="T7" fmla="*/ 198 h 463"/>
                <a:gd name="T8" fmla="*/ 607 w 938"/>
                <a:gd name="T9" fmla="*/ 225 h 463"/>
                <a:gd name="T10" fmla="*/ 619 w 938"/>
                <a:gd name="T11" fmla="*/ 275 h 463"/>
                <a:gd name="T12" fmla="*/ 614 w 938"/>
                <a:gd name="T13" fmla="*/ 341 h 463"/>
                <a:gd name="T14" fmla="*/ 607 w 938"/>
                <a:gd name="T15" fmla="*/ 342 h 463"/>
                <a:gd name="T16" fmla="*/ 574 w 938"/>
                <a:gd name="T17" fmla="*/ 351 h 463"/>
                <a:gd name="T18" fmla="*/ 486 w 938"/>
                <a:gd name="T19" fmla="*/ 367 h 463"/>
                <a:gd name="T20" fmla="*/ 451 w 938"/>
                <a:gd name="T21" fmla="*/ 366 h 463"/>
                <a:gd name="T22" fmla="*/ 416 w 938"/>
                <a:gd name="T23" fmla="*/ 365 h 463"/>
                <a:gd name="T24" fmla="*/ 379 w 938"/>
                <a:gd name="T25" fmla="*/ 361 h 463"/>
                <a:gd name="T26" fmla="*/ 338 w 938"/>
                <a:gd name="T27" fmla="*/ 351 h 463"/>
                <a:gd name="T28" fmla="*/ 328 w 938"/>
                <a:gd name="T29" fmla="*/ 336 h 463"/>
                <a:gd name="T30" fmla="*/ 297 w 938"/>
                <a:gd name="T31" fmla="*/ 293 h 463"/>
                <a:gd name="T32" fmla="*/ 283 w 938"/>
                <a:gd name="T33" fmla="*/ 230 h 463"/>
                <a:gd name="T34" fmla="*/ 285 w 938"/>
                <a:gd name="T35" fmla="*/ 168 h 463"/>
                <a:gd name="T36" fmla="*/ 336 w 938"/>
                <a:gd name="T37" fmla="*/ 0 h 463"/>
                <a:gd name="T38" fmla="*/ 243 w 938"/>
                <a:gd name="T39" fmla="*/ 117 h 463"/>
                <a:gd name="T40" fmla="*/ 218 w 938"/>
                <a:gd name="T41" fmla="*/ 295 h 463"/>
                <a:gd name="T42" fmla="*/ 219 w 938"/>
                <a:gd name="T43" fmla="*/ 335 h 463"/>
                <a:gd name="T44" fmla="*/ 218 w 938"/>
                <a:gd name="T45" fmla="*/ 348 h 463"/>
                <a:gd name="T46" fmla="*/ 210 w 938"/>
                <a:gd name="T47" fmla="*/ 359 h 463"/>
                <a:gd name="T48" fmla="*/ 201 w 938"/>
                <a:gd name="T49" fmla="*/ 366 h 463"/>
                <a:gd name="T50" fmla="*/ 187 w 938"/>
                <a:gd name="T51" fmla="*/ 371 h 463"/>
                <a:gd name="T52" fmla="*/ 176 w 938"/>
                <a:gd name="T53" fmla="*/ 371 h 463"/>
                <a:gd name="T54" fmla="*/ 154 w 938"/>
                <a:gd name="T55" fmla="*/ 368 h 463"/>
                <a:gd name="T56" fmla="*/ 134 w 938"/>
                <a:gd name="T57" fmla="*/ 366 h 463"/>
                <a:gd name="T58" fmla="*/ 90 w 938"/>
                <a:gd name="T59" fmla="*/ 354 h 463"/>
                <a:gd name="T60" fmla="*/ 50 w 938"/>
                <a:gd name="T61" fmla="*/ 350 h 463"/>
                <a:gd name="T62" fmla="*/ 22 w 938"/>
                <a:gd name="T63" fmla="*/ 360 h 463"/>
                <a:gd name="T64" fmla="*/ 4 w 938"/>
                <a:gd name="T65" fmla="*/ 379 h 463"/>
                <a:gd name="T66" fmla="*/ 0 w 938"/>
                <a:gd name="T67" fmla="*/ 410 h 463"/>
                <a:gd name="T68" fmla="*/ 7 w 938"/>
                <a:gd name="T69" fmla="*/ 438 h 463"/>
                <a:gd name="T70" fmla="*/ 68 w 938"/>
                <a:gd name="T71" fmla="*/ 421 h 463"/>
                <a:gd name="T72" fmla="*/ 201 w 938"/>
                <a:gd name="T73" fmla="*/ 413 h 463"/>
                <a:gd name="T74" fmla="*/ 338 w 938"/>
                <a:gd name="T75" fmla="*/ 443 h 463"/>
                <a:gd name="T76" fmla="*/ 492 w 938"/>
                <a:gd name="T77" fmla="*/ 460 h 463"/>
                <a:gd name="T78" fmla="*/ 727 w 938"/>
                <a:gd name="T79" fmla="*/ 450 h 463"/>
                <a:gd name="T80" fmla="*/ 937 w 938"/>
                <a:gd name="T81" fmla="*/ 433 h 463"/>
                <a:gd name="T82" fmla="*/ 933 w 938"/>
                <a:gd name="T83" fmla="*/ 425 h 463"/>
                <a:gd name="T84" fmla="*/ 852 w 938"/>
                <a:gd name="T85" fmla="*/ 392 h 463"/>
                <a:gd name="T86" fmla="*/ 739 w 938"/>
                <a:gd name="T87" fmla="*/ 368 h 463"/>
                <a:gd name="T88" fmla="*/ 708 w 938"/>
                <a:gd name="T89" fmla="*/ 342 h 463"/>
                <a:gd name="T90" fmla="*/ 698 w 938"/>
                <a:gd name="T91" fmla="*/ 276 h 463"/>
                <a:gd name="T92" fmla="*/ 673 w 938"/>
                <a:gd name="T93" fmla="*/ 203 h 463"/>
                <a:gd name="T94" fmla="*/ 632 w 938"/>
                <a:gd name="T95" fmla="*/ 144 h 463"/>
                <a:gd name="T96" fmla="*/ 579 w 938"/>
                <a:gd name="T97" fmla="*/ 79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8" h="463">
                  <a:moveTo>
                    <a:pt x="591" y="0"/>
                  </a:moveTo>
                  <a:lnTo>
                    <a:pt x="507" y="0"/>
                  </a:lnTo>
                  <a:lnTo>
                    <a:pt x="508" y="53"/>
                  </a:lnTo>
                  <a:lnTo>
                    <a:pt x="512" y="108"/>
                  </a:lnTo>
                  <a:lnTo>
                    <a:pt x="512" y="110"/>
                  </a:lnTo>
                  <a:lnTo>
                    <a:pt x="518" y="174"/>
                  </a:lnTo>
                  <a:lnTo>
                    <a:pt x="520" y="174"/>
                  </a:lnTo>
                  <a:lnTo>
                    <a:pt x="524" y="174"/>
                  </a:lnTo>
                  <a:lnTo>
                    <a:pt x="530" y="175"/>
                  </a:lnTo>
                  <a:lnTo>
                    <a:pt x="555" y="181"/>
                  </a:lnTo>
                  <a:lnTo>
                    <a:pt x="577" y="192"/>
                  </a:lnTo>
                  <a:lnTo>
                    <a:pt x="585" y="198"/>
                  </a:lnTo>
                  <a:lnTo>
                    <a:pt x="594" y="206"/>
                  </a:lnTo>
                  <a:lnTo>
                    <a:pt x="600" y="215"/>
                  </a:lnTo>
                  <a:lnTo>
                    <a:pt x="607" y="225"/>
                  </a:lnTo>
                  <a:lnTo>
                    <a:pt x="610" y="235"/>
                  </a:lnTo>
                  <a:lnTo>
                    <a:pt x="614" y="247"/>
                  </a:lnTo>
                  <a:lnTo>
                    <a:pt x="619" y="275"/>
                  </a:lnTo>
                  <a:lnTo>
                    <a:pt x="619" y="305"/>
                  </a:lnTo>
                  <a:lnTo>
                    <a:pt x="616" y="321"/>
                  </a:lnTo>
                  <a:lnTo>
                    <a:pt x="614" y="341"/>
                  </a:lnTo>
                  <a:lnTo>
                    <a:pt x="613" y="341"/>
                  </a:lnTo>
                  <a:lnTo>
                    <a:pt x="610" y="342"/>
                  </a:lnTo>
                  <a:lnTo>
                    <a:pt x="607" y="342"/>
                  </a:lnTo>
                  <a:lnTo>
                    <a:pt x="602" y="343"/>
                  </a:lnTo>
                  <a:lnTo>
                    <a:pt x="588" y="347"/>
                  </a:lnTo>
                  <a:lnTo>
                    <a:pt x="574" y="351"/>
                  </a:lnTo>
                  <a:lnTo>
                    <a:pt x="547" y="359"/>
                  </a:lnTo>
                  <a:lnTo>
                    <a:pt x="517" y="363"/>
                  </a:lnTo>
                  <a:lnTo>
                    <a:pt x="486" y="367"/>
                  </a:lnTo>
                  <a:lnTo>
                    <a:pt x="476" y="366"/>
                  </a:lnTo>
                  <a:lnTo>
                    <a:pt x="468" y="366"/>
                  </a:lnTo>
                  <a:lnTo>
                    <a:pt x="451" y="366"/>
                  </a:lnTo>
                  <a:lnTo>
                    <a:pt x="441" y="365"/>
                  </a:lnTo>
                  <a:lnTo>
                    <a:pt x="433" y="365"/>
                  </a:lnTo>
                  <a:lnTo>
                    <a:pt x="416" y="365"/>
                  </a:lnTo>
                  <a:lnTo>
                    <a:pt x="397" y="362"/>
                  </a:lnTo>
                  <a:lnTo>
                    <a:pt x="387" y="361"/>
                  </a:lnTo>
                  <a:lnTo>
                    <a:pt x="379" y="361"/>
                  </a:lnTo>
                  <a:lnTo>
                    <a:pt x="340" y="355"/>
                  </a:lnTo>
                  <a:lnTo>
                    <a:pt x="338" y="354"/>
                  </a:lnTo>
                  <a:lnTo>
                    <a:pt x="338" y="351"/>
                  </a:lnTo>
                  <a:lnTo>
                    <a:pt x="338" y="348"/>
                  </a:lnTo>
                  <a:lnTo>
                    <a:pt x="338" y="343"/>
                  </a:lnTo>
                  <a:lnTo>
                    <a:pt x="328" y="336"/>
                  </a:lnTo>
                  <a:lnTo>
                    <a:pt x="321" y="329"/>
                  </a:lnTo>
                  <a:lnTo>
                    <a:pt x="308" y="313"/>
                  </a:lnTo>
                  <a:lnTo>
                    <a:pt x="297" y="293"/>
                  </a:lnTo>
                  <a:lnTo>
                    <a:pt x="291" y="271"/>
                  </a:lnTo>
                  <a:lnTo>
                    <a:pt x="285" y="245"/>
                  </a:lnTo>
                  <a:lnTo>
                    <a:pt x="283" y="230"/>
                  </a:lnTo>
                  <a:lnTo>
                    <a:pt x="283" y="217"/>
                  </a:lnTo>
                  <a:lnTo>
                    <a:pt x="284" y="185"/>
                  </a:lnTo>
                  <a:lnTo>
                    <a:pt x="285" y="168"/>
                  </a:lnTo>
                  <a:lnTo>
                    <a:pt x="289" y="151"/>
                  </a:lnTo>
                  <a:lnTo>
                    <a:pt x="290" y="127"/>
                  </a:lnTo>
                  <a:lnTo>
                    <a:pt x="336" y="0"/>
                  </a:lnTo>
                  <a:lnTo>
                    <a:pt x="267" y="0"/>
                  </a:lnTo>
                  <a:lnTo>
                    <a:pt x="254" y="57"/>
                  </a:lnTo>
                  <a:lnTo>
                    <a:pt x="243" y="117"/>
                  </a:lnTo>
                  <a:lnTo>
                    <a:pt x="243" y="121"/>
                  </a:lnTo>
                  <a:lnTo>
                    <a:pt x="229" y="206"/>
                  </a:lnTo>
                  <a:lnTo>
                    <a:pt x="218" y="295"/>
                  </a:lnTo>
                  <a:lnTo>
                    <a:pt x="219" y="319"/>
                  </a:lnTo>
                  <a:lnTo>
                    <a:pt x="219" y="326"/>
                  </a:lnTo>
                  <a:lnTo>
                    <a:pt x="219" y="335"/>
                  </a:lnTo>
                  <a:lnTo>
                    <a:pt x="218" y="337"/>
                  </a:lnTo>
                  <a:lnTo>
                    <a:pt x="218" y="341"/>
                  </a:lnTo>
                  <a:lnTo>
                    <a:pt x="218" y="348"/>
                  </a:lnTo>
                  <a:lnTo>
                    <a:pt x="214" y="353"/>
                  </a:lnTo>
                  <a:lnTo>
                    <a:pt x="212" y="357"/>
                  </a:lnTo>
                  <a:lnTo>
                    <a:pt x="210" y="359"/>
                  </a:lnTo>
                  <a:lnTo>
                    <a:pt x="208" y="361"/>
                  </a:lnTo>
                  <a:lnTo>
                    <a:pt x="205" y="366"/>
                  </a:lnTo>
                  <a:lnTo>
                    <a:pt x="201" y="366"/>
                  </a:lnTo>
                  <a:lnTo>
                    <a:pt x="199" y="367"/>
                  </a:lnTo>
                  <a:lnTo>
                    <a:pt x="194" y="369"/>
                  </a:lnTo>
                  <a:lnTo>
                    <a:pt x="187" y="371"/>
                  </a:lnTo>
                  <a:lnTo>
                    <a:pt x="183" y="371"/>
                  </a:lnTo>
                  <a:lnTo>
                    <a:pt x="181" y="372"/>
                  </a:lnTo>
                  <a:lnTo>
                    <a:pt x="176" y="371"/>
                  </a:lnTo>
                  <a:lnTo>
                    <a:pt x="172" y="371"/>
                  </a:lnTo>
                  <a:lnTo>
                    <a:pt x="164" y="371"/>
                  </a:lnTo>
                  <a:lnTo>
                    <a:pt x="154" y="368"/>
                  </a:lnTo>
                  <a:lnTo>
                    <a:pt x="150" y="367"/>
                  </a:lnTo>
                  <a:lnTo>
                    <a:pt x="146" y="367"/>
                  </a:lnTo>
                  <a:lnTo>
                    <a:pt x="134" y="366"/>
                  </a:lnTo>
                  <a:lnTo>
                    <a:pt x="123" y="363"/>
                  </a:lnTo>
                  <a:lnTo>
                    <a:pt x="105" y="357"/>
                  </a:lnTo>
                  <a:lnTo>
                    <a:pt x="90" y="354"/>
                  </a:lnTo>
                  <a:lnTo>
                    <a:pt x="75" y="350"/>
                  </a:lnTo>
                  <a:lnTo>
                    <a:pt x="63" y="350"/>
                  </a:lnTo>
                  <a:lnTo>
                    <a:pt x="50" y="350"/>
                  </a:lnTo>
                  <a:lnTo>
                    <a:pt x="39" y="353"/>
                  </a:lnTo>
                  <a:lnTo>
                    <a:pt x="30" y="355"/>
                  </a:lnTo>
                  <a:lnTo>
                    <a:pt x="22" y="360"/>
                  </a:lnTo>
                  <a:lnTo>
                    <a:pt x="14" y="365"/>
                  </a:lnTo>
                  <a:lnTo>
                    <a:pt x="9" y="372"/>
                  </a:lnTo>
                  <a:lnTo>
                    <a:pt x="4" y="379"/>
                  </a:lnTo>
                  <a:lnTo>
                    <a:pt x="2" y="389"/>
                  </a:lnTo>
                  <a:lnTo>
                    <a:pt x="0" y="398"/>
                  </a:lnTo>
                  <a:lnTo>
                    <a:pt x="0" y="410"/>
                  </a:lnTo>
                  <a:lnTo>
                    <a:pt x="0" y="423"/>
                  </a:lnTo>
                  <a:lnTo>
                    <a:pt x="2" y="439"/>
                  </a:lnTo>
                  <a:lnTo>
                    <a:pt x="7" y="438"/>
                  </a:lnTo>
                  <a:lnTo>
                    <a:pt x="13" y="438"/>
                  </a:lnTo>
                  <a:lnTo>
                    <a:pt x="25" y="435"/>
                  </a:lnTo>
                  <a:lnTo>
                    <a:pt x="68" y="421"/>
                  </a:lnTo>
                  <a:lnTo>
                    <a:pt x="111" y="414"/>
                  </a:lnTo>
                  <a:lnTo>
                    <a:pt x="156" y="410"/>
                  </a:lnTo>
                  <a:lnTo>
                    <a:pt x="201" y="413"/>
                  </a:lnTo>
                  <a:lnTo>
                    <a:pt x="246" y="417"/>
                  </a:lnTo>
                  <a:lnTo>
                    <a:pt x="291" y="428"/>
                  </a:lnTo>
                  <a:lnTo>
                    <a:pt x="338" y="443"/>
                  </a:lnTo>
                  <a:lnTo>
                    <a:pt x="386" y="463"/>
                  </a:lnTo>
                  <a:lnTo>
                    <a:pt x="410" y="463"/>
                  </a:lnTo>
                  <a:lnTo>
                    <a:pt x="492" y="460"/>
                  </a:lnTo>
                  <a:lnTo>
                    <a:pt x="603" y="455"/>
                  </a:lnTo>
                  <a:lnTo>
                    <a:pt x="714" y="450"/>
                  </a:lnTo>
                  <a:lnTo>
                    <a:pt x="727" y="450"/>
                  </a:lnTo>
                  <a:lnTo>
                    <a:pt x="834" y="444"/>
                  </a:lnTo>
                  <a:lnTo>
                    <a:pt x="938" y="439"/>
                  </a:lnTo>
                  <a:lnTo>
                    <a:pt x="937" y="433"/>
                  </a:lnTo>
                  <a:lnTo>
                    <a:pt x="937" y="429"/>
                  </a:lnTo>
                  <a:lnTo>
                    <a:pt x="934" y="426"/>
                  </a:lnTo>
                  <a:lnTo>
                    <a:pt x="933" y="425"/>
                  </a:lnTo>
                  <a:lnTo>
                    <a:pt x="904" y="411"/>
                  </a:lnTo>
                  <a:lnTo>
                    <a:pt x="878" y="402"/>
                  </a:lnTo>
                  <a:lnTo>
                    <a:pt x="852" y="392"/>
                  </a:lnTo>
                  <a:lnTo>
                    <a:pt x="828" y="385"/>
                  </a:lnTo>
                  <a:lnTo>
                    <a:pt x="781" y="373"/>
                  </a:lnTo>
                  <a:lnTo>
                    <a:pt x="739" y="368"/>
                  </a:lnTo>
                  <a:lnTo>
                    <a:pt x="722" y="367"/>
                  </a:lnTo>
                  <a:lnTo>
                    <a:pt x="710" y="367"/>
                  </a:lnTo>
                  <a:lnTo>
                    <a:pt x="708" y="342"/>
                  </a:lnTo>
                  <a:lnTo>
                    <a:pt x="705" y="319"/>
                  </a:lnTo>
                  <a:lnTo>
                    <a:pt x="702" y="296"/>
                  </a:lnTo>
                  <a:lnTo>
                    <a:pt x="698" y="276"/>
                  </a:lnTo>
                  <a:lnTo>
                    <a:pt x="687" y="236"/>
                  </a:lnTo>
                  <a:lnTo>
                    <a:pt x="680" y="218"/>
                  </a:lnTo>
                  <a:lnTo>
                    <a:pt x="673" y="203"/>
                  </a:lnTo>
                  <a:lnTo>
                    <a:pt x="654" y="170"/>
                  </a:lnTo>
                  <a:lnTo>
                    <a:pt x="643" y="156"/>
                  </a:lnTo>
                  <a:lnTo>
                    <a:pt x="632" y="144"/>
                  </a:lnTo>
                  <a:lnTo>
                    <a:pt x="607" y="121"/>
                  </a:lnTo>
                  <a:lnTo>
                    <a:pt x="578" y="103"/>
                  </a:lnTo>
                  <a:lnTo>
                    <a:pt x="579" y="79"/>
                  </a:lnTo>
                  <a:lnTo>
                    <a:pt x="584" y="38"/>
                  </a:lnTo>
                  <a:lnTo>
                    <a:pt x="591"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19" name="Freeform 330"/>
            <p:cNvSpPr>
              <a:spLocks/>
            </p:cNvSpPr>
            <p:nvPr/>
          </p:nvSpPr>
          <p:spPr bwMode="auto">
            <a:xfrm>
              <a:off x="-9828" y="808"/>
              <a:ext cx="134" cy="42"/>
            </a:xfrm>
            <a:custGeom>
              <a:avLst/>
              <a:gdLst>
                <a:gd name="T0" fmla="*/ 392 w 402"/>
                <a:gd name="T1" fmla="*/ 0 h 127"/>
                <a:gd name="T2" fmla="*/ 305 w 402"/>
                <a:gd name="T3" fmla="*/ 0 h 127"/>
                <a:gd name="T4" fmla="*/ 305 w 402"/>
                <a:gd name="T5" fmla="*/ 14 h 127"/>
                <a:gd name="T6" fmla="*/ 306 w 402"/>
                <a:gd name="T7" fmla="*/ 31 h 127"/>
                <a:gd name="T8" fmla="*/ 282 w 402"/>
                <a:gd name="T9" fmla="*/ 30 h 127"/>
                <a:gd name="T10" fmla="*/ 240 w 402"/>
                <a:gd name="T11" fmla="*/ 25 h 127"/>
                <a:gd name="T12" fmla="*/ 200 w 402"/>
                <a:gd name="T13" fmla="*/ 19 h 127"/>
                <a:gd name="T14" fmla="*/ 163 w 402"/>
                <a:gd name="T15" fmla="*/ 11 h 127"/>
                <a:gd name="T16" fmla="*/ 131 w 402"/>
                <a:gd name="T17" fmla="*/ 0 h 127"/>
                <a:gd name="T18" fmla="*/ 0 w 402"/>
                <a:gd name="T19" fmla="*/ 0 h 127"/>
                <a:gd name="T20" fmla="*/ 20 w 402"/>
                <a:gd name="T21" fmla="*/ 12 h 127"/>
                <a:gd name="T22" fmla="*/ 70 w 402"/>
                <a:gd name="T23" fmla="*/ 38 h 127"/>
                <a:gd name="T24" fmla="*/ 234 w 402"/>
                <a:gd name="T25" fmla="*/ 127 h 127"/>
                <a:gd name="T26" fmla="*/ 258 w 402"/>
                <a:gd name="T27" fmla="*/ 125 h 127"/>
                <a:gd name="T28" fmla="*/ 282 w 402"/>
                <a:gd name="T29" fmla="*/ 119 h 127"/>
                <a:gd name="T30" fmla="*/ 305 w 402"/>
                <a:gd name="T31" fmla="*/ 111 h 127"/>
                <a:gd name="T32" fmla="*/ 314 w 402"/>
                <a:gd name="T33" fmla="*/ 107 h 127"/>
                <a:gd name="T34" fmla="*/ 319 w 402"/>
                <a:gd name="T35" fmla="*/ 104 h 127"/>
                <a:gd name="T36" fmla="*/ 322 w 402"/>
                <a:gd name="T37" fmla="*/ 103 h 127"/>
                <a:gd name="T38" fmla="*/ 325 w 402"/>
                <a:gd name="T39" fmla="*/ 103 h 127"/>
                <a:gd name="T40" fmla="*/ 344 w 402"/>
                <a:gd name="T41" fmla="*/ 92 h 127"/>
                <a:gd name="T42" fmla="*/ 361 w 402"/>
                <a:gd name="T43" fmla="*/ 79 h 127"/>
                <a:gd name="T44" fmla="*/ 377 w 402"/>
                <a:gd name="T45" fmla="*/ 65 h 127"/>
                <a:gd name="T46" fmla="*/ 379 w 402"/>
                <a:gd name="T47" fmla="*/ 60 h 127"/>
                <a:gd name="T48" fmla="*/ 380 w 402"/>
                <a:gd name="T49" fmla="*/ 57 h 127"/>
                <a:gd name="T50" fmla="*/ 383 w 402"/>
                <a:gd name="T51" fmla="*/ 56 h 127"/>
                <a:gd name="T52" fmla="*/ 390 w 402"/>
                <a:gd name="T53" fmla="*/ 49 h 127"/>
                <a:gd name="T54" fmla="*/ 402 w 402"/>
                <a:gd name="T55" fmla="*/ 31 h 127"/>
                <a:gd name="T56" fmla="*/ 401 w 402"/>
                <a:gd name="T57" fmla="*/ 19 h 127"/>
                <a:gd name="T58" fmla="*/ 397 w 402"/>
                <a:gd name="T59" fmla="*/ 9 h 127"/>
                <a:gd name="T60" fmla="*/ 392 w 402"/>
                <a:gd name="T6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2" h="127">
                  <a:moveTo>
                    <a:pt x="392" y="0"/>
                  </a:moveTo>
                  <a:lnTo>
                    <a:pt x="305" y="0"/>
                  </a:lnTo>
                  <a:lnTo>
                    <a:pt x="305" y="14"/>
                  </a:lnTo>
                  <a:lnTo>
                    <a:pt x="306" y="31"/>
                  </a:lnTo>
                  <a:lnTo>
                    <a:pt x="282" y="30"/>
                  </a:lnTo>
                  <a:lnTo>
                    <a:pt x="240" y="25"/>
                  </a:lnTo>
                  <a:lnTo>
                    <a:pt x="200" y="19"/>
                  </a:lnTo>
                  <a:lnTo>
                    <a:pt x="163" y="11"/>
                  </a:lnTo>
                  <a:lnTo>
                    <a:pt x="131" y="0"/>
                  </a:lnTo>
                  <a:lnTo>
                    <a:pt x="0" y="0"/>
                  </a:lnTo>
                  <a:lnTo>
                    <a:pt x="20" y="12"/>
                  </a:lnTo>
                  <a:lnTo>
                    <a:pt x="70" y="38"/>
                  </a:lnTo>
                  <a:lnTo>
                    <a:pt x="234" y="127"/>
                  </a:lnTo>
                  <a:lnTo>
                    <a:pt x="258" y="125"/>
                  </a:lnTo>
                  <a:lnTo>
                    <a:pt x="282" y="119"/>
                  </a:lnTo>
                  <a:lnTo>
                    <a:pt x="305" y="111"/>
                  </a:lnTo>
                  <a:lnTo>
                    <a:pt x="314" y="107"/>
                  </a:lnTo>
                  <a:lnTo>
                    <a:pt x="319" y="104"/>
                  </a:lnTo>
                  <a:lnTo>
                    <a:pt x="322" y="103"/>
                  </a:lnTo>
                  <a:lnTo>
                    <a:pt x="325" y="103"/>
                  </a:lnTo>
                  <a:lnTo>
                    <a:pt x="344" y="92"/>
                  </a:lnTo>
                  <a:lnTo>
                    <a:pt x="361" y="79"/>
                  </a:lnTo>
                  <a:lnTo>
                    <a:pt x="377" y="65"/>
                  </a:lnTo>
                  <a:lnTo>
                    <a:pt x="379" y="60"/>
                  </a:lnTo>
                  <a:lnTo>
                    <a:pt x="380" y="57"/>
                  </a:lnTo>
                  <a:lnTo>
                    <a:pt x="383" y="56"/>
                  </a:lnTo>
                  <a:lnTo>
                    <a:pt x="390" y="49"/>
                  </a:lnTo>
                  <a:lnTo>
                    <a:pt x="402" y="31"/>
                  </a:lnTo>
                  <a:lnTo>
                    <a:pt x="401" y="19"/>
                  </a:lnTo>
                  <a:lnTo>
                    <a:pt x="397" y="9"/>
                  </a:lnTo>
                  <a:lnTo>
                    <a:pt x="392"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0" name="Freeform 331"/>
            <p:cNvSpPr>
              <a:spLocks/>
            </p:cNvSpPr>
            <p:nvPr/>
          </p:nvSpPr>
          <p:spPr bwMode="auto">
            <a:xfrm>
              <a:off x="-8720" y="617"/>
              <a:ext cx="114" cy="191"/>
            </a:xfrm>
            <a:custGeom>
              <a:avLst/>
              <a:gdLst>
                <a:gd name="T0" fmla="*/ 145 w 341"/>
                <a:gd name="T1" fmla="*/ 0 h 572"/>
                <a:gd name="T2" fmla="*/ 0 w 341"/>
                <a:gd name="T3" fmla="*/ 0 h 572"/>
                <a:gd name="T4" fmla="*/ 42 w 341"/>
                <a:gd name="T5" fmla="*/ 30 h 572"/>
                <a:gd name="T6" fmla="*/ 87 w 341"/>
                <a:gd name="T7" fmla="*/ 60 h 572"/>
                <a:gd name="T8" fmla="*/ 177 w 341"/>
                <a:gd name="T9" fmla="*/ 118 h 572"/>
                <a:gd name="T10" fmla="*/ 185 w 341"/>
                <a:gd name="T11" fmla="*/ 122 h 572"/>
                <a:gd name="T12" fmla="*/ 197 w 341"/>
                <a:gd name="T13" fmla="*/ 123 h 572"/>
                <a:gd name="T14" fmla="*/ 205 w 341"/>
                <a:gd name="T15" fmla="*/ 149 h 572"/>
                <a:gd name="T16" fmla="*/ 215 w 341"/>
                <a:gd name="T17" fmla="*/ 178 h 572"/>
                <a:gd name="T18" fmla="*/ 232 w 341"/>
                <a:gd name="T19" fmla="*/ 240 h 572"/>
                <a:gd name="T20" fmla="*/ 235 w 341"/>
                <a:gd name="T21" fmla="*/ 242 h 572"/>
                <a:gd name="T22" fmla="*/ 239 w 341"/>
                <a:gd name="T23" fmla="*/ 242 h 572"/>
                <a:gd name="T24" fmla="*/ 245 w 341"/>
                <a:gd name="T25" fmla="*/ 243 h 572"/>
                <a:gd name="T26" fmla="*/ 245 w 341"/>
                <a:gd name="T27" fmla="*/ 507 h 572"/>
                <a:gd name="T28" fmla="*/ 245 w 341"/>
                <a:gd name="T29" fmla="*/ 531 h 572"/>
                <a:gd name="T30" fmla="*/ 229 w 341"/>
                <a:gd name="T31" fmla="*/ 550 h 572"/>
                <a:gd name="T32" fmla="*/ 217 w 341"/>
                <a:gd name="T33" fmla="*/ 572 h 572"/>
                <a:gd name="T34" fmla="*/ 294 w 341"/>
                <a:gd name="T35" fmla="*/ 572 h 572"/>
                <a:gd name="T36" fmla="*/ 318 w 341"/>
                <a:gd name="T37" fmla="*/ 527 h 572"/>
                <a:gd name="T38" fmla="*/ 323 w 341"/>
                <a:gd name="T39" fmla="*/ 515 h 572"/>
                <a:gd name="T40" fmla="*/ 325 w 341"/>
                <a:gd name="T41" fmla="*/ 509 h 572"/>
                <a:gd name="T42" fmla="*/ 329 w 341"/>
                <a:gd name="T43" fmla="*/ 505 h 572"/>
                <a:gd name="T44" fmla="*/ 341 w 341"/>
                <a:gd name="T45" fmla="*/ 483 h 572"/>
                <a:gd name="T46" fmla="*/ 339 w 341"/>
                <a:gd name="T47" fmla="*/ 459 h 572"/>
                <a:gd name="T48" fmla="*/ 305 w 341"/>
                <a:gd name="T49" fmla="*/ 290 h 572"/>
                <a:gd name="T50" fmla="*/ 269 w 341"/>
                <a:gd name="T51" fmla="*/ 123 h 572"/>
                <a:gd name="T52" fmla="*/ 268 w 341"/>
                <a:gd name="T53" fmla="*/ 117 h 572"/>
                <a:gd name="T54" fmla="*/ 268 w 341"/>
                <a:gd name="T55" fmla="*/ 113 h 572"/>
                <a:gd name="T56" fmla="*/ 268 w 341"/>
                <a:gd name="T57" fmla="*/ 111 h 572"/>
                <a:gd name="T58" fmla="*/ 252 w 341"/>
                <a:gd name="T59" fmla="*/ 108 h 572"/>
                <a:gd name="T60" fmla="*/ 239 w 341"/>
                <a:gd name="T61" fmla="*/ 105 h 572"/>
                <a:gd name="T62" fmla="*/ 227 w 341"/>
                <a:gd name="T63" fmla="*/ 100 h 572"/>
                <a:gd name="T64" fmla="*/ 219 w 341"/>
                <a:gd name="T65" fmla="*/ 94 h 572"/>
                <a:gd name="T66" fmla="*/ 211 w 341"/>
                <a:gd name="T67" fmla="*/ 87 h 572"/>
                <a:gd name="T68" fmla="*/ 207 w 341"/>
                <a:gd name="T69" fmla="*/ 81 h 572"/>
                <a:gd name="T70" fmla="*/ 202 w 341"/>
                <a:gd name="T71" fmla="*/ 74 h 572"/>
                <a:gd name="T72" fmla="*/ 199 w 341"/>
                <a:gd name="T73" fmla="*/ 66 h 572"/>
                <a:gd name="T74" fmla="*/ 196 w 341"/>
                <a:gd name="T75" fmla="*/ 47 h 572"/>
                <a:gd name="T76" fmla="*/ 197 w 341"/>
                <a:gd name="T77" fmla="*/ 27 h 572"/>
                <a:gd name="T78" fmla="*/ 185 w 341"/>
                <a:gd name="T79" fmla="*/ 24 h 572"/>
                <a:gd name="T80" fmla="*/ 177 w 341"/>
                <a:gd name="T81" fmla="*/ 21 h 572"/>
                <a:gd name="T82" fmla="*/ 145 w 341"/>
                <a:gd name="T83"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1" h="572">
                  <a:moveTo>
                    <a:pt x="145" y="0"/>
                  </a:moveTo>
                  <a:lnTo>
                    <a:pt x="0" y="0"/>
                  </a:lnTo>
                  <a:lnTo>
                    <a:pt x="42" y="30"/>
                  </a:lnTo>
                  <a:lnTo>
                    <a:pt x="87" y="60"/>
                  </a:lnTo>
                  <a:lnTo>
                    <a:pt x="177" y="118"/>
                  </a:lnTo>
                  <a:lnTo>
                    <a:pt x="185" y="122"/>
                  </a:lnTo>
                  <a:lnTo>
                    <a:pt x="197" y="123"/>
                  </a:lnTo>
                  <a:lnTo>
                    <a:pt x="205" y="149"/>
                  </a:lnTo>
                  <a:lnTo>
                    <a:pt x="215" y="178"/>
                  </a:lnTo>
                  <a:lnTo>
                    <a:pt x="232" y="240"/>
                  </a:lnTo>
                  <a:lnTo>
                    <a:pt x="235" y="242"/>
                  </a:lnTo>
                  <a:lnTo>
                    <a:pt x="239" y="242"/>
                  </a:lnTo>
                  <a:lnTo>
                    <a:pt x="245" y="243"/>
                  </a:lnTo>
                  <a:lnTo>
                    <a:pt x="245" y="507"/>
                  </a:lnTo>
                  <a:lnTo>
                    <a:pt x="245" y="531"/>
                  </a:lnTo>
                  <a:lnTo>
                    <a:pt x="229" y="550"/>
                  </a:lnTo>
                  <a:lnTo>
                    <a:pt x="217" y="572"/>
                  </a:lnTo>
                  <a:lnTo>
                    <a:pt x="294" y="572"/>
                  </a:lnTo>
                  <a:lnTo>
                    <a:pt x="318" y="527"/>
                  </a:lnTo>
                  <a:lnTo>
                    <a:pt x="323" y="515"/>
                  </a:lnTo>
                  <a:lnTo>
                    <a:pt x="325" y="509"/>
                  </a:lnTo>
                  <a:lnTo>
                    <a:pt x="329" y="505"/>
                  </a:lnTo>
                  <a:lnTo>
                    <a:pt x="341" y="483"/>
                  </a:lnTo>
                  <a:lnTo>
                    <a:pt x="339" y="459"/>
                  </a:lnTo>
                  <a:lnTo>
                    <a:pt x="305" y="290"/>
                  </a:lnTo>
                  <a:lnTo>
                    <a:pt x="269" y="123"/>
                  </a:lnTo>
                  <a:lnTo>
                    <a:pt x="268" y="117"/>
                  </a:lnTo>
                  <a:lnTo>
                    <a:pt x="268" y="113"/>
                  </a:lnTo>
                  <a:lnTo>
                    <a:pt x="268" y="111"/>
                  </a:lnTo>
                  <a:lnTo>
                    <a:pt x="252" y="108"/>
                  </a:lnTo>
                  <a:lnTo>
                    <a:pt x="239" y="105"/>
                  </a:lnTo>
                  <a:lnTo>
                    <a:pt x="227" y="100"/>
                  </a:lnTo>
                  <a:lnTo>
                    <a:pt x="219" y="94"/>
                  </a:lnTo>
                  <a:lnTo>
                    <a:pt x="211" y="87"/>
                  </a:lnTo>
                  <a:lnTo>
                    <a:pt x="207" y="81"/>
                  </a:lnTo>
                  <a:lnTo>
                    <a:pt x="202" y="74"/>
                  </a:lnTo>
                  <a:lnTo>
                    <a:pt x="199" y="66"/>
                  </a:lnTo>
                  <a:lnTo>
                    <a:pt x="196" y="47"/>
                  </a:lnTo>
                  <a:lnTo>
                    <a:pt x="197" y="27"/>
                  </a:lnTo>
                  <a:lnTo>
                    <a:pt x="185" y="24"/>
                  </a:lnTo>
                  <a:lnTo>
                    <a:pt x="177" y="21"/>
                  </a:lnTo>
                  <a:lnTo>
                    <a:pt x="145"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1" name="Freeform 332"/>
            <p:cNvSpPr>
              <a:spLocks/>
            </p:cNvSpPr>
            <p:nvPr/>
          </p:nvSpPr>
          <p:spPr bwMode="auto">
            <a:xfrm>
              <a:off x="-9038" y="617"/>
              <a:ext cx="320" cy="191"/>
            </a:xfrm>
            <a:custGeom>
              <a:avLst/>
              <a:gdLst>
                <a:gd name="T0" fmla="*/ 910 w 959"/>
                <a:gd name="T1" fmla="*/ 392 h 572"/>
                <a:gd name="T2" fmla="*/ 909 w 959"/>
                <a:gd name="T3" fmla="*/ 410 h 572"/>
                <a:gd name="T4" fmla="*/ 898 w 959"/>
                <a:gd name="T5" fmla="*/ 438 h 572"/>
                <a:gd name="T6" fmla="*/ 887 w 959"/>
                <a:gd name="T7" fmla="*/ 468 h 572"/>
                <a:gd name="T8" fmla="*/ 870 w 959"/>
                <a:gd name="T9" fmla="*/ 505 h 572"/>
                <a:gd name="T10" fmla="*/ 855 w 959"/>
                <a:gd name="T11" fmla="*/ 530 h 572"/>
                <a:gd name="T12" fmla="*/ 839 w 959"/>
                <a:gd name="T13" fmla="*/ 555 h 572"/>
                <a:gd name="T14" fmla="*/ 918 w 959"/>
                <a:gd name="T15" fmla="*/ 572 h 572"/>
                <a:gd name="T16" fmla="*/ 954 w 959"/>
                <a:gd name="T17" fmla="*/ 545 h 572"/>
                <a:gd name="T18" fmla="*/ 958 w 959"/>
                <a:gd name="T19" fmla="*/ 541 h 572"/>
                <a:gd name="T20" fmla="*/ 959 w 959"/>
                <a:gd name="T21" fmla="*/ 531 h 572"/>
                <a:gd name="T22" fmla="*/ 959 w 959"/>
                <a:gd name="T23" fmla="*/ 339 h 572"/>
                <a:gd name="T24" fmla="*/ 923 w 959"/>
                <a:gd name="T25" fmla="*/ 286 h 572"/>
                <a:gd name="T26" fmla="*/ 850 w 959"/>
                <a:gd name="T27" fmla="*/ 234 h 572"/>
                <a:gd name="T28" fmla="*/ 771 w 959"/>
                <a:gd name="T29" fmla="*/ 189 h 572"/>
                <a:gd name="T30" fmla="*/ 687 w 959"/>
                <a:gd name="T31" fmla="*/ 148 h 572"/>
                <a:gd name="T32" fmla="*/ 640 w 959"/>
                <a:gd name="T33" fmla="*/ 129 h 572"/>
                <a:gd name="T34" fmla="*/ 563 w 959"/>
                <a:gd name="T35" fmla="*/ 100 h 572"/>
                <a:gd name="T36" fmla="*/ 484 w 959"/>
                <a:gd name="T37" fmla="*/ 76 h 572"/>
                <a:gd name="T38" fmla="*/ 357 w 959"/>
                <a:gd name="T39" fmla="*/ 46 h 572"/>
                <a:gd name="T40" fmla="*/ 311 w 959"/>
                <a:gd name="T41" fmla="*/ 38 h 572"/>
                <a:gd name="T42" fmla="*/ 311 w 959"/>
                <a:gd name="T43" fmla="*/ 32 h 572"/>
                <a:gd name="T44" fmla="*/ 262 w 959"/>
                <a:gd name="T45" fmla="*/ 26 h 572"/>
                <a:gd name="T46" fmla="*/ 219 w 959"/>
                <a:gd name="T47" fmla="*/ 23 h 572"/>
                <a:gd name="T48" fmla="*/ 178 w 959"/>
                <a:gd name="T49" fmla="*/ 16 h 572"/>
                <a:gd name="T50" fmla="*/ 142 w 959"/>
                <a:gd name="T51" fmla="*/ 6 h 572"/>
                <a:gd name="T52" fmla="*/ 119 w 959"/>
                <a:gd name="T53" fmla="*/ 3 h 572"/>
                <a:gd name="T54" fmla="*/ 0 w 959"/>
                <a:gd name="T55" fmla="*/ 0 h 572"/>
                <a:gd name="T56" fmla="*/ 66 w 959"/>
                <a:gd name="T57" fmla="*/ 41 h 572"/>
                <a:gd name="T58" fmla="*/ 143 w 959"/>
                <a:gd name="T59" fmla="*/ 75 h 572"/>
                <a:gd name="T60" fmla="*/ 263 w 959"/>
                <a:gd name="T61" fmla="*/ 75 h 572"/>
                <a:gd name="T62" fmla="*/ 263 w 959"/>
                <a:gd name="T63" fmla="*/ 83 h 572"/>
                <a:gd name="T64" fmla="*/ 323 w 959"/>
                <a:gd name="T65" fmla="*/ 104 h 572"/>
                <a:gd name="T66" fmla="*/ 403 w 959"/>
                <a:gd name="T67" fmla="*/ 134 h 572"/>
                <a:gd name="T68" fmla="*/ 479 w 959"/>
                <a:gd name="T69" fmla="*/ 171 h 572"/>
                <a:gd name="T70" fmla="*/ 623 w 959"/>
                <a:gd name="T71" fmla="*/ 171 h 572"/>
                <a:gd name="T72" fmla="*/ 623 w 959"/>
                <a:gd name="T73" fmla="*/ 179 h 572"/>
                <a:gd name="T74" fmla="*/ 669 w 959"/>
                <a:gd name="T75" fmla="*/ 202 h 572"/>
                <a:gd name="T76" fmla="*/ 748 w 959"/>
                <a:gd name="T77" fmla="*/ 244 h 572"/>
                <a:gd name="T78" fmla="*/ 820 w 959"/>
                <a:gd name="T79" fmla="*/ 294 h 572"/>
                <a:gd name="T80" fmla="*/ 882 w 959"/>
                <a:gd name="T81" fmla="*/ 353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572">
                  <a:moveTo>
                    <a:pt x="911" y="387"/>
                  </a:moveTo>
                  <a:lnTo>
                    <a:pt x="910" y="392"/>
                  </a:lnTo>
                  <a:lnTo>
                    <a:pt x="910" y="398"/>
                  </a:lnTo>
                  <a:lnTo>
                    <a:pt x="909" y="410"/>
                  </a:lnTo>
                  <a:lnTo>
                    <a:pt x="901" y="429"/>
                  </a:lnTo>
                  <a:lnTo>
                    <a:pt x="898" y="438"/>
                  </a:lnTo>
                  <a:lnTo>
                    <a:pt x="895" y="449"/>
                  </a:lnTo>
                  <a:lnTo>
                    <a:pt x="887" y="468"/>
                  </a:lnTo>
                  <a:lnTo>
                    <a:pt x="880" y="488"/>
                  </a:lnTo>
                  <a:lnTo>
                    <a:pt x="870" y="505"/>
                  </a:lnTo>
                  <a:lnTo>
                    <a:pt x="861" y="523"/>
                  </a:lnTo>
                  <a:lnTo>
                    <a:pt x="855" y="530"/>
                  </a:lnTo>
                  <a:lnTo>
                    <a:pt x="850" y="538"/>
                  </a:lnTo>
                  <a:lnTo>
                    <a:pt x="839" y="555"/>
                  </a:lnTo>
                  <a:lnTo>
                    <a:pt x="840" y="572"/>
                  </a:lnTo>
                  <a:lnTo>
                    <a:pt x="918" y="572"/>
                  </a:lnTo>
                  <a:lnTo>
                    <a:pt x="934" y="556"/>
                  </a:lnTo>
                  <a:lnTo>
                    <a:pt x="954" y="545"/>
                  </a:lnTo>
                  <a:lnTo>
                    <a:pt x="955" y="543"/>
                  </a:lnTo>
                  <a:lnTo>
                    <a:pt x="958" y="541"/>
                  </a:lnTo>
                  <a:lnTo>
                    <a:pt x="958" y="536"/>
                  </a:lnTo>
                  <a:lnTo>
                    <a:pt x="959" y="531"/>
                  </a:lnTo>
                  <a:lnTo>
                    <a:pt x="959" y="387"/>
                  </a:lnTo>
                  <a:lnTo>
                    <a:pt x="959" y="339"/>
                  </a:lnTo>
                  <a:lnTo>
                    <a:pt x="959" y="315"/>
                  </a:lnTo>
                  <a:lnTo>
                    <a:pt x="923" y="286"/>
                  </a:lnTo>
                  <a:lnTo>
                    <a:pt x="887" y="260"/>
                  </a:lnTo>
                  <a:lnTo>
                    <a:pt x="850" y="234"/>
                  </a:lnTo>
                  <a:lnTo>
                    <a:pt x="811" y="212"/>
                  </a:lnTo>
                  <a:lnTo>
                    <a:pt x="771" y="189"/>
                  </a:lnTo>
                  <a:lnTo>
                    <a:pt x="730" y="168"/>
                  </a:lnTo>
                  <a:lnTo>
                    <a:pt x="687" y="148"/>
                  </a:lnTo>
                  <a:lnTo>
                    <a:pt x="643" y="130"/>
                  </a:lnTo>
                  <a:lnTo>
                    <a:pt x="640" y="129"/>
                  </a:lnTo>
                  <a:lnTo>
                    <a:pt x="601" y="113"/>
                  </a:lnTo>
                  <a:lnTo>
                    <a:pt x="563" y="100"/>
                  </a:lnTo>
                  <a:lnTo>
                    <a:pt x="523" y="87"/>
                  </a:lnTo>
                  <a:lnTo>
                    <a:pt x="484" y="76"/>
                  </a:lnTo>
                  <a:lnTo>
                    <a:pt x="400" y="56"/>
                  </a:lnTo>
                  <a:lnTo>
                    <a:pt x="357" y="46"/>
                  </a:lnTo>
                  <a:lnTo>
                    <a:pt x="313" y="39"/>
                  </a:lnTo>
                  <a:lnTo>
                    <a:pt x="311" y="38"/>
                  </a:lnTo>
                  <a:lnTo>
                    <a:pt x="311" y="35"/>
                  </a:lnTo>
                  <a:lnTo>
                    <a:pt x="311" y="32"/>
                  </a:lnTo>
                  <a:lnTo>
                    <a:pt x="311" y="27"/>
                  </a:lnTo>
                  <a:lnTo>
                    <a:pt x="262" y="26"/>
                  </a:lnTo>
                  <a:lnTo>
                    <a:pt x="239" y="24"/>
                  </a:lnTo>
                  <a:lnTo>
                    <a:pt x="219" y="23"/>
                  </a:lnTo>
                  <a:lnTo>
                    <a:pt x="197" y="20"/>
                  </a:lnTo>
                  <a:lnTo>
                    <a:pt x="178" y="16"/>
                  </a:lnTo>
                  <a:lnTo>
                    <a:pt x="159" y="11"/>
                  </a:lnTo>
                  <a:lnTo>
                    <a:pt x="142" y="6"/>
                  </a:lnTo>
                  <a:lnTo>
                    <a:pt x="130" y="3"/>
                  </a:lnTo>
                  <a:lnTo>
                    <a:pt x="119" y="3"/>
                  </a:lnTo>
                  <a:lnTo>
                    <a:pt x="118" y="0"/>
                  </a:lnTo>
                  <a:lnTo>
                    <a:pt x="0" y="0"/>
                  </a:lnTo>
                  <a:lnTo>
                    <a:pt x="31" y="21"/>
                  </a:lnTo>
                  <a:lnTo>
                    <a:pt x="66" y="41"/>
                  </a:lnTo>
                  <a:lnTo>
                    <a:pt x="103" y="59"/>
                  </a:lnTo>
                  <a:lnTo>
                    <a:pt x="143" y="75"/>
                  </a:lnTo>
                  <a:lnTo>
                    <a:pt x="167" y="75"/>
                  </a:lnTo>
                  <a:lnTo>
                    <a:pt x="263" y="75"/>
                  </a:lnTo>
                  <a:lnTo>
                    <a:pt x="263" y="80"/>
                  </a:lnTo>
                  <a:lnTo>
                    <a:pt x="263" y="83"/>
                  </a:lnTo>
                  <a:lnTo>
                    <a:pt x="265" y="88"/>
                  </a:lnTo>
                  <a:lnTo>
                    <a:pt x="323" y="104"/>
                  </a:lnTo>
                  <a:lnTo>
                    <a:pt x="378" y="124"/>
                  </a:lnTo>
                  <a:lnTo>
                    <a:pt x="403" y="134"/>
                  </a:lnTo>
                  <a:lnTo>
                    <a:pt x="430" y="146"/>
                  </a:lnTo>
                  <a:lnTo>
                    <a:pt x="479" y="171"/>
                  </a:lnTo>
                  <a:lnTo>
                    <a:pt x="503" y="171"/>
                  </a:lnTo>
                  <a:lnTo>
                    <a:pt x="623" y="171"/>
                  </a:lnTo>
                  <a:lnTo>
                    <a:pt x="623" y="176"/>
                  </a:lnTo>
                  <a:lnTo>
                    <a:pt x="623" y="179"/>
                  </a:lnTo>
                  <a:lnTo>
                    <a:pt x="627" y="184"/>
                  </a:lnTo>
                  <a:lnTo>
                    <a:pt x="669" y="202"/>
                  </a:lnTo>
                  <a:lnTo>
                    <a:pt x="709" y="222"/>
                  </a:lnTo>
                  <a:lnTo>
                    <a:pt x="748" y="244"/>
                  </a:lnTo>
                  <a:lnTo>
                    <a:pt x="785" y="269"/>
                  </a:lnTo>
                  <a:lnTo>
                    <a:pt x="820" y="294"/>
                  </a:lnTo>
                  <a:lnTo>
                    <a:pt x="852" y="323"/>
                  </a:lnTo>
                  <a:lnTo>
                    <a:pt x="882" y="353"/>
                  </a:lnTo>
                  <a:lnTo>
                    <a:pt x="911" y="38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2" name="Freeform 333"/>
            <p:cNvSpPr>
              <a:spLocks noEditPoints="1"/>
            </p:cNvSpPr>
            <p:nvPr/>
          </p:nvSpPr>
          <p:spPr bwMode="auto">
            <a:xfrm>
              <a:off x="-9390" y="617"/>
              <a:ext cx="256" cy="191"/>
            </a:xfrm>
            <a:custGeom>
              <a:avLst/>
              <a:gdLst>
                <a:gd name="T0" fmla="*/ 623 w 768"/>
                <a:gd name="T1" fmla="*/ 93 h 572"/>
                <a:gd name="T2" fmla="*/ 444 w 768"/>
                <a:gd name="T3" fmla="*/ 119 h 572"/>
                <a:gd name="T4" fmla="*/ 388 w 768"/>
                <a:gd name="T5" fmla="*/ 165 h 572"/>
                <a:gd name="T6" fmla="*/ 576 w 768"/>
                <a:gd name="T7" fmla="*/ 159 h 572"/>
                <a:gd name="T8" fmla="*/ 487 w 768"/>
                <a:gd name="T9" fmla="*/ 206 h 572"/>
                <a:gd name="T10" fmla="*/ 353 w 768"/>
                <a:gd name="T11" fmla="*/ 226 h 572"/>
                <a:gd name="T12" fmla="*/ 308 w 768"/>
                <a:gd name="T13" fmla="*/ 224 h 572"/>
                <a:gd name="T14" fmla="*/ 216 w 768"/>
                <a:gd name="T15" fmla="*/ 203 h 572"/>
                <a:gd name="T16" fmla="*/ 152 w 768"/>
                <a:gd name="T17" fmla="*/ 179 h 572"/>
                <a:gd name="T18" fmla="*/ 96 w 768"/>
                <a:gd name="T19" fmla="*/ 342 h 572"/>
                <a:gd name="T20" fmla="*/ 38 w 768"/>
                <a:gd name="T21" fmla="*/ 462 h 572"/>
                <a:gd name="T22" fmla="*/ 0 w 768"/>
                <a:gd name="T23" fmla="*/ 531 h 572"/>
                <a:gd name="T24" fmla="*/ 96 w 768"/>
                <a:gd name="T25" fmla="*/ 572 h 572"/>
                <a:gd name="T26" fmla="*/ 72 w 768"/>
                <a:gd name="T27" fmla="*/ 531 h 572"/>
                <a:gd name="T28" fmla="*/ 140 w 768"/>
                <a:gd name="T29" fmla="*/ 476 h 572"/>
                <a:gd name="T30" fmla="*/ 232 w 768"/>
                <a:gd name="T31" fmla="*/ 448 h 572"/>
                <a:gd name="T32" fmla="*/ 331 w 768"/>
                <a:gd name="T33" fmla="*/ 444 h 572"/>
                <a:gd name="T34" fmla="*/ 359 w 768"/>
                <a:gd name="T35" fmla="*/ 453 h 572"/>
                <a:gd name="T36" fmla="*/ 301 w 768"/>
                <a:gd name="T37" fmla="*/ 479 h 572"/>
                <a:gd name="T38" fmla="*/ 236 w 768"/>
                <a:gd name="T39" fmla="*/ 505 h 572"/>
                <a:gd name="T40" fmla="*/ 198 w 768"/>
                <a:gd name="T41" fmla="*/ 526 h 572"/>
                <a:gd name="T42" fmla="*/ 182 w 768"/>
                <a:gd name="T43" fmla="*/ 537 h 572"/>
                <a:gd name="T44" fmla="*/ 187 w 768"/>
                <a:gd name="T45" fmla="*/ 547 h 572"/>
                <a:gd name="T46" fmla="*/ 203 w 768"/>
                <a:gd name="T47" fmla="*/ 551 h 572"/>
                <a:gd name="T48" fmla="*/ 264 w 768"/>
                <a:gd name="T49" fmla="*/ 557 h 572"/>
                <a:gd name="T50" fmla="*/ 278 w 768"/>
                <a:gd name="T51" fmla="*/ 567 h 572"/>
                <a:gd name="T52" fmla="*/ 420 w 768"/>
                <a:gd name="T53" fmla="*/ 488 h 572"/>
                <a:gd name="T54" fmla="*/ 466 w 768"/>
                <a:gd name="T55" fmla="*/ 408 h 572"/>
                <a:gd name="T56" fmla="*/ 490 w 768"/>
                <a:gd name="T57" fmla="*/ 389 h 572"/>
                <a:gd name="T58" fmla="*/ 522 w 768"/>
                <a:gd name="T59" fmla="*/ 350 h 572"/>
                <a:gd name="T60" fmla="*/ 595 w 768"/>
                <a:gd name="T61" fmla="*/ 261 h 572"/>
                <a:gd name="T62" fmla="*/ 684 w 768"/>
                <a:gd name="T63" fmla="*/ 138 h 572"/>
                <a:gd name="T64" fmla="*/ 726 w 768"/>
                <a:gd name="T65" fmla="*/ 70 h 572"/>
                <a:gd name="T66" fmla="*/ 556 w 768"/>
                <a:gd name="T67" fmla="*/ 17 h 572"/>
                <a:gd name="T68" fmla="*/ 526 w 768"/>
                <a:gd name="T69" fmla="*/ 30 h 572"/>
                <a:gd name="T70" fmla="*/ 467 w 768"/>
                <a:gd name="T71" fmla="*/ 86 h 572"/>
                <a:gd name="T72" fmla="*/ 504 w 768"/>
                <a:gd name="T73" fmla="*/ 255 h 572"/>
                <a:gd name="T74" fmla="*/ 470 w 768"/>
                <a:gd name="T75" fmla="*/ 278 h 572"/>
                <a:gd name="T76" fmla="*/ 388 w 768"/>
                <a:gd name="T77" fmla="*/ 294 h 572"/>
                <a:gd name="T78" fmla="*/ 322 w 768"/>
                <a:gd name="T79" fmla="*/ 300 h 572"/>
                <a:gd name="T80" fmla="*/ 232 w 768"/>
                <a:gd name="T81" fmla="*/ 303 h 572"/>
                <a:gd name="T82" fmla="*/ 242 w 768"/>
                <a:gd name="T83" fmla="*/ 280 h 572"/>
                <a:gd name="T84" fmla="*/ 504 w 768"/>
                <a:gd name="T85" fmla="*/ 255 h 572"/>
                <a:gd name="T86" fmla="*/ 412 w 768"/>
                <a:gd name="T87" fmla="*/ 359 h 572"/>
                <a:gd name="T88" fmla="*/ 362 w 768"/>
                <a:gd name="T89" fmla="*/ 392 h 572"/>
                <a:gd name="T90" fmla="*/ 314 w 768"/>
                <a:gd name="T91" fmla="*/ 407 h 572"/>
                <a:gd name="T92" fmla="*/ 286 w 768"/>
                <a:gd name="T93" fmla="*/ 410 h 572"/>
                <a:gd name="T94" fmla="*/ 230 w 768"/>
                <a:gd name="T95" fmla="*/ 405 h 572"/>
                <a:gd name="T96" fmla="*/ 169 w 768"/>
                <a:gd name="T97" fmla="*/ 386 h 572"/>
                <a:gd name="T98" fmla="*/ 145 w 768"/>
                <a:gd name="T99" fmla="*/ 372 h 572"/>
                <a:gd name="T100" fmla="*/ 341 w 768"/>
                <a:gd name="T101" fmla="*/ 344 h 572"/>
                <a:gd name="T102" fmla="*/ 432 w 768"/>
                <a:gd name="T103" fmla="*/ 33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8" h="572">
                  <a:moveTo>
                    <a:pt x="623" y="87"/>
                  </a:moveTo>
                  <a:lnTo>
                    <a:pt x="623" y="89"/>
                  </a:lnTo>
                  <a:lnTo>
                    <a:pt x="623" y="93"/>
                  </a:lnTo>
                  <a:lnTo>
                    <a:pt x="624" y="99"/>
                  </a:lnTo>
                  <a:lnTo>
                    <a:pt x="504" y="113"/>
                  </a:lnTo>
                  <a:lnTo>
                    <a:pt x="444" y="119"/>
                  </a:lnTo>
                  <a:lnTo>
                    <a:pt x="414" y="122"/>
                  </a:lnTo>
                  <a:lnTo>
                    <a:pt x="385" y="125"/>
                  </a:lnTo>
                  <a:lnTo>
                    <a:pt x="388" y="165"/>
                  </a:lnTo>
                  <a:lnTo>
                    <a:pt x="432" y="160"/>
                  </a:lnTo>
                  <a:lnTo>
                    <a:pt x="479" y="159"/>
                  </a:lnTo>
                  <a:lnTo>
                    <a:pt x="576" y="159"/>
                  </a:lnTo>
                  <a:lnTo>
                    <a:pt x="576" y="171"/>
                  </a:lnTo>
                  <a:lnTo>
                    <a:pt x="530" y="190"/>
                  </a:lnTo>
                  <a:lnTo>
                    <a:pt x="487" y="206"/>
                  </a:lnTo>
                  <a:lnTo>
                    <a:pt x="442" y="216"/>
                  </a:lnTo>
                  <a:lnTo>
                    <a:pt x="398" y="224"/>
                  </a:lnTo>
                  <a:lnTo>
                    <a:pt x="353" y="226"/>
                  </a:lnTo>
                  <a:lnTo>
                    <a:pt x="341" y="225"/>
                  </a:lnTo>
                  <a:lnTo>
                    <a:pt x="330" y="225"/>
                  </a:lnTo>
                  <a:lnTo>
                    <a:pt x="308" y="224"/>
                  </a:lnTo>
                  <a:lnTo>
                    <a:pt x="263" y="218"/>
                  </a:lnTo>
                  <a:lnTo>
                    <a:pt x="220" y="208"/>
                  </a:lnTo>
                  <a:lnTo>
                    <a:pt x="216" y="203"/>
                  </a:lnTo>
                  <a:lnTo>
                    <a:pt x="216" y="200"/>
                  </a:lnTo>
                  <a:lnTo>
                    <a:pt x="216" y="195"/>
                  </a:lnTo>
                  <a:lnTo>
                    <a:pt x="152" y="179"/>
                  </a:lnTo>
                  <a:lnTo>
                    <a:pt x="138" y="224"/>
                  </a:lnTo>
                  <a:lnTo>
                    <a:pt x="124" y="268"/>
                  </a:lnTo>
                  <a:lnTo>
                    <a:pt x="96" y="342"/>
                  </a:lnTo>
                  <a:lnTo>
                    <a:pt x="77" y="383"/>
                  </a:lnTo>
                  <a:lnTo>
                    <a:pt x="59" y="424"/>
                  </a:lnTo>
                  <a:lnTo>
                    <a:pt x="38" y="462"/>
                  </a:lnTo>
                  <a:lnTo>
                    <a:pt x="28" y="482"/>
                  </a:lnTo>
                  <a:lnTo>
                    <a:pt x="18" y="502"/>
                  </a:lnTo>
                  <a:lnTo>
                    <a:pt x="0" y="531"/>
                  </a:lnTo>
                  <a:lnTo>
                    <a:pt x="0" y="555"/>
                  </a:lnTo>
                  <a:lnTo>
                    <a:pt x="0" y="572"/>
                  </a:lnTo>
                  <a:lnTo>
                    <a:pt x="96" y="572"/>
                  </a:lnTo>
                  <a:lnTo>
                    <a:pt x="91" y="557"/>
                  </a:lnTo>
                  <a:lnTo>
                    <a:pt x="83" y="543"/>
                  </a:lnTo>
                  <a:lnTo>
                    <a:pt x="72" y="531"/>
                  </a:lnTo>
                  <a:lnTo>
                    <a:pt x="92" y="509"/>
                  </a:lnTo>
                  <a:lnTo>
                    <a:pt x="115" y="491"/>
                  </a:lnTo>
                  <a:lnTo>
                    <a:pt x="140" y="476"/>
                  </a:lnTo>
                  <a:lnTo>
                    <a:pt x="168" y="465"/>
                  </a:lnTo>
                  <a:lnTo>
                    <a:pt x="198" y="454"/>
                  </a:lnTo>
                  <a:lnTo>
                    <a:pt x="232" y="448"/>
                  </a:lnTo>
                  <a:lnTo>
                    <a:pt x="266" y="444"/>
                  </a:lnTo>
                  <a:lnTo>
                    <a:pt x="306" y="444"/>
                  </a:lnTo>
                  <a:lnTo>
                    <a:pt x="331" y="444"/>
                  </a:lnTo>
                  <a:lnTo>
                    <a:pt x="359" y="447"/>
                  </a:lnTo>
                  <a:lnTo>
                    <a:pt x="359" y="449"/>
                  </a:lnTo>
                  <a:lnTo>
                    <a:pt x="359" y="453"/>
                  </a:lnTo>
                  <a:lnTo>
                    <a:pt x="360" y="459"/>
                  </a:lnTo>
                  <a:lnTo>
                    <a:pt x="329" y="468"/>
                  </a:lnTo>
                  <a:lnTo>
                    <a:pt x="301" y="479"/>
                  </a:lnTo>
                  <a:lnTo>
                    <a:pt x="276" y="488"/>
                  </a:lnTo>
                  <a:lnTo>
                    <a:pt x="256" y="497"/>
                  </a:lnTo>
                  <a:lnTo>
                    <a:pt x="236" y="505"/>
                  </a:lnTo>
                  <a:lnTo>
                    <a:pt x="221" y="513"/>
                  </a:lnTo>
                  <a:lnTo>
                    <a:pt x="208" y="519"/>
                  </a:lnTo>
                  <a:lnTo>
                    <a:pt x="198" y="526"/>
                  </a:lnTo>
                  <a:lnTo>
                    <a:pt x="190" y="531"/>
                  </a:lnTo>
                  <a:lnTo>
                    <a:pt x="185" y="536"/>
                  </a:lnTo>
                  <a:lnTo>
                    <a:pt x="182" y="537"/>
                  </a:lnTo>
                  <a:lnTo>
                    <a:pt x="182" y="539"/>
                  </a:lnTo>
                  <a:lnTo>
                    <a:pt x="184" y="544"/>
                  </a:lnTo>
                  <a:lnTo>
                    <a:pt x="187" y="547"/>
                  </a:lnTo>
                  <a:lnTo>
                    <a:pt x="193" y="550"/>
                  </a:lnTo>
                  <a:lnTo>
                    <a:pt x="197" y="550"/>
                  </a:lnTo>
                  <a:lnTo>
                    <a:pt x="203" y="551"/>
                  </a:lnTo>
                  <a:lnTo>
                    <a:pt x="216" y="554"/>
                  </a:lnTo>
                  <a:lnTo>
                    <a:pt x="240" y="555"/>
                  </a:lnTo>
                  <a:lnTo>
                    <a:pt x="264" y="557"/>
                  </a:lnTo>
                  <a:lnTo>
                    <a:pt x="271" y="560"/>
                  </a:lnTo>
                  <a:lnTo>
                    <a:pt x="277" y="563"/>
                  </a:lnTo>
                  <a:lnTo>
                    <a:pt x="278" y="567"/>
                  </a:lnTo>
                  <a:lnTo>
                    <a:pt x="280" y="572"/>
                  </a:lnTo>
                  <a:lnTo>
                    <a:pt x="380" y="572"/>
                  </a:lnTo>
                  <a:lnTo>
                    <a:pt x="420" y="488"/>
                  </a:lnTo>
                  <a:lnTo>
                    <a:pt x="456" y="411"/>
                  </a:lnTo>
                  <a:lnTo>
                    <a:pt x="461" y="410"/>
                  </a:lnTo>
                  <a:lnTo>
                    <a:pt x="466" y="408"/>
                  </a:lnTo>
                  <a:lnTo>
                    <a:pt x="469" y="406"/>
                  </a:lnTo>
                  <a:lnTo>
                    <a:pt x="474" y="405"/>
                  </a:lnTo>
                  <a:lnTo>
                    <a:pt x="490" y="389"/>
                  </a:lnTo>
                  <a:lnTo>
                    <a:pt x="497" y="378"/>
                  </a:lnTo>
                  <a:lnTo>
                    <a:pt x="505" y="369"/>
                  </a:lnTo>
                  <a:lnTo>
                    <a:pt x="522" y="350"/>
                  </a:lnTo>
                  <a:lnTo>
                    <a:pt x="556" y="311"/>
                  </a:lnTo>
                  <a:lnTo>
                    <a:pt x="558" y="309"/>
                  </a:lnTo>
                  <a:lnTo>
                    <a:pt x="595" y="261"/>
                  </a:lnTo>
                  <a:lnTo>
                    <a:pt x="632" y="213"/>
                  </a:lnTo>
                  <a:lnTo>
                    <a:pt x="634" y="210"/>
                  </a:lnTo>
                  <a:lnTo>
                    <a:pt x="684" y="138"/>
                  </a:lnTo>
                  <a:lnTo>
                    <a:pt x="694" y="120"/>
                  </a:lnTo>
                  <a:lnTo>
                    <a:pt x="704" y="104"/>
                  </a:lnTo>
                  <a:lnTo>
                    <a:pt x="726" y="70"/>
                  </a:lnTo>
                  <a:lnTo>
                    <a:pt x="768" y="0"/>
                  </a:lnTo>
                  <a:lnTo>
                    <a:pt x="584" y="0"/>
                  </a:lnTo>
                  <a:lnTo>
                    <a:pt x="556" y="17"/>
                  </a:lnTo>
                  <a:lnTo>
                    <a:pt x="547" y="20"/>
                  </a:lnTo>
                  <a:lnTo>
                    <a:pt x="540" y="23"/>
                  </a:lnTo>
                  <a:lnTo>
                    <a:pt x="526" y="30"/>
                  </a:lnTo>
                  <a:lnTo>
                    <a:pt x="494" y="40"/>
                  </a:lnTo>
                  <a:lnTo>
                    <a:pt x="463" y="47"/>
                  </a:lnTo>
                  <a:lnTo>
                    <a:pt x="467" y="86"/>
                  </a:lnTo>
                  <a:lnTo>
                    <a:pt x="542" y="83"/>
                  </a:lnTo>
                  <a:lnTo>
                    <a:pt x="623" y="87"/>
                  </a:lnTo>
                  <a:close/>
                  <a:moveTo>
                    <a:pt x="504" y="255"/>
                  </a:moveTo>
                  <a:lnTo>
                    <a:pt x="504" y="267"/>
                  </a:lnTo>
                  <a:lnTo>
                    <a:pt x="487" y="272"/>
                  </a:lnTo>
                  <a:lnTo>
                    <a:pt x="470" y="278"/>
                  </a:lnTo>
                  <a:lnTo>
                    <a:pt x="432" y="287"/>
                  </a:lnTo>
                  <a:lnTo>
                    <a:pt x="410" y="290"/>
                  </a:lnTo>
                  <a:lnTo>
                    <a:pt x="388" y="294"/>
                  </a:lnTo>
                  <a:lnTo>
                    <a:pt x="364" y="297"/>
                  </a:lnTo>
                  <a:lnTo>
                    <a:pt x="340" y="300"/>
                  </a:lnTo>
                  <a:lnTo>
                    <a:pt x="322" y="300"/>
                  </a:lnTo>
                  <a:lnTo>
                    <a:pt x="305" y="302"/>
                  </a:lnTo>
                  <a:lnTo>
                    <a:pt x="269" y="303"/>
                  </a:lnTo>
                  <a:lnTo>
                    <a:pt x="232" y="303"/>
                  </a:lnTo>
                  <a:lnTo>
                    <a:pt x="192" y="303"/>
                  </a:lnTo>
                  <a:lnTo>
                    <a:pt x="192" y="291"/>
                  </a:lnTo>
                  <a:lnTo>
                    <a:pt x="242" y="280"/>
                  </a:lnTo>
                  <a:lnTo>
                    <a:pt x="295" y="273"/>
                  </a:lnTo>
                  <a:lnTo>
                    <a:pt x="402" y="262"/>
                  </a:lnTo>
                  <a:lnTo>
                    <a:pt x="504" y="255"/>
                  </a:lnTo>
                  <a:close/>
                  <a:moveTo>
                    <a:pt x="432" y="339"/>
                  </a:moveTo>
                  <a:lnTo>
                    <a:pt x="421" y="348"/>
                  </a:lnTo>
                  <a:lnTo>
                    <a:pt x="412" y="359"/>
                  </a:lnTo>
                  <a:lnTo>
                    <a:pt x="388" y="377"/>
                  </a:lnTo>
                  <a:lnTo>
                    <a:pt x="374" y="384"/>
                  </a:lnTo>
                  <a:lnTo>
                    <a:pt x="362" y="392"/>
                  </a:lnTo>
                  <a:lnTo>
                    <a:pt x="336" y="402"/>
                  </a:lnTo>
                  <a:lnTo>
                    <a:pt x="322" y="406"/>
                  </a:lnTo>
                  <a:lnTo>
                    <a:pt x="314" y="407"/>
                  </a:lnTo>
                  <a:lnTo>
                    <a:pt x="308" y="410"/>
                  </a:lnTo>
                  <a:lnTo>
                    <a:pt x="305" y="410"/>
                  </a:lnTo>
                  <a:lnTo>
                    <a:pt x="286" y="410"/>
                  </a:lnTo>
                  <a:lnTo>
                    <a:pt x="268" y="410"/>
                  </a:lnTo>
                  <a:lnTo>
                    <a:pt x="248" y="407"/>
                  </a:lnTo>
                  <a:lnTo>
                    <a:pt x="230" y="405"/>
                  </a:lnTo>
                  <a:lnTo>
                    <a:pt x="210" y="400"/>
                  </a:lnTo>
                  <a:lnTo>
                    <a:pt x="191" y="394"/>
                  </a:lnTo>
                  <a:lnTo>
                    <a:pt x="169" y="386"/>
                  </a:lnTo>
                  <a:lnTo>
                    <a:pt x="158" y="381"/>
                  </a:lnTo>
                  <a:lnTo>
                    <a:pt x="149" y="377"/>
                  </a:lnTo>
                  <a:lnTo>
                    <a:pt x="145" y="372"/>
                  </a:lnTo>
                  <a:lnTo>
                    <a:pt x="144" y="363"/>
                  </a:lnTo>
                  <a:lnTo>
                    <a:pt x="241" y="351"/>
                  </a:lnTo>
                  <a:lnTo>
                    <a:pt x="341" y="344"/>
                  </a:lnTo>
                  <a:lnTo>
                    <a:pt x="342" y="344"/>
                  </a:lnTo>
                  <a:lnTo>
                    <a:pt x="408" y="340"/>
                  </a:lnTo>
                  <a:lnTo>
                    <a:pt x="432" y="33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3" name="Freeform 334"/>
            <p:cNvSpPr>
              <a:spLocks/>
            </p:cNvSpPr>
            <p:nvPr/>
          </p:nvSpPr>
          <p:spPr bwMode="auto">
            <a:xfrm>
              <a:off x="-9325" y="617"/>
              <a:ext cx="17" cy="1"/>
            </a:xfrm>
            <a:custGeom>
              <a:avLst/>
              <a:gdLst>
                <a:gd name="T0" fmla="*/ 49 w 49"/>
                <a:gd name="T1" fmla="*/ 0 h 3"/>
                <a:gd name="T2" fmla="*/ 0 w 49"/>
                <a:gd name="T3" fmla="*/ 0 h 3"/>
                <a:gd name="T4" fmla="*/ 0 w 49"/>
                <a:gd name="T5" fmla="*/ 3 h 3"/>
                <a:gd name="T6" fmla="*/ 44 w 49"/>
                <a:gd name="T7" fmla="*/ 3 h 3"/>
                <a:gd name="T8" fmla="*/ 49 w 49"/>
                <a:gd name="T9" fmla="*/ 0 h 3"/>
              </a:gdLst>
              <a:ahLst/>
              <a:cxnLst>
                <a:cxn ang="0">
                  <a:pos x="T0" y="T1"/>
                </a:cxn>
                <a:cxn ang="0">
                  <a:pos x="T2" y="T3"/>
                </a:cxn>
                <a:cxn ang="0">
                  <a:pos x="T4" y="T5"/>
                </a:cxn>
                <a:cxn ang="0">
                  <a:pos x="T6" y="T7"/>
                </a:cxn>
                <a:cxn ang="0">
                  <a:pos x="T8" y="T9"/>
                </a:cxn>
              </a:cxnLst>
              <a:rect l="0" t="0" r="r" b="b"/>
              <a:pathLst>
                <a:path w="49" h="3">
                  <a:moveTo>
                    <a:pt x="49" y="0"/>
                  </a:moveTo>
                  <a:lnTo>
                    <a:pt x="0" y="0"/>
                  </a:lnTo>
                  <a:lnTo>
                    <a:pt x="0" y="3"/>
                  </a:lnTo>
                  <a:lnTo>
                    <a:pt x="44" y="3"/>
                  </a:lnTo>
                  <a:lnTo>
                    <a:pt x="49"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4" name="Freeform 335"/>
            <p:cNvSpPr>
              <a:spLocks/>
            </p:cNvSpPr>
            <p:nvPr/>
          </p:nvSpPr>
          <p:spPr bwMode="auto">
            <a:xfrm>
              <a:off x="-9478" y="808"/>
              <a:ext cx="312" cy="190"/>
            </a:xfrm>
            <a:custGeom>
              <a:avLst/>
              <a:gdLst>
                <a:gd name="T0" fmla="*/ 360 w 936"/>
                <a:gd name="T1" fmla="*/ 7 h 570"/>
                <a:gd name="T2" fmla="*/ 264 w 936"/>
                <a:gd name="T3" fmla="*/ 79 h 570"/>
                <a:gd name="T4" fmla="*/ 248 w 936"/>
                <a:gd name="T5" fmla="*/ 95 h 570"/>
                <a:gd name="T6" fmla="*/ 241 w 936"/>
                <a:gd name="T7" fmla="*/ 113 h 570"/>
                <a:gd name="T8" fmla="*/ 233 w 936"/>
                <a:gd name="T9" fmla="*/ 129 h 570"/>
                <a:gd name="T10" fmla="*/ 204 w 936"/>
                <a:gd name="T11" fmla="*/ 147 h 570"/>
                <a:gd name="T12" fmla="*/ 191 w 936"/>
                <a:gd name="T13" fmla="*/ 185 h 570"/>
                <a:gd name="T14" fmla="*/ 188 w 936"/>
                <a:gd name="T15" fmla="*/ 230 h 570"/>
                <a:gd name="T16" fmla="*/ 175 w 936"/>
                <a:gd name="T17" fmla="*/ 295 h 570"/>
                <a:gd name="T18" fmla="*/ 170 w 936"/>
                <a:gd name="T19" fmla="*/ 333 h 570"/>
                <a:gd name="T20" fmla="*/ 217 w 936"/>
                <a:gd name="T21" fmla="*/ 390 h 570"/>
                <a:gd name="T22" fmla="*/ 217 w 936"/>
                <a:gd name="T23" fmla="*/ 448 h 570"/>
                <a:gd name="T24" fmla="*/ 102 w 936"/>
                <a:gd name="T25" fmla="*/ 451 h 570"/>
                <a:gd name="T26" fmla="*/ 19 w 936"/>
                <a:gd name="T27" fmla="*/ 474 h 570"/>
                <a:gd name="T28" fmla="*/ 0 w 936"/>
                <a:gd name="T29" fmla="*/ 496 h 570"/>
                <a:gd name="T30" fmla="*/ 71 w 936"/>
                <a:gd name="T31" fmla="*/ 510 h 570"/>
                <a:gd name="T32" fmla="*/ 264 w 936"/>
                <a:gd name="T33" fmla="*/ 559 h 570"/>
                <a:gd name="T34" fmla="*/ 281 w 936"/>
                <a:gd name="T35" fmla="*/ 546 h 570"/>
                <a:gd name="T36" fmla="*/ 304 w 936"/>
                <a:gd name="T37" fmla="*/ 544 h 570"/>
                <a:gd name="T38" fmla="*/ 314 w 936"/>
                <a:gd name="T39" fmla="*/ 540 h 570"/>
                <a:gd name="T40" fmla="*/ 328 w 936"/>
                <a:gd name="T41" fmla="*/ 528 h 570"/>
                <a:gd name="T42" fmla="*/ 336 w 936"/>
                <a:gd name="T43" fmla="*/ 511 h 570"/>
                <a:gd name="T44" fmla="*/ 408 w 936"/>
                <a:gd name="T45" fmla="*/ 511 h 570"/>
                <a:gd name="T46" fmla="*/ 677 w 936"/>
                <a:gd name="T47" fmla="*/ 526 h 570"/>
                <a:gd name="T48" fmla="*/ 721 w 936"/>
                <a:gd name="T49" fmla="*/ 545 h 570"/>
                <a:gd name="T50" fmla="*/ 751 w 936"/>
                <a:gd name="T51" fmla="*/ 553 h 570"/>
                <a:gd name="T52" fmla="*/ 775 w 936"/>
                <a:gd name="T53" fmla="*/ 562 h 570"/>
                <a:gd name="T54" fmla="*/ 857 w 936"/>
                <a:gd name="T55" fmla="*/ 570 h 570"/>
                <a:gd name="T56" fmla="*/ 936 w 936"/>
                <a:gd name="T57" fmla="*/ 559 h 570"/>
                <a:gd name="T58" fmla="*/ 931 w 936"/>
                <a:gd name="T59" fmla="*/ 544 h 570"/>
                <a:gd name="T60" fmla="*/ 809 w 936"/>
                <a:gd name="T61" fmla="*/ 480 h 570"/>
                <a:gd name="T62" fmla="*/ 758 w 936"/>
                <a:gd name="T63" fmla="*/ 462 h 570"/>
                <a:gd name="T64" fmla="*/ 724 w 936"/>
                <a:gd name="T65" fmla="*/ 391 h 570"/>
                <a:gd name="T66" fmla="*/ 662 w 936"/>
                <a:gd name="T67" fmla="*/ 305 h 570"/>
                <a:gd name="T68" fmla="*/ 586 w 936"/>
                <a:gd name="T69" fmla="*/ 242 h 570"/>
                <a:gd name="T70" fmla="*/ 557 w 936"/>
                <a:gd name="T71" fmla="*/ 201 h 570"/>
                <a:gd name="T72" fmla="*/ 544 w 936"/>
                <a:gd name="T73" fmla="*/ 0 h 570"/>
                <a:gd name="T74" fmla="*/ 514 w 936"/>
                <a:gd name="T75" fmla="*/ 21 h 570"/>
                <a:gd name="T76" fmla="*/ 448 w 936"/>
                <a:gd name="T77" fmla="*/ 53 h 570"/>
                <a:gd name="T78" fmla="*/ 372 w 936"/>
                <a:gd name="T79" fmla="*/ 79 h 570"/>
                <a:gd name="T80" fmla="*/ 388 w 936"/>
                <a:gd name="T81" fmla="*/ 107 h 570"/>
                <a:gd name="T82" fmla="*/ 415 w 936"/>
                <a:gd name="T83" fmla="*/ 116 h 570"/>
                <a:gd name="T84" fmla="*/ 476 w 936"/>
                <a:gd name="T85" fmla="*/ 95 h 570"/>
                <a:gd name="T86" fmla="*/ 502 w 936"/>
                <a:gd name="T87" fmla="*/ 89 h 570"/>
                <a:gd name="T88" fmla="*/ 498 w 936"/>
                <a:gd name="T89" fmla="*/ 92 h 570"/>
                <a:gd name="T90" fmla="*/ 424 w 936"/>
                <a:gd name="T91" fmla="*/ 153 h 570"/>
                <a:gd name="T92" fmla="*/ 384 w 936"/>
                <a:gd name="T93" fmla="*/ 225 h 570"/>
                <a:gd name="T94" fmla="*/ 482 w 936"/>
                <a:gd name="T95" fmla="*/ 258 h 570"/>
                <a:gd name="T96" fmla="*/ 530 w 936"/>
                <a:gd name="T97" fmla="*/ 288 h 570"/>
                <a:gd name="T98" fmla="*/ 605 w 936"/>
                <a:gd name="T99" fmla="*/ 361 h 570"/>
                <a:gd name="T100" fmla="*/ 648 w 936"/>
                <a:gd name="T101" fmla="*/ 439 h 570"/>
                <a:gd name="T102" fmla="*/ 570 w 936"/>
                <a:gd name="T103" fmla="*/ 448 h 570"/>
                <a:gd name="T104" fmla="*/ 478 w 936"/>
                <a:gd name="T105" fmla="*/ 454 h 570"/>
                <a:gd name="T106" fmla="*/ 396 w 936"/>
                <a:gd name="T107" fmla="*/ 462 h 570"/>
                <a:gd name="T108" fmla="*/ 353 w 936"/>
                <a:gd name="T109" fmla="*/ 443 h 570"/>
                <a:gd name="T110" fmla="*/ 302 w 936"/>
                <a:gd name="T111" fmla="*/ 403 h 570"/>
                <a:gd name="T112" fmla="*/ 276 w 936"/>
                <a:gd name="T113" fmla="*/ 365 h 570"/>
                <a:gd name="T114" fmla="*/ 245 w 936"/>
                <a:gd name="T115" fmla="*/ 281 h 570"/>
                <a:gd name="T116" fmla="*/ 240 w 936"/>
                <a:gd name="T117" fmla="*/ 223 h 570"/>
                <a:gd name="T118" fmla="*/ 280 w 936"/>
                <a:gd name="T119" fmla="*/ 170 h 570"/>
                <a:gd name="T120" fmla="*/ 298 w 936"/>
                <a:gd name="T121" fmla="*/ 141 h 570"/>
                <a:gd name="T122" fmla="*/ 314 w 936"/>
                <a:gd name="T123" fmla="*/ 111 h 570"/>
                <a:gd name="T124" fmla="*/ 332 w 936"/>
                <a:gd name="T125" fmla="*/ 6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6" h="570">
                  <a:moveTo>
                    <a:pt x="348" y="9"/>
                  </a:moveTo>
                  <a:lnTo>
                    <a:pt x="350" y="7"/>
                  </a:lnTo>
                  <a:lnTo>
                    <a:pt x="360" y="7"/>
                  </a:lnTo>
                  <a:lnTo>
                    <a:pt x="360" y="0"/>
                  </a:lnTo>
                  <a:lnTo>
                    <a:pt x="264" y="0"/>
                  </a:lnTo>
                  <a:lnTo>
                    <a:pt x="264" y="79"/>
                  </a:lnTo>
                  <a:lnTo>
                    <a:pt x="254" y="79"/>
                  </a:lnTo>
                  <a:lnTo>
                    <a:pt x="252" y="80"/>
                  </a:lnTo>
                  <a:lnTo>
                    <a:pt x="248" y="95"/>
                  </a:lnTo>
                  <a:lnTo>
                    <a:pt x="246" y="101"/>
                  </a:lnTo>
                  <a:lnTo>
                    <a:pt x="245" y="108"/>
                  </a:lnTo>
                  <a:lnTo>
                    <a:pt x="241" y="113"/>
                  </a:lnTo>
                  <a:lnTo>
                    <a:pt x="239" y="119"/>
                  </a:lnTo>
                  <a:lnTo>
                    <a:pt x="235" y="123"/>
                  </a:lnTo>
                  <a:lnTo>
                    <a:pt x="233" y="129"/>
                  </a:lnTo>
                  <a:lnTo>
                    <a:pt x="224" y="137"/>
                  </a:lnTo>
                  <a:lnTo>
                    <a:pt x="215" y="143"/>
                  </a:lnTo>
                  <a:lnTo>
                    <a:pt x="204" y="147"/>
                  </a:lnTo>
                  <a:lnTo>
                    <a:pt x="192" y="151"/>
                  </a:lnTo>
                  <a:lnTo>
                    <a:pt x="192" y="175"/>
                  </a:lnTo>
                  <a:lnTo>
                    <a:pt x="191" y="185"/>
                  </a:lnTo>
                  <a:lnTo>
                    <a:pt x="191" y="195"/>
                  </a:lnTo>
                  <a:lnTo>
                    <a:pt x="191" y="217"/>
                  </a:lnTo>
                  <a:lnTo>
                    <a:pt x="188" y="230"/>
                  </a:lnTo>
                  <a:lnTo>
                    <a:pt x="187" y="245"/>
                  </a:lnTo>
                  <a:lnTo>
                    <a:pt x="182" y="271"/>
                  </a:lnTo>
                  <a:lnTo>
                    <a:pt x="175" y="295"/>
                  </a:lnTo>
                  <a:lnTo>
                    <a:pt x="168" y="319"/>
                  </a:lnTo>
                  <a:lnTo>
                    <a:pt x="169" y="330"/>
                  </a:lnTo>
                  <a:lnTo>
                    <a:pt x="170" y="333"/>
                  </a:lnTo>
                  <a:lnTo>
                    <a:pt x="174" y="338"/>
                  </a:lnTo>
                  <a:lnTo>
                    <a:pt x="194" y="363"/>
                  </a:lnTo>
                  <a:lnTo>
                    <a:pt x="217" y="390"/>
                  </a:lnTo>
                  <a:lnTo>
                    <a:pt x="264" y="439"/>
                  </a:lnTo>
                  <a:lnTo>
                    <a:pt x="264" y="451"/>
                  </a:lnTo>
                  <a:lnTo>
                    <a:pt x="217" y="448"/>
                  </a:lnTo>
                  <a:lnTo>
                    <a:pt x="175" y="446"/>
                  </a:lnTo>
                  <a:lnTo>
                    <a:pt x="136" y="448"/>
                  </a:lnTo>
                  <a:lnTo>
                    <a:pt x="102" y="451"/>
                  </a:lnTo>
                  <a:lnTo>
                    <a:pt x="70" y="456"/>
                  </a:lnTo>
                  <a:lnTo>
                    <a:pt x="43" y="464"/>
                  </a:lnTo>
                  <a:lnTo>
                    <a:pt x="19" y="474"/>
                  </a:lnTo>
                  <a:lnTo>
                    <a:pt x="0" y="487"/>
                  </a:lnTo>
                  <a:lnTo>
                    <a:pt x="0" y="492"/>
                  </a:lnTo>
                  <a:lnTo>
                    <a:pt x="0" y="496"/>
                  </a:lnTo>
                  <a:lnTo>
                    <a:pt x="0" y="498"/>
                  </a:lnTo>
                  <a:lnTo>
                    <a:pt x="2" y="499"/>
                  </a:lnTo>
                  <a:lnTo>
                    <a:pt x="71" y="510"/>
                  </a:lnTo>
                  <a:lnTo>
                    <a:pt x="138" y="524"/>
                  </a:lnTo>
                  <a:lnTo>
                    <a:pt x="202" y="540"/>
                  </a:lnTo>
                  <a:lnTo>
                    <a:pt x="264" y="559"/>
                  </a:lnTo>
                  <a:lnTo>
                    <a:pt x="264" y="547"/>
                  </a:lnTo>
                  <a:lnTo>
                    <a:pt x="278" y="547"/>
                  </a:lnTo>
                  <a:lnTo>
                    <a:pt x="281" y="546"/>
                  </a:lnTo>
                  <a:lnTo>
                    <a:pt x="284" y="546"/>
                  </a:lnTo>
                  <a:lnTo>
                    <a:pt x="292" y="546"/>
                  </a:lnTo>
                  <a:lnTo>
                    <a:pt x="304" y="544"/>
                  </a:lnTo>
                  <a:lnTo>
                    <a:pt x="308" y="541"/>
                  </a:lnTo>
                  <a:lnTo>
                    <a:pt x="311" y="540"/>
                  </a:lnTo>
                  <a:lnTo>
                    <a:pt x="314" y="540"/>
                  </a:lnTo>
                  <a:lnTo>
                    <a:pt x="322" y="534"/>
                  </a:lnTo>
                  <a:lnTo>
                    <a:pt x="324" y="530"/>
                  </a:lnTo>
                  <a:lnTo>
                    <a:pt x="328" y="528"/>
                  </a:lnTo>
                  <a:lnTo>
                    <a:pt x="332" y="520"/>
                  </a:lnTo>
                  <a:lnTo>
                    <a:pt x="334" y="515"/>
                  </a:lnTo>
                  <a:lnTo>
                    <a:pt x="336" y="511"/>
                  </a:lnTo>
                  <a:lnTo>
                    <a:pt x="360" y="511"/>
                  </a:lnTo>
                  <a:lnTo>
                    <a:pt x="385" y="511"/>
                  </a:lnTo>
                  <a:lnTo>
                    <a:pt x="408" y="511"/>
                  </a:lnTo>
                  <a:lnTo>
                    <a:pt x="672" y="511"/>
                  </a:lnTo>
                  <a:lnTo>
                    <a:pt x="673" y="521"/>
                  </a:lnTo>
                  <a:lnTo>
                    <a:pt x="677" y="526"/>
                  </a:lnTo>
                  <a:lnTo>
                    <a:pt x="697" y="535"/>
                  </a:lnTo>
                  <a:lnTo>
                    <a:pt x="719" y="544"/>
                  </a:lnTo>
                  <a:lnTo>
                    <a:pt x="721" y="545"/>
                  </a:lnTo>
                  <a:lnTo>
                    <a:pt x="748" y="553"/>
                  </a:lnTo>
                  <a:lnTo>
                    <a:pt x="750" y="553"/>
                  </a:lnTo>
                  <a:lnTo>
                    <a:pt x="751" y="553"/>
                  </a:lnTo>
                  <a:lnTo>
                    <a:pt x="754" y="554"/>
                  </a:lnTo>
                  <a:lnTo>
                    <a:pt x="761" y="557"/>
                  </a:lnTo>
                  <a:lnTo>
                    <a:pt x="775" y="562"/>
                  </a:lnTo>
                  <a:lnTo>
                    <a:pt x="802" y="566"/>
                  </a:lnTo>
                  <a:lnTo>
                    <a:pt x="830" y="570"/>
                  </a:lnTo>
                  <a:lnTo>
                    <a:pt x="857" y="570"/>
                  </a:lnTo>
                  <a:lnTo>
                    <a:pt x="883" y="569"/>
                  </a:lnTo>
                  <a:lnTo>
                    <a:pt x="910" y="565"/>
                  </a:lnTo>
                  <a:lnTo>
                    <a:pt x="936" y="559"/>
                  </a:lnTo>
                  <a:lnTo>
                    <a:pt x="935" y="548"/>
                  </a:lnTo>
                  <a:lnTo>
                    <a:pt x="932" y="545"/>
                  </a:lnTo>
                  <a:lnTo>
                    <a:pt x="931" y="544"/>
                  </a:lnTo>
                  <a:lnTo>
                    <a:pt x="890" y="521"/>
                  </a:lnTo>
                  <a:lnTo>
                    <a:pt x="851" y="500"/>
                  </a:lnTo>
                  <a:lnTo>
                    <a:pt x="809" y="480"/>
                  </a:lnTo>
                  <a:lnTo>
                    <a:pt x="768" y="463"/>
                  </a:lnTo>
                  <a:lnTo>
                    <a:pt x="762" y="462"/>
                  </a:lnTo>
                  <a:lnTo>
                    <a:pt x="758" y="462"/>
                  </a:lnTo>
                  <a:lnTo>
                    <a:pt x="755" y="460"/>
                  </a:lnTo>
                  <a:lnTo>
                    <a:pt x="739" y="423"/>
                  </a:lnTo>
                  <a:lnTo>
                    <a:pt x="724" y="391"/>
                  </a:lnTo>
                  <a:lnTo>
                    <a:pt x="706" y="360"/>
                  </a:lnTo>
                  <a:lnTo>
                    <a:pt x="685" y="332"/>
                  </a:lnTo>
                  <a:lnTo>
                    <a:pt x="662" y="305"/>
                  </a:lnTo>
                  <a:lnTo>
                    <a:pt x="638" y="282"/>
                  </a:lnTo>
                  <a:lnTo>
                    <a:pt x="613" y="260"/>
                  </a:lnTo>
                  <a:lnTo>
                    <a:pt x="586" y="242"/>
                  </a:lnTo>
                  <a:lnTo>
                    <a:pt x="552" y="223"/>
                  </a:lnTo>
                  <a:lnTo>
                    <a:pt x="553" y="211"/>
                  </a:lnTo>
                  <a:lnTo>
                    <a:pt x="557" y="201"/>
                  </a:lnTo>
                  <a:lnTo>
                    <a:pt x="599" y="99"/>
                  </a:lnTo>
                  <a:lnTo>
                    <a:pt x="644" y="0"/>
                  </a:lnTo>
                  <a:lnTo>
                    <a:pt x="544" y="0"/>
                  </a:lnTo>
                  <a:lnTo>
                    <a:pt x="538" y="6"/>
                  </a:lnTo>
                  <a:lnTo>
                    <a:pt x="528" y="13"/>
                  </a:lnTo>
                  <a:lnTo>
                    <a:pt x="514" y="21"/>
                  </a:lnTo>
                  <a:lnTo>
                    <a:pt x="497" y="31"/>
                  </a:lnTo>
                  <a:lnTo>
                    <a:pt x="474" y="41"/>
                  </a:lnTo>
                  <a:lnTo>
                    <a:pt x="448" y="53"/>
                  </a:lnTo>
                  <a:lnTo>
                    <a:pt x="418" y="65"/>
                  </a:lnTo>
                  <a:lnTo>
                    <a:pt x="384" y="79"/>
                  </a:lnTo>
                  <a:lnTo>
                    <a:pt x="372" y="79"/>
                  </a:lnTo>
                  <a:lnTo>
                    <a:pt x="378" y="95"/>
                  </a:lnTo>
                  <a:lnTo>
                    <a:pt x="382" y="101"/>
                  </a:lnTo>
                  <a:lnTo>
                    <a:pt x="388" y="107"/>
                  </a:lnTo>
                  <a:lnTo>
                    <a:pt x="392" y="110"/>
                  </a:lnTo>
                  <a:lnTo>
                    <a:pt x="400" y="114"/>
                  </a:lnTo>
                  <a:lnTo>
                    <a:pt x="415" y="116"/>
                  </a:lnTo>
                  <a:lnTo>
                    <a:pt x="433" y="114"/>
                  </a:lnTo>
                  <a:lnTo>
                    <a:pt x="454" y="107"/>
                  </a:lnTo>
                  <a:lnTo>
                    <a:pt x="476" y="95"/>
                  </a:lnTo>
                  <a:lnTo>
                    <a:pt x="504" y="79"/>
                  </a:lnTo>
                  <a:lnTo>
                    <a:pt x="503" y="84"/>
                  </a:lnTo>
                  <a:lnTo>
                    <a:pt x="502" y="89"/>
                  </a:lnTo>
                  <a:lnTo>
                    <a:pt x="499" y="91"/>
                  </a:lnTo>
                  <a:lnTo>
                    <a:pt x="498" y="91"/>
                  </a:lnTo>
                  <a:lnTo>
                    <a:pt x="498" y="92"/>
                  </a:lnTo>
                  <a:lnTo>
                    <a:pt x="498" y="95"/>
                  </a:lnTo>
                  <a:lnTo>
                    <a:pt x="458" y="122"/>
                  </a:lnTo>
                  <a:lnTo>
                    <a:pt x="424" y="153"/>
                  </a:lnTo>
                  <a:lnTo>
                    <a:pt x="390" y="186"/>
                  </a:lnTo>
                  <a:lnTo>
                    <a:pt x="360" y="223"/>
                  </a:lnTo>
                  <a:lnTo>
                    <a:pt x="384" y="225"/>
                  </a:lnTo>
                  <a:lnTo>
                    <a:pt x="419" y="234"/>
                  </a:lnTo>
                  <a:lnTo>
                    <a:pt x="451" y="245"/>
                  </a:lnTo>
                  <a:lnTo>
                    <a:pt x="482" y="258"/>
                  </a:lnTo>
                  <a:lnTo>
                    <a:pt x="512" y="276"/>
                  </a:lnTo>
                  <a:lnTo>
                    <a:pt x="515" y="277"/>
                  </a:lnTo>
                  <a:lnTo>
                    <a:pt x="530" y="288"/>
                  </a:lnTo>
                  <a:lnTo>
                    <a:pt x="547" y="301"/>
                  </a:lnTo>
                  <a:lnTo>
                    <a:pt x="577" y="329"/>
                  </a:lnTo>
                  <a:lnTo>
                    <a:pt x="605" y="361"/>
                  </a:lnTo>
                  <a:lnTo>
                    <a:pt x="616" y="378"/>
                  </a:lnTo>
                  <a:lnTo>
                    <a:pt x="628" y="397"/>
                  </a:lnTo>
                  <a:lnTo>
                    <a:pt x="648" y="439"/>
                  </a:lnTo>
                  <a:lnTo>
                    <a:pt x="648" y="451"/>
                  </a:lnTo>
                  <a:lnTo>
                    <a:pt x="598" y="448"/>
                  </a:lnTo>
                  <a:lnTo>
                    <a:pt x="570" y="448"/>
                  </a:lnTo>
                  <a:lnTo>
                    <a:pt x="541" y="449"/>
                  </a:lnTo>
                  <a:lnTo>
                    <a:pt x="510" y="450"/>
                  </a:lnTo>
                  <a:lnTo>
                    <a:pt x="478" y="454"/>
                  </a:lnTo>
                  <a:lnTo>
                    <a:pt x="443" y="457"/>
                  </a:lnTo>
                  <a:lnTo>
                    <a:pt x="408" y="463"/>
                  </a:lnTo>
                  <a:lnTo>
                    <a:pt x="396" y="462"/>
                  </a:lnTo>
                  <a:lnTo>
                    <a:pt x="385" y="460"/>
                  </a:lnTo>
                  <a:lnTo>
                    <a:pt x="368" y="452"/>
                  </a:lnTo>
                  <a:lnTo>
                    <a:pt x="353" y="443"/>
                  </a:lnTo>
                  <a:lnTo>
                    <a:pt x="340" y="434"/>
                  </a:lnTo>
                  <a:lnTo>
                    <a:pt x="314" y="415"/>
                  </a:lnTo>
                  <a:lnTo>
                    <a:pt x="302" y="403"/>
                  </a:lnTo>
                  <a:lnTo>
                    <a:pt x="293" y="391"/>
                  </a:lnTo>
                  <a:lnTo>
                    <a:pt x="283" y="378"/>
                  </a:lnTo>
                  <a:lnTo>
                    <a:pt x="276" y="365"/>
                  </a:lnTo>
                  <a:lnTo>
                    <a:pt x="260" y="333"/>
                  </a:lnTo>
                  <a:lnTo>
                    <a:pt x="250" y="300"/>
                  </a:lnTo>
                  <a:lnTo>
                    <a:pt x="245" y="281"/>
                  </a:lnTo>
                  <a:lnTo>
                    <a:pt x="242" y="263"/>
                  </a:lnTo>
                  <a:lnTo>
                    <a:pt x="240" y="242"/>
                  </a:lnTo>
                  <a:lnTo>
                    <a:pt x="240" y="223"/>
                  </a:lnTo>
                  <a:lnTo>
                    <a:pt x="253" y="206"/>
                  </a:lnTo>
                  <a:lnTo>
                    <a:pt x="268" y="189"/>
                  </a:lnTo>
                  <a:lnTo>
                    <a:pt x="280" y="170"/>
                  </a:lnTo>
                  <a:lnTo>
                    <a:pt x="286" y="161"/>
                  </a:lnTo>
                  <a:lnTo>
                    <a:pt x="293" y="152"/>
                  </a:lnTo>
                  <a:lnTo>
                    <a:pt x="298" y="141"/>
                  </a:lnTo>
                  <a:lnTo>
                    <a:pt x="304" y="132"/>
                  </a:lnTo>
                  <a:lnTo>
                    <a:pt x="308" y="121"/>
                  </a:lnTo>
                  <a:lnTo>
                    <a:pt x="314" y="111"/>
                  </a:lnTo>
                  <a:lnTo>
                    <a:pt x="318" y="99"/>
                  </a:lnTo>
                  <a:lnTo>
                    <a:pt x="323" y="89"/>
                  </a:lnTo>
                  <a:lnTo>
                    <a:pt x="332" y="67"/>
                  </a:lnTo>
                  <a:lnTo>
                    <a:pt x="340" y="38"/>
                  </a:lnTo>
                  <a:lnTo>
                    <a:pt x="348" y="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5" name="Freeform 336"/>
            <p:cNvSpPr>
              <a:spLocks/>
            </p:cNvSpPr>
            <p:nvPr/>
          </p:nvSpPr>
          <p:spPr bwMode="auto">
            <a:xfrm>
              <a:off x="-8766" y="808"/>
              <a:ext cx="144" cy="100"/>
            </a:xfrm>
            <a:custGeom>
              <a:avLst/>
              <a:gdLst>
                <a:gd name="T0" fmla="*/ 25 w 433"/>
                <a:gd name="T1" fmla="*/ 7 h 300"/>
                <a:gd name="T2" fmla="*/ 25 w 433"/>
                <a:gd name="T3" fmla="*/ 43 h 300"/>
                <a:gd name="T4" fmla="*/ 22 w 433"/>
                <a:gd name="T5" fmla="*/ 77 h 300"/>
                <a:gd name="T6" fmla="*/ 12 w 433"/>
                <a:gd name="T7" fmla="*/ 103 h 300"/>
                <a:gd name="T8" fmla="*/ 0 w 433"/>
                <a:gd name="T9" fmla="*/ 127 h 300"/>
                <a:gd name="T10" fmla="*/ 8 w 433"/>
                <a:gd name="T11" fmla="*/ 127 h 300"/>
                <a:gd name="T12" fmla="*/ 32 w 433"/>
                <a:gd name="T13" fmla="*/ 199 h 300"/>
                <a:gd name="T14" fmla="*/ 48 w 433"/>
                <a:gd name="T15" fmla="*/ 271 h 300"/>
                <a:gd name="T16" fmla="*/ 62 w 433"/>
                <a:gd name="T17" fmla="*/ 273 h 300"/>
                <a:gd name="T18" fmla="*/ 78 w 433"/>
                <a:gd name="T19" fmla="*/ 284 h 300"/>
                <a:gd name="T20" fmla="*/ 108 w 433"/>
                <a:gd name="T21" fmla="*/ 295 h 300"/>
                <a:gd name="T22" fmla="*/ 145 w 433"/>
                <a:gd name="T23" fmla="*/ 300 h 300"/>
                <a:gd name="T24" fmla="*/ 190 w 433"/>
                <a:gd name="T25" fmla="*/ 297 h 300"/>
                <a:gd name="T26" fmla="*/ 221 w 433"/>
                <a:gd name="T27" fmla="*/ 294 h 300"/>
                <a:gd name="T28" fmla="*/ 227 w 433"/>
                <a:gd name="T29" fmla="*/ 293 h 300"/>
                <a:gd name="T30" fmla="*/ 235 w 433"/>
                <a:gd name="T31" fmla="*/ 289 h 300"/>
                <a:gd name="T32" fmla="*/ 248 w 433"/>
                <a:gd name="T33" fmla="*/ 276 h 300"/>
                <a:gd name="T34" fmla="*/ 266 w 433"/>
                <a:gd name="T35" fmla="*/ 253 h 300"/>
                <a:gd name="T36" fmla="*/ 277 w 433"/>
                <a:gd name="T37" fmla="*/ 237 h 300"/>
                <a:gd name="T38" fmla="*/ 292 w 433"/>
                <a:gd name="T39" fmla="*/ 211 h 300"/>
                <a:gd name="T40" fmla="*/ 302 w 433"/>
                <a:gd name="T41" fmla="*/ 181 h 300"/>
                <a:gd name="T42" fmla="*/ 308 w 433"/>
                <a:gd name="T43" fmla="*/ 161 h 300"/>
                <a:gd name="T44" fmla="*/ 317 w 433"/>
                <a:gd name="T45" fmla="*/ 150 h 300"/>
                <a:gd name="T46" fmla="*/ 325 w 433"/>
                <a:gd name="T47" fmla="*/ 146 h 300"/>
                <a:gd name="T48" fmla="*/ 326 w 433"/>
                <a:gd name="T49" fmla="*/ 145 h 300"/>
                <a:gd name="T50" fmla="*/ 335 w 433"/>
                <a:gd name="T51" fmla="*/ 135 h 300"/>
                <a:gd name="T52" fmla="*/ 356 w 433"/>
                <a:gd name="T53" fmla="*/ 110 h 300"/>
                <a:gd name="T54" fmla="*/ 395 w 433"/>
                <a:gd name="T55" fmla="*/ 55 h 300"/>
                <a:gd name="T56" fmla="*/ 408 w 433"/>
                <a:gd name="T57" fmla="*/ 37 h 300"/>
                <a:gd name="T58" fmla="*/ 426 w 433"/>
                <a:gd name="T59" fmla="*/ 8 h 300"/>
                <a:gd name="T60" fmla="*/ 356 w 433"/>
                <a:gd name="T61" fmla="*/ 0 h 300"/>
                <a:gd name="T62" fmla="*/ 316 w 433"/>
                <a:gd name="T63" fmla="*/ 80 h 300"/>
                <a:gd name="T64" fmla="*/ 289 w 433"/>
                <a:gd name="T65" fmla="*/ 127 h 300"/>
                <a:gd name="T66" fmla="*/ 254 w 433"/>
                <a:gd name="T67" fmla="*/ 157 h 300"/>
                <a:gd name="T68" fmla="*/ 236 w 433"/>
                <a:gd name="T69" fmla="*/ 170 h 300"/>
                <a:gd name="T70" fmla="*/ 200 w 433"/>
                <a:gd name="T71" fmla="*/ 197 h 300"/>
                <a:gd name="T72" fmla="*/ 182 w 433"/>
                <a:gd name="T73" fmla="*/ 210 h 300"/>
                <a:gd name="T74" fmla="*/ 144 w 433"/>
                <a:gd name="T75" fmla="*/ 223 h 300"/>
                <a:gd name="T76" fmla="*/ 122 w 433"/>
                <a:gd name="T77" fmla="*/ 216 h 300"/>
                <a:gd name="T78" fmla="*/ 96 w 433"/>
                <a:gd name="T79" fmla="*/ 200 h 300"/>
                <a:gd name="T80" fmla="*/ 79 w 433"/>
                <a:gd name="T81" fmla="*/ 179 h 300"/>
                <a:gd name="T82" fmla="*/ 67 w 433"/>
                <a:gd name="T83" fmla="*/ 135 h 300"/>
                <a:gd name="T84" fmla="*/ 67 w 433"/>
                <a:gd name="T85" fmla="*/ 108 h 300"/>
                <a:gd name="T86" fmla="*/ 72 w 433"/>
                <a:gd name="T87" fmla="*/ 55 h 300"/>
                <a:gd name="T88" fmla="*/ 84 w 433"/>
                <a:gd name="T89" fmla="*/ 24 h 300"/>
                <a:gd name="T90" fmla="*/ 103 w 433"/>
                <a:gd name="T9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3" h="300">
                  <a:moveTo>
                    <a:pt x="25" y="0"/>
                  </a:moveTo>
                  <a:lnTo>
                    <a:pt x="25" y="7"/>
                  </a:lnTo>
                  <a:lnTo>
                    <a:pt x="25" y="25"/>
                  </a:lnTo>
                  <a:lnTo>
                    <a:pt x="25" y="43"/>
                  </a:lnTo>
                  <a:lnTo>
                    <a:pt x="24" y="60"/>
                  </a:lnTo>
                  <a:lnTo>
                    <a:pt x="22" y="77"/>
                  </a:lnTo>
                  <a:lnTo>
                    <a:pt x="17" y="90"/>
                  </a:lnTo>
                  <a:lnTo>
                    <a:pt x="12" y="103"/>
                  </a:lnTo>
                  <a:lnTo>
                    <a:pt x="6" y="115"/>
                  </a:lnTo>
                  <a:lnTo>
                    <a:pt x="0" y="127"/>
                  </a:lnTo>
                  <a:lnTo>
                    <a:pt x="5" y="127"/>
                  </a:lnTo>
                  <a:lnTo>
                    <a:pt x="8" y="127"/>
                  </a:lnTo>
                  <a:lnTo>
                    <a:pt x="13" y="131"/>
                  </a:lnTo>
                  <a:lnTo>
                    <a:pt x="32" y="199"/>
                  </a:lnTo>
                  <a:lnTo>
                    <a:pt x="41" y="234"/>
                  </a:lnTo>
                  <a:lnTo>
                    <a:pt x="48" y="271"/>
                  </a:lnTo>
                  <a:lnTo>
                    <a:pt x="59" y="272"/>
                  </a:lnTo>
                  <a:lnTo>
                    <a:pt x="62" y="273"/>
                  </a:lnTo>
                  <a:lnTo>
                    <a:pt x="67" y="277"/>
                  </a:lnTo>
                  <a:lnTo>
                    <a:pt x="78" y="284"/>
                  </a:lnTo>
                  <a:lnTo>
                    <a:pt x="92" y="290"/>
                  </a:lnTo>
                  <a:lnTo>
                    <a:pt x="108" y="295"/>
                  </a:lnTo>
                  <a:lnTo>
                    <a:pt x="127" y="299"/>
                  </a:lnTo>
                  <a:lnTo>
                    <a:pt x="145" y="300"/>
                  </a:lnTo>
                  <a:lnTo>
                    <a:pt x="167" y="300"/>
                  </a:lnTo>
                  <a:lnTo>
                    <a:pt x="190" y="297"/>
                  </a:lnTo>
                  <a:lnTo>
                    <a:pt x="216" y="295"/>
                  </a:lnTo>
                  <a:lnTo>
                    <a:pt x="221" y="294"/>
                  </a:lnTo>
                  <a:lnTo>
                    <a:pt x="223" y="293"/>
                  </a:lnTo>
                  <a:lnTo>
                    <a:pt x="227" y="293"/>
                  </a:lnTo>
                  <a:lnTo>
                    <a:pt x="230" y="290"/>
                  </a:lnTo>
                  <a:lnTo>
                    <a:pt x="235" y="289"/>
                  </a:lnTo>
                  <a:lnTo>
                    <a:pt x="241" y="282"/>
                  </a:lnTo>
                  <a:lnTo>
                    <a:pt x="248" y="276"/>
                  </a:lnTo>
                  <a:lnTo>
                    <a:pt x="262" y="261"/>
                  </a:lnTo>
                  <a:lnTo>
                    <a:pt x="266" y="253"/>
                  </a:lnTo>
                  <a:lnTo>
                    <a:pt x="272" y="246"/>
                  </a:lnTo>
                  <a:lnTo>
                    <a:pt x="277" y="237"/>
                  </a:lnTo>
                  <a:lnTo>
                    <a:pt x="283" y="230"/>
                  </a:lnTo>
                  <a:lnTo>
                    <a:pt x="292" y="211"/>
                  </a:lnTo>
                  <a:lnTo>
                    <a:pt x="300" y="192"/>
                  </a:lnTo>
                  <a:lnTo>
                    <a:pt x="302" y="181"/>
                  </a:lnTo>
                  <a:lnTo>
                    <a:pt x="306" y="171"/>
                  </a:lnTo>
                  <a:lnTo>
                    <a:pt x="308" y="161"/>
                  </a:lnTo>
                  <a:lnTo>
                    <a:pt x="312" y="151"/>
                  </a:lnTo>
                  <a:lnTo>
                    <a:pt x="317" y="150"/>
                  </a:lnTo>
                  <a:lnTo>
                    <a:pt x="322" y="149"/>
                  </a:lnTo>
                  <a:lnTo>
                    <a:pt x="325" y="146"/>
                  </a:lnTo>
                  <a:lnTo>
                    <a:pt x="325" y="145"/>
                  </a:lnTo>
                  <a:lnTo>
                    <a:pt x="326" y="145"/>
                  </a:lnTo>
                  <a:lnTo>
                    <a:pt x="329" y="145"/>
                  </a:lnTo>
                  <a:lnTo>
                    <a:pt x="335" y="135"/>
                  </a:lnTo>
                  <a:lnTo>
                    <a:pt x="342" y="127"/>
                  </a:lnTo>
                  <a:lnTo>
                    <a:pt x="356" y="110"/>
                  </a:lnTo>
                  <a:lnTo>
                    <a:pt x="383" y="74"/>
                  </a:lnTo>
                  <a:lnTo>
                    <a:pt x="395" y="55"/>
                  </a:lnTo>
                  <a:lnTo>
                    <a:pt x="401" y="45"/>
                  </a:lnTo>
                  <a:lnTo>
                    <a:pt x="408" y="37"/>
                  </a:lnTo>
                  <a:lnTo>
                    <a:pt x="420" y="18"/>
                  </a:lnTo>
                  <a:lnTo>
                    <a:pt x="426" y="8"/>
                  </a:lnTo>
                  <a:lnTo>
                    <a:pt x="433" y="0"/>
                  </a:lnTo>
                  <a:lnTo>
                    <a:pt x="356" y="0"/>
                  </a:lnTo>
                  <a:lnTo>
                    <a:pt x="334" y="38"/>
                  </a:lnTo>
                  <a:lnTo>
                    <a:pt x="316" y="80"/>
                  </a:lnTo>
                  <a:lnTo>
                    <a:pt x="312" y="103"/>
                  </a:lnTo>
                  <a:lnTo>
                    <a:pt x="289" y="127"/>
                  </a:lnTo>
                  <a:lnTo>
                    <a:pt x="271" y="141"/>
                  </a:lnTo>
                  <a:lnTo>
                    <a:pt x="254" y="157"/>
                  </a:lnTo>
                  <a:lnTo>
                    <a:pt x="245" y="163"/>
                  </a:lnTo>
                  <a:lnTo>
                    <a:pt x="236" y="170"/>
                  </a:lnTo>
                  <a:lnTo>
                    <a:pt x="220" y="185"/>
                  </a:lnTo>
                  <a:lnTo>
                    <a:pt x="200" y="197"/>
                  </a:lnTo>
                  <a:lnTo>
                    <a:pt x="191" y="203"/>
                  </a:lnTo>
                  <a:lnTo>
                    <a:pt x="182" y="210"/>
                  </a:lnTo>
                  <a:lnTo>
                    <a:pt x="144" y="235"/>
                  </a:lnTo>
                  <a:lnTo>
                    <a:pt x="144" y="223"/>
                  </a:lnTo>
                  <a:lnTo>
                    <a:pt x="132" y="219"/>
                  </a:lnTo>
                  <a:lnTo>
                    <a:pt x="122" y="216"/>
                  </a:lnTo>
                  <a:lnTo>
                    <a:pt x="104" y="207"/>
                  </a:lnTo>
                  <a:lnTo>
                    <a:pt x="96" y="200"/>
                  </a:lnTo>
                  <a:lnTo>
                    <a:pt x="90" y="194"/>
                  </a:lnTo>
                  <a:lnTo>
                    <a:pt x="79" y="179"/>
                  </a:lnTo>
                  <a:lnTo>
                    <a:pt x="71" y="158"/>
                  </a:lnTo>
                  <a:lnTo>
                    <a:pt x="67" y="135"/>
                  </a:lnTo>
                  <a:lnTo>
                    <a:pt x="66" y="121"/>
                  </a:lnTo>
                  <a:lnTo>
                    <a:pt x="67" y="108"/>
                  </a:lnTo>
                  <a:lnTo>
                    <a:pt x="71" y="79"/>
                  </a:lnTo>
                  <a:lnTo>
                    <a:pt x="72" y="55"/>
                  </a:lnTo>
                  <a:lnTo>
                    <a:pt x="77" y="38"/>
                  </a:lnTo>
                  <a:lnTo>
                    <a:pt x="84" y="24"/>
                  </a:lnTo>
                  <a:lnTo>
                    <a:pt x="92" y="11"/>
                  </a:lnTo>
                  <a:lnTo>
                    <a:pt x="103" y="0"/>
                  </a:lnTo>
                  <a:lnTo>
                    <a:pt x="25"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6" name="Freeform 337"/>
            <p:cNvSpPr>
              <a:spLocks/>
            </p:cNvSpPr>
            <p:nvPr/>
          </p:nvSpPr>
          <p:spPr bwMode="auto">
            <a:xfrm>
              <a:off x="-10924" y="178"/>
              <a:ext cx="742" cy="298"/>
            </a:xfrm>
            <a:custGeom>
              <a:avLst/>
              <a:gdLst>
                <a:gd name="T0" fmla="*/ 1098 w 2226"/>
                <a:gd name="T1" fmla="*/ 648 h 893"/>
                <a:gd name="T2" fmla="*/ 1001 w 2226"/>
                <a:gd name="T3" fmla="*/ 653 h 893"/>
                <a:gd name="T4" fmla="*/ 998 w 2226"/>
                <a:gd name="T5" fmla="*/ 662 h 893"/>
                <a:gd name="T6" fmla="*/ 961 w 2226"/>
                <a:gd name="T7" fmla="*/ 674 h 893"/>
                <a:gd name="T8" fmla="*/ 930 w 2226"/>
                <a:gd name="T9" fmla="*/ 680 h 893"/>
                <a:gd name="T10" fmla="*/ 904 w 2226"/>
                <a:gd name="T11" fmla="*/ 680 h 893"/>
                <a:gd name="T12" fmla="*/ 884 w 2226"/>
                <a:gd name="T13" fmla="*/ 674 h 893"/>
                <a:gd name="T14" fmla="*/ 786 w 2226"/>
                <a:gd name="T15" fmla="*/ 683 h 893"/>
                <a:gd name="T16" fmla="*/ 761 w 2226"/>
                <a:gd name="T17" fmla="*/ 682 h 893"/>
                <a:gd name="T18" fmla="*/ 554 w 2226"/>
                <a:gd name="T19" fmla="*/ 678 h 893"/>
                <a:gd name="T20" fmla="*/ 360 w 2226"/>
                <a:gd name="T21" fmla="*/ 676 h 893"/>
                <a:gd name="T22" fmla="*/ 175 w 2226"/>
                <a:gd name="T23" fmla="*/ 674 h 893"/>
                <a:gd name="T24" fmla="*/ 0 w 2226"/>
                <a:gd name="T25" fmla="*/ 672 h 893"/>
                <a:gd name="T26" fmla="*/ 64 w 2226"/>
                <a:gd name="T27" fmla="*/ 726 h 893"/>
                <a:gd name="T28" fmla="*/ 198 w 2226"/>
                <a:gd name="T29" fmla="*/ 791 h 893"/>
                <a:gd name="T30" fmla="*/ 344 w 2226"/>
                <a:gd name="T31" fmla="*/ 841 h 893"/>
                <a:gd name="T32" fmla="*/ 498 w 2226"/>
                <a:gd name="T33" fmla="*/ 874 h 893"/>
                <a:gd name="T34" fmla="*/ 662 w 2226"/>
                <a:gd name="T35" fmla="*/ 891 h 893"/>
                <a:gd name="T36" fmla="*/ 835 w 2226"/>
                <a:gd name="T37" fmla="*/ 891 h 893"/>
                <a:gd name="T38" fmla="*/ 1016 w 2226"/>
                <a:gd name="T39" fmla="*/ 877 h 893"/>
                <a:gd name="T40" fmla="*/ 1208 w 2226"/>
                <a:gd name="T41" fmla="*/ 845 h 893"/>
                <a:gd name="T42" fmla="*/ 1338 w 2226"/>
                <a:gd name="T43" fmla="*/ 817 h 893"/>
                <a:gd name="T44" fmla="*/ 1343 w 2226"/>
                <a:gd name="T45" fmla="*/ 802 h 893"/>
                <a:gd name="T46" fmla="*/ 1763 w 2226"/>
                <a:gd name="T47" fmla="*/ 592 h 893"/>
                <a:gd name="T48" fmla="*/ 1795 w 2226"/>
                <a:gd name="T49" fmla="*/ 566 h 893"/>
                <a:gd name="T50" fmla="*/ 1858 w 2226"/>
                <a:gd name="T51" fmla="*/ 508 h 893"/>
                <a:gd name="T52" fmla="*/ 1914 w 2226"/>
                <a:gd name="T53" fmla="*/ 456 h 893"/>
                <a:gd name="T54" fmla="*/ 1919 w 2226"/>
                <a:gd name="T55" fmla="*/ 435 h 893"/>
                <a:gd name="T56" fmla="*/ 1937 w 2226"/>
                <a:gd name="T57" fmla="*/ 388 h 893"/>
                <a:gd name="T58" fmla="*/ 1962 w 2226"/>
                <a:gd name="T59" fmla="*/ 315 h 893"/>
                <a:gd name="T60" fmla="*/ 1986 w 2226"/>
                <a:gd name="T61" fmla="*/ 240 h 893"/>
                <a:gd name="T62" fmla="*/ 1996 w 2226"/>
                <a:gd name="T63" fmla="*/ 238 h 893"/>
                <a:gd name="T64" fmla="*/ 2004 w 2226"/>
                <a:gd name="T65" fmla="*/ 234 h 893"/>
                <a:gd name="T66" fmla="*/ 2118 w 2226"/>
                <a:gd name="T67" fmla="*/ 119 h 893"/>
                <a:gd name="T68" fmla="*/ 2172 w 2226"/>
                <a:gd name="T69" fmla="*/ 60 h 893"/>
                <a:gd name="T70" fmla="*/ 2214 w 2226"/>
                <a:gd name="T71" fmla="*/ 1 h 893"/>
                <a:gd name="T72" fmla="*/ 2196 w 2226"/>
                <a:gd name="T73" fmla="*/ 7 h 893"/>
                <a:gd name="T74" fmla="*/ 2174 w 2226"/>
                <a:gd name="T75" fmla="*/ 18 h 893"/>
                <a:gd name="T76" fmla="*/ 2137 w 2226"/>
                <a:gd name="T77" fmla="*/ 35 h 893"/>
                <a:gd name="T78" fmla="*/ 2116 w 2226"/>
                <a:gd name="T79" fmla="*/ 46 h 893"/>
                <a:gd name="T80" fmla="*/ 2026 w 2226"/>
                <a:gd name="T81" fmla="*/ 87 h 893"/>
                <a:gd name="T82" fmla="*/ 1961 w 2226"/>
                <a:gd name="T83" fmla="*/ 112 h 893"/>
                <a:gd name="T84" fmla="*/ 1938 w 2226"/>
                <a:gd name="T85" fmla="*/ 120 h 893"/>
                <a:gd name="T86" fmla="*/ 1936 w 2226"/>
                <a:gd name="T87" fmla="*/ 130 h 893"/>
                <a:gd name="T88" fmla="*/ 1932 w 2226"/>
                <a:gd name="T89" fmla="*/ 133 h 893"/>
                <a:gd name="T90" fmla="*/ 1932 w 2226"/>
                <a:gd name="T91" fmla="*/ 137 h 893"/>
                <a:gd name="T92" fmla="*/ 1916 w 2226"/>
                <a:gd name="T93" fmla="*/ 151 h 893"/>
                <a:gd name="T94" fmla="*/ 1482 w 2226"/>
                <a:gd name="T95" fmla="*/ 504 h 893"/>
                <a:gd name="T96" fmla="*/ 1385 w 2226"/>
                <a:gd name="T97" fmla="*/ 509 h 893"/>
                <a:gd name="T98" fmla="*/ 1382 w 2226"/>
                <a:gd name="T99" fmla="*/ 516 h 893"/>
                <a:gd name="T100" fmla="*/ 1372 w 2226"/>
                <a:gd name="T101" fmla="*/ 522 h 893"/>
                <a:gd name="T102" fmla="*/ 1352 w 2226"/>
                <a:gd name="T103" fmla="*/ 542 h 893"/>
                <a:gd name="T104" fmla="*/ 1339 w 2226"/>
                <a:gd name="T105" fmla="*/ 566 h 893"/>
                <a:gd name="T106" fmla="*/ 1314 w 2226"/>
                <a:gd name="T107" fmla="*/ 579 h 893"/>
                <a:gd name="T108" fmla="*/ 1259 w 2226"/>
                <a:gd name="T109" fmla="*/ 588 h 893"/>
                <a:gd name="T110" fmla="*/ 1163 w 2226"/>
                <a:gd name="T111" fmla="*/ 62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26" h="893">
                  <a:moveTo>
                    <a:pt x="1122" y="648"/>
                  </a:moveTo>
                  <a:lnTo>
                    <a:pt x="1098" y="648"/>
                  </a:lnTo>
                  <a:lnTo>
                    <a:pt x="1002" y="648"/>
                  </a:lnTo>
                  <a:lnTo>
                    <a:pt x="1001" y="653"/>
                  </a:lnTo>
                  <a:lnTo>
                    <a:pt x="1001" y="657"/>
                  </a:lnTo>
                  <a:lnTo>
                    <a:pt x="998" y="662"/>
                  </a:lnTo>
                  <a:lnTo>
                    <a:pt x="978" y="668"/>
                  </a:lnTo>
                  <a:lnTo>
                    <a:pt x="961" y="674"/>
                  </a:lnTo>
                  <a:lnTo>
                    <a:pt x="944" y="677"/>
                  </a:lnTo>
                  <a:lnTo>
                    <a:pt x="930" y="680"/>
                  </a:lnTo>
                  <a:lnTo>
                    <a:pt x="916" y="680"/>
                  </a:lnTo>
                  <a:lnTo>
                    <a:pt x="904" y="680"/>
                  </a:lnTo>
                  <a:lnTo>
                    <a:pt x="893" y="677"/>
                  </a:lnTo>
                  <a:lnTo>
                    <a:pt x="884" y="674"/>
                  </a:lnTo>
                  <a:lnTo>
                    <a:pt x="882" y="684"/>
                  </a:lnTo>
                  <a:lnTo>
                    <a:pt x="786" y="683"/>
                  </a:lnTo>
                  <a:lnTo>
                    <a:pt x="762" y="682"/>
                  </a:lnTo>
                  <a:lnTo>
                    <a:pt x="761" y="682"/>
                  </a:lnTo>
                  <a:lnTo>
                    <a:pt x="656" y="680"/>
                  </a:lnTo>
                  <a:lnTo>
                    <a:pt x="554" y="678"/>
                  </a:lnTo>
                  <a:lnTo>
                    <a:pt x="455" y="676"/>
                  </a:lnTo>
                  <a:lnTo>
                    <a:pt x="360" y="676"/>
                  </a:lnTo>
                  <a:lnTo>
                    <a:pt x="265" y="674"/>
                  </a:lnTo>
                  <a:lnTo>
                    <a:pt x="175" y="674"/>
                  </a:lnTo>
                  <a:lnTo>
                    <a:pt x="85" y="672"/>
                  </a:lnTo>
                  <a:lnTo>
                    <a:pt x="0" y="672"/>
                  </a:lnTo>
                  <a:lnTo>
                    <a:pt x="0" y="688"/>
                  </a:lnTo>
                  <a:lnTo>
                    <a:pt x="64" y="726"/>
                  </a:lnTo>
                  <a:lnTo>
                    <a:pt x="130" y="761"/>
                  </a:lnTo>
                  <a:lnTo>
                    <a:pt x="198" y="791"/>
                  </a:lnTo>
                  <a:lnTo>
                    <a:pt x="271" y="819"/>
                  </a:lnTo>
                  <a:lnTo>
                    <a:pt x="344" y="841"/>
                  </a:lnTo>
                  <a:lnTo>
                    <a:pt x="420" y="860"/>
                  </a:lnTo>
                  <a:lnTo>
                    <a:pt x="498" y="874"/>
                  </a:lnTo>
                  <a:lnTo>
                    <a:pt x="580" y="885"/>
                  </a:lnTo>
                  <a:lnTo>
                    <a:pt x="662" y="891"/>
                  </a:lnTo>
                  <a:lnTo>
                    <a:pt x="748" y="893"/>
                  </a:lnTo>
                  <a:lnTo>
                    <a:pt x="835" y="891"/>
                  </a:lnTo>
                  <a:lnTo>
                    <a:pt x="925" y="886"/>
                  </a:lnTo>
                  <a:lnTo>
                    <a:pt x="1016" y="877"/>
                  </a:lnTo>
                  <a:lnTo>
                    <a:pt x="1111" y="863"/>
                  </a:lnTo>
                  <a:lnTo>
                    <a:pt x="1208" y="845"/>
                  </a:lnTo>
                  <a:lnTo>
                    <a:pt x="1308" y="825"/>
                  </a:lnTo>
                  <a:lnTo>
                    <a:pt x="1338" y="817"/>
                  </a:lnTo>
                  <a:lnTo>
                    <a:pt x="1339" y="807"/>
                  </a:lnTo>
                  <a:lnTo>
                    <a:pt x="1343" y="802"/>
                  </a:lnTo>
                  <a:lnTo>
                    <a:pt x="1550" y="694"/>
                  </a:lnTo>
                  <a:lnTo>
                    <a:pt x="1763" y="592"/>
                  </a:lnTo>
                  <a:lnTo>
                    <a:pt x="1794" y="576"/>
                  </a:lnTo>
                  <a:lnTo>
                    <a:pt x="1795" y="566"/>
                  </a:lnTo>
                  <a:lnTo>
                    <a:pt x="1800" y="560"/>
                  </a:lnTo>
                  <a:lnTo>
                    <a:pt x="1858" y="508"/>
                  </a:lnTo>
                  <a:lnTo>
                    <a:pt x="1885" y="482"/>
                  </a:lnTo>
                  <a:lnTo>
                    <a:pt x="1914" y="456"/>
                  </a:lnTo>
                  <a:lnTo>
                    <a:pt x="1915" y="444"/>
                  </a:lnTo>
                  <a:lnTo>
                    <a:pt x="1919" y="435"/>
                  </a:lnTo>
                  <a:lnTo>
                    <a:pt x="1927" y="411"/>
                  </a:lnTo>
                  <a:lnTo>
                    <a:pt x="1937" y="388"/>
                  </a:lnTo>
                  <a:lnTo>
                    <a:pt x="1955" y="340"/>
                  </a:lnTo>
                  <a:lnTo>
                    <a:pt x="1962" y="315"/>
                  </a:lnTo>
                  <a:lnTo>
                    <a:pt x="1970" y="291"/>
                  </a:lnTo>
                  <a:lnTo>
                    <a:pt x="1986" y="240"/>
                  </a:lnTo>
                  <a:lnTo>
                    <a:pt x="1991" y="239"/>
                  </a:lnTo>
                  <a:lnTo>
                    <a:pt x="1996" y="238"/>
                  </a:lnTo>
                  <a:lnTo>
                    <a:pt x="1999" y="235"/>
                  </a:lnTo>
                  <a:lnTo>
                    <a:pt x="2004" y="234"/>
                  </a:lnTo>
                  <a:lnTo>
                    <a:pt x="2062" y="177"/>
                  </a:lnTo>
                  <a:lnTo>
                    <a:pt x="2118" y="119"/>
                  </a:lnTo>
                  <a:lnTo>
                    <a:pt x="2144" y="89"/>
                  </a:lnTo>
                  <a:lnTo>
                    <a:pt x="2172" y="60"/>
                  </a:lnTo>
                  <a:lnTo>
                    <a:pt x="2226" y="0"/>
                  </a:lnTo>
                  <a:lnTo>
                    <a:pt x="2214" y="1"/>
                  </a:lnTo>
                  <a:lnTo>
                    <a:pt x="2204" y="5"/>
                  </a:lnTo>
                  <a:lnTo>
                    <a:pt x="2196" y="7"/>
                  </a:lnTo>
                  <a:lnTo>
                    <a:pt x="2189" y="11"/>
                  </a:lnTo>
                  <a:lnTo>
                    <a:pt x="2174" y="18"/>
                  </a:lnTo>
                  <a:lnTo>
                    <a:pt x="2146" y="33"/>
                  </a:lnTo>
                  <a:lnTo>
                    <a:pt x="2137" y="35"/>
                  </a:lnTo>
                  <a:lnTo>
                    <a:pt x="2130" y="39"/>
                  </a:lnTo>
                  <a:lnTo>
                    <a:pt x="2116" y="46"/>
                  </a:lnTo>
                  <a:lnTo>
                    <a:pt x="2087" y="60"/>
                  </a:lnTo>
                  <a:lnTo>
                    <a:pt x="2026" y="87"/>
                  </a:lnTo>
                  <a:lnTo>
                    <a:pt x="1963" y="112"/>
                  </a:lnTo>
                  <a:lnTo>
                    <a:pt x="1961" y="112"/>
                  </a:lnTo>
                  <a:lnTo>
                    <a:pt x="1949" y="115"/>
                  </a:lnTo>
                  <a:lnTo>
                    <a:pt x="1938" y="120"/>
                  </a:lnTo>
                  <a:lnTo>
                    <a:pt x="1937" y="125"/>
                  </a:lnTo>
                  <a:lnTo>
                    <a:pt x="1936" y="130"/>
                  </a:lnTo>
                  <a:lnTo>
                    <a:pt x="1933" y="133"/>
                  </a:lnTo>
                  <a:lnTo>
                    <a:pt x="1932" y="133"/>
                  </a:lnTo>
                  <a:lnTo>
                    <a:pt x="1932" y="135"/>
                  </a:lnTo>
                  <a:lnTo>
                    <a:pt x="1932" y="137"/>
                  </a:lnTo>
                  <a:lnTo>
                    <a:pt x="1918" y="150"/>
                  </a:lnTo>
                  <a:lnTo>
                    <a:pt x="1916" y="151"/>
                  </a:lnTo>
                  <a:lnTo>
                    <a:pt x="1506" y="504"/>
                  </a:lnTo>
                  <a:lnTo>
                    <a:pt x="1482" y="504"/>
                  </a:lnTo>
                  <a:lnTo>
                    <a:pt x="1386" y="504"/>
                  </a:lnTo>
                  <a:lnTo>
                    <a:pt x="1385" y="509"/>
                  </a:lnTo>
                  <a:lnTo>
                    <a:pt x="1385" y="514"/>
                  </a:lnTo>
                  <a:lnTo>
                    <a:pt x="1382" y="516"/>
                  </a:lnTo>
                  <a:lnTo>
                    <a:pt x="1381" y="519"/>
                  </a:lnTo>
                  <a:lnTo>
                    <a:pt x="1372" y="522"/>
                  </a:lnTo>
                  <a:lnTo>
                    <a:pt x="1364" y="528"/>
                  </a:lnTo>
                  <a:lnTo>
                    <a:pt x="1352" y="542"/>
                  </a:lnTo>
                  <a:lnTo>
                    <a:pt x="1343" y="557"/>
                  </a:lnTo>
                  <a:lnTo>
                    <a:pt x="1339" y="566"/>
                  </a:lnTo>
                  <a:lnTo>
                    <a:pt x="1338" y="576"/>
                  </a:lnTo>
                  <a:lnTo>
                    <a:pt x="1314" y="579"/>
                  </a:lnTo>
                  <a:lnTo>
                    <a:pt x="1285" y="582"/>
                  </a:lnTo>
                  <a:lnTo>
                    <a:pt x="1259" y="588"/>
                  </a:lnTo>
                  <a:lnTo>
                    <a:pt x="1210" y="604"/>
                  </a:lnTo>
                  <a:lnTo>
                    <a:pt x="1163" y="623"/>
                  </a:lnTo>
                  <a:lnTo>
                    <a:pt x="1122" y="64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7" name="Freeform 338"/>
            <p:cNvSpPr>
              <a:spLocks/>
            </p:cNvSpPr>
            <p:nvPr/>
          </p:nvSpPr>
          <p:spPr bwMode="auto">
            <a:xfrm>
              <a:off x="-10630" y="402"/>
              <a:ext cx="1" cy="4"/>
            </a:xfrm>
            <a:custGeom>
              <a:avLst/>
              <a:gdLst>
                <a:gd name="T0" fmla="*/ 0 w 2"/>
                <a:gd name="T1" fmla="*/ 12 h 12"/>
                <a:gd name="T2" fmla="*/ 2 w 2"/>
                <a:gd name="T3" fmla="*/ 2 h 12"/>
                <a:gd name="T4" fmla="*/ 0 w 2"/>
                <a:gd name="T5" fmla="*/ 0 h 12"/>
                <a:gd name="T6" fmla="*/ 0 w 2"/>
                <a:gd name="T7" fmla="*/ 12 h 12"/>
              </a:gdLst>
              <a:ahLst/>
              <a:cxnLst>
                <a:cxn ang="0">
                  <a:pos x="T0" y="T1"/>
                </a:cxn>
                <a:cxn ang="0">
                  <a:pos x="T2" y="T3"/>
                </a:cxn>
                <a:cxn ang="0">
                  <a:pos x="T4" y="T5"/>
                </a:cxn>
                <a:cxn ang="0">
                  <a:pos x="T6" y="T7"/>
                </a:cxn>
              </a:cxnLst>
              <a:rect l="0" t="0" r="r" b="b"/>
              <a:pathLst>
                <a:path w="2" h="12">
                  <a:moveTo>
                    <a:pt x="0" y="12"/>
                  </a:moveTo>
                  <a:lnTo>
                    <a:pt x="2" y="2"/>
                  </a:lnTo>
                  <a:lnTo>
                    <a:pt x="0" y="0"/>
                  </a:lnTo>
                  <a:lnTo>
                    <a:pt x="0"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8" name="Freeform 339"/>
            <p:cNvSpPr>
              <a:spLocks/>
            </p:cNvSpPr>
            <p:nvPr/>
          </p:nvSpPr>
          <p:spPr bwMode="auto">
            <a:xfrm>
              <a:off x="-10926" y="402"/>
              <a:ext cx="2" cy="5"/>
            </a:xfrm>
            <a:custGeom>
              <a:avLst/>
              <a:gdLst>
                <a:gd name="T0" fmla="*/ 0 w 6"/>
                <a:gd name="T1" fmla="*/ 0 h 16"/>
                <a:gd name="T2" fmla="*/ 1 w 6"/>
                <a:gd name="T3" fmla="*/ 10 h 16"/>
                <a:gd name="T4" fmla="*/ 2 w 6"/>
                <a:gd name="T5" fmla="*/ 12 h 16"/>
                <a:gd name="T6" fmla="*/ 6 w 6"/>
                <a:gd name="T7" fmla="*/ 16 h 16"/>
                <a:gd name="T8" fmla="*/ 6 w 6"/>
                <a:gd name="T9" fmla="*/ 0 h 16"/>
                <a:gd name="T10" fmla="*/ 0 w 6"/>
                <a:gd name="T11" fmla="*/ 0 h 16"/>
              </a:gdLst>
              <a:ahLst/>
              <a:cxnLst>
                <a:cxn ang="0">
                  <a:pos x="T0" y="T1"/>
                </a:cxn>
                <a:cxn ang="0">
                  <a:pos x="T2" y="T3"/>
                </a:cxn>
                <a:cxn ang="0">
                  <a:pos x="T4" y="T5"/>
                </a:cxn>
                <a:cxn ang="0">
                  <a:pos x="T6" y="T7"/>
                </a:cxn>
                <a:cxn ang="0">
                  <a:pos x="T8" y="T9"/>
                </a:cxn>
                <a:cxn ang="0">
                  <a:pos x="T10" y="T11"/>
                </a:cxn>
              </a:cxnLst>
              <a:rect l="0" t="0" r="r" b="b"/>
              <a:pathLst>
                <a:path w="6" h="16">
                  <a:moveTo>
                    <a:pt x="0" y="0"/>
                  </a:moveTo>
                  <a:lnTo>
                    <a:pt x="1" y="10"/>
                  </a:lnTo>
                  <a:lnTo>
                    <a:pt x="2" y="12"/>
                  </a:lnTo>
                  <a:lnTo>
                    <a:pt x="6" y="16"/>
                  </a:lnTo>
                  <a:lnTo>
                    <a:pt x="6" y="0"/>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29" name="Freeform 340"/>
            <p:cNvSpPr>
              <a:spLocks noEditPoints="1"/>
            </p:cNvSpPr>
            <p:nvPr/>
          </p:nvSpPr>
          <p:spPr bwMode="auto">
            <a:xfrm>
              <a:off x="-10680" y="74"/>
              <a:ext cx="2514" cy="856"/>
            </a:xfrm>
            <a:custGeom>
              <a:avLst/>
              <a:gdLst>
                <a:gd name="T0" fmla="*/ 303 w 7543"/>
                <a:gd name="T1" fmla="*/ 1617 h 2569"/>
                <a:gd name="T2" fmla="*/ 246 w 7543"/>
                <a:gd name="T3" fmla="*/ 1668 h 2569"/>
                <a:gd name="T4" fmla="*/ 25 w 7543"/>
                <a:gd name="T5" fmla="*/ 2515 h 2569"/>
                <a:gd name="T6" fmla="*/ 150 w 7543"/>
                <a:gd name="T7" fmla="*/ 2567 h 2569"/>
                <a:gd name="T8" fmla="*/ 327 w 7543"/>
                <a:gd name="T9" fmla="*/ 2544 h 2569"/>
                <a:gd name="T10" fmla="*/ 294 w 7543"/>
                <a:gd name="T11" fmla="*/ 2394 h 2569"/>
                <a:gd name="T12" fmla="*/ 229 w 7543"/>
                <a:gd name="T13" fmla="*/ 2143 h 2569"/>
                <a:gd name="T14" fmla="*/ 361 w 7543"/>
                <a:gd name="T15" fmla="*/ 1915 h 2569"/>
                <a:gd name="T16" fmla="*/ 651 w 7543"/>
                <a:gd name="T17" fmla="*/ 1777 h 2569"/>
                <a:gd name="T18" fmla="*/ 1375 w 7543"/>
                <a:gd name="T19" fmla="*/ 1681 h 2569"/>
                <a:gd name="T20" fmla="*/ 1513 w 7543"/>
                <a:gd name="T21" fmla="*/ 1657 h 2569"/>
                <a:gd name="T22" fmla="*/ 1812 w 7543"/>
                <a:gd name="T23" fmla="*/ 1594 h 2569"/>
                <a:gd name="T24" fmla="*/ 2246 w 7543"/>
                <a:gd name="T25" fmla="*/ 1455 h 2569"/>
                <a:gd name="T26" fmla="*/ 2767 w 7543"/>
                <a:gd name="T27" fmla="*/ 1510 h 2569"/>
                <a:gd name="T28" fmla="*/ 3570 w 7543"/>
                <a:gd name="T29" fmla="*/ 1505 h 2569"/>
                <a:gd name="T30" fmla="*/ 4037 w 7543"/>
                <a:gd name="T31" fmla="*/ 1417 h 2569"/>
                <a:gd name="T32" fmla="*/ 4178 w 7543"/>
                <a:gd name="T33" fmla="*/ 1411 h 2569"/>
                <a:gd name="T34" fmla="*/ 4547 w 7543"/>
                <a:gd name="T35" fmla="*/ 1335 h 2569"/>
                <a:gd name="T36" fmla="*/ 4831 w 7543"/>
                <a:gd name="T37" fmla="*/ 1288 h 2569"/>
                <a:gd name="T38" fmla="*/ 4859 w 7543"/>
                <a:gd name="T39" fmla="*/ 1210 h 2569"/>
                <a:gd name="T40" fmla="*/ 4905 w 7543"/>
                <a:gd name="T41" fmla="*/ 1060 h 2569"/>
                <a:gd name="T42" fmla="*/ 4999 w 7543"/>
                <a:gd name="T43" fmla="*/ 768 h 2569"/>
                <a:gd name="T44" fmla="*/ 4857 w 7543"/>
                <a:gd name="T45" fmla="*/ 1502 h 2569"/>
                <a:gd name="T46" fmla="*/ 5106 w 7543"/>
                <a:gd name="T47" fmla="*/ 1646 h 2569"/>
                <a:gd name="T48" fmla="*/ 5412 w 7543"/>
                <a:gd name="T49" fmla="*/ 1706 h 2569"/>
                <a:gd name="T50" fmla="*/ 5851 w 7543"/>
                <a:gd name="T51" fmla="*/ 1916 h 2569"/>
                <a:gd name="T52" fmla="*/ 5831 w 7543"/>
                <a:gd name="T53" fmla="*/ 2217 h 2569"/>
                <a:gd name="T54" fmla="*/ 5865 w 7543"/>
                <a:gd name="T55" fmla="*/ 2418 h 2569"/>
                <a:gd name="T56" fmla="*/ 6032 w 7543"/>
                <a:gd name="T57" fmla="*/ 2329 h 2569"/>
                <a:gd name="T58" fmla="*/ 6097 w 7543"/>
                <a:gd name="T59" fmla="*/ 1808 h 2569"/>
                <a:gd name="T60" fmla="*/ 5600 w 7543"/>
                <a:gd name="T61" fmla="*/ 1382 h 2569"/>
                <a:gd name="T62" fmla="*/ 5875 w 7543"/>
                <a:gd name="T63" fmla="*/ 948 h 2569"/>
                <a:gd name="T64" fmla="*/ 5833 w 7543"/>
                <a:gd name="T65" fmla="*/ 614 h 2569"/>
                <a:gd name="T66" fmla="*/ 5945 w 7543"/>
                <a:gd name="T67" fmla="*/ 729 h 2569"/>
                <a:gd name="T68" fmla="*/ 5903 w 7543"/>
                <a:gd name="T69" fmla="*/ 1072 h 2569"/>
                <a:gd name="T70" fmla="*/ 6055 w 7543"/>
                <a:gd name="T71" fmla="*/ 1056 h 2569"/>
                <a:gd name="T72" fmla="*/ 6277 w 7543"/>
                <a:gd name="T73" fmla="*/ 1030 h 2569"/>
                <a:gd name="T74" fmla="*/ 6719 w 7543"/>
                <a:gd name="T75" fmla="*/ 992 h 2569"/>
                <a:gd name="T76" fmla="*/ 7067 w 7543"/>
                <a:gd name="T77" fmla="*/ 1055 h 2569"/>
                <a:gd name="T78" fmla="*/ 7345 w 7543"/>
                <a:gd name="T79" fmla="*/ 1070 h 2569"/>
                <a:gd name="T80" fmla="*/ 7447 w 7543"/>
                <a:gd name="T81" fmla="*/ 990 h 2569"/>
                <a:gd name="T82" fmla="*/ 7527 w 7543"/>
                <a:gd name="T83" fmla="*/ 885 h 2569"/>
                <a:gd name="T84" fmla="*/ 7327 w 7543"/>
                <a:gd name="T85" fmla="*/ 624 h 2569"/>
                <a:gd name="T86" fmla="*/ 7087 w 7543"/>
                <a:gd name="T87" fmla="*/ 264 h 2569"/>
                <a:gd name="T88" fmla="*/ 6991 w 7543"/>
                <a:gd name="T89" fmla="*/ 298 h 2569"/>
                <a:gd name="T90" fmla="*/ 7033 w 7543"/>
                <a:gd name="T91" fmla="*/ 162 h 2569"/>
                <a:gd name="T92" fmla="*/ 6869 w 7543"/>
                <a:gd name="T93" fmla="*/ 66 h 2569"/>
                <a:gd name="T94" fmla="*/ 6331 w 7543"/>
                <a:gd name="T95" fmla="*/ 157 h 2569"/>
                <a:gd name="T96" fmla="*/ 5695 w 7543"/>
                <a:gd name="T97" fmla="*/ 216 h 2569"/>
                <a:gd name="T98" fmla="*/ 3667 w 7543"/>
                <a:gd name="T99" fmla="*/ 42 h 2569"/>
                <a:gd name="T100" fmla="*/ 1830 w 7543"/>
                <a:gd name="T101" fmla="*/ 153 h 2569"/>
                <a:gd name="T102" fmla="*/ 1566 w 7543"/>
                <a:gd name="T103" fmla="*/ 299 h 2569"/>
                <a:gd name="T104" fmla="*/ 1407 w 7543"/>
                <a:gd name="T105" fmla="*/ 511 h 2569"/>
                <a:gd name="T106" fmla="*/ 1292 w 7543"/>
                <a:gd name="T107" fmla="*/ 638 h 2569"/>
                <a:gd name="T108" fmla="*/ 1116 w 7543"/>
                <a:gd name="T109" fmla="*/ 1013 h 2569"/>
                <a:gd name="T110" fmla="*/ 758 w 7543"/>
                <a:gd name="T111" fmla="*/ 1366 h 2569"/>
                <a:gd name="T112" fmla="*/ 415 w 7543"/>
                <a:gd name="T113" fmla="*/ 1519 h 2569"/>
                <a:gd name="T114" fmla="*/ 2540 w 7543"/>
                <a:gd name="T115" fmla="*/ 1010 h 2569"/>
                <a:gd name="T116" fmla="*/ 2412 w 7543"/>
                <a:gd name="T117" fmla="*/ 1246 h 2569"/>
                <a:gd name="T118" fmla="*/ 2279 w 7543"/>
                <a:gd name="T119" fmla="*/ 1310 h 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43" h="2569">
                  <a:moveTo>
                    <a:pt x="343" y="1537"/>
                  </a:moveTo>
                  <a:lnTo>
                    <a:pt x="342" y="1541"/>
                  </a:lnTo>
                  <a:lnTo>
                    <a:pt x="342" y="1547"/>
                  </a:lnTo>
                  <a:lnTo>
                    <a:pt x="339" y="1559"/>
                  </a:lnTo>
                  <a:lnTo>
                    <a:pt x="335" y="1567"/>
                  </a:lnTo>
                  <a:lnTo>
                    <a:pt x="332" y="1570"/>
                  </a:lnTo>
                  <a:lnTo>
                    <a:pt x="331" y="1575"/>
                  </a:lnTo>
                  <a:lnTo>
                    <a:pt x="326" y="1582"/>
                  </a:lnTo>
                  <a:lnTo>
                    <a:pt x="324" y="1586"/>
                  </a:lnTo>
                  <a:lnTo>
                    <a:pt x="323" y="1591"/>
                  </a:lnTo>
                  <a:lnTo>
                    <a:pt x="313" y="1604"/>
                  </a:lnTo>
                  <a:lnTo>
                    <a:pt x="303" y="1617"/>
                  </a:lnTo>
                  <a:lnTo>
                    <a:pt x="296" y="1622"/>
                  </a:lnTo>
                  <a:lnTo>
                    <a:pt x="293" y="1624"/>
                  </a:lnTo>
                  <a:lnTo>
                    <a:pt x="290" y="1628"/>
                  </a:lnTo>
                  <a:lnTo>
                    <a:pt x="283" y="1633"/>
                  </a:lnTo>
                  <a:lnTo>
                    <a:pt x="279" y="1635"/>
                  </a:lnTo>
                  <a:lnTo>
                    <a:pt x="277" y="1639"/>
                  </a:lnTo>
                  <a:lnTo>
                    <a:pt x="263" y="1648"/>
                  </a:lnTo>
                  <a:lnTo>
                    <a:pt x="258" y="1650"/>
                  </a:lnTo>
                  <a:lnTo>
                    <a:pt x="254" y="1652"/>
                  </a:lnTo>
                  <a:lnTo>
                    <a:pt x="247" y="1657"/>
                  </a:lnTo>
                  <a:lnTo>
                    <a:pt x="246" y="1662"/>
                  </a:lnTo>
                  <a:lnTo>
                    <a:pt x="246" y="1668"/>
                  </a:lnTo>
                  <a:lnTo>
                    <a:pt x="243" y="1680"/>
                  </a:lnTo>
                  <a:lnTo>
                    <a:pt x="123" y="2002"/>
                  </a:lnTo>
                  <a:lnTo>
                    <a:pt x="7" y="2329"/>
                  </a:lnTo>
                  <a:lnTo>
                    <a:pt x="6" y="2353"/>
                  </a:lnTo>
                  <a:lnTo>
                    <a:pt x="2" y="2370"/>
                  </a:lnTo>
                  <a:lnTo>
                    <a:pt x="1" y="2387"/>
                  </a:lnTo>
                  <a:lnTo>
                    <a:pt x="0" y="2419"/>
                  </a:lnTo>
                  <a:lnTo>
                    <a:pt x="0" y="2432"/>
                  </a:lnTo>
                  <a:lnTo>
                    <a:pt x="2" y="2447"/>
                  </a:lnTo>
                  <a:lnTo>
                    <a:pt x="8" y="2473"/>
                  </a:lnTo>
                  <a:lnTo>
                    <a:pt x="14" y="2495"/>
                  </a:lnTo>
                  <a:lnTo>
                    <a:pt x="25" y="2515"/>
                  </a:lnTo>
                  <a:lnTo>
                    <a:pt x="38" y="2531"/>
                  </a:lnTo>
                  <a:lnTo>
                    <a:pt x="45" y="2538"/>
                  </a:lnTo>
                  <a:lnTo>
                    <a:pt x="55" y="2545"/>
                  </a:lnTo>
                  <a:lnTo>
                    <a:pt x="55" y="2550"/>
                  </a:lnTo>
                  <a:lnTo>
                    <a:pt x="55" y="2553"/>
                  </a:lnTo>
                  <a:lnTo>
                    <a:pt x="55" y="2556"/>
                  </a:lnTo>
                  <a:lnTo>
                    <a:pt x="57" y="2557"/>
                  </a:lnTo>
                  <a:lnTo>
                    <a:pt x="96" y="2563"/>
                  </a:lnTo>
                  <a:lnTo>
                    <a:pt x="104" y="2563"/>
                  </a:lnTo>
                  <a:lnTo>
                    <a:pt x="114" y="2564"/>
                  </a:lnTo>
                  <a:lnTo>
                    <a:pt x="133" y="2567"/>
                  </a:lnTo>
                  <a:lnTo>
                    <a:pt x="150" y="2567"/>
                  </a:lnTo>
                  <a:lnTo>
                    <a:pt x="158" y="2567"/>
                  </a:lnTo>
                  <a:lnTo>
                    <a:pt x="168" y="2568"/>
                  </a:lnTo>
                  <a:lnTo>
                    <a:pt x="185" y="2568"/>
                  </a:lnTo>
                  <a:lnTo>
                    <a:pt x="193" y="2568"/>
                  </a:lnTo>
                  <a:lnTo>
                    <a:pt x="203" y="2569"/>
                  </a:lnTo>
                  <a:lnTo>
                    <a:pt x="234" y="2565"/>
                  </a:lnTo>
                  <a:lnTo>
                    <a:pt x="264" y="2561"/>
                  </a:lnTo>
                  <a:lnTo>
                    <a:pt x="291" y="2553"/>
                  </a:lnTo>
                  <a:lnTo>
                    <a:pt x="305" y="2549"/>
                  </a:lnTo>
                  <a:lnTo>
                    <a:pt x="319" y="2545"/>
                  </a:lnTo>
                  <a:lnTo>
                    <a:pt x="324" y="2544"/>
                  </a:lnTo>
                  <a:lnTo>
                    <a:pt x="327" y="2544"/>
                  </a:lnTo>
                  <a:lnTo>
                    <a:pt x="330" y="2543"/>
                  </a:lnTo>
                  <a:lnTo>
                    <a:pt x="331" y="2543"/>
                  </a:lnTo>
                  <a:lnTo>
                    <a:pt x="333" y="2523"/>
                  </a:lnTo>
                  <a:lnTo>
                    <a:pt x="336" y="2507"/>
                  </a:lnTo>
                  <a:lnTo>
                    <a:pt x="336" y="2477"/>
                  </a:lnTo>
                  <a:lnTo>
                    <a:pt x="331" y="2449"/>
                  </a:lnTo>
                  <a:lnTo>
                    <a:pt x="327" y="2437"/>
                  </a:lnTo>
                  <a:lnTo>
                    <a:pt x="324" y="2427"/>
                  </a:lnTo>
                  <a:lnTo>
                    <a:pt x="317" y="2417"/>
                  </a:lnTo>
                  <a:lnTo>
                    <a:pt x="311" y="2408"/>
                  </a:lnTo>
                  <a:lnTo>
                    <a:pt x="302" y="2400"/>
                  </a:lnTo>
                  <a:lnTo>
                    <a:pt x="294" y="2394"/>
                  </a:lnTo>
                  <a:lnTo>
                    <a:pt x="272" y="2383"/>
                  </a:lnTo>
                  <a:lnTo>
                    <a:pt x="247" y="2377"/>
                  </a:lnTo>
                  <a:lnTo>
                    <a:pt x="241" y="2376"/>
                  </a:lnTo>
                  <a:lnTo>
                    <a:pt x="237" y="2376"/>
                  </a:lnTo>
                  <a:lnTo>
                    <a:pt x="235" y="2376"/>
                  </a:lnTo>
                  <a:lnTo>
                    <a:pt x="229" y="2312"/>
                  </a:lnTo>
                  <a:lnTo>
                    <a:pt x="229" y="2310"/>
                  </a:lnTo>
                  <a:lnTo>
                    <a:pt x="224" y="2235"/>
                  </a:lnTo>
                  <a:lnTo>
                    <a:pt x="223" y="2161"/>
                  </a:lnTo>
                  <a:lnTo>
                    <a:pt x="224" y="2150"/>
                  </a:lnTo>
                  <a:lnTo>
                    <a:pt x="225" y="2145"/>
                  </a:lnTo>
                  <a:lnTo>
                    <a:pt x="229" y="2143"/>
                  </a:lnTo>
                  <a:lnTo>
                    <a:pt x="248" y="2120"/>
                  </a:lnTo>
                  <a:lnTo>
                    <a:pt x="266" y="2096"/>
                  </a:lnTo>
                  <a:lnTo>
                    <a:pt x="283" y="2071"/>
                  </a:lnTo>
                  <a:lnTo>
                    <a:pt x="299" y="2044"/>
                  </a:lnTo>
                  <a:lnTo>
                    <a:pt x="312" y="2016"/>
                  </a:lnTo>
                  <a:lnTo>
                    <a:pt x="324" y="1986"/>
                  </a:lnTo>
                  <a:lnTo>
                    <a:pt x="333" y="1953"/>
                  </a:lnTo>
                  <a:lnTo>
                    <a:pt x="343" y="1921"/>
                  </a:lnTo>
                  <a:lnTo>
                    <a:pt x="348" y="1920"/>
                  </a:lnTo>
                  <a:lnTo>
                    <a:pt x="353" y="1918"/>
                  </a:lnTo>
                  <a:lnTo>
                    <a:pt x="356" y="1916"/>
                  </a:lnTo>
                  <a:lnTo>
                    <a:pt x="361" y="1915"/>
                  </a:lnTo>
                  <a:lnTo>
                    <a:pt x="374" y="1898"/>
                  </a:lnTo>
                  <a:lnTo>
                    <a:pt x="389" y="1882"/>
                  </a:lnTo>
                  <a:lnTo>
                    <a:pt x="402" y="1866"/>
                  </a:lnTo>
                  <a:lnTo>
                    <a:pt x="415" y="1849"/>
                  </a:lnTo>
                  <a:lnTo>
                    <a:pt x="420" y="1848"/>
                  </a:lnTo>
                  <a:lnTo>
                    <a:pt x="426" y="1848"/>
                  </a:lnTo>
                  <a:lnTo>
                    <a:pt x="438" y="1844"/>
                  </a:lnTo>
                  <a:lnTo>
                    <a:pt x="510" y="1812"/>
                  </a:lnTo>
                  <a:lnTo>
                    <a:pt x="546" y="1794"/>
                  </a:lnTo>
                  <a:lnTo>
                    <a:pt x="583" y="1777"/>
                  </a:lnTo>
                  <a:lnTo>
                    <a:pt x="607" y="1777"/>
                  </a:lnTo>
                  <a:lnTo>
                    <a:pt x="651" y="1777"/>
                  </a:lnTo>
                  <a:lnTo>
                    <a:pt x="697" y="1777"/>
                  </a:lnTo>
                  <a:lnTo>
                    <a:pt x="719" y="1776"/>
                  </a:lnTo>
                  <a:lnTo>
                    <a:pt x="741" y="1776"/>
                  </a:lnTo>
                  <a:lnTo>
                    <a:pt x="787" y="1776"/>
                  </a:lnTo>
                  <a:lnTo>
                    <a:pt x="876" y="1770"/>
                  </a:lnTo>
                  <a:lnTo>
                    <a:pt x="965" y="1762"/>
                  </a:lnTo>
                  <a:lnTo>
                    <a:pt x="1009" y="1755"/>
                  </a:lnTo>
                  <a:lnTo>
                    <a:pt x="1055" y="1749"/>
                  </a:lnTo>
                  <a:lnTo>
                    <a:pt x="1146" y="1736"/>
                  </a:lnTo>
                  <a:lnTo>
                    <a:pt x="1261" y="1710"/>
                  </a:lnTo>
                  <a:lnTo>
                    <a:pt x="1317" y="1695"/>
                  </a:lnTo>
                  <a:lnTo>
                    <a:pt x="1375" y="1681"/>
                  </a:lnTo>
                  <a:lnTo>
                    <a:pt x="1399" y="1682"/>
                  </a:lnTo>
                  <a:lnTo>
                    <a:pt x="1423" y="1681"/>
                  </a:lnTo>
                  <a:lnTo>
                    <a:pt x="1428" y="1680"/>
                  </a:lnTo>
                  <a:lnTo>
                    <a:pt x="1434" y="1680"/>
                  </a:lnTo>
                  <a:lnTo>
                    <a:pt x="1446" y="1680"/>
                  </a:lnTo>
                  <a:lnTo>
                    <a:pt x="1455" y="1677"/>
                  </a:lnTo>
                  <a:lnTo>
                    <a:pt x="1460" y="1676"/>
                  </a:lnTo>
                  <a:lnTo>
                    <a:pt x="1466" y="1676"/>
                  </a:lnTo>
                  <a:lnTo>
                    <a:pt x="1485" y="1671"/>
                  </a:lnTo>
                  <a:lnTo>
                    <a:pt x="1502" y="1664"/>
                  </a:lnTo>
                  <a:lnTo>
                    <a:pt x="1509" y="1659"/>
                  </a:lnTo>
                  <a:lnTo>
                    <a:pt x="1513" y="1657"/>
                  </a:lnTo>
                  <a:lnTo>
                    <a:pt x="1518" y="1656"/>
                  </a:lnTo>
                  <a:lnTo>
                    <a:pt x="1520" y="1652"/>
                  </a:lnTo>
                  <a:lnTo>
                    <a:pt x="1524" y="1650"/>
                  </a:lnTo>
                  <a:lnTo>
                    <a:pt x="1531" y="1645"/>
                  </a:lnTo>
                  <a:lnTo>
                    <a:pt x="1543" y="1633"/>
                  </a:lnTo>
                  <a:lnTo>
                    <a:pt x="1567" y="1632"/>
                  </a:lnTo>
                  <a:lnTo>
                    <a:pt x="1664" y="1622"/>
                  </a:lnTo>
                  <a:lnTo>
                    <a:pt x="1763" y="1614"/>
                  </a:lnTo>
                  <a:lnTo>
                    <a:pt x="1765" y="1614"/>
                  </a:lnTo>
                  <a:lnTo>
                    <a:pt x="1807" y="1609"/>
                  </a:lnTo>
                  <a:lnTo>
                    <a:pt x="1808" y="1599"/>
                  </a:lnTo>
                  <a:lnTo>
                    <a:pt x="1812" y="1594"/>
                  </a:lnTo>
                  <a:lnTo>
                    <a:pt x="1833" y="1582"/>
                  </a:lnTo>
                  <a:lnTo>
                    <a:pt x="1857" y="1573"/>
                  </a:lnTo>
                  <a:lnTo>
                    <a:pt x="1909" y="1556"/>
                  </a:lnTo>
                  <a:lnTo>
                    <a:pt x="1963" y="1544"/>
                  </a:lnTo>
                  <a:lnTo>
                    <a:pt x="1992" y="1539"/>
                  </a:lnTo>
                  <a:lnTo>
                    <a:pt x="2023" y="1537"/>
                  </a:lnTo>
                  <a:lnTo>
                    <a:pt x="2024" y="1526"/>
                  </a:lnTo>
                  <a:lnTo>
                    <a:pt x="2029" y="1520"/>
                  </a:lnTo>
                  <a:lnTo>
                    <a:pt x="2072" y="1490"/>
                  </a:lnTo>
                  <a:lnTo>
                    <a:pt x="2119" y="1465"/>
                  </a:lnTo>
                  <a:lnTo>
                    <a:pt x="2143" y="1463"/>
                  </a:lnTo>
                  <a:lnTo>
                    <a:pt x="2246" y="1455"/>
                  </a:lnTo>
                  <a:lnTo>
                    <a:pt x="2295" y="1453"/>
                  </a:lnTo>
                  <a:lnTo>
                    <a:pt x="2345" y="1453"/>
                  </a:lnTo>
                  <a:lnTo>
                    <a:pt x="2391" y="1453"/>
                  </a:lnTo>
                  <a:lnTo>
                    <a:pt x="2438" y="1455"/>
                  </a:lnTo>
                  <a:lnTo>
                    <a:pt x="2484" y="1457"/>
                  </a:lnTo>
                  <a:lnTo>
                    <a:pt x="2529" y="1462"/>
                  </a:lnTo>
                  <a:lnTo>
                    <a:pt x="2571" y="1466"/>
                  </a:lnTo>
                  <a:lnTo>
                    <a:pt x="2613" y="1472"/>
                  </a:lnTo>
                  <a:lnTo>
                    <a:pt x="2653" y="1479"/>
                  </a:lnTo>
                  <a:lnTo>
                    <a:pt x="2693" y="1489"/>
                  </a:lnTo>
                  <a:lnTo>
                    <a:pt x="2730" y="1498"/>
                  </a:lnTo>
                  <a:lnTo>
                    <a:pt x="2767" y="1510"/>
                  </a:lnTo>
                  <a:lnTo>
                    <a:pt x="2803" y="1522"/>
                  </a:lnTo>
                  <a:lnTo>
                    <a:pt x="2839" y="1537"/>
                  </a:lnTo>
                  <a:lnTo>
                    <a:pt x="2863" y="1537"/>
                  </a:lnTo>
                  <a:lnTo>
                    <a:pt x="3045" y="1537"/>
                  </a:lnTo>
                  <a:lnTo>
                    <a:pt x="3137" y="1537"/>
                  </a:lnTo>
                  <a:lnTo>
                    <a:pt x="3182" y="1537"/>
                  </a:lnTo>
                  <a:lnTo>
                    <a:pt x="3205" y="1537"/>
                  </a:lnTo>
                  <a:lnTo>
                    <a:pt x="3229" y="1538"/>
                  </a:lnTo>
                  <a:lnTo>
                    <a:pt x="3511" y="1537"/>
                  </a:lnTo>
                  <a:lnTo>
                    <a:pt x="3511" y="1527"/>
                  </a:lnTo>
                  <a:lnTo>
                    <a:pt x="3515" y="1523"/>
                  </a:lnTo>
                  <a:lnTo>
                    <a:pt x="3570" y="1505"/>
                  </a:lnTo>
                  <a:lnTo>
                    <a:pt x="3629" y="1490"/>
                  </a:lnTo>
                  <a:lnTo>
                    <a:pt x="3687" y="1475"/>
                  </a:lnTo>
                  <a:lnTo>
                    <a:pt x="3750" y="1465"/>
                  </a:lnTo>
                  <a:lnTo>
                    <a:pt x="3812" y="1454"/>
                  </a:lnTo>
                  <a:lnTo>
                    <a:pt x="3878" y="1448"/>
                  </a:lnTo>
                  <a:lnTo>
                    <a:pt x="3944" y="1442"/>
                  </a:lnTo>
                  <a:lnTo>
                    <a:pt x="4015" y="1441"/>
                  </a:lnTo>
                  <a:lnTo>
                    <a:pt x="4020" y="1439"/>
                  </a:lnTo>
                  <a:lnTo>
                    <a:pt x="4023" y="1439"/>
                  </a:lnTo>
                  <a:lnTo>
                    <a:pt x="4026" y="1437"/>
                  </a:lnTo>
                  <a:lnTo>
                    <a:pt x="4028" y="1436"/>
                  </a:lnTo>
                  <a:lnTo>
                    <a:pt x="4037" y="1417"/>
                  </a:lnTo>
                  <a:lnTo>
                    <a:pt x="4047" y="1405"/>
                  </a:lnTo>
                  <a:lnTo>
                    <a:pt x="4061" y="1395"/>
                  </a:lnTo>
                  <a:lnTo>
                    <a:pt x="4076" y="1391"/>
                  </a:lnTo>
                  <a:lnTo>
                    <a:pt x="4093" y="1390"/>
                  </a:lnTo>
                  <a:lnTo>
                    <a:pt x="4113" y="1395"/>
                  </a:lnTo>
                  <a:lnTo>
                    <a:pt x="4134" y="1402"/>
                  </a:lnTo>
                  <a:lnTo>
                    <a:pt x="4159" y="1417"/>
                  </a:lnTo>
                  <a:lnTo>
                    <a:pt x="4164" y="1415"/>
                  </a:lnTo>
                  <a:lnTo>
                    <a:pt x="4166" y="1414"/>
                  </a:lnTo>
                  <a:lnTo>
                    <a:pt x="4170" y="1414"/>
                  </a:lnTo>
                  <a:lnTo>
                    <a:pt x="4173" y="1412"/>
                  </a:lnTo>
                  <a:lnTo>
                    <a:pt x="4178" y="1411"/>
                  </a:lnTo>
                  <a:lnTo>
                    <a:pt x="4201" y="1395"/>
                  </a:lnTo>
                  <a:lnTo>
                    <a:pt x="4227" y="1382"/>
                  </a:lnTo>
                  <a:lnTo>
                    <a:pt x="4257" y="1372"/>
                  </a:lnTo>
                  <a:lnTo>
                    <a:pt x="4290" y="1366"/>
                  </a:lnTo>
                  <a:lnTo>
                    <a:pt x="4325" y="1363"/>
                  </a:lnTo>
                  <a:lnTo>
                    <a:pt x="4362" y="1361"/>
                  </a:lnTo>
                  <a:lnTo>
                    <a:pt x="4403" y="1363"/>
                  </a:lnTo>
                  <a:lnTo>
                    <a:pt x="4447" y="1369"/>
                  </a:lnTo>
                  <a:lnTo>
                    <a:pt x="4447" y="1359"/>
                  </a:lnTo>
                  <a:lnTo>
                    <a:pt x="4449" y="1355"/>
                  </a:lnTo>
                  <a:lnTo>
                    <a:pt x="4499" y="1343"/>
                  </a:lnTo>
                  <a:lnTo>
                    <a:pt x="4547" y="1335"/>
                  </a:lnTo>
                  <a:lnTo>
                    <a:pt x="4593" y="1327"/>
                  </a:lnTo>
                  <a:lnTo>
                    <a:pt x="4639" y="1323"/>
                  </a:lnTo>
                  <a:lnTo>
                    <a:pt x="4682" y="1318"/>
                  </a:lnTo>
                  <a:lnTo>
                    <a:pt x="4725" y="1317"/>
                  </a:lnTo>
                  <a:lnTo>
                    <a:pt x="4766" y="1317"/>
                  </a:lnTo>
                  <a:lnTo>
                    <a:pt x="4807" y="1321"/>
                  </a:lnTo>
                  <a:lnTo>
                    <a:pt x="4808" y="1311"/>
                  </a:lnTo>
                  <a:lnTo>
                    <a:pt x="4812" y="1306"/>
                  </a:lnTo>
                  <a:lnTo>
                    <a:pt x="4814" y="1303"/>
                  </a:lnTo>
                  <a:lnTo>
                    <a:pt x="4818" y="1300"/>
                  </a:lnTo>
                  <a:lnTo>
                    <a:pt x="4825" y="1295"/>
                  </a:lnTo>
                  <a:lnTo>
                    <a:pt x="4831" y="1288"/>
                  </a:lnTo>
                  <a:lnTo>
                    <a:pt x="4838" y="1282"/>
                  </a:lnTo>
                  <a:lnTo>
                    <a:pt x="4839" y="1277"/>
                  </a:lnTo>
                  <a:lnTo>
                    <a:pt x="4842" y="1274"/>
                  </a:lnTo>
                  <a:lnTo>
                    <a:pt x="4847" y="1267"/>
                  </a:lnTo>
                  <a:lnTo>
                    <a:pt x="4848" y="1262"/>
                  </a:lnTo>
                  <a:lnTo>
                    <a:pt x="4850" y="1258"/>
                  </a:lnTo>
                  <a:lnTo>
                    <a:pt x="4855" y="1250"/>
                  </a:lnTo>
                  <a:lnTo>
                    <a:pt x="4855" y="1244"/>
                  </a:lnTo>
                  <a:lnTo>
                    <a:pt x="4856" y="1239"/>
                  </a:lnTo>
                  <a:lnTo>
                    <a:pt x="4859" y="1228"/>
                  </a:lnTo>
                  <a:lnTo>
                    <a:pt x="4859" y="1216"/>
                  </a:lnTo>
                  <a:lnTo>
                    <a:pt x="4859" y="1210"/>
                  </a:lnTo>
                  <a:lnTo>
                    <a:pt x="4860" y="1205"/>
                  </a:lnTo>
                  <a:lnTo>
                    <a:pt x="4859" y="1198"/>
                  </a:lnTo>
                  <a:lnTo>
                    <a:pt x="4859" y="1192"/>
                  </a:lnTo>
                  <a:lnTo>
                    <a:pt x="4859" y="1180"/>
                  </a:lnTo>
                  <a:lnTo>
                    <a:pt x="4856" y="1166"/>
                  </a:lnTo>
                  <a:lnTo>
                    <a:pt x="4855" y="1159"/>
                  </a:lnTo>
                  <a:lnTo>
                    <a:pt x="4855" y="1153"/>
                  </a:lnTo>
                  <a:lnTo>
                    <a:pt x="4860" y="1151"/>
                  </a:lnTo>
                  <a:lnTo>
                    <a:pt x="4863" y="1151"/>
                  </a:lnTo>
                  <a:lnTo>
                    <a:pt x="4868" y="1149"/>
                  </a:lnTo>
                  <a:lnTo>
                    <a:pt x="4885" y="1102"/>
                  </a:lnTo>
                  <a:lnTo>
                    <a:pt x="4905" y="1060"/>
                  </a:lnTo>
                  <a:lnTo>
                    <a:pt x="4926" y="1020"/>
                  </a:lnTo>
                  <a:lnTo>
                    <a:pt x="4951" y="984"/>
                  </a:lnTo>
                  <a:lnTo>
                    <a:pt x="4949" y="960"/>
                  </a:lnTo>
                  <a:lnTo>
                    <a:pt x="4943" y="928"/>
                  </a:lnTo>
                  <a:lnTo>
                    <a:pt x="4941" y="899"/>
                  </a:lnTo>
                  <a:lnTo>
                    <a:pt x="4943" y="872"/>
                  </a:lnTo>
                  <a:lnTo>
                    <a:pt x="4946" y="849"/>
                  </a:lnTo>
                  <a:lnTo>
                    <a:pt x="4952" y="826"/>
                  </a:lnTo>
                  <a:lnTo>
                    <a:pt x="4961" y="808"/>
                  </a:lnTo>
                  <a:lnTo>
                    <a:pt x="4971" y="791"/>
                  </a:lnTo>
                  <a:lnTo>
                    <a:pt x="4986" y="778"/>
                  </a:lnTo>
                  <a:lnTo>
                    <a:pt x="4999" y="768"/>
                  </a:lnTo>
                  <a:lnTo>
                    <a:pt x="4999" y="792"/>
                  </a:lnTo>
                  <a:lnTo>
                    <a:pt x="4992" y="890"/>
                  </a:lnTo>
                  <a:lnTo>
                    <a:pt x="4981" y="988"/>
                  </a:lnTo>
                  <a:lnTo>
                    <a:pt x="4969" y="1058"/>
                  </a:lnTo>
                  <a:lnTo>
                    <a:pt x="4956" y="1127"/>
                  </a:lnTo>
                  <a:lnTo>
                    <a:pt x="4940" y="1197"/>
                  </a:lnTo>
                  <a:lnTo>
                    <a:pt x="4925" y="1268"/>
                  </a:lnTo>
                  <a:lnTo>
                    <a:pt x="4891" y="1377"/>
                  </a:lnTo>
                  <a:lnTo>
                    <a:pt x="4855" y="1489"/>
                  </a:lnTo>
                  <a:lnTo>
                    <a:pt x="4855" y="1493"/>
                  </a:lnTo>
                  <a:lnTo>
                    <a:pt x="4855" y="1497"/>
                  </a:lnTo>
                  <a:lnTo>
                    <a:pt x="4857" y="1502"/>
                  </a:lnTo>
                  <a:lnTo>
                    <a:pt x="4887" y="1510"/>
                  </a:lnTo>
                  <a:lnTo>
                    <a:pt x="4917" y="1521"/>
                  </a:lnTo>
                  <a:lnTo>
                    <a:pt x="4945" y="1534"/>
                  </a:lnTo>
                  <a:lnTo>
                    <a:pt x="4970" y="1550"/>
                  </a:lnTo>
                  <a:lnTo>
                    <a:pt x="4993" y="1565"/>
                  </a:lnTo>
                  <a:lnTo>
                    <a:pt x="5013" y="1586"/>
                  </a:lnTo>
                  <a:lnTo>
                    <a:pt x="5031" y="1608"/>
                  </a:lnTo>
                  <a:lnTo>
                    <a:pt x="5047" y="1633"/>
                  </a:lnTo>
                  <a:lnTo>
                    <a:pt x="5058" y="1633"/>
                  </a:lnTo>
                  <a:lnTo>
                    <a:pt x="5070" y="1636"/>
                  </a:lnTo>
                  <a:lnTo>
                    <a:pt x="5087" y="1641"/>
                  </a:lnTo>
                  <a:lnTo>
                    <a:pt x="5106" y="1646"/>
                  </a:lnTo>
                  <a:lnTo>
                    <a:pt x="5125" y="1650"/>
                  </a:lnTo>
                  <a:lnTo>
                    <a:pt x="5147" y="1653"/>
                  </a:lnTo>
                  <a:lnTo>
                    <a:pt x="5167" y="1654"/>
                  </a:lnTo>
                  <a:lnTo>
                    <a:pt x="5190" y="1656"/>
                  </a:lnTo>
                  <a:lnTo>
                    <a:pt x="5239" y="1657"/>
                  </a:lnTo>
                  <a:lnTo>
                    <a:pt x="5239" y="1662"/>
                  </a:lnTo>
                  <a:lnTo>
                    <a:pt x="5239" y="1665"/>
                  </a:lnTo>
                  <a:lnTo>
                    <a:pt x="5239" y="1668"/>
                  </a:lnTo>
                  <a:lnTo>
                    <a:pt x="5241" y="1669"/>
                  </a:lnTo>
                  <a:lnTo>
                    <a:pt x="5285" y="1676"/>
                  </a:lnTo>
                  <a:lnTo>
                    <a:pt x="5328" y="1686"/>
                  </a:lnTo>
                  <a:lnTo>
                    <a:pt x="5412" y="1706"/>
                  </a:lnTo>
                  <a:lnTo>
                    <a:pt x="5451" y="1717"/>
                  </a:lnTo>
                  <a:lnTo>
                    <a:pt x="5491" y="1730"/>
                  </a:lnTo>
                  <a:lnTo>
                    <a:pt x="5529" y="1743"/>
                  </a:lnTo>
                  <a:lnTo>
                    <a:pt x="5568" y="1759"/>
                  </a:lnTo>
                  <a:lnTo>
                    <a:pt x="5571" y="1760"/>
                  </a:lnTo>
                  <a:lnTo>
                    <a:pt x="5615" y="1778"/>
                  </a:lnTo>
                  <a:lnTo>
                    <a:pt x="5658" y="1798"/>
                  </a:lnTo>
                  <a:lnTo>
                    <a:pt x="5699" y="1819"/>
                  </a:lnTo>
                  <a:lnTo>
                    <a:pt x="5739" y="1842"/>
                  </a:lnTo>
                  <a:lnTo>
                    <a:pt x="5778" y="1864"/>
                  </a:lnTo>
                  <a:lnTo>
                    <a:pt x="5815" y="1890"/>
                  </a:lnTo>
                  <a:lnTo>
                    <a:pt x="5851" y="1916"/>
                  </a:lnTo>
                  <a:lnTo>
                    <a:pt x="5887" y="1945"/>
                  </a:lnTo>
                  <a:lnTo>
                    <a:pt x="5887" y="1969"/>
                  </a:lnTo>
                  <a:lnTo>
                    <a:pt x="5887" y="2017"/>
                  </a:lnTo>
                  <a:lnTo>
                    <a:pt x="5887" y="2161"/>
                  </a:lnTo>
                  <a:lnTo>
                    <a:pt x="5886" y="2166"/>
                  </a:lnTo>
                  <a:lnTo>
                    <a:pt x="5886" y="2171"/>
                  </a:lnTo>
                  <a:lnTo>
                    <a:pt x="5883" y="2173"/>
                  </a:lnTo>
                  <a:lnTo>
                    <a:pt x="5882" y="2175"/>
                  </a:lnTo>
                  <a:lnTo>
                    <a:pt x="5858" y="2189"/>
                  </a:lnTo>
                  <a:lnTo>
                    <a:pt x="5847" y="2197"/>
                  </a:lnTo>
                  <a:lnTo>
                    <a:pt x="5839" y="2208"/>
                  </a:lnTo>
                  <a:lnTo>
                    <a:pt x="5831" y="2217"/>
                  </a:lnTo>
                  <a:lnTo>
                    <a:pt x="5825" y="2229"/>
                  </a:lnTo>
                  <a:lnTo>
                    <a:pt x="5815" y="2257"/>
                  </a:lnTo>
                  <a:lnTo>
                    <a:pt x="5814" y="2281"/>
                  </a:lnTo>
                  <a:lnTo>
                    <a:pt x="5810" y="2310"/>
                  </a:lnTo>
                  <a:lnTo>
                    <a:pt x="5809" y="2323"/>
                  </a:lnTo>
                  <a:lnTo>
                    <a:pt x="5810" y="2337"/>
                  </a:lnTo>
                  <a:lnTo>
                    <a:pt x="5814" y="2360"/>
                  </a:lnTo>
                  <a:lnTo>
                    <a:pt x="5822" y="2381"/>
                  </a:lnTo>
                  <a:lnTo>
                    <a:pt x="5833" y="2396"/>
                  </a:lnTo>
                  <a:lnTo>
                    <a:pt x="5839" y="2402"/>
                  </a:lnTo>
                  <a:lnTo>
                    <a:pt x="5847" y="2409"/>
                  </a:lnTo>
                  <a:lnTo>
                    <a:pt x="5865" y="2418"/>
                  </a:lnTo>
                  <a:lnTo>
                    <a:pt x="5875" y="2421"/>
                  </a:lnTo>
                  <a:lnTo>
                    <a:pt x="5887" y="2425"/>
                  </a:lnTo>
                  <a:lnTo>
                    <a:pt x="5887" y="2437"/>
                  </a:lnTo>
                  <a:lnTo>
                    <a:pt x="5925" y="2412"/>
                  </a:lnTo>
                  <a:lnTo>
                    <a:pt x="5934" y="2405"/>
                  </a:lnTo>
                  <a:lnTo>
                    <a:pt x="5943" y="2399"/>
                  </a:lnTo>
                  <a:lnTo>
                    <a:pt x="5963" y="2387"/>
                  </a:lnTo>
                  <a:lnTo>
                    <a:pt x="5979" y="2372"/>
                  </a:lnTo>
                  <a:lnTo>
                    <a:pt x="5988" y="2365"/>
                  </a:lnTo>
                  <a:lnTo>
                    <a:pt x="5997" y="2359"/>
                  </a:lnTo>
                  <a:lnTo>
                    <a:pt x="6014" y="2343"/>
                  </a:lnTo>
                  <a:lnTo>
                    <a:pt x="6032" y="2329"/>
                  </a:lnTo>
                  <a:lnTo>
                    <a:pt x="6055" y="2305"/>
                  </a:lnTo>
                  <a:lnTo>
                    <a:pt x="6059" y="2282"/>
                  </a:lnTo>
                  <a:lnTo>
                    <a:pt x="6072" y="2249"/>
                  </a:lnTo>
                  <a:lnTo>
                    <a:pt x="6089" y="2217"/>
                  </a:lnTo>
                  <a:lnTo>
                    <a:pt x="6107" y="2187"/>
                  </a:lnTo>
                  <a:lnTo>
                    <a:pt x="6127" y="2161"/>
                  </a:lnTo>
                  <a:lnTo>
                    <a:pt x="6127" y="2137"/>
                  </a:lnTo>
                  <a:lnTo>
                    <a:pt x="6127" y="1873"/>
                  </a:lnTo>
                  <a:lnTo>
                    <a:pt x="6121" y="1872"/>
                  </a:lnTo>
                  <a:lnTo>
                    <a:pt x="6117" y="1872"/>
                  </a:lnTo>
                  <a:lnTo>
                    <a:pt x="6114" y="1870"/>
                  </a:lnTo>
                  <a:lnTo>
                    <a:pt x="6097" y="1808"/>
                  </a:lnTo>
                  <a:lnTo>
                    <a:pt x="6087" y="1779"/>
                  </a:lnTo>
                  <a:lnTo>
                    <a:pt x="6079" y="1753"/>
                  </a:lnTo>
                  <a:lnTo>
                    <a:pt x="6067" y="1752"/>
                  </a:lnTo>
                  <a:lnTo>
                    <a:pt x="6059" y="1748"/>
                  </a:lnTo>
                  <a:lnTo>
                    <a:pt x="5981" y="1699"/>
                  </a:lnTo>
                  <a:lnTo>
                    <a:pt x="5907" y="1650"/>
                  </a:lnTo>
                  <a:lnTo>
                    <a:pt x="5834" y="1595"/>
                  </a:lnTo>
                  <a:lnTo>
                    <a:pt x="5766" y="1541"/>
                  </a:lnTo>
                  <a:lnTo>
                    <a:pt x="5755" y="1533"/>
                  </a:lnTo>
                  <a:lnTo>
                    <a:pt x="5675" y="1463"/>
                  </a:lnTo>
                  <a:lnTo>
                    <a:pt x="5599" y="1393"/>
                  </a:lnTo>
                  <a:lnTo>
                    <a:pt x="5600" y="1382"/>
                  </a:lnTo>
                  <a:lnTo>
                    <a:pt x="5605" y="1373"/>
                  </a:lnTo>
                  <a:lnTo>
                    <a:pt x="5678" y="1281"/>
                  </a:lnTo>
                  <a:lnTo>
                    <a:pt x="5756" y="1192"/>
                  </a:lnTo>
                  <a:lnTo>
                    <a:pt x="5839" y="1105"/>
                  </a:lnTo>
                  <a:lnTo>
                    <a:pt x="5839" y="1080"/>
                  </a:lnTo>
                  <a:lnTo>
                    <a:pt x="5839" y="1056"/>
                  </a:lnTo>
                  <a:lnTo>
                    <a:pt x="5841" y="1035"/>
                  </a:lnTo>
                  <a:lnTo>
                    <a:pt x="5845" y="1014"/>
                  </a:lnTo>
                  <a:lnTo>
                    <a:pt x="5851" y="996"/>
                  </a:lnTo>
                  <a:lnTo>
                    <a:pt x="5857" y="978"/>
                  </a:lnTo>
                  <a:lnTo>
                    <a:pt x="5865" y="963"/>
                  </a:lnTo>
                  <a:lnTo>
                    <a:pt x="5875" y="948"/>
                  </a:lnTo>
                  <a:lnTo>
                    <a:pt x="5887" y="936"/>
                  </a:lnTo>
                  <a:lnTo>
                    <a:pt x="5887" y="912"/>
                  </a:lnTo>
                  <a:lnTo>
                    <a:pt x="5887" y="720"/>
                  </a:lnTo>
                  <a:lnTo>
                    <a:pt x="5885" y="710"/>
                  </a:lnTo>
                  <a:lnTo>
                    <a:pt x="5882" y="706"/>
                  </a:lnTo>
                  <a:lnTo>
                    <a:pt x="5881" y="705"/>
                  </a:lnTo>
                  <a:lnTo>
                    <a:pt x="5865" y="692"/>
                  </a:lnTo>
                  <a:lnTo>
                    <a:pt x="5852" y="677"/>
                  </a:lnTo>
                  <a:lnTo>
                    <a:pt x="5846" y="668"/>
                  </a:lnTo>
                  <a:lnTo>
                    <a:pt x="5843" y="659"/>
                  </a:lnTo>
                  <a:lnTo>
                    <a:pt x="5837" y="639"/>
                  </a:lnTo>
                  <a:lnTo>
                    <a:pt x="5833" y="614"/>
                  </a:lnTo>
                  <a:lnTo>
                    <a:pt x="5832" y="588"/>
                  </a:lnTo>
                  <a:lnTo>
                    <a:pt x="5833" y="558"/>
                  </a:lnTo>
                  <a:lnTo>
                    <a:pt x="5839" y="528"/>
                  </a:lnTo>
                  <a:lnTo>
                    <a:pt x="5839" y="516"/>
                  </a:lnTo>
                  <a:lnTo>
                    <a:pt x="5867" y="541"/>
                  </a:lnTo>
                  <a:lnTo>
                    <a:pt x="5879" y="556"/>
                  </a:lnTo>
                  <a:lnTo>
                    <a:pt x="5892" y="573"/>
                  </a:lnTo>
                  <a:lnTo>
                    <a:pt x="5915" y="608"/>
                  </a:lnTo>
                  <a:lnTo>
                    <a:pt x="5924" y="627"/>
                  </a:lnTo>
                  <a:lnTo>
                    <a:pt x="5935" y="648"/>
                  </a:lnTo>
                  <a:lnTo>
                    <a:pt x="5937" y="672"/>
                  </a:lnTo>
                  <a:lnTo>
                    <a:pt x="5945" y="729"/>
                  </a:lnTo>
                  <a:lnTo>
                    <a:pt x="5951" y="789"/>
                  </a:lnTo>
                  <a:lnTo>
                    <a:pt x="5955" y="849"/>
                  </a:lnTo>
                  <a:lnTo>
                    <a:pt x="5959" y="912"/>
                  </a:lnTo>
                  <a:lnTo>
                    <a:pt x="5949" y="914"/>
                  </a:lnTo>
                  <a:lnTo>
                    <a:pt x="5945" y="917"/>
                  </a:lnTo>
                  <a:lnTo>
                    <a:pt x="5928" y="956"/>
                  </a:lnTo>
                  <a:lnTo>
                    <a:pt x="5918" y="976"/>
                  </a:lnTo>
                  <a:lnTo>
                    <a:pt x="5912" y="998"/>
                  </a:lnTo>
                  <a:lnTo>
                    <a:pt x="5906" y="1017"/>
                  </a:lnTo>
                  <a:lnTo>
                    <a:pt x="5904" y="1037"/>
                  </a:lnTo>
                  <a:lnTo>
                    <a:pt x="5901" y="1054"/>
                  </a:lnTo>
                  <a:lnTo>
                    <a:pt x="5903" y="1072"/>
                  </a:lnTo>
                  <a:lnTo>
                    <a:pt x="5905" y="1088"/>
                  </a:lnTo>
                  <a:lnTo>
                    <a:pt x="5911" y="1105"/>
                  </a:lnTo>
                  <a:lnTo>
                    <a:pt x="5935" y="1103"/>
                  </a:lnTo>
                  <a:lnTo>
                    <a:pt x="5952" y="1100"/>
                  </a:lnTo>
                  <a:lnTo>
                    <a:pt x="5970" y="1097"/>
                  </a:lnTo>
                  <a:lnTo>
                    <a:pt x="5985" y="1093"/>
                  </a:lnTo>
                  <a:lnTo>
                    <a:pt x="6002" y="1088"/>
                  </a:lnTo>
                  <a:lnTo>
                    <a:pt x="6015" y="1080"/>
                  </a:lnTo>
                  <a:lnTo>
                    <a:pt x="6030" y="1073"/>
                  </a:lnTo>
                  <a:lnTo>
                    <a:pt x="6042" y="1065"/>
                  </a:lnTo>
                  <a:lnTo>
                    <a:pt x="6048" y="1060"/>
                  </a:lnTo>
                  <a:lnTo>
                    <a:pt x="6055" y="1056"/>
                  </a:lnTo>
                  <a:lnTo>
                    <a:pt x="6079" y="1056"/>
                  </a:lnTo>
                  <a:lnTo>
                    <a:pt x="6101" y="1055"/>
                  </a:lnTo>
                  <a:lnTo>
                    <a:pt x="6123" y="1055"/>
                  </a:lnTo>
                  <a:lnTo>
                    <a:pt x="6133" y="1054"/>
                  </a:lnTo>
                  <a:lnTo>
                    <a:pt x="6144" y="1054"/>
                  </a:lnTo>
                  <a:lnTo>
                    <a:pt x="6165" y="1053"/>
                  </a:lnTo>
                  <a:lnTo>
                    <a:pt x="6185" y="1049"/>
                  </a:lnTo>
                  <a:lnTo>
                    <a:pt x="6205" y="1047"/>
                  </a:lnTo>
                  <a:lnTo>
                    <a:pt x="6224" y="1043"/>
                  </a:lnTo>
                  <a:lnTo>
                    <a:pt x="6243" y="1041"/>
                  </a:lnTo>
                  <a:lnTo>
                    <a:pt x="6260" y="1035"/>
                  </a:lnTo>
                  <a:lnTo>
                    <a:pt x="6277" y="1030"/>
                  </a:lnTo>
                  <a:lnTo>
                    <a:pt x="6293" y="1023"/>
                  </a:lnTo>
                  <a:lnTo>
                    <a:pt x="6309" y="1017"/>
                  </a:lnTo>
                  <a:lnTo>
                    <a:pt x="6324" y="1008"/>
                  </a:lnTo>
                  <a:lnTo>
                    <a:pt x="6339" y="1001"/>
                  </a:lnTo>
                  <a:lnTo>
                    <a:pt x="6345" y="996"/>
                  </a:lnTo>
                  <a:lnTo>
                    <a:pt x="6353" y="993"/>
                  </a:lnTo>
                  <a:lnTo>
                    <a:pt x="6367" y="984"/>
                  </a:lnTo>
                  <a:lnTo>
                    <a:pt x="6391" y="984"/>
                  </a:lnTo>
                  <a:lnTo>
                    <a:pt x="6463" y="986"/>
                  </a:lnTo>
                  <a:lnTo>
                    <a:pt x="6464" y="986"/>
                  </a:lnTo>
                  <a:lnTo>
                    <a:pt x="6593" y="987"/>
                  </a:lnTo>
                  <a:lnTo>
                    <a:pt x="6719" y="992"/>
                  </a:lnTo>
                  <a:lnTo>
                    <a:pt x="6843" y="998"/>
                  </a:lnTo>
                  <a:lnTo>
                    <a:pt x="6967" y="1008"/>
                  </a:lnTo>
                  <a:lnTo>
                    <a:pt x="6967" y="1013"/>
                  </a:lnTo>
                  <a:lnTo>
                    <a:pt x="6967" y="1017"/>
                  </a:lnTo>
                  <a:lnTo>
                    <a:pt x="6967" y="1019"/>
                  </a:lnTo>
                  <a:lnTo>
                    <a:pt x="6968" y="1020"/>
                  </a:lnTo>
                  <a:lnTo>
                    <a:pt x="6989" y="1022"/>
                  </a:lnTo>
                  <a:lnTo>
                    <a:pt x="7008" y="1025"/>
                  </a:lnTo>
                  <a:lnTo>
                    <a:pt x="7025" y="1030"/>
                  </a:lnTo>
                  <a:lnTo>
                    <a:pt x="7041" y="1037"/>
                  </a:lnTo>
                  <a:lnTo>
                    <a:pt x="7055" y="1044"/>
                  </a:lnTo>
                  <a:lnTo>
                    <a:pt x="7067" y="1055"/>
                  </a:lnTo>
                  <a:lnTo>
                    <a:pt x="7077" y="1066"/>
                  </a:lnTo>
                  <a:lnTo>
                    <a:pt x="7087" y="1080"/>
                  </a:lnTo>
                  <a:lnTo>
                    <a:pt x="7111" y="1082"/>
                  </a:lnTo>
                  <a:lnTo>
                    <a:pt x="7207" y="1093"/>
                  </a:lnTo>
                  <a:lnTo>
                    <a:pt x="7303" y="1105"/>
                  </a:lnTo>
                  <a:lnTo>
                    <a:pt x="7304" y="1095"/>
                  </a:lnTo>
                  <a:lnTo>
                    <a:pt x="7308" y="1090"/>
                  </a:lnTo>
                  <a:lnTo>
                    <a:pt x="7309" y="1088"/>
                  </a:lnTo>
                  <a:lnTo>
                    <a:pt x="7311" y="1087"/>
                  </a:lnTo>
                  <a:lnTo>
                    <a:pt x="7316" y="1084"/>
                  </a:lnTo>
                  <a:lnTo>
                    <a:pt x="7326" y="1079"/>
                  </a:lnTo>
                  <a:lnTo>
                    <a:pt x="7345" y="1070"/>
                  </a:lnTo>
                  <a:lnTo>
                    <a:pt x="7362" y="1058"/>
                  </a:lnTo>
                  <a:lnTo>
                    <a:pt x="7363" y="1055"/>
                  </a:lnTo>
                  <a:lnTo>
                    <a:pt x="7365" y="1054"/>
                  </a:lnTo>
                  <a:lnTo>
                    <a:pt x="7370" y="1052"/>
                  </a:lnTo>
                  <a:lnTo>
                    <a:pt x="7380" y="1047"/>
                  </a:lnTo>
                  <a:lnTo>
                    <a:pt x="7387" y="1040"/>
                  </a:lnTo>
                  <a:lnTo>
                    <a:pt x="7388" y="1037"/>
                  </a:lnTo>
                  <a:lnTo>
                    <a:pt x="7391" y="1036"/>
                  </a:lnTo>
                  <a:lnTo>
                    <a:pt x="7395" y="1034"/>
                  </a:lnTo>
                  <a:lnTo>
                    <a:pt x="7412" y="1022"/>
                  </a:lnTo>
                  <a:lnTo>
                    <a:pt x="7445" y="995"/>
                  </a:lnTo>
                  <a:lnTo>
                    <a:pt x="7447" y="990"/>
                  </a:lnTo>
                  <a:lnTo>
                    <a:pt x="7448" y="988"/>
                  </a:lnTo>
                  <a:lnTo>
                    <a:pt x="7451" y="987"/>
                  </a:lnTo>
                  <a:lnTo>
                    <a:pt x="7458" y="980"/>
                  </a:lnTo>
                  <a:lnTo>
                    <a:pt x="7472" y="965"/>
                  </a:lnTo>
                  <a:lnTo>
                    <a:pt x="7497" y="934"/>
                  </a:lnTo>
                  <a:lnTo>
                    <a:pt x="7502" y="924"/>
                  </a:lnTo>
                  <a:lnTo>
                    <a:pt x="7505" y="920"/>
                  </a:lnTo>
                  <a:lnTo>
                    <a:pt x="7506" y="917"/>
                  </a:lnTo>
                  <a:lnTo>
                    <a:pt x="7508" y="916"/>
                  </a:lnTo>
                  <a:lnTo>
                    <a:pt x="7520" y="899"/>
                  </a:lnTo>
                  <a:lnTo>
                    <a:pt x="7525" y="890"/>
                  </a:lnTo>
                  <a:lnTo>
                    <a:pt x="7527" y="885"/>
                  </a:lnTo>
                  <a:lnTo>
                    <a:pt x="7529" y="882"/>
                  </a:lnTo>
                  <a:lnTo>
                    <a:pt x="7531" y="881"/>
                  </a:lnTo>
                  <a:lnTo>
                    <a:pt x="7543" y="864"/>
                  </a:lnTo>
                  <a:lnTo>
                    <a:pt x="7541" y="852"/>
                  </a:lnTo>
                  <a:lnTo>
                    <a:pt x="7537" y="844"/>
                  </a:lnTo>
                  <a:lnTo>
                    <a:pt x="7500" y="792"/>
                  </a:lnTo>
                  <a:lnTo>
                    <a:pt x="7481" y="767"/>
                  </a:lnTo>
                  <a:lnTo>
                    <a:pt x="7461" y="744"/>
                  </a:lnTo>
                  <a:lnTo>
                    <a:pt x="7418" y="700"/>
                  </a:lnTo>
                  <a:lnTo>
                    <a:pt x="7395" y="678"/>
                  </a:lnTo>
                  <a:lnTo>
                    <a:pt x="7373" y="659"/>
                  </a:lnTo>
                  <a:lnTo>
                    <a:pt x="7327" y="624"/>
                  </a:lnTo>
                  <a:lnTo>
                    <a:pt x="7326" y="612"/>
                  </a:lnTo>
                  <a:lnTo>
                    <a:pt x="7323" y="602"/>
                  </a:lnTo>
                  <a:lnTo>
                    <a:pt x="7307" y="562"/>
                  </a:lnTo>
                  <a:lnTo>
                    <a:pt x="7290" y="526"/>
                  </a:lnTo>
                  <a:lnTo>
                    <a:pt x="7272" y="490"/>
                  </a:lnTo>
                  <a:lnTo>
                    <a:pt x="7253" y="456"/>
                  </a:lnTo>
                  <a:lnTo>
                    <a:pt x="7231" y="423"/>
                  </a:lnTo>
                  <a:lnTo>
                    <a:pt x="7209" y="391"/>
                  </a:lnTo>
                  <a:lnTo>
                    <a:pt x="7185" y="361"/>
                  </a:lnTo>
                  <a:lnTo>
                    <a:pt x="7161" y="334"/>
                  </a:lnTo>
                  <a:lnTo>
                    <a:pt x="7124" y="297"/>
                  </a:lnTo>
                  <a:lnTo>
                    <a:pt x="7087" y="264"/>
                  </a:lnTo>
                  <a:lnTo>
                    <a:pt x="7076" y="265"/>
                  </a:lnTo>
                  <a:lnTo>
                    <a:pt x="7073" y="267"/>
                  </a:lnTo>
                  <a:lnTo>
                    <a:pt x="7071" y="270"/>
                  </a:lnTo>
                  <a:lnTo>
                    <a:pt x="7057" y="287"/>
                  </a:lnTo>
                  <a:lnTo>
                    <a:pt x="7050" y="294"/>
                  </a:lnTo>
                  <a:lnTo>
                    <a:pt x="7043" y="300"/>
                  </a:lnTo>
                  <a:lnTo>
                    <a:pt x="7028" y="307"/>
                  </a:lnTo>
                  <a:lnTo>
                    <a:pt x="7021" y="310"/>
                  </a:lnTo>
                  <a:lnTo>
                    <a:pt x="7016" y="311"/>
                  </a:lnTo>
                  <a:lnTo>
                    <a:pt x="7003" y="306"/>
                  </a:lnTo>
                  <a:lnTo>
                    <a:pt x="6996" y="303"/>
                  </a:lnTo>
                  <a:lnTo>
                    <a:pt x="6991" y="298"/>
                  </a:lnTo>
                  <a:lnTo>
                    <a:pt x="6979" y="283"/>
                  </a:lnTo>
                  <a:lnTo>
                    <a:pt x="6967" y="264"/>
                  </a:lnTo>
                  <a:lnTo>
                    <a:pt x="6968" y="253"/>
                  </a:lnTo>
                  <a:lnTo>
                    <a:pt x="6969" y="249"/>
                  </a:lnTo>
                  <a:lnTo>
                    <a:pt x="6973" y="246"/>
                  </a:lnTo>
                  <a:lnTo>
                    <a:pt x="6985" y="232"/>
                  </a:lnTo>
                  <a:lnTo>
                    <a:pt x="6997" y="219"/>
                  </a:lnTo>
                  <a:lnTo>
                    <a:pt x="7008" y="204"/>
                  </a:lnTo>
                  <a:lnTo>
                    <a:pt x="7013" y="197"/>
                  </a:lnTo>
                  <a:lnTo>
                    <a:pt x="7015" y="193"/>
                  </a:lnTo>
                  <a:lnTo>
                    <a:pt x="7019" y="191"/>
                  </a:lnTo>
                  <a:lnTo>
                    <a:pt x="7033" y="162"/>
                  </a:lnTo>
                  <a:lnTo>
                    <a:pt x="7045" y="133"/>
                  </a:lnTo>
                  <a:lnTo>
                    <a:pt x="7047" y="117"/>
                  </a:lnTo>
                  <a:lnTo>
                    <a:pt x="7050" y="101"/>
                  </a:lnTo>
                  <a:lnTo>
                    <a:pt x="7051" y="84"/>
                  </a:lnTo>
                  <a:lnTo>
                    <a:pt x="7051" y="69"/>
                  </a:lnTo>
                  <a:lnTo>
                    <a:pt x="7049" y="51"/>
                  </a:lnTo>
                  <a:lnTo>
                    <a:pt x="7046" y="34"/>
                  </a:lnTo>
                  <a:lnTo>
                    <a:pt x="7039" y="0"/>
                  </a:lnTo>
                  <a:lnTo>
                    <a:pt x="7016" y="4"/>
                  </a:lnTo>
                  <a:lnTo>
                    <a:pt x="6965" y="22"/>
                  </a:lnTo>
                  <a:lnTo>
                    <a:pt x="6917" y="43"/>
                  </a:lnTo>
                  <a:lnTo>
                    <a:pt x="6869" y="66"/>
                  </a:lnTo>
                  <a:lnTo>
                    <a:pt x="6824" y="93"/>
                  </a:lnTo>
                  <a:lnTo>
                    <a:pt x="6771" y="125"/>
                  </a:lnTo>
                  <a:lnTo>
                    <a:pt x="6722" y="160"/>
                  </a:lnTo>
                  <a:lnTo>
                    <a:pt x="6675" y="198"/>
                  </a:lnTo>
                  <a:lnTo>
                    <a:pt x="6631" y="240"/>
                  </a:lnTo>
                  <a:lnTo>
                    <a:pt x="6619" y="239"/>
                  </a:lnTo>
                  <a:lnTo>
                    <a:pt x="6609" y="235"/>
                  </a:lnTo>
                  <a:lnTo>
                    <a:pt x="6487" y="168"/>
                  </a:lnTo>
                  <a:lnTo>
                    <a:pt x="6463" y="167"/>
                  </a:lnTo>
                  <a:lnTo>
                    <a:pt x="6417" y="162"/>
                  </a:lnTo>
                  <a:lnTo>
                    <a:pt x="6374" y="160"/>
                  </a:lnTo>
                  <a:lnTo>
                    <a:pt x="6331" y="157"/>
                  </a:lnTo>
                  <a:lnTo>
                    <a:pt x="6290" y="157"/>
                  </a:lnTo>
                  <a:lnTo>
                    <a:pt x="6210" y="157"/>
                  </a:lnTo>
                  <a:lnTo>
                    <a:pt x="6134" y="162"/>
                  </a:lnTo>
                  <a:lnTo>
                    <a:pt x="6096" y="165"/>
                  </a:lnTo>
                  <a:lnTo>
                    <a:pt x="6060" y="169"/>
                  </a:lnTo>
                  <a:lnTo>
                    <a:pt x="6024" y="174"/>
                  </a:lnTo>
                  <a:lnTo>
                    <a:pt x="5990" y="181"/>
                  </a:lnTo>
                  <a:lnTo>
                    <a:pt x="5924" y="197"/>
                  </a:lnTo>
                  <a:lnTo>
                    <a:pt x="5863" y="216"/>
                  </a:lnTo>
                  <a:lnTo>
                    <a:pt x="5839" y="216"/>
                  </a:lnTo>
                  <a:lnTo>
                    <a:pt x="5791" y="216"/>
                  </a:lnTo>
                  <a:lnTo>
                    <a:pt x="5695" y="216"/>
                  </a:lnTo>
                  <a:lnTo>
                    <a:pt x="5694" y="210"/>
                  </a:lnTo>
                  <a:lnTo>
                    <a:pt x="5694" y="207"/>
                  </a:lnTo>
                  <a:lnTo>
                    <a:pt x="5693" y="204"/>
                  </a:lnTo>
                  <a:lnTo>
                    <a:pt x="5421" y="163"/>
                  </a:lnTo>
                  <a:lnTo>
                    <a:pt x="5153" y="129"/>
                  </a:lnTo>
                  <a:lnTo>
                    <a:pt x="4884" y="100"/>
                  </a:lnTo>
                  <a:lnTo>
                    <a:pt x="4615" y="78"/>
                  </a:lnTo>
                  <a:lnTo>
                    <a:pt x="4515" y="71"/>
                  </a:lnTo>
                  <a:lnTo>
                    <a:pt x="4302" y="58"/>
                  </a:lnTo>
                  <a:lnTo>
                    <a:pt x="4091" y="49"/>
                  </a:lnTo>
                  <a:lnTo>
                    <a:pt x="3878" y="43"/>
                  </a:lnTo>
                  <a:lnTo>
                    <a:pt x="3667" y="42"/>
                  </a:lnTo>
                  <a:lnTo>
                    <a:pt x="3455" y="43"/>
                  </a:lnTo>
                  <a:lnTo>
                    <a:pt x="3243" y="49"/>
                  </a:lnTo>
                  <a:lnTo>
                    <a:pt x="3032" y="58"/>
                  </a:lnTo>
                  <a:lnTo>
                    <a:pt x="2821" y="71"/>
                  </a:lnTo>
                  <a:lnTo>
                    <a:pt x="2633" y="84"/>
                  </a:lnTo>
                  <a:lnTo>
                    <a:pt x="2445" y="101"/>
                  </a:lnTo>
                  <a:lnTo>
                    <a:pt x="2258" y="121"/>
                  </a:lnTo>
                  <a:lnTo>
                    <a:pt x="2071" y="144"/>
                  </a:lnTo>
                  <a:lnTo>
                    <a:pt x="2047" y="144"/>
                  </a:lnTo>
                  <a:lnTo>
                    <a:pt x="1831" y="144"/>
                  </a:lnTo>
                  <a:lnTo>
                    <a:pt x="1830" y="149"/>
                  </a:lnTo>
                  <a:lnTo>
                    <a:pt x="1830" y="153"/>
                  </a:lnTo>
                  <a:lnTo>
                    <a:pt x="1829" y="155"/>
                  </a:lnTo>
                  <a:lnTo>
                    <a:pt x="1829" y="157"/>
                  </a:lnTo>
                  <a:lnTo>
                    <a:pt x="1788" y="166"/>
                  </a:lnTo>
                  <a:lnTo>
                    <a:pt x="1751" y="178"/>
                  </a:lnTo>
                  <a:lnTo>
                    <a:pt x="1713" y="191"/>
                  </a:lnTo>
                  <a:lnTo>
                    <a:pt x="1681" y="208"/>
                  </a:lnTo>
                  <a:lnTo>
                    <a:pt x="1649" y="225"/>
                  </a:lnTo>
                  <a:lnTo>
                    <a:pt x="1620" y="244"/>
                  </a:lnTo>
                  <a:lnTo>
                    <a:pt x="1592" y="264"/>
                  </a:lnTo>
                  <a:lnTo>
                    <a:pt x="1567" y="288"/>
                  </a:lnTo>
                  <a:lnTo>
                    <a:pt x="1566" y="293"/>
                  </a:lnTo>
                  <a:lnTo>
                    <a:pt x="1566" y="299"/>
                  </a:lnTo>
                  <a:lnTo>
                    <a:pt x="1563" y="304"/>
                  </a:lnTo>
                  <a:lnTo>
                    <a:pt x="1562" y="306"/>
                  </a:lnTo>
                  <a:lnTo>
                    <a:pt x="1562" y="310"/>
                  </a:lnTo>
                  <a:lnTo>
                    <a:pt x="1555" y="324"/>
                  </a:lnTo>
                  <a:lnTo>
                    <a:pt x="1548" y="340"/>
                  </a:lnTo>
                  <a:lnTo>
                    <a:pt x="1547" y="343"/>
                  </a:lnTo>
                  <a:lnTo>
                    <a:pt x="1526" y="375"/>
                  </a:lnTo>
                  <a:lnTo>
                    <a:pt x="1505" y="408"/>
                  </a:lnTo>
                  <a:lnTo>
                    <a:pt x="1478" y="439"/>
                  </a:lnTo>
                  <a:lnTo>
                    <a:pt x="1451" y="473"/>
                  </a:lnTo>
                  <a:lnTo>
                    <a:pt x="1417" y="504"/>
                  </a:lnTo>
                  <a:lnTo>
                    <a:pt x="1407" y="511"/>
                  </a:lnTo>
                  <a:lnTo>
                    <a:pt x="1403" y="515"/>
                  </a:lnTo>
                  <a:lnTo>
                    <a:pt x="1399" y="520"/>
                  </a:lnTo>
                  <a:lnTo>
                    <a:pt x="1382" y="537"/>
                  </a:lnTo>
                  <a:lnTo>
                    <a:pt x="1344" y="568"/>
                  </a:lnTo>
                  <a:lnTo>
                    <a:pt x="1333" y="575"/>
                  </a:lnTo>
                  <a:lnTo>
                    <a:pt x="1323" y="584"/>
                  </a:lnTo>
                  <a:lnTo>
                    <a:pt x="1303" y="600"/>
                  </a:lnTo>
                  <a:lnTo>
                    <a:pt x="1302" y="605"/>
                  </a:lnTo>
                  <a:lnTo>
                    <a:pt x="1302" y="611"/>
                  </a:lnTo>
                  <a:lnTo>
                    <a:pt x="1299" y="623"/>
                  </a:lnTo>
                  <a:lnTo>
                    <a:pt x="1295" y="633"/>
                  </a:lnTo>
                  <a:lnTo>
                    <a:pt x="1292" y="638"/>
                  </a:lnTo>
                  <a:lnTo>
                    <a:pt x="1291" y="640"/>
                  </a:lnTo>
                  <a:lnTo>
                    <a:pt x="1291" y="644"/>
                  </a:lnTo>
                  <a:lnTo>
                    <a:pt x="1284" y="665"/>
                  </a:lnTo>
                  <a:lnTo>
                    <a:pt x="1269" y="707"/>
                  </a:lnTo>
                  <a:lnTo>
                    <a:pt x="1254" y="748"/>
                  </a:lnTo>
                  <a:lnTo>
                    <a:pt x="1238" y="789"/>
                  </a:lnTo>
                  <a:lnTo>
                    <a:pt x="1236" y="794"/>
                  </a:lnTo>
                  <a:lnTo>
                    <a:pt x="1221" y="821"/>
                  </a:lnTo>
                  <a:lnTo>
                    <a:pt x="1208" y="850"/>
                  </a:lnTo>
                  <a:lnTo>
                    <a:pt x="1179" y="906"/>
                  </a:lnTo>
                  <a:lnTo>
                    <a:pt x="1148" y="960"/>
                  </a:lnTo>
                  <a:lnTo>
                    <a:pt x="1116" y="1013"/>
                  </a:lnTo>
                  <a:lnTo>
                    <a:pt x="1113" y="1017"/>
                  </a:lnTo>
                  <a:lnTo>
                    <a:pt x="1080" y="1062"/>
                  </a:lnTo>
                  <a:lnTo>
                    <a:pt x="1062" y="1084"/>
                  </a:lnTo>
                  <a:lnTo>
                    <a:pt x="1045" y="1107"/>
                  </a:lnTo>
                  <a:lnTo>
                    <a:pt x="1008" y="1150"/>
                  </a:lnTo>
                  <a:lnTo>
                    <a:pt x="969" y="1192"/>
                  </a:lnTo>
                  <a:lnTo>
                    <a:pt x="929" y="1231"/>
                  </a:lnTo>
                  <a:lnTo>
                    <a:pt x="887" y="1269"/>
                  </a:lnTo>
                  <a:lnTo>
                    <a:pt x="843" y="1305"/>
                  </a:lnTo>
                  <a:lnTo>
                    <a:pt x="821" y="1322"/>
                  </a:lnTo>
                  <a:lnTo>
                    <a:pt x="799" y="1340"/>
                  </a:lnTo>
                  <a:lnTo>
                    <a:pt x="758" y="1366"/>
                  </a:lnTo>
                  <a:lnTo>
                    <a:pt x="717" y="1393"/>
                  </a:lnTo>
                  <a:lnTo>
                    <a:pt x="674" y="1417"/>
                  </a:lnTo>
                  <a:lnTo>
                    <a:pt x="631" y="1441"/>
                  </a:lnTo>
                  <a:lnTo>
                    <a:pt x="619" y="1442"/>
                  </a:lnTo>
                  <a:lnTo>
                    <a:pt x="609" y="1445"/>
                  </a:lnTo>
                  <a:lnTo>
                    <a:pt x="578" y="1459"/>
                  </a:lnTo>
                  <a:lnTo>
                    <a:pt x="548" y="1473"/>
                  </a:lnTo>
                  <a:lnTo>
                    <a:pt x="516" y="1485"/>
                  </a:lnTo>
                  <a:lnTo>
                    <a:pt x="499" y="1491"/>
                  </a:lnTo>
                  <a:lnTo>
                    <a:pt x="483" y="1498"/>
                  </a:lnTo>
                  <a:lnTo>
                    <a:pt x="449" y="1508"/>
                  </a:lnTo>
                  <a:lnTo>
                    <a:pt x="415" y="1519"/>
                  </a:lnTo>
                  <a:lnTo>
                    <a:pt x="379" y="1527"/>
                  </a:lnTo>
                  <a:lnTo>
                    <a:pt x="343" y="1537"/>
                  </a:lnTo>
                  <a:close/>
                  <a:moveTo>
                    <a:pt x="2357" y="1199"/>
                  </a:moveTo>
                  <a:lnTo>
                    <a:pt x="2358" y="1187"/>
                  </a:lnTo>
                  <a:lnTo>
                    <a:pt x="2358" y="1181"/>
                  </a:lnTo>
                  <a:lnTo>
                    <a:pt x="2359" y="1177"/>
                  </a:lnTo>
                  <a:lnTo>
                    <a:pt x="2402" y="1136"/>
                  </a:lnTo>
                  <a:lnTo>
                    <a:pt x="2424" y="1115"/>
                  </a:lnTo>
                  <a:lnTo>
                    <a:pt x="2447" y="1096"/>
                  </a:lnTo>
                  <a:lnTo>
                    <a:pt x="2533" y="1014"/>
                  </a:lnTo>
                  <a:lnTo>
                    <a:pt x="2535" y="1011"/>
                  </a:lnTo>
                  <a:lnTo>
                    <a:pt x="2540" y="1010"/>
                  </a:lnTo>
                  <a:lnTo>
                    <a:pt x="2551" y="1008"/>
                  </a:lnTo>
                  <a:lnTo>
                    <a:pt x="2544" y="1024"/>
                  </a:lnTo>
                  <a:lnTo>
                    <a:pt x="2538" y="1041"/>
                  </a:lnTo>
                  <a:lnTo>
                    <a:pt x="2525" y="1072"/>
                  </a:lnTo>
                  <a:lnTo>
                    <a:pt x="2510" y="1102"/>
                  </a:lnTo>
                  <a:lnTo>
                    <a:pt x="2497" y="1131"/>
                  </a:lnTo>
                  <a:lnTo>
                    <a:pt x="2480" y="1157"/>
                  </a:lnTo>
                  <a:lnTo>
                    <a:pt x="2472" y="1169"/>
                  </a:lnTo>
                  <a:lnTo>
                    <a:pt x="2465" y="1183"/>
                  </a:lnTo>
                  <a:lnTo>
                    <a:pt x="2448" y="1205"/>
                  </a:lnTo>
                  <a:lnTo>
                    <a:pt x="2431" y="1227"/>
                  </a:lnTo>
                  <a:lnTo>
                    <a:pt x="2412" y="1246"/>
                  </a:lnTo>
                  <a:lnTo>
                    <a:pt x="2393" y="1264"/>
                  </a:lnTo>
                  <a:lnTo>
                    <a:pt x="2382" y="1271"/>
                  </a:lnTo>
                  <a:lnTo>
                    <a:pt x="2372" y="1280"/>
                  </a:lnTo>
                  <a:lnTo>
                    <a:pt x="2353" y="1294"/>
                  </a:lnTo>
                  <a:lnTo>
                    <a:pt x="2330" y="1306"/>
                  </a:lnTo>
                  <a:lnTo>
                    <a:pt x="2309" y="1317"/>
                  </a:lnTo>
                  <a:lnTo>
                    <a:pt x="2297" y="1321"/>
                  </a:lnTo>
                  <a:lnTo>
                    <a:pt x="2286" y="1325"/>
                  </a:lnTo>
                  <a:lnTo>
                    <a:pt x="2263" y="1333"/>
                  </a:lnTo>
                  <a:lnTo>
                    <a:pt x="2263" y="1321"/>
                  </a:lnTo>
                  <a:lnTo>
                    <a:pt x="2270" y="1315"/>
                  </a:lnTo>
                  <a:lnTo>
                    <a:pt x="2279" y="1310"/>
                  </a:lnTo>
                  <a:lnTo>
                    <a:pt x="2286" y="1304"/>
                  </a:lnTo>
                  <a:lnTo>
                    <a:pt x="2294" y="1299"/>
                  </a:lnTo>
                  <a:lnTo>
                    <a:pt x="2300" y="1292"/>
                  </a:lnTo>
                  <a:lnTo>
                    <a:pt x="2307" y="1286"/>
                  </a:lnTo>
                  <a:lnTo>
                    <a:pt x="2321" y="1271"/>
                  </a:lnTo>
                  <a:lnTo>
                    <a:pt x="2331" y="1255"/>
                  </a:lnTo>
                  <a:lnTo>
                    <a:pt x="2341" y="1238"/>
                  </a:lnTo>
                  <a:lnTo>
                    <a:pt x="2349" y="1219"/>
                  </a:lnTo>
                  <a:lnTo>
                    <a:pt x="2357" y="119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30" name="Freeform 341"/>
            <p:cNvSpPr>
              <a:spLocks/>
            </p:cNvSpPr>
            <p:nvPr/>
          </p:nvSpPr>
          <p:spPr bwMode="auto">
            <a:xfrm>
              <a:off x="-9926" y="410"/>
              <a:ext cx="96" cy="108"/>
            </a:xfrm>
            <a:custGeom>
              <a:avLst/>
              <a:gdLst>
                <a:gd name="T0" fmla="*/ 96 w 288"/>
                <a:gd name="T1" fmla="*/ 169 h 325"/>
                <a:gd name="T2" fmla="*/ 95 w 288"/>
                <a:gd name="T3" fmla="*/ 173 h 325"/>
                <a:gd name="T4" fmla="*/ 95 w 288"/>
                <a:gd name="T5" fmla="*/ 179 h 325"/>
                <a:gd name="T6" fmla="*/ 94 w 288"/>
                <a:gd name="T7" fmla="*/ 191 h 325"/>
                <a:gd name="T8" fmla="*/ 86 w 288"/>
                <a:gd name="T9" fmla="*/ 211 h 325"/>
                <a:gd name="T10" fmla="*/ 78 w 288"/>
                <a:gd name="T11" fmla="*/ 230 h 325"/>
                <a:gd name="T12" fmla="*/ 68 w 288"/>
                <a:gd name="T13" fmla="*/ 247 h 325"/>
                <a:gd name="T14" fmla="*/ 58 w 288"/>
                <a:gd name="T15" fmla="*/ 263 h 325"/>
                <a:gd name="T16" fmla="*/ 44 w 288"/>
                <a:gd name="T17" fmla="*/ 278 h 325"/>
                <a:gd name="T18" fmla="*/ 37 w 288"/>
                <a:gd name="T19" fmla="*/ 284 h 325"/>
                <a:gd name="T20" fmla="*/ 31 w 288"/>
                <a:gd name="T21" fmla="*/ 291 h 325"/>
                <a:gd name="T22" fmla="*/ 23 w 288"/>
                <a:gd name="T23" fmla="*/ 296 h 325"/>
                <a:gd name="T24" fmla="*/ 16 w 288"/>
                <a:gd name="T25" fmla="*/ 302 h 325"/>
                <a:gd name="T26" fmla="*/ 7 w 288"/>
                <a:gd name="T27" fmla="*/ 307 h 325"/>
                <a:gd name="T28" fmla="*/ 0 w 288"/>
                <a:gd name="T29" fmla="*/ 313 h 325"/>
                <a:gd name="T30" fmla="*/ 0 w 288"/>
                <a:gd name="T31" fmla="*/ 325 h 325"/>
                <a:gd name="T32" fmla="*/ 23 w 288"/>
                <a:gd name="T33" fmla="*/ 317 h 325"/>
                <a:gd name="T34" fmla="*/ 34 w 288"/>
                <a:gd name="T35" fmla="*/ 313 h 325"/>
                <a:gd name="T36" fmla="*/ 46 w 288"/>
                <a:gd name="T37" fmla="*/ 309 h 325"/>
                <a:gd name="T38" fmla="*/ 67 w 288"/>
                <a:gd name="T39" fmla="*/ 298 h 325"/>
                <a:gd name="T40" fmla="*/ 90 w 288"/>
                <a:gd name="T41" fmla="*/ 286 h 325"/>
                <a:gd name="T42" fmla="*/ 109 w 288"/>
                <a:gd name="T43" fmla="*/ 272 h 325"/>
                <a:gd name="T44" fmla="*/ 119 w 288"/>
                <a:gd name="T45" fmla="*/ 263 h 325"/>
                <a:gd name="T46" fmla="*/ 130 w 288"/>
                <a:gd name="T47" fmla="*/ 256 h 325"/>
                <a:gd name="T48" fmla="*/ 149 w 288"/>
                <a:gd name="T49" fmla="*/ 238 h 325"/>
                <a:gd name="T50" fmla="*/ 168 w 288"/>
                <a:gd name="T51" fmla="*/ 219 h 325"/>
                <a:gd name="T52" fmla="*/ 185 w 288"/>
                <a:gd name="T53" fmla="*/ 197 h 325"/>
                <a:gd name="T54" fmla="*/ 202 w 288"/>
                <a:gd name="T55" fmla="*/ 175 h 325"/>
                <a:gd name="T56" fmla="*/ 209 w 288"/>
                <a:gd name="T57" fmla="*/ 161 h 325"/>
                <a:gd name="T58" fmla="*/ 217 w 288"/>
                <a:gd name="T59" fmla="*/ 149 h 325"/>
                <a:gd name="T60" fmla="*/ 234 w 288"/>
                <a:gd name="T61" fmla="*/ 123 h 325"/>
                <a:gd name="T62" fmla="*/ 247 w 288"/>
                <a:gd name="T63" fmla="*/ 94 h 325"/>
                <a:gd name="T64" fmla="*/ 262 w 288"/>
                <a:gd name="T65" fmla="*/ 64 h 325"/>
                <a:gd name="T66" fmla="*/ 275 w 288"/>
                <a:gd name="T67" fmla="*/ 33 h 325"/>
                <a:gd name="T68" fmla="*/ 281 w 288"/>
                <a:gd name="T69" fmla="*/ 16 h 325"/>
                <a:gd name="T70" fmla="*/ 288 w 288"/>
                <a:gd name="T71" fmla="*/ 0 h 325"/>
                <a:gd name="T72" fmla="*/ 277 w 288"/>
                <a:gd name="T73" fmla="*/ 2 h 325"/>
                <a:gd name="T74" fmla="*/ 272 w 288"/>
                <a:gd name="T75" fmla="*/ 3 h 325"/>
                <a:gd name="T76" fmla="*/ 270 w 288"/>
                <a:gd name="T77" fmla="*/ 6 h 325"/>
                <a:gd name="T78" fmla="*/ 184 w 288"/>
                <a:gd name="T79" fmla="*/ 88 h 325"/>
                <a:gd name="T80" fmla="*/ 161 w 288"/>
                <a:gd name="T81" fmla="*/ 107 h 325"/>
                <a:gd name="T82" fmla="*/ 139 w 288"/>
                <a:gd name="T83" fmla="*/ 128 h 325"/>
                <a:gd name="T84" fmla="*/ 96 w 288"/>
                <a:gd name="T85" fmla="*/ 169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25">
                  <a:moveTo>
                    <a:pt x="96" y="169"/>
                  </a:moveTo>
                  <a:lnTo>
                    <a:pt x="95" y="173"/>
                  </a:lnTo>
                  <a:lnTo>
                    <a:pt x="95" y="179"/>
                  </a:lnTo>
                  <a:lnTo>
                    <a:pt x="94" y="191"/>
                  </a:lnTo>
                  <a:lnTo>
                    <a:pt x="86" y="211"/>
                  </a:lnTo>
                  <a:lnTo>
                    <a:pt x="78" y="230"/>
                  </a:lnTo>
                  <a:lnTo>
                    <a:pt x="68" y="247"/>
                  </a:lnTo>
                  <a:lnTo>
                    <a:pt x="58" y="263"/>
                  </a:lnTo>
                  <a:lnTo>
                    <a:pt x="44" y="278"/>
                  </a:lnTo>
                  <a:lnTo>
                    <a:pt x="37" y="284"/>
                  </a:lnTo>
                  <a:lnTo>
                    <a:pt x="31" y="291"/>
                  </a:lnTo>
                  <a:lnTo>
                    <a:pt x="23" y="296"/>
                  </a:lnTo>
                  <a:lnTo>
                    <a:pt x="16" y="302"/>
                  </a:lnTo>
                  <a:lnTo>
                    <a:pt x="7" y="307"/>
                  </a:lnTo>
                  <a:lnTo>
                    <a:pt x="0" y="313"/>
                  </a:lnTo>
                  <a:lnTo>
                    <a:pt x="0" y="325"/>
                  </a:lnTo>
                  <a:lnTo>
                    <a:pt x="23" y="317"/>
                  </a:lnTo>
                  <a:lnTo>
                    <a:pt x="34" y="313"/>
                  </a:lnTo>
                  <a:lnTo>
                    <a:pt x="46" y="309"/>
                  </a:lnTo>
                  <a:lnTo>
                    <a:pt x="67" y="298"/>
                  </a:lnTo>
                  <a:lnTo>
                    <a:pt x="90" y="286"/>
                  </a:lnTo>
                  <a:lnTo>
                    <a:pt x="109" y="272"/>
                  </a:lnTo>
                  <a:lnTo>
                    <a:pt x="119" y="263"/>
                  </a:lnTo>
                  <a:lnTo>
                    <a:pt x="130" y="256"/>
                  </a:lnTo>
                  <a:lnTo>
                    <a:pt x="149" y="238"/>
                  </a:lnTo>
                  <a:lnTo>
                    <a:pt x="168" y="219"/>
                  </a:lnTo>
                  <a:lnTo>
                    <a:pt x="185" y="197"/>
                  </a:lnTo>
                  <a:lnTo>
                    <a:pt x="202" y="175"/>
                  </a:lnTo>
                  <a:lnTo>
                    <a:pt x="209" y="161"/>
                  </a:lnTo>
                  <a:lnTo>
                    <a:pt x="217" y="149"/>
                  </a:lnTo>
                  <a:lnTo>
                    <a:pt x="234" y="123"/>
                  </a:lnTo>
                  <a:lnTo>
                    <a:pt x="247" y="94"/>
                  </a:lnTo>
                  <a:lnTo>
                    <a:pt x="262" y="64"/>
                  </a:lnTo>
                  <a:lnTo>
                    <a:pt x="275" y="33"/>
                  </a:lnTo>
                  <a:lnTo>
                    <a:pt x="281" y="16"/>
                  </a:lnTo>
                  <a:lnTo>
                    <a:pt x="288" y="0"/>
                  </a:lnTo>
                  <a:lnTo>
                    <a:pt x="277" y="2"/>
                  </a:lnTo>
                  <a:lnTo>
                    <a:pt x="272" y="3"/>
                  </a:lnTo>
                  <a:lnTo>
                    <a:pt x="270" y="6"/>
                  </a:lnTo>
                  <a:lnTo>
                    <a:pt x="184" y="88"/>
                  </a:lnTo>
                  <a:lnTo>
                    <a:pt x="161" y="107"/>
                  </a:lnTo>
                  <a:lnTo>
                    <a:pt x="139" y="128"/>
                  </a:lnTo>
                  <a:lnTo>
                    <a:pt x="96" y="16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31" name="Freeform 342"/>
            <p:cNvSpPr>
              <a:spLocks/>
            </p:cNvSpPr>
            <p:nvPr/>
          </p:nvSpPr>
          <p:spPr bwMode="auto">
            <a:xfrm>
              <a:off x="-9326" y="702"/>
              <a:ext cx="104" cy="16"/>
            </a:xfrm>
            <a:custGeom>
              <a:avLst/>
              <a:gdLst>
                <a:gd name="T0" fmla="*/ 312 w 312"/>
                <a:gd name="T1" fmla="*/ 12 h 48"/>
                <a:gd name="T2" fmla="*/ 312 w 312"/>
                <a:gd name="T3" fmla="*/ 0 h 48"/>
                <a:gd name="T4" fmla="*/ 210 w 312"/>
                <a:gd name="T5" fmla="*/ 7 h 48"/>
                <a:gd name="T6" fmla="*/ 103 w 312"/>
                <a:gd name="T7" fmla="*/ 18 h 48"/>
                <a:gd name="T8" fmla="*/ 50 w 312"/>
                <a:gd name="T9" fmla="*/ 25 h 48"/>
                <a:gd name="T10" fmla="*/ 0 w 312"/>
                <a:gd name="T11" fmla="*/ 36 h 48"/>
                <a:gd name="T12" fmla="*/ 0 w 312"/>
                <a:gd name="T13" fmla="*/ 48 h 48"/>
                <a:gd name="T14" fmla="*/ 40 w 312"/>
                <a:gd name="T15" fmla="*/ 48 h 48"/>
                <a:gd name="T16" fmla="*/ 77 w 312"/>
                <a:gd name="T17" fmla="*/ 48 h 48"/>
                <a:gd name="T18" fmla="*/ 113 w 312"/>
                <a:gd name="T19" fmla="*/ 47 h 48"/>
                <a:gd name="T20" fmla="*/ 130 w 312"/>
                <a:gd name="T21" fmla="*/ 45 h 48"/>
                <a:gd name="T22" fmla="*/ 148 w 312"/>
                <a:gd name="T23" fmla="*/ 45 h 48"/>
                <a:gd name="T24" fmla="*/ 172 w 312"/>
                <a:gd name="T25" fmla="*/ 42 h 48"/>
                <a:gd name="T26" fmla="*/ 196 w 312"/>
                <a:gd name="T27" fmla="*/ 39 h 48"/>
                <a:gd name="T28" fmla="*/ 218 w 312"/>
                <a:gd name="T29" fmla="*/ 35 h 48"/>
                <a:gd name="T30" fmla="*/ 240 w 312"/>
                <a:gd name="T31" fmla="*/ 32 h 48"/>
                <a:gd name="T32" fmla="*/ 278 w 312"/>
                <a:gd name="T33" fmla="*/ 23 h 48"/>
                <a:gd name="T34" fmla="*/ 295 w 312"/>
                <a:gd name="T35" fmla="*/ 17 h 48"/>
                <a:gd name="T36" fmla="*/ 312 w 312"/>
                <a:gd name="T3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48">
                  <a:moveTo>
                    <a:pt x="312" y="12"/>
                  </a:moveTo>
                  <a:lnTo>
                    <a:pt x="312" y="0"/>
                  </a:lnTo>
                  <a:lnTo>
                    <a:pt x="210" y="7"/>
                  </a:lnTo>
                  <a:lnTo>
                    <a:pt x="103" y="18"/>
                  </a:lnTo>
                  <a:lnTo>
                    <a:pt x="50" y="25"/>
                  </a:lnTo>
                  <a:lnTo>
                    <a:pt x="0" y="36"/>
                  </a:lnTo>
                  <a:lnTo>
                    <a:pt x="0" y="48"/>
                  </a:lnTo>
                  <a:lnTo>
                    <a:pt x="40" y="48"/>
                  </a:lnTo>
                  <a:lnTo>
                    <a:pt x="77" y="48"/>
                  </a:lnTo>
                  <a:lnTo>
                    <a:pt x="113" y="47"/>
                  </a:lnTo>
                  <a:lnTo>
                    <a:pt x="130" y="45"/>
                  </a:lnTo>
                  <a:lnTo>
                    <a:pt x="148" y="45"/>
                  </a:lnTo>
                  <a:lnTo>
                    <a:pt x="172" y="42"/>
                  </a:lnTo>
                  <a:lnTo>
                    <a:pt x="196" y="39"/>
                  </a:lnTo>
                  <a:lnTo>
                    <a:pt x="218" y="35"/>
                  </a:lnTo>
                  <a:lnTo>
                    <a:pt x="240" y="32"/>
                  </a:lnTo>
                  <a:lnTo>
                    <a:pt x="278" y="23"/>
                  </a:lnTo>
                  <a:lnTo>
                    <a:pt x="295" y="17"/>
                  </a:lnTo>
                  <a:lnTo>
                    <a:pt x="312"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32" name="Freeform 343"/>
            <p:cNvSpPr>
              <a:spLocks/>
            </p:cNvSpPr>
            <p:nvPr/>
          </p:nvSpPr>
          <p:spPr bwMode="auto">
            <a:xfrm>
              <a:off x="-10014" y="609"/>
              <a:ext cx="88" cy="17"/>
            </a:xfrm>
            <a:custGeom>
              <a:avLst/>
              <a:gdLst>
                <a:gd name="T0" fmla="*/ 264 w 264"/>
                <a:gd name="T1" fmla="*/ 5 h 52"/>
                <a:gd name="T2" fmla="*/ 240 w 264"/>
                <a:gd name="T3" fmla="*/ 4 h 52"/>
                <a:gd name="T4" fmla="*/ 186 w 264"/>
                <a:gd name="T5" fmla="*/ 0 h 52"/>
                <a:gd name="T6" fmla="*/ 137 w 264"/>
                <a:gd name="T7" fmla="*/ 1 h 52"/>
                <a:gd name="T8" fmla="*/ 91 w 264"/>
                <a:gd name="T9" fmla="*/ 5 h 52"/>
                <a:gd name="T10" fmla="*/ 50 w 264"/>
                <a:gd name="T11" fmla="*/ 13 h 52"/>
                <a:gd name="T12" fmla="*/ 23 w 264"/>
                <a:gd name="T13" fmla="*/ 19 h 52"/>
                <a:gd name="T14" fmla="*/ 0 w 264"/>
                <a:gd name="T15" fmla="*/ 29 h 52"/>
                <a:gd name="T16" fmla="*/ 0 w 264"/>
                <a:gd name="T17" fmla="*/ 34 h 52"/>
                <a:gd name="T18" fmla="*/ 0 w 264"/>
                <a:gd name="T19" fmla="*/ 37 h 52"/>
                <a:gd name="T20" fmla="*/ 0 w 264"/>
                <a:gd name="T21" fmla="*/ 40 h 52"/>
                <a:gd name="T22" fmla="*/ 2 w 264"/>
                <a:gd name="T23" fmla="*/ 41 h 52"/>
                <a:gd name="T24" fmla="*/ 28 w 264"/>
                <a:gd name="T25" fmla="*/ 43 h 52"/>
                <a:gd name="T26" fmla="*/ 52 w 264"/>
                <a:gd name="T27" fmla="*/ 47 h 52"/>
                <a:gd name="T28" fmla="*/ 74 w 264"/>
                <a:gd name="T29" fmla="*/ 49 h 52"/>
                <a:gd name="T30" fmla="*/ 97 w 264"/>
                <a:gd name="T31" fmla="*/ 52 h 52"/>
                <a:gd name="T32" fmla="*/ 118 w 264"/>
                <a:gd name="T33" fmla="*/ 52 h 52"/>
                <a:gd name="T34" fmla="*/ 137 w 264"/>
                <a:gd name="T35" fmla="*/ 52 h 52"/>
                <a:gd name="T36" fmla="*/ 138 w 264"/>
                <a:gd name="T37" fmla="*/ 50 h 52"/>
                <a:gd name="T38" fmla="*/ 140 w 264"/>
                <a:gd name="T39" fmla="*/ 50 h 52"/>
                <a:gd name="T40" fmla="*/ 145 w 264"/>
                <a:gd name="T41" fmla="*/ 50 h 52"/>
                <a:gd name="T42" fmla="*/ 155 w 264"/>
                <a:gd name="T43" fmla="*/ 50 h 52"/>
                <a:gd name="T44" fmla="*/ 156 w 264"/>
                <a:gd name="T45" fmla="*/ 49 h 52"/>
                <a:gd name="T46" fmla="*/ 158 w 264"/>
                <a:gd name="T47" fmla="*/ 49 h 52"/>
                <a:gd name="T48" fmla="*/ 163 w 264"/>
                <a:gd name="T49" fmla="*/ 49 h 52"/>
                <a:gd name="T50" fmla="*/ 173 w 264"/>
                <a:gd name="T51" fmla="*/ 49 h 52"/>
                <a:gd name="T52" fmla="*/ 187 w 264"/>
                <a:gd name="T53" fmla="*/ 46 h 52"/>
                <a:gd name="T54" fmla="*/ 202 w 264"/>
                <a:gd name="T55" fmla="*/ 42 h 52"/>
                <a:gd name="T56" fmla="*/ 215 w 264"/>
                <a:gd name="T57" fmla="*/ 37 h 52"/>
                <a:gd name="T58" fmla="*/ 221 w 264"/>
                <a:gd name="T59" fmla="*/ 35 h 52"/>
                <a:gd name="T60" fmla="*/ 228 w 264"/>
                <a:gd name="T61" fmla="*/ 34 h 52"/>
                <a:gd name="T62" fmla="*/ 238 w 264"/>
                <a:gd name="T63" fmla="*/ 26 h 52"/>
                <a:gd name="T64" fmla="*/ 247 w 264"/>
                <a:gd name="T65" fmla="*/ 20 h 52"/>
                <a:gd name="T66" fmla="*/ 251 w 264"/>
                <a:gd name="T67" fmla="*/ 16 h 52"/>
                <a:gd name="T68" fmla="*/ 256 w 264"/>
                <a:gd name="T69" fmla="*/ 12 h 52"/>
                <a:gd name="T70" fmla="*/ 264 w 264"/>
                <a:gd name="T71" fmla="*/ 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 h="52">
                  <a:moveTo>
                    <a:pt x="264" y="5"/>
                  </a:moveTo>
                  <a:lnTo>
                    <a:pt x="240" y="4"/>
                  </a:lnTo>
                  <a:lnTo>
                    <a:pt x="186" y="0"/>
                  </a:lnTo>
                  <a:lnTo>
                    <a:pt x="137" y="1"/>
                  </a:lnTo>
                  <a:lnTo>
                    <a:pt x="91" y="5"/>
                  </a:lnTo>
                  <a:lnTo>
                    <a:pt x="50" y="13"/>
                  </a:lnTo>
                  <a:lnTo>
                    <a:pt x="23" y="19"/>
                  </a:lnTo>
                  <a:lnTo>
                    <a:pt x="0" y="29"/>
                  </a:lnTo>
                  <a:lnTo>
                    <a:pt x="0" y="34"/>
                  </a:lnTo>
                  <a:lnTo>
                    <a:pt x="0" y="37"/>
                  </a:lnTo>
                  <a:lnTo>
                    <a:pt x="0" y="40"/>
                  </a:lnTo>
                  <a:lnTo>
                    <a:pt x="2" y="41"/>
                  </a:lnTo>
                  <a:lnTo>
                    <a:pt x="28" y="43"/>
                  </a:lnTo>
                  <a:lnTo>
                    <a:pt x="52" y="47"/>
                  </a:lnTo>
                  <a:lnTo>
                    <a:pt x="74" y="49"/>
                  </a:lnTo>
                  <a:lnTo>
                    <a:pt x="97" y="52"/>
                  </a:lnTo>
                  <a:lnTo>
                    <a:pt x="118" y="52"/>
                  </a:lnTo>
                  <a:lnTo>
                    <a:pt x="137" y="52"/>
                  </a:lnTo>
                  <a:lnTo>
                    <a:pt x="138" y="50"/>
                  </a:lnTo>
                  <a:lnTo>
                    <a:pt x="140" y="50"/>
                  </a:lnTo>
                  <a:lnTo>
                    <a:pt x="145" y="50"/>
                  </a:lnTo>
                  <a:lnTo>
                    <a:pt x="155" y="50"/>
                  </a:lnTo>
                  <a:lnTo>
                    <a:pt x="156" y="49"/>
                  </a:lnTo>
                  <a:lnTo>
                    <a:pt x="158" y="49"/>
                  </a:lnTo>
                  <a:lnTo>
                    <a:pt x="163" y="49"/>
                  </a:lnTo>
                  <a:lnTo>
                    <a:pt x="173" y="49"/>
                  </a:lnTo>
                  <a:lnTo>
                    <a:pt x="187" y="46"/>
                  </a:lnTo>
                  <a:lnTo>
                    <a:pt x="202" y="42"/>
                  </a:lnTo>
                  <a:lnTo>
                    <a:pt x="215" y="37"/>
                  </a:lnTo>
                  <a:lnTo>
                    <a:pt x="221" y="35"/>
                  </a:lnTo>
                  <a:lnTo>
                    <a:pt x="228" y="34"/>
                  </a:lnTo>
                  <a:lnTo>
                    <a:pt x="238" y="26"/>
                  </a:lnTo>
                  <a:lnTo>
                    <a:pt x="247" y="20"/>
                  </a:lnTo>
                  <a:lnTo>
                    <a:pt x="251" y="16"/>
                  </a:lnTo>
                  <a:lnTo>
                    <a:pt x="256" y="12"/>
                  </a:lnTo>
                  <a:lnTo>
                    <a:pt x="264" y="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33" name="Freeform 344"/>
            <p:cNvSpPr>
              <a:spLocks/>
            </p:cNvSpPr>
            <p:nvPr/>
          </p:nvSpPr>
          <p:spPr bwMode="auto">
            <a:xfrm>
              <a:off x="-10086" y="659"/>
              <a:ext cx="145" cy="54"/>
            </a:xfrm>
            <a:custGeom>
              <a:avLst/>
              <a:gdLst>
                <a:gd name="T0" fmla="*/ 229 w 434"/>
                <a:gd name="T1" fmla="*/ 95 h 161"/>
                <a:gd name="T2" fmla="*/ 223 w 434"/>
                <a:gd name="T3" fmla="*/ 91 h 161"/>
                <a:gd name="T4" fmla="*/ 182 w 434"/>
                <a:gd name="T5" fmla="*/ 88 h 161"/>
                <a:gd name="T6" fmla="*/ 142 w 434"/>
                <a:gd name="T7" fmla="*/ 83 h 161"/>
                <a:gd name="T8" fmla="*/ 125 w 434"/>
                <a:gd name="T9" fmla="*/ 79 h 161"/>
                <a:gd name="T10" fmla="*/ 104 w 434"/>
                <a:gd name="T11" fmla="*/ 75 h 161"/>
                <a:gd name="T12" fmla="*/ 98 w 434"/>
                <a:gd name="T13" fmla="*/ 67 h 161"/>
                <a:gd name="T14" fmla="*/ 107 w 434"/>
                <a:gd name="T15" fmla="*/ 61 h 161"/>
                <a:gd name="T16" fmla="*/ 130 w 434"/>
                <a:gd name="T17" fmla="*/ 54 h 161"/>
                <a:gd name="T18" fmla="*/ 167 w 434"/>
                <a:gd name="T19" fmla="*/ 49 h 161"/>
                <a:gd name="T20" fmla="*/ 216 w 434"/>
                <a:gd name="T21" fmla="*/ 46 h 161"/>
                <a:gd name="T22" fmla="*/ 259 w 434"/>
                <a:gd name="T23" fmla="*/ 54 h 161"/>
                <a:gd name="T24" fmla="*/ 299 w 434"/>
                <a:gd name="T25" fmla="*/ 61 h 161"/>
                <a:gd name="T26" fmla="*/ 332 w 434"/>
                <a:gd name="T27" fmla="*/ 67 h 161"/>
                <a:gd name="T28" fmla="*/ 362 w 434"/>
                <a:gd name="T29" fmla="*/ 72 h 161"/>
                <a:gd name="T30" fmla="*/ 386 w 434"/>
                <a:gd name="T31" fmla="*/ 73 h 161"/>
                <a:gd name="T32" fmla="*/ 406 w 434"/>
                <a:gd name="T33" fmla="*/ 75 h 161"/>
                <a:gd name="T34" fmla="*/ 420 w 434"/>
                <a:gd name="T35" fmla="*/ 73 h 161"/>
                <a:gd name="T36" fmla="*/ 431 w 434"/>
                <a:gd name="T37" fmla="*/ 71 h 161"/>
                <a:gd name="T38" fmla="*/ 433 w 434"/>
                <a:gd name="T39" fmla="*/ 64 h 161"/>
                <a:gd name="T40" fmla="*/ 434 w 434"/>
                <a:gd name="T41" fmla="*/ 63 h 161"/>
                <a:gd name="T42" fmla="*/ 432 w 434"/>
                <a:gd name="T43" fmla="*/ 55 h 161"/>
                <a:gd name="T44" fmla="*/ 427 w 434"/>
                <a:gd name="T45" fmla="*/ 47 h 161"/>
                <a:gd name="T46" fmla="*/ 424 w 434"/>
                <a:gd name="T47" fmla="*/ 43 h 161"/>
                <a:gd name="T48" fmla="*/ 413 w 434"/>
                <a:gd name="T49" fmla="*/ 34 h 161"/>
                <a:gd name="T50" fmla="*/ 398 w 434"/>
                <a:gd name="T51" fmla="*/ 24 h 161"/>
                <a:gd name="T52" fmla="*/ 384 w 434"/>
                <a:gd name="T53" fmla="*/ 22 h 161"/>
                <a:gd name="T54" fmla="*/ 383 w 434"/>
                <a:gd name="T55" fmla="*/ 12 h 161"/>
                <a:gd name="T56" fmla="*/ 341 w 434"/>
                <a:gd name="T57" fmla="*/ 4 h 161"/>
                <a:gd name="T58" fmla="*/ 296 w 434"/>
                <a:gd name="T59" fmla="*/ 1 h 161"/>
                <a:gd name="T60" fmla="*/ 245 w 434"/>
                <a:gd name="T61" fmla="*/ 0 h 161"/>
                <a:gd name="T62" fmla="*/ 145 w 434"/>
                <a:gd name="T63" fmla="*/ 5 h 161"/>
                <a:gd name="T64" fmla="*/ 50 w 434"/>
                <a:gd name="T65" fmla="*/ 15 h 161"/>
                <a:gd name="T66" fmla="*/ 4 w 434"/>
                <a:gd name="T67" fmla="*/ 52 h 161"/>
                <a:gd name="T68" fmla="*/ 18 w 434"/>
                <a:gd name="T69" fmla="*/ 101 h 161"/>
                <a:gd name="T70" fmla="*/ 40 w 434"/>
                <a:gd name="T71" fmla="*/ 136 h 161"/>
                <a:gd name="T72" fmla="*/ 67 w 434"/>
                <a:gd name="T73" fmla="*/ 156 h 161"/>
                <a:gd name="T74" fmla="*/ 96 w 434"/>
                <a:gd name="T75" fmla="*/ 161 h 161"/>
                <a:gd name="T76" fmla="*/ 137 w 434"/>
                <a:gd name="T77" fmla="*/ 153 h 161"/>
                <a:gd name="T78" fmla="*/ 175 w 434"/>
                <a:gd name="T79" fmla="*/ 131 h 161"/>
                <a:gd name="T80" fmla="*/ 221 w 434"/>
                <a:gd name="T81" fmla="*/ 10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4" h="161">
                  <a:moveTo>
                    <a:pt x="221" y="100"/>
                  </a:moveTo>
                  <a:lnTo>
                    <a:pt x="229" y="95"/>
                  </a:lnTo>
                  <a:lnTo>
                    <a:pt x="240" y="94"/>
                  </a:lnTo>
                  <a:lnTo>
                    <a:pt x="223" y="91"/>
                  </a:lnTo>
                  <a:lnTo>
                    <a:pt x="209" y="90"/>
                  </a:lnTo>
                  <a:lnTo>
                    <a:pt x="182" y="88"/>
                  </a:lnTo>
                  <a:lnTo>
                    <a:pt x="160" y="85"/>
                  </a:lnTo>
                  <a:lnTo>
                    <a:pt x="142" y="83"/>
                  </a:lnTo>
                  <a:lnTo>
                    <a:pt x="132" y="81"/>
                  </a:lnTo>
                  <a:lnTo>
                    <a:pt x="125" y="79"/>
                  </a:lnTo>
                  <a:lnTo>
                    <a:pt x="113" y="77"/>
                  </a:lnTo>
                  <a:lnTo>
                    <a:pt x="104" y="75"/>
                  </a:lnTo>
                  <a:lnTo>
                    <a:pt x="101" y="72"/>
                  </a:lnTo>
                  <a:lnTo>
                    <a:pt x="98" y="67"/>
                  </a:lnTo>
                  <a:lnTo>
                    <a:pt x="101" y="65"/>
                  </a:lnTo>
                  <a:lnTo>
                    <a:pt x="107" y="61"/>
                  </a:lnTo>
                  <a:lnTo>
                    <a:pt x="118" y="59"/>
                  </a:lnTo>
                  <a:lnTo>
                    <a:pt x="130" y="54"/>
                  </a:lnTo>
                  <a:lnTo>
                    <a:pt x="146" y="52"/>
                  </a:lnTo>
                  <a:lnTo>
                    <a:pt x="167" y="49"/>
                  </a:lnTo>
                  <a:lnTo>
                    <a:pt x="192" y="47"/>
                  </a:lnTo>
                  <a:lnTo>
                    <a:pt x="216" y="46"/>
                  </a:lnTo>
                  <a:lnTo>
                    <a:pt x="238" y="49"/>
                  </a:lnTo>
                  <a:lnTo>
                    <a:pt x="259" y="54"/>
                  </a:lnTo>
                  <a:lnTo>
                    <a:pt x="280" y="57"/>
                  </a:lnTo>
                  <a:lnTo>
                    <a:pt x="299" y="61"/>
                  </a:lnTo>
                  <a:lnTo>
                    <a:pt x="316" y="64"/>
                  </a:lnTo>
                  <a:lnTo>
                    <a:pt x="332" y="67"/>
                  </a:lnTo>
                  <a:lnTo>
                    <a:pt x="348" y="70"/>
                  </a:lnTo>
                  <a:lnTo>
                    <a:pt x="362" y="72"/>
                  </a:lnTo>
                  <a:lnTo>
                    <a:pt x="374" y="72"/>
                  </a:lnTo>
                  <a:lnTo>
                    <a:pt x="386" y="73"/>
                  </a:lnTo>
                  <a:lnTo>
                    <a:pt x="396" y="73"/>
                  </a:lnTo>
                  <a:lnTo>
                    <a:pt x="406" y="75"/>
                  </a:lnTo>
                  <a:lnTo>
                    <a:pt x="413" y="73"/>
                  </a:lnTo>
                  <a:lnTo>
                    <a:pt x="420" y="73"/>
                  </a:lnTo>
                  <a:lnTo>
                    <a:pt x="426" y="71"/>
                  </a:lnTo>
                  <a:lnTo>
                    <a:pt x="431" y="71"/>
                  </a:lnTo>
                  <a:lnTo>
                    <a:pt x="433" y="66"/>
                  </a:lnTo>
                  <a:lnTo>
                    <a:pt x="433" y="64"/>
                  </a:lnTo>
                  <a:lnTo>
                    <a:pt x="433" y="63"/>
                  </a:lnTo>
                  <a:lnTo>
                    <a:pt x="434" y="63"/>
                  </a:lnTo>
                  <a:lnTo>
                    <a:pt x="433" y="58"/>
                  </a:lnTo>
                  <a:lnTo>
                    <a:pt x="432" y="55"/>
                  </a:lnTo>
                  <a:lnTo>
                    <a:pt x="432" y="54"/>
                  </a:lnTo>
                  <a:lnTo>
                    <a:pt x="427" y="47"/>
                  </a:lnTo>
                  <a:lnTo>
                    <a:pt x="425" y="45"/>
                  </a:lnTo>
                  <a:lnTo>
                    <a:pt x="424" y="43"/>
                  </a:lnTo>
                  <a:lnTo>
                    <a:pt x="421" y="41"/>
                  </a:lnTo>
                  <a:lnTo>
                    <a:pt x="413" y="34"/>
                  </a:lnTo>
                  <a:lnTo>
                    <a:pt x="403" y="28"/>
                  </a:lnTo>
                  <a:lnTo>
                    <a:pt x="398" y="24"/>
                  </a:lnTo>
                  <a:lnTo>
                    <a:pt x="395" y="23"/>
                  </a:lnTo>
                  <a:lnTo>
                    <a:pt x="384" y="22"/>
                  </a:lnTo>
                  <a:lnTo>
                    <a:pt x="383" y="16"/>
                  </a:lnTo>
                  <a:lnTo>
                    <a:pt x="383" y="12"/>
                  </a:lnTo>
                  <a:lnTo>
                    <a:pt x="382" y="10"/>
                  </a:lnTo>
                  <a:lnTo>
                    <a:pt x="341" y="4"/>
                  </a:lnTo>
                  <a:lnTo>
                    <a:pt x="319" y="1"/>
                  </a:lnTo>
                  <a:lnTo>
                    <a:pt x="296" y="1"/>
                  </a:lnTo>
                  <a:lnTo>
                    <a:pt x="271" y="0"/>
                  </a:lnTo>
                  <a:lnTo>
                    <a:pt x="245" y="0"/>
                  </a:lnTo>
                  <a:lnTo>
                    <a:pt x="190" y="4"/>
                  </a:lnTo>
                  <a:lnTo>
                    <a:pt x="145" y="5"/>
                  </a:lnTo>
                  <a:lnTo>
                    <a:pt x="100" y="10"/>
                  </a:lnTo>
                  <a:lnTo>
                    <a:pt x="50" y="15"/>
                  </a:lnTo>
                  <a:lnTo>
                    <a:pt x="0" y="22"/>
                  </a:lnTo>
                  <a:lnTo>
                    <a:pt x="4" y="52"/>
                  </a:lnTo>
                  <a:lnTo>
                    <a:pt x="11" y="78"/>
                  </a:lnTo>
                  <a:lnTo>
                    <a:pt x="18" y="101"/>
                  </a:lnTo>
                  <a:lnTo>
                    <a:pt x="29" y="121"/>
                  </a:lnTo>
                  <a:lnTo>
                    <a:pt x="40" y="136"/>
                  </a:lnTo>
                  <a:lnTo>
                    <a:pt x="53" y="148"/>
                  </a:lnTo>
                  <a:lnTo>
                    <a:pt x="67" y="156"/>
                  </a:lnTo>
                  <a:lnTo>
                    <a:pt x="85" y="161"/>
                  </a:lnTo>
                  <a:lnTo>
                    <a:pt x="96" y="161"/>
                  </a:lnTo>
                  <a:lnTo>
                    <a:pt x="109" y="160"/>
                  </a:lnTo>
                  <a:lnTo>
                    <a:pt x="137" y="153"/>
                  </a:lnTo>
                  <a:lnTo>
                    <a:pt x="155" y="142"/>
                  </a:lnTo>
                  <a:lnTo>
                    <a:pt x="175" y="131"/>
                  </a:lnTo>
                  <a:lnTo>
                    <a:pt x="197" y="115"/>
                  </a:lnTo>
                  <a:lnTo>
                    <a:pt x="221" y="10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34" name="Freeform 345"/>
            <p:cNvSpPr>
              <a:spLocks/>
            </p:cNvSpPr>
            <p:nvPr/>
          </p:nvSpPr>
          <p:spPr bwMode="auto">
            <a:xfrm>
              <a:off x="-10038" y="684"/>
              <a:ext cx="312" cy="134"/>
            </a:xfrm>
            <a:custGeom>
              <a:avLst/>
              <a:gdLst>
                <a:gd name="T0" fmla="*/ 115 w 936"/>
                <a:gd name="T1" fmla="*/ 62 h 403"/>
                <a:gd name="T2" fmla="*/ 49 w 936"/>
                <a:gd name="T3" fmla="*/ 68 h 403"/>
                <a:gd name="T4" fmla="*/ 0 w 936"/>
                <a:gd name="T5" fmla="*/ 91 h 403"/>
                <a:gd name="T6" fmla="*/ 86 w 936"/>
                <a:gd name="T7" fmla="*/ 127 h 403"/>
                <a:gd name="T8" fmla="*/ 172 w 936"/>
                <a:gd name="T9" fmla="*/ 117 h 403"/>
                <a:gd name="T10" fmla="*/ 262 w 936"/>
                <a:gd name="T11" fmla="*/ 81 h 403"/>
                <a:gd name="T12" fmla="*/ 330 w 936"/>
                <a:gd name="T13" fmla="*/ 76 h 403"/>
                <a:gd name="T14" fmla="*/ 383 w 936"/>
                <a:gd name="T15" fmla="*/ 81 h 403"/>
                <a:gd name="T16" fmla="*/ 354 w 936"/>
                <a:gd name="T17" fmla="*/ 96 h 403"/>
                <a:gd name="T18" fmla="*/ 270 w 936"/>
                <a:gd name="T19" fmla="*/ 145 h 403"/>
                <a:gd name="T20" fmla="*/ 264 w 936"/>
                <a:gd name="T21" fmla="*/ 163 h 403"/>
                <a:gd name="T22" fmla="*/ 424 w 936"/>
                <a:gd name="T23" fmla="*/ 144 h 403"/>
                <a:gd name="T24" fmla="*/ 544 w 936"/>
                <a:gd name="T25" fmla="*/ 145 h 403"/>
                <a:gd name="T26" fmla="*/ 612 w 936"/>
                <a:gd name="T27" fmla="*/ 163 h 403"/>
                <a:gd name="T28" fmla="*/ 554 w 936"/>
                <a:gd name="T29" fmla="*/ 170 h 403"/>
                <a:gd name="T30" fmla="*/ 511 w 936"/>
                <a:gd name="T31" fmla="*/ 186 h 403"/>
                <a:gd name="T32" fmla="*/ 498 w 936"/>
                <a:gd name="T33" fmla="*/ 207 h 403"/>
                <a:gd name="T34" fmla="*/ 511 w 936"/>
                <a:gd name="T35" fmla="*/ 229 h 403"/>
                <a:gd name="T36" fmla="*/ 556 w 936"/>
                <a:gd name="T37" fmla="*/ 256 h 403"/>
                <a:gd name="T38" fmla="*/ 612 w 936"/>
                <a:gd name="T39" fmla="*/ 282 h 403"/>
                <a:gd name="T40" fmla="*/ 679 w 936"/>
                <a:gd name="T41" fmla="*/ 331 h 403"/>
                <a:gd name="T42" fmla="*/ 727 w 936"/>
                <a:gd name="T43" fmla="*/ 359 h 403"/>
                <a:gd name="T44" fmla="*/ 834 w 936"/>
                <a:gd name="T45" fmla="*/ 391 h 403"/>
                <a:gd name="T46" fmla="*/ 912 w 936"/>
                <a:gd name="T47" fmla="*/ 402 h 403"/>
                <a:gd name="T48" fmla="*/ 934 w 936"/>
                <a:gd name="T49" fmla="*/ 363 h 403"/>
                <a:gd name="T50" fmla="*/ 916 w 936"/>
                <a:gd name="T51" fmla="*/ 307 h 403"/>
                <a:gd name="T52" fmla="*/ 893 w 936"/>
                <a:gd name="T53" fmla="*/ 273 h 403"/>
                <a:gd name="T54" fmla="*/ 848 w 936"/>
                <a:gd name="T55" fmla="*/ 247 h 403"/>
                <a:gd name="T56" fmla="*/ 790 w 936"/>
                <a:gd name="T57" fmla="*/ 234 h 403"/>
                <a:gd name="T58" fmla="*/ 720 w 936"/>
                <a:gd name="T59" fmla="*/ 232 h 403"/>
                <a:gd name="T60" fmla="*/ 660 w 936"/>
                <a:gd name="T61" fmla="*/ 219 h 403"/>
                <a:gd name="T62" fmla="*/ 634 w 936"/>
                <a:gd name="T63" fmla="*/ 210 h 403"/>
                <a:gd name="T64" fmla="*/ 640 w 936"/>
                <a:gd name="T65" fmla="*/ 201 h 403"/>
                <a:gd name="T66" fmla="*/ 668 w 936"/>
                <a:gd name="T67" fmla="*/ 194 h 403"/>
                <a:gd name="T68" fmla="*/ 721 w 936"/>
                <a:gd name="T69" fmla="*/ 187 h 403"/>
                <a:gd name="T70" fmla="*/ 750 w 936"/>
                <a:gd name="T71" fmla="*/ 169 h 403"/>
                <a:gd name="T72" fmla="*/ 725 w 936"/>
                <a:gd name="T73" fmla="*/ 124 h 403"/>
                <a:gd name="T74" fmla="*/ 688 w 936"/>
                <a:gd name="T75" fmla="*/ 91 h 403"/>
                <a:gd name="T76" fmla="*/ 624 w 936"/>
                <a:gd name="T77" fmla="*/ 67 h 403"/>
                <a:gd name="T78" fmla="*/ 586 w 936"/>
                <a:gd name="T79" fmla="*/ 78 h 403"/>
                <a:gd name="T80" fmla="*/ 568 w 936"/>
                <a:gd name="T81" fmla="*/ 84 h 403"/>
                <a:gd name="T82" fmla="*/ 538 w 936"/>
                <a:gd name="T83" fmla="*/ 90 h 403"/>
                <a:gd name="T84" fmla="*/ 510 w 936"/>
                <a:gd name="T85" fmla="*/ 92 h 403"/>
                <a:gd name="T86" fmla="*/ 475 w 936"/>
                <a:gd name="T87" fmla="*/ 92 h 403"/>
                <a:gd name="T88" fmla="*/ 450 w 936"/>
                <a:gd name="T89" fmla="*/ 91 h 403"/>
                <a:gd name="T90" fmla="*/ 420 w 936"/>
                <a:gd name="T91" fmla="*/ 91 h 403"/>
                <a:gd name="T92" fmla="*/ 515 w 936"/>
                <a:gd name="T93" fmla="*/ 52 h 403"/>
                <a:gd name="T94" fmla="*/ 550 w 936"/>
                <a:gd name="T95" fmla="*/ 31 h 403"/>
                <a:gd name="T96" fmla="*/ 512 w 936"/>
                <a:gd name="T97" fmla="*/ 18 h 403"/>
                <a:gd name="T98" fmla="*/ 413 w 936"/>
                <a:gd name="T99" fmla="*/ 1 h 403"/>
                <a:gd name="T100" fmla="*/ 320 w 936"/>
                <a:gd name="T101" fmla="*/ 8 h 403"/>
                <a:gd name="T102" fmla="*/ 240 w 936"/>
                <a:gd name="T103" fmla="*/ 36 h 403"/>
                <a:gd name="T104" fmla="*/ 168 w 936"/>
                <a:gd name="T105" fmla="*/ 66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403">
                  <a:moveTo>
                    <a:pt x="168" y="66"/>
                  </a:moveTo>
                  <a:lnTo>
                    <a:pt x="140" y="62"/>
                  </a:lnTo>
                  <a:lnTo>
                    <a:pt x="115" y="62"/>
                  </a:lnTo>
                  <a:lnTo>
                    <a:pt x="91" y="62"/>
                  </a:lnTo>
                  <a:lnTo>
                    <a:pt x="71" y="66"/>
                  </a:lnTo>
                  <a:lnTo>
                    <a:pt x="49" y="68"/>
                  </a:lnTo>
                  <a:lnTo>
                    <a:pt x="31" y="74"/>
                  </a:lnTo>
                  <a:lnTo>
                    <a:pt x="14" y="81"/>
                  </a:lnTo>
                  <a:lnTo>
                    <a:pt x="0" y="91"/>
                  </a:lnTo>
                  <a:lnTo>
                    <a:pt x="26" y="104"/>
                  </a:lnTo>
                  <a:lnTo>
                    <a:pt x="56" y="116"/>
                  </a:lnTo>
                  <a:lnTo>
                    <a:pt x="86" y="127"/>
                  </a:lnTo>
                  <a:lnTo>
                    <a:pt x="121" y="136"/>
                  </a:lnTo>
                  <a:lnTo>
                    <a:pt x="144" y="139"/>
                  </a:lnTo>
                  <a:lnTo>
                    <a:pt x="172" y="117"/>
                  </a:lnTo>
                  <a:lnTo>
                    <a:pt x="204" y="102"/>
                  </a:lnTo>
                  <a:lnTo>
                    <a:pt x="241" y="87"/>
                  </a:lnTo>
                  <a:lnTo>
                    <a:pt x="262" y="81"/>
                  </a:lnTo>
                  <a:lnTo>
                    <a:pt x="284" y="79"/>
                  </a:lnTo>
                  <a:lnTo>
                    <a:pt x="306" y="76"/>
                  </a:lnTo>
                  <a:lnTo>
                    <a:pt x="330" y="76"/>
                  </a:lnTo>
                  <a:lnTo>
                    <a:pt x="355" y="76"/>
                  </a:lnTo>
                  <a:lnTo>
                    <a:pt x="383" y="79"/>
                  </a:lnTo>
                  <a:lnTo>
                    <a:pt x="383" y="81"/>
                  </a:lnTo>
                  <a:lnTo>
                    <a:pt x="383" y="85"/>
                  </a:lnTo>
                  <a:lnTo>
                    <a:pt x="384" y="91"/>
                  </a:lnTo>
                  <a:lnTo>
                    <a:pt x="354" y="96"/>
                  </a:lnTo>
                  <a:lnTo>
                    <a:pt x="325" y="106"/>
                  </a:lnTo>
                  <a:lnTo>
                    <a:pt x="296" y="122"/>
                  </a:lnTo>
                  <a:lnTo>
                    <a:pt x="270" y="145"/>
                  </a:lnTo>
                  <a:lnTo>
                    <a:pt x="266" y="147"/>
                  </a:lnTo>
                  <a:lnTo>
                    <a:pt x="265" y="152"/>
                  </a:lnTo>
                  <a:lnTo>
                    <a:pt x="264" y="163"/>
                  </a:lnTo>
                  <a:lnTo>
                    <a:pt x="322" y="153"/>
                  </a:lnTo>
                  <a:lnTo>
                    <a:pt x="376" y="147"/>
                  </a:lnTo>
                  <a:lnTo>
                    <a:pt x="424" y="144"/>
                  </a:lnTo>
                  <a:lnTo>
                    <a:pt x="469" y="142"/>
                  </a:lnTo>
                  <a:lnTo>
                    <a:pt x="508" y="141"/>
                  </a:lnTo>
                  <a:lnTo>
                    <a:pt x="544" y="145"/>
                  </a:lnTo>
                  <a:lnTo>
                    <a:pt x="574" y="150"/>
                  </a:lnTo>
                  <a:lnTo>
                    <a:pt x="600" y="158"/>
                  </a:lnTo>
                  <a:lnTo>
                    <a:pt x="612" y="163"/>
                  </a:lnTo>
                  <a:lnTo>
                    <a:pt x="600" y="163"/>
                  </a:lnTo>
                  <a:lnTo>
                    <a:pt x="575" y="165"/>
                  </a:lnTo>
                  <a:lnTo>
                    <a:pt x="554" y="170"/>
                  </a:lnTo>
                  <a:lnTo>
                    <a:pt x="536" y="175"/>
                  </a:lnTo>
                  <a:lnTo>
                    <a:pt x="523" y="181"/>
                  </a:lnTo>
                  <a:lnTo>
                    <a:pt x="511" y="186"/>
                  </a:lnTo>
                  <a:lnTo>
                    <a:pt x="504" y="193"/>
                  </a:lnTo>
                  <a:lnTo>
                    <a:pt x="499" y="200"/>
                  </a:lnTo>
                  <a:lnTo>
                    <a:pt x="498" y="207"/>
                  </a:lnTo>
                  <a:lnTo>
                    <a:pt x="499" y="214"/>
                  </a:lnTo>
                  <a:lnTo>
                    <a:pt x="504" y="222"/>
                  </a:lnTo>
                  <a:lnTo>
                    <a:pt x="511" y="229"/>
                  </a:lnTo>
                  <a:lnTo>
                    <a:pt x="523" y="238"/>
                  </a:lnTo>
                  <a:lnTo>
                    <a:pt x="538" y="247"/>
                  </a:lnTo>
                  <a:lnTo>
                    <a:pt x="556" y="256"/>
                  </a:lnTo>
                  <a:lnTo>
                    <a:pt x="576" y="266"/>
                  </a:lnTo>
                  <a:lnTo>
                    <a:pt x="601" y="278"/>
                  </a:lnTo>
                  <a:lnTo>
                    <a:pt x="612" y="282"/>
                  </a:lnTo>
                  <a:lnTo>
                    <a:pt x="624" y="283"/>
                  </a:lnTo>
                  <a:lnTo>
                    <a:pt x="649" y="308"/>
                  </a:lnTo>
                  <a:lnTo>
                    <a:pt x="679" y="331"/>
                  </a:lnTo>
                  <a:lnTo>
                    <a:pt x="680" y="331"/>
                  </a:lnTo>
                  <a:lnTo>
                    <a:pt x="702" y="345"/>
                  </a:lnTo>
                  <a:lnTo>
                    <a:pt x="727" y="359"/>
                  </a:lnTo>
                  <a:lnTo>
                    <a:pt x="767" y="374"/>
                  </a:lnTo>
                  <a:lnTo>
                    <a:pt x="811" y="387"/>
                  </a:lnTo>
                  <a:lnTo>
                    <a:pt x="834" y="391"/>
                  </a:lnTo>
                  <a:lnTo>
                    <a:pt x="859" y="396"/>
                  </a:lnTo>
                  <a:lnTo>
                    <a:pt x="884" y="398"/>
                  </a:lnTo>
                  <a:lnTo>
                    <a:pt x="912" y="402"/>
                  </a:lnTo>
                  <a:lnTo>
                    <a:pt x="936" y="403"/>
                  </a:lnTo>
                  <a:lnTo>
                    <a:pt x="935" y="381"/>
                  </a:lnTo>
                  <a:lnTo>
                    <a:pt x="934" y="363"/>
                  </a:lnTo>
                  <a:lnTo>
                    <a:pt x="930" y="345"/>
                  </a:lnTo>
                  <a:lnTo>
                    <a:pt x="926" y="330"/>
                  </a:lnTo>
                  <a:lnTo>
                    <a:pt x="916" y="307"/>
                  </a:lnTo>
                  <a:lnTo>
                    <a:pt x="910" y="296"/>
                  </a:lnTo>
                  <a:lnTo>
                    <a:pt x="905" y="288"/>
                  </a:lnTo>
                  <a:lnTo>
                    <a:pt x="893" y="273"/>
                  </a:lnTo>
                  <a:lnTo>
                    <a:pt x="880" y="262"/>
                  </a:lnTo>
                  <a:lnTo>
                    <a:pt x="864" y="253"/>
                  </a:lnTo>
                  <a:lnTo>
                    <a:pt x="848" y="247"/>
                  </a:lnTo>
                  <a:lnTo>
                    <a:pt x="830" y="240"/>
                  </a:lnTo>
                  <a:lnTo>
                    <a:pt x="811" y="236"/>
                  </a:lnTo>
                  <a:lnTo>
                    <a:pt x="790" y="234"/>
                  </a:lnTo>
                  <a:lnTo>
                    <a:pt x="768" y="235"/>
                  </a:lnTo>
                  <a:lnTo>
                    <a:pt x="744" y="235"/>
                  </a:lnTo>
                  <a:lnTo>
                    <a:pt x="720" y="232"/>
                  </a:lnTo>
                  <a:lnTo>
                    <a:pt x="696" y="228"/>
                  </a:lnTo>
                  <a:lnTo>
                    <a:pt x="677" y="224"/>
                  </a:lnTo>
                  <a:lnTo>
                    <a:pt x="660" y="219"/>
                  </a:lnTo>
                  <a:lnTo>
                    <a:pt x="648" y="217"/>
                  </a:lnTo>
                  <a:lnTo>
                    <a:pt x="638" y="212"/>
                  </a:lnTo>
                  <a:lnTo>
                    <a:pt x="634" y="210"/>
                  </a:lnTo>
                  <a:lnTo>
                    <a:pt x="632" y="207"/>
                  </a:lnTo>
                  <a:lnTo>
                    <a:pt x="636" y="205"/>
                  </a:lnTo>
                  <a:lnTo>
                    <a:pt x="640" y="201"/>
                  </a:lnTo>
                  <a:lnTo>
                    <a:pt x="647" y="199"/>
                  </a:lnTo>
                  <a:lnTo>
                    <a:pt x="655" y="196"/>
                  </a:lnTo>
                  <a:lnTo>
                    <a:pt x="668" y="194"/>
                  </a:lnTo>
                  <a:lnTo>
                    <a:pt x="683" y="192"/>
                  </a:lnTo>
                  <a:lnTo>
                    <a:pt x="701" y="189"/>
                  </a:lnTo>
                  <a:lnTo>
                    <a:pt x="721" y="187"/>
                  </a:lnTo>
                  <a:lnTo>
                    <a:pt x="744" y="187"/>
                  </a:lnTo>
                  <a:lnTo>
                    <a:pt x="756" y="187"/>
                  </a:lnTo>
                  <a:lnTo>
                    <a:pt x="750" y="169"/>
                  </a:lnTo>
                  <a:lnTo>
                    <a:pt x="743" y="153"/>
                  </a:lnTo>
                  <a:lnTo>
                    <a:pt x="734" y="138"/>
                  </a:lnTo>
                  <a:lnTo>
                    <a:pt x="725" y="124"/>
                  </a:lnTo>
                  <a:lnTo>
                    <a:pt x="713" y="111"/>
                  </a:lnTo>
                  <a:lnTo>
                    <a:pt x="701" y="100"/>
                  </a:lnTo>
                  <a:lnTo>
                    <a:pt x="688" y="91"/>
                  </a:lnTo>
                  <a:lnTo>
                    <a:pt x="673" y="84"/>
                  </a:lnTo>
                  <a:lnTo>
                    <a:pt x="649" y="73"/>
                  </a:lnTo>
                  <a:lnTo>
                    <a:pt x="624" y="67"/>
                  </a:lnTo>
                  <a:lnTo>
                    <a:pt x="612" y="68"/>
                  </a:lnTo>
                  <a:lnTo>
                    <a:pt x="602" y="72"/>
                  </a:lnTo>
                  <a:lnTo>
                    <a:pt x="586" y="78"/>
                  </a:lnTo>
                  <a:lnTo>
                    <a:pt x="576" y="80"/>
                  </a:lnTo>
                  <a:lnTo>
                    <a:pt x="571" y="81"/>
                  </a:lnTo>
                  <a:lnTo>
                    <a:pt x="568" y="84"/>
                  </a:lnTo>
                  <a:lnTo>
                    <a:pt x="548" y="88"/>
                  </a:lnTo>
                  <a:lnTo>
                    <a:pt x="542" y="88"/>
                  </a:lnTo>
                  <a:lnTo>
                    <a:pt x="538" y="90"/>
                  </a:lnTo>
                  <a:lnTo>
                    <a:pt x="528" y="92"/>
                  </a:lnTo>
                  <a:lnTo>
                    <a:pt x="516" y="92"/>
                  </a:lnTo>
                  <a:lnTo>
                    <a:pt x="510" y="92"/>
                  </a:lnTo>
                  <a:lnTo>
                    <a:pt x="505" y="93"/>
                  </a:lnTo>
                  <a:lnTo>
                    <a:pt x="482" y="93"/>
                  </a:lnTo>
                  <a:lnTo>
                    <a:pt x="475" y="92"/>
                  </a:lnTo>
                  <a:lnTo>
                    <a:pt x="469" y="92"/>
                  </a:lnTo>
                  <a:lnTo>
                    <a:pt x="457" y="92"/>
                  </a:lnTo>
                  <a:lnTo>
                    <a:pt x="450" y="91"/>
                  </a:lnTo>
                  <a:lnTo>
                    <a:pt x="444" y="91"/>
                  </a:lnTo>
                  <a:lnTo>
                    <a:pt x="432" y="91"/>
                  </a:lnTo>
                  <a:lnTo>
                    <a:pt x="420" y="91"/>
                  </a:lnTo>
                  <a:lnTo>
                    <a:pt x="448" y="76"/>
                  </a:lnTo>
                  <a:lnTo>
                    <a:pt x="480" y="64"/>
                  </a:lnTo>
                  <a:lnTo>
                    <a:pt x="515" y="52"/>
                  </a:lnTo>
                  <a:lnTo>
                    <a:pt x="552" y="43"/>
                  </a:lnTo>
                  <a:lnTo>
                    <a:pt x="551" y="34"/>
                  </a:lnTo>
                  <a:lnTo>
                    <a:pt x="550" y="31"/>
                  </a:lnTo>
                  <a:lnTo>
                    <a:pt x="550" y="30"/>
                  </a:lnTo>
                  <a:lnTo>
                    <a:pt x="548" y="30"/>
                  </a:lnTo>
                  <a:lnTo>
                    <a:pt x="512" y="18"/>
                  </a:lnTo>
                  <a:lnTo>
                    <a:pt x="479" y="9"/>
                  </a:lnTo>
                  <a:lnTo>
                    <a:pt x="445" y="3"/>
                  </a:lnTo>
                  <a:lnTo>
                    <a:pt x="413" y="1"/>
                  </a:lnTo>
                  <a:lnTo>
                    <a:pt x="380" y="0"/>
                  </a:lnTo>
                  <a:lnTo>
                    <a:pt x="350" y="2"/>
                  </a:lnTo>
                  <a:lnTo>
                    <a:pt x="320" y="8"/>
                  </a:lnTo>
                  <a:lnTo>
                    <a:pt x="292" y="16"/>
                  </a:lnTo>
                  <a:lnTo>
                    <a:pt x="265" y="25"/>
                  </a:lnTo>
                  <a:lnTo>
                    <a:pt x="240" y="36"/>
                  </a:lnTo>
                  <a:lnTo>
                    <a:pt x="215" y="49"/>
                  </a:lnTo>
                  <a:lnTo>
                    <a:pt x="192" y="67"/>
                  </a:lnTo>
                  <a:lnTo>
                    <a:pt x="168" y="6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35" name="Freeform 346"/>
            <p:cNvSpPr>
              <a:spLocks/>
            </p:cNvSpPr>
            <p:nvPr/>
          </p:nvSpPr>
          <p:spPr bwMode="auto">
            <a:xfrm>
              <a:off x="-9342" y="730"/>
              <a:ext cx="96" cy="24"/>
            </a:xfrm>
            <a:custGeom>
              <a:avLst/>
              <a:gdLst>
                <a:gd name="T0" fmla="*/ 0 w 288"/>
                <a:gd name="T1" fmla="*/ 24 h 71"/>
                <a:gd name="T2" fmla="*/ 1 w 288"/>
                <a:gd name="T3" fmla="*/ 33 h 71"/>
                <a:gd name="T4" fmla="*/ 5 w 288"/>
                <a:gd name="T5" fmla="*/ 38 h 71"/>
                <a:gd name="T6" fmla="*/ 14 w 288"/>
                <a:gd name="T7" fmla="*/ 42 h 71"/>
                <a:gd name="T8" fmla="*/ 25 w 288"/>
                <a:gd name="T9" fmla="*/ 47 h 71"/>
                <a:gd name="T10" fmla="*/ 47 w 288"/>
                <a:gd name="T11" fmla="*/ 55 h 71"/>
                <a:gd name="T12" fmla="*/ 66 w 288"/>
                <a:gd name="T13" fmla="*/ 61 h 71"/>
                <a:gd name="T14" fmla="*/ 86 w 288"/>
                <a:gd name="T15" fmla="*/ 66 h 71"/>
                <a:gd name="T16" fmla="*/ 104 w 288"/>
                <a:gd name="T17" fmla="*/ 68 h 71"/>
                <a:gd name="T18" fmla="*/ 124 w 288"/>
                <a:gd name="T19" fmla="*/ 71 h 71"/>
                <a:gd name="T20" fmla="*/ 142 w 288"/>
                <a:gd name="T21" fmla="*/ 71 h 71"/>
                <a:gd name="T22" fmla="*/ 161 w 288"/>
                <a:gd name="T23" fmla="*/ 71 h 71"/>
                <a:gd name="T24" fmla="*/ 164 w 288"/>
                <a:gd name="T25" fmla="*/ 71 h 71"/>
                <a:gd name="T26" fmla="*/ 170 w 288"/>
                <a:gd name="T27" fmla="*/ 68 h 71"/>
                <a:gd name="T28" fmla="*/ 178 w 288"/>
                <a:gd name="T29" fmla="*/ 67 h 71"/>
                <a:gd name="T30" fmla="*/ 192 w 288"/>
                <a:gd name="T31" fmla="*/ 63 h 71"/>
                <a:gd name="T32" fmla="*/ 218 w 288"/>
                <a:gd name="T33" fmla="*/ 53 h 71"/>
                <a:gd name="T34" fmla="*/ 230 w 288"/>
                <a:gd name="T35" fmla="*/ 45 h 71"/>
                <a:gd name="T36" fmla="*/ 244 w 288"/>
                <a:gd name="T37" fmla="*/ 38 h 71"/>
                <a:gd name="T38" fmla="*/ 268 w 288"/>
                <a:gd name="T39" fmla="*/ 20 h 71"/>
                <a:gd name="T40" fmla="*/ 277 w 288"/>
                <a:gd name="T41" fmla="*/ 9 h 71"/>
                <a:gd name="T42" fmla="*/ 288 w 288"/>
                <a:gd name="T43" fmla="*/ 0 h 71"/>
                <a:gd name="T44" fmla="*/ 264 w 288"/>
                <a:gd name="T45" fmla="*/ 1 h 71"/>
                <a:gd name="T46" fmla="*/ 198 w 288"/>
                <a:gd name="T47" fmla="*/ 5 h 71"/>
                <a:gd name="T48" fmla="*/ 197 w 288"/>
                <a:gd name="T49" fmla="*/ 5 h 71"/>
                <a:gd name="T50" fmla="*/ 97 w 288"/>
                <a:gd name="T51" fmla="*/ 12 h 71"/>
                <a:gd name="T52" fmla="*/ 0 w 288"/>
                <a:gd name="T53"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71">
                  <a:moveTo>
                    <a:pt x="0" y="24"/>
                  </a:moveTo>
                  <a:lnTo>
                    <a:pt x="1" y="33"/>
                  </a:lnTo>
                  <a:lnTo>
                    <a:pt x="5" y="38"/>
                  </a:lnTo>
                  <a:lnTo>
                    <a:pt x="14" y="42"/>
                  </a:lnTo>
                  <a:lnTo>
                    <a:pt x="25" y="47"/>
                  </a:lnTo>
                  <a:lnTo>
                    <a:pt x="47" y="55"/>
                  </a:lnTo>
                  <a:lnTo>
                    <a:pt x="66" y="61"/>
                  </a:lnTo>
                  <a:lnTo>
                    <a:pt x="86" y="66"/>
                  </a:lnTo>
                  <a:lnTo>
                    <a:pt x="104" y="68"/>
                  </a:lnTo>
                  <a:lnTo>
                    <a:pt x="124" y="71"/>
                  </a:lnTo>
                  <a:lnTo>
                    <a:pt x="142" y="71"/>
                  </a:lnTo>
                  <a:lnTo>
                    <a:pt x="161" y="71"/>
                  </a:lnTo>
                  <a:lnTo>
                    <a:pt x="164" y="71"/>
                  </a:lnTo>
                  <a:lnTo>
                    <a:pt x="170" y="68"/>
                  </a:lnTo>
                  <a:lnTo>
                    <a:pt x="178" y="67"/>
                  </a:lnTo>
                  <a:lnTo>
                    <a:pt x="192" y="63"/>
                  </a:lnTo>
                  <a:lnTo>
                    <a:pt x="218" y="53"/>
                  </a:lnTo>
                  <a:lnTo>
                    <a:pt x="230" y="45"/>
                  </a:lnTo>
                  <a:lnTo>
                    <a:pt x="244" y="38"/>
                  </a:lnTo>
                  <a:lnTo>
                    <a:pt x="268" y="20"/>
                  </a:lnTo>
                  <a:lnTo>
                    <a:pt x="277" y="9"/>
                  </a:lnTo>
                  <a:lnTo>
                    <a:pt x="288" y="0"/>
                  </a:lnTo>
                  <a:lnTo>
                    <a:pt x="264" y="1"/>
                  </a:lnTo>
                  <a:lnTo>
                    <a:pt x="198" y="5"/>
                  </a:lnTo>
                  <a:lnTo>
                    <a:pt x="197" y="5"/>
                  </a:lnTo>
                  <a:lnTo>
                    <a:pt x="97" y="12"/>
                  </a:lnTo>
                  <a:lnTo>
                    <a:pt x="0" y="2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36" name="Freeform 347"/>
            <p:cNvSpPr>
              <a:spLocks/>
            </p:cNvSpPr>
            <p:nvPr/>
          </p:nvSpPr>
          <p:spPr bwMode="auto">
            <a:xfrm>
              <a:off x="-9398" y="765"/>
              <a:ext cx="136" cy="197"/>
            </a:xfrm>
            <a:custGeom>
              <a:avLst/>
              <a:gdLst>
                <a:gd name="T0" fmla="*/ 330 w 408"/>
                <a:gd name="T1" fmla="*/ 0 h 591"/>
                <a:gd name="T2" fmla="*/ 222 w 408"/>
                <a:gd name="T3" fmla="*/ 10 h 591"/>
                <a:gd name="T4" fmla="*/ 139 w 408"/>
                <a:gd name="T5" fmla="*/ 47 h 591"/>
                <a:gd name="T6" fmla="*/ 107 w 408"/>
                <a:gd name="T7" fmla="*/ 99 h 591"/>
                <a:gd name="T8" fmla="*/ 120 w 408"/>
                <a:gd name="T9" fmla="*/ 135 h 591"/>
                <a:gd name="T10" fmla="*/ 100 w 408"/>
                <a:gd name="T11" fmla="*/ 166 h 591"/>
                <a:gd name="T12" fmla="*/ 78 w 408"/>
                <a:gd name="T13" fmla="*/ 227 h 591"/>
                <a:gd name="T14" fmla="*/ 64 w 408"/>
                <a:gd name="T15" fmla="*/ 260 h 591"/>
                <a:gd name="T16" fmla="*/ 46 w 408"/>
                <a:gd name="T17" fmla="*/ 289 h 591"/>
                <a:gd name="T18" fmla="*/ 13 w 408"/>
                <a:gd name="T19" fmla="*/ 334 h 591"/>
                <a:gd name="T20" fmla="*/ 2 w 408"/>
                <a:gd name="T21" fmla="*/ 391 h 591"/>
                <a:gd name="T22" fmla="*/ 20 w 408"/>
                <a:gd name="T23" fmla="*/ 461 h 591"/>
                <a:gd name="T24" fmla="*/ 53 w 408"/>
                <a:gd name="T25" fmla="*/ 519 h 591"/>
                <a:gd name="T26" fmla="*/ 100 w 408"/>
                <a:gd name="T27" fmla="*/ 562 h 591"/>
                <a:gd name="T28" fmla="*/ 145 w 408"/>
                <a:gd name="T29" fmla="*/ 588 h 591"/>
                <a:gd name="T30" fmla="*/ 203 w 408"/>
                <a:gd name="T31" fmla="*/ 585 h 591"/>
                <a:gd name="T32" fmla="*/ 301 w 408"/>
                <a:gd name="T33" fmla="*/ 577 h 591"/>
                <a:gd name="T34" fmla="*/ 408 w 408"/>
                <a:gd name="T35" fmla="*/ 579 h 591"/>
                <a:gd name="T36" fmla="*/ 376 w 408"/>
                <a:gd name="T37" fmla="*/ 506 h 591"/>
                <a:gd name="T38" fmla="*/ 307 w 408"/>
                <a:gd name="T39" fmla="*/ 429 h 591"/>
                <a:gd name="T40" fmla="*/ 272 w 408"/>
                <a:gd name="T41" fmla="*/ 404 h 591"/>
                <a:gd name="T42" fmla="*/ 179 w 408"/>
                <a:gd name="T43" fmla="*/ 362 h 591"/>
                <a:gd name="T44" fmla="*/ 150 w 408"/>
                <a:gd name="T45" fmla="*/ 314 h 591"/>
                <a:gd name="T46" fmla="*/ 258 w 408"/>
                <a:gd name="T47" fmla="*/ 223 h 591"/>
                <a:gd name="T48" fmla="*/ 259 w 408"/>
                <a:gd name="T49" fmla="*/ 219 h 591"/>
                <a:gd name="T50" fmla="*/ 264 w 408"/>
                <a:gd name="T51" fmla="*/ 207 h 591"/>
                <a:gd name="T52" fmla="*/ 193 w 408"/>
                <a:gd name="T53" fmla="*/ 242 h 591"/>
                <a:gd name="T54" fmla="*/ 152 w 408"/>
                <a:gd name="T55" fmla="*/ 238 h 591"/>
                <a:gd name="T56" fmla="*/ 138 w 408"/>
                <a:gd name="T57" fmla="*/ 223 h 591"/>
                <a:gd name="T58" fmla="*/ 168 w 408"/>
                <a:gd name="T59" fmla="*/ 196 h 591"/>
                <a:gd name="T60" fmla="*/ 230 w 408"/>
                <a:gd name="T61" fmla="*/ 171 h 591"/>
                <a:gd name="T62" fmla="*/ 274 w 408"/>
                <a:gd name="T63" fmla="*/ 148 h 591"/>
                <a:gd name="T64" fmla="*/ 298 w 408"/>
                <a:gd name="T65" fmla="*/ 133 h 591"/>
                <a:gd name="T66" fmla="*/ 301 w 408"/>
                <a:gd name="T67" fmla="*/ 119 h 591"/>
                <a:gd name="T68" fmla="*/ 288 w 408"/>
                <a:gd name="T69" fmla="*/ 113 h 591"/>
                <a:gd name="T70" fmla="*/ 227 w 408"/>
                <a:gd name="T71" fmla="*/ 107 h 591"/>
                <a:gd name="T72" fmla="*/ 211 w 408"/>
                <a:gd name="T73" fmla="*/ 103 h 591"/>
                <a:gd name="T74" fmla="*/ 206 w 408"/>
                <a:gd name="T75" fmla="*/ 93 h 591"/>
                <a:gd name="T76" fmla="*/ 222 w 408"/>
                <a:gd name="T77" fmla="*/ 82 h 591"/>
                <a:gd name="T78" fmla="*/ 260 w 408"/>
                <a:gd name="T79" fmla="*/ 61 h 591"/>
                <a:gd name="T80" fmla="*/ 325 w 408"/>
                <a:gd name="T81" fmla="*/ 35 h 591"/>
                <a:gd name="T82" fmla="*/ 383 w 408"/>
                <a:gd name="T83" fmla="*/ 9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8" h="591">
                  <a:moveTo>
                    <a:pt x="383" y="3"/>
                  </a:moveTo>
                  <a:lnTo>
                    <a:pt x="355" y="0"/>
                  </a:lnTo>
                  <a:lnTo>
                    <a:pt x="330" y="0"/>
                  </a:lnTo>
                  <a:lnTo>
                    <a:pt x="290" y="0"/>
                  </a:lnTo>
                  <a:lnTo>
                    <a:pt x="256" y="4"/>
                  </a:lnTo>
                  <a:lnTo>
                    <a:pt x="222" y="10"/>
                  </a:lnTo>
                  <a:lnTo>
                    <a:pt x="192" y="21"/>
                  </a:lnTo>
                  <a:lnTo>
                    <a:pt x="164" y="32"/>
                  </a:lnTo>
                  <a:lnTo>
                    <a:pt x="139" y="47"/>
                  </a:lnTo>
                  <a:lnTo>
                    <a:pt x="116" y="65"/>
                  </a:lnTo>
                  <a:lnTo>
                    <a:pt x="96" y="87"/>
                  </a:lnTo>
                  <a:lnTo>
                    <a:pt x="107" y="99"/>
                  </a:lnTo>
                  <a:lnTo>
                    <a:pt x="115" y="113"/>
                  </a:lnTo>
                  <a:lnTo>
                    <a:pt x="119" y="123"/>
                  </a:lnTo>
                  <a:lnTo>
                    <a:pt x="120" y="135"/>
                  </a:lnTo>
                  <a:lnTo>
                    <a:pt x="110" y="135"/>
                  </a:lnTo>
                  <a:lnTo>
                    <a:pt x="108" y="137"/>
                  </a:lnTo>
                  <a:lnTo>
                    <a:pt x="100" y="166"/>
                  </a:lnTo>
                  <a:lnTo>
                    <a:pt x="92" y="195"/>
                  </a:lnTo>
                  <a:lnTo>
                    <a:pt x="83" y="217"/>
                  </a:lnTo>
                  <a:lnTo>
                    <a:pt x="78" y="227"/>
                  </a:lnTo>
                  <a:lnTo>
                    <a:pt x="74" y="239"/>
                  </a:lnTo>
                  <a:lnTo>
                    <a:pt x="68" y="249"/>
                  </a:lnTo>
                  <a:lnTo>
                    <a:pt x="64" y="260"/>
                  </a:lnTo>
                  <a:lnTo>
                    <a:pt x="58" y="269"/>
                  </a:lnTo>
                  <a:lnTo>
                    <a:pt x="53" y="280"/>
                  </a:lnTo>
                  <a:lnTo>
                    <a:pt x="46" y="289"/>
                  </a:lnTo>
                  <a:lnTo>
                    <a:pt x="40" y="298"/>
                  </a:lnTo>
                  <a:lnTo>
                    <a:pt x="28" y="317"/>
                  </a:lnTo>
                  <a:lnTo>
                    <a:pt x="13" y="334"/>
                  </a:lnTo>
                  <a:lnTo>
                    <a:pt x="0" y="351"/>
                  </a:lnTo>
                  <a:lnTo>
                    <a:pt x="0" y="370"/>
                  </a:lnTo>
                  <a:lnTo>
                    <a:pt x="2" y="391"/>
                  </a:lnTo>
                  <a:lnTo>
                    <a:pt x="5" y="409"/>
                  </a:lnTo>
                  <a:lnTo>
                    <a:pt x="10" y="428"/>
                  </a:lnTo>
                  <a:lnTo>
                    <a:pt x="20" y="461"/>
                  </a:lnTo>
                  <a:lnTo>
                    <a:pt x="36" y="493"/>
                  </a:lnTo>
                  <a:lnTo>
                    <a:pt x="43" y="506"/>
                  </a:lnTo>
                  <a:lnTo>
                    <a:pt x="53" y="519"/>
                  </a:lnTo>
                  <a:lnTo>
                    <a:pt x="62" y="531"/>
                  </a:lnTo>
                  <a:lnTo>
                    <a:pt x="74" y="543"/>
                  </a:lnTo>
                  <a:lnTo>
                    <a:pt x="100" y="562"/>
                  </a:lnTo>
                  <a:lnTo>
                    <a:pt x="113" y="571"/>
                  </a:lnTo>
                  <a:lnTo>
                    <a:pt x="128" y="580"/>
                  </a:lnTo>
                  <a:lnTo>
                    <a:pt x="145" y="588"/>
                  </a:lnTo>
                  <a:lnTo>
                    <a:pt x="156" y="590"/>
                  </a:lnTo>
                  <a:lnTo>
                    <a:pt x="168" y="591"/>
                  </a:lnTo>
                  <a:lnTo>
                    <a:pt x="203" y="585"/>
                  </a:lnTo>
                  <a:lnTo>
                    <a:pt x="238" y="582"/>
                  </a:lnTo>
                  <a:lnTo>
                    <a:pt x="270" y="578"/>
                  </a:lnTo>
                  <a:lnTo>
                    <a:pt x="301" y="577"/>
                  </a:lnTo>
                  <a:lnTo>
                    <a:pt x="330" y="576"/>
                  </a:lnTo>
                  <a:lnTo>
                    <a:pt x="358" y="576"/>
                  </a:lnTo>
                  <a:lnTo>
                    <a:pt x="408" y="579"/>
                  </a:lnTo>
                  <a:lnTo>
                    <a:pt x="408" y="567"/>
                  </a:lnTo>
                  <a:lnTo>
                    <a:pt x="388" y="525"/>
                  </a:lnTo>
                  <a:lnTo>
                    <a:pt x="376" y="506"/>
                  </a:lnTo>
                  <a:lnTo>
                    <a:pt x="365" y="489"/>
                  </a:lnTo>
                  <a:lnTo>
                    <a:pt x="337" y="457"/>
                  </a:lnTo>
                  <a:lnTo>
                    <a:pt x="307" y="429"/>
                  </a:lnTo>
                  <a:lnTo>
                    <a:pt x="290" y="416"/>
                  </a:lnTo>
                  <a:lnTo>
                    <a:pt x="275" y="405"/>
                  </a:lnTo>
                  <a:lnTo>
                    <a:pt x="272" y="404"/>
                  </a:lnTo>
                  <a:lnTo>
                    <a:pt x="242" y="386"/>
                  </a:lnTo>
                  <a:lnTo>
                    <a:pt x="211" y="373"/>
                  </a:lnTo>
                  <a:lnTo>
                    <a:pt x="179" y="362"/>
                  </a:lnTo>
                  <a:lnTo>
                    <a:pt x="144" y="353"/>
                  </a:lnTo>
                  <a:lnTo>
                    <a:pt x="120" y="351"/>
                  </a:lnTo>
                  <a:lnTo>
                    <a:pt x="150" y="314"/>
                  </a:lnTo>
                  <a:lnTo>
                    <a:pt x="184" y="281"/>
                  </a:lnTo>
                  <a:lnTo>
                    <a:pt x="218" y="250"/>
                  </a:lnTo>
                  <a:lnTo>
                    <a:pt x="258" y="223"/>
                  </a:lnTo>
                  <a:lnTo>
                    <a:pt x="258" y="220"/>
                  </a:lnTo>
                  <a:lnTo>
                    <a:pt x="258" y="219"/>
                  </a:lnTo>
                  <a:lnTo>
                    <a:pt x="259" y="219"/>
                  </a:lnTo>
                  <a:lnTo>
                    <a:pt x="262" y="217"/>
                  </a:lnTo>
                  <a:lnTo>
                    <a:pt x="263" y="212"/>
                  </a:lnTo>
                  <a:lnTo>
                    <a:pt x="264" y="207"/>
                  </a:lnTo>
                  <a:lnTo>
                    <a:pt x="236" y="223"/>
                  </a:lnTo>
                  <a:lnTo>
                    <a:pt x="214" y="235"/>
                  </a:lnTo>
                  <a:lnTo>
                    <a:pt x="193" y="242"/>
                  </a:lnTo>
                  <a:lnTo>
                    <a:pt x="175" y="244"/>
                  </a:lnTo>
                  <a:lnTo>
                    <a:pt x="160" y="242"/>
                  </a:lnTo>
                  <a:lnTo>
                    <a:pt x="152" y="238"/>
                  </a:lnTo>
                  <a:lnTo>
                    <a:pt x="148" y="235"/>
                  </a:lnTo>
                  <a:lnTo>
                    <a:pt x="142" y="229"/>
                  </a:lnTo>
                  <a:lnTo>
                    <a:pt x="138" y="223"/>
                  </a:lnTo>
                  <a:lnTo>
                    <a:pt x="132" y="207"/>
                  </a:lnTo>
                  <a:lnTo>
                    <a:pt x="144" y="207"/>
                  </a:lnTo>
                  <a:lnTo>
                    <a:pt x="168" y="196"/>
                  </a:lnTo>
                  <a:lnTo>
                    <a:pt x="191" y="187"/>
                  </a:lnTo>
                  <a:lnTo>
                    <a:pt x="211" y="178"/>
                  </a:lnTo>
                  <a:lnTo>
                    <a:pt x="230" y="171"/>
                  </a:lnTo>
                  <a:lnTo>
                    <a:pt x="246" y="163"/>
                  </a:lnTo>
                  <a:lnTo>
                    <a:pt x="262" y="155"/>
                  </a:lnTo>
                  <a:lnTo>
                    <a:pt x="274" y="148"/>
                  </a:lnTo>
                  <a:lnTo>
                    <a:pt x="284" y="143"/>
                  </a:lnTo>
                  <a:lnTo>
                    <a:pt x="292" y="137"/>
                  </a:lnTo>
                  <a:lnTo>
                    <a:pt x="298" y="133"/>
                  </a:lnTo>
                  <a:lnTo>
                    <a:pt x="301" y="128"/>
                  </a:lnTo>
                  <a:lnTo>
                    <a:pt x="302" y="124"/>
                  </a:lnTo>
                  <a:lnTo>
                    <a:pt x="301" y="119"/>
                  </a:lnTo>
                  <a:lnTo>
                    <a:pt x="299" y="117"/>
                  </a:lnTo>
                  <a:lnTo>
                    <a:pt x="294" y="115"/>
                  </a:lnTo>
                  <a:lnTo>
                    <a:pt x="288" y="113"/>
                  </a:lnTo>
                  <a:lnTo>
                    <a:pt x="264" y="111"/>
                  </a:lnTo>
                  <a:lnTo>
                    <a:pt x="240" y="110"/>
                  </a:lnTo>
                  <a:lnTo>
                    <a:pt x="227" y="107"/>
                  </a:lnTo>
                  <a:lnTo>
                    <a:pt x="221" y="106"/>
                  </a:lnTo>
                  <a:lnTo>
                    <a:pt x="217" y="106"/>
                  </a:lnTo>
                  <a:lnTo>
                    <a:pt x="211" y="103"/>
                  </a:lnTo>
                  <a:lnTo>
                    <a:pt x="208" y="100"/>
                  </a:lnTo>
                  <a:lnTo>
                    <a:pt x="206" y="95"/>
                  </a:lnTo>
                  <a:lnTo>
                    <a:pt x="206" y="93"/>
                  </a:lnTo>
                  <a:lnTo>
                    <a:pt x="209" y="92"/>
                  </a:lnTo>
                  <a:lnTo>
                    <a:pt x="214" y="87"/>
                  </a:lnTo>
                  <a:lnTo>
                    <a:pt x="222" y="82"/>
                  </a:lnTo>
                  <a:lnTo>
                    <a:pt x="232" y="75"/>
                  </a:lnTo>
                  <a:lnTo>
                    <a:pt x="245" y="69"/>
                  </a:lnTo>
                  <a:lnTo>
                    <a:pt x="260" y="61"/>
                  </a:lnTo>
                  <a:lnTo>
                    <a:pt x="280" y="53"/>
                  </a:lnTo>
                  <a:lnTo>
                    <a:pt x="300" y="44"/>
                  </a:lnTo>
                  <a:lnTo>
                    <a:pt x="325" y="35"/>
                  </a:lnTo>
                  <a:lnTo>
                    <a:pt x="353" y="24"/>
                  </a:lnTo>
                  <a:lnTo>
                    <a:pt x="384" y="15"/>
                  </a:lnTo>
                  <a:lnTo>
                    <a:pt x="383" y="9"/>
                  </a:lnTo>
                  <a:lnTo>
                    <a:pt x="383" y="5"/>
                  </a:lnTo>
                  <a:lnTo>
                    <a:pt x="383" y="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37" name="Freeform 348"/>
            <p:cNvSpPr>
              <a:spLocks/>
            </p:cNvSpPr>
            <p:nvPr/>
          </p:nvSpPr>
          <p:spPr bwMode="auto">
            <a:xfrm>
              <a:off x="-9339" y="570"/>
              <a:ext cx="197" cy="123"/>
            </a:xfrm>
            <a:custGeom>
              <a:avLst/>
              <a:gdLst>
                <a:gd name="T0" fmla="*/ 568 w 592"/>
                <a:gd name="T1" fmla="*/ 25 h 367"/>
                <a:gd name="T2" fmla="*/ 473 w 592"/>
                <a:gd name="T3" fmla="*/ 34 h 367"/>
                <a:gd name="T4" fmla="*/ 430 w 592"/>
                <a:gd name="T5" fmla="*/ 38 h 367"/>
                <a:gd name="T6" fmla="*/ 370 w 592"/>
                <a:gd name="T7" fmla="*/ 43 h 367"/>
                <a:gd name="T8" fmla="*/ 317 w 592"/>
                <a:gd name="T9" fmla="*/ 46 h 367"/>
                <a:gd name="T10" fmla="*/ 269 w 592"/>
                <a:gd name="T11" fmla="*/ 46 h 367"/>
                <a:gd name="T12" fmla="*/ 256 w 592"/>
                <a:gd name="T13" fmla="*/ 60 h 367"/>
                <a:gd name="T14" fmla="*/ 218 w 592"/>
                <a:gd name="T15" fmla="*/ 51 h 367"/>
                <a:gd name="T16" fmla="*/ 185 w 592"/>
                <a:gd name="T17" fmla="*/ 39 h 367"/>
                <a:gd name="T18" fmla="*/ 158 w 592"/>
                <a:gd name="T19" fmla="*/ 21 h 367"/>
                <a:gd name="T20" fmla="*/ 136 w 592"/>
                <a:gd name="T21" fmla="*/ 0 h 367"/>
                <a:gd name="T22" fmla="*/ 136 w 592"/>
                <a:gd name="T23" fmla="*/ 48 h 367"/>
                <a:gd name="T24" fmla="*/ 124 w 592"/>
                <a:gd name="T25" fmla="*/ 66 h 367"/>
                <a:gd name="T26" fmla="*/ 120 w 592"/>
                <a:gd name="T27" fmla="*/ 97 h 367"/>
                <a:gd name="T28" fmla="*/ 117 w 592"/>
                <a:gd name="T29" fmla="*/ 110 h 367"/>
                <a:gd name="T30" fmla="*/ 111 w 592"/>
                <a:gd name="T31" fmla="*/ 121 h 367"/>
                <a:gd name="T32" fmla="*/ 96 w 592"/>
                <a:gd name="T33" fmla="*/ 138 h 367"/>
                <a:gd name="T34" fmla="*/ 89 w 592"/>
                <a:gd name="T35" fmla="*/ 141 h 367"/>
                <a:gd name="T36" fmla="*/ 44 w 592"/>
                <a:gd name="T37" fmla="*/ 144 h 367"/>
                <a:gd name="T38" fmla="*/ 30 w 592"/>
                <a:gd name="T39" fmla="*/ 216 h 367"/>
                <a:gd name="T40" fmla="*/ 21 w 592"/>
                <a:gd name="T41" fmla="*/ 247 h 367"/>
                <a:gd name="T42" fmla="*/ 0 w 592"/>
                <a:gd name="T43" fmla="*/ 320 h 367"/>
                <a:gd name="T44" fmla="*/ 64 w 592"/>
                <a:gd name="T45" fmla="*/ 341 h 367"/>
                <a:gd name="T46" fmla="*/ 68 w 592"/>
                <a:gd name="T47" fmla="*/ 349 h 367"/>
                <a:gd name="T48" fmla="*/ 156 w 592"/>
                <a:gd name="T49" fmla="*/ 365 h 367"/>
                <a:gd name="T50" fmla="*/ 189 w 592"/>
                <a:gd name="T51" fmla="*/ 366 h 367"/>
                <a:gd name="T52" fmla="*/ 246 w 592"/>
                <a:gd name="T53" fmla="*/ 365 h 367"/>
                <a:gd name="T54" fmla="*/ 335 w 592"/>
                <a:gd name="T55" fmla="*/ 347 h 367"/>
                <a:gd name="T56" fmla="*/ 424 w 592"/>
                <a:gd name="T57" fmla="*/ 312 h 367"/>
                <a:gd name="T58" fmla="*/ 327 w 592"/>
                <a:gd name="T59" fmla="*/ 300 h 367"/>
                <a:gd name="T60" fmla="*/ 236 w 592"/>
                <a:gd name="T61" fmla="*/ 306 h 367"/>
                <a:gd name="T62" fmla="*/ 262 w 592"/>
                <a:gd name="T63" fmla="*/ 263 h 367"/>
                <a:gd name="T64" fmla="*/ 352 w 592"/>
                <a:gd name="T65" fmla="*/ 254 h 367"/>
                <a:gd name="T66" fmla="*/ 471 w 592"/>
                <a:gd name="T67" fmla="*/ 234 h 367"/>
                <a:gd name="T68" fmla="*/ 471 w 592"/>
                <a:gd name="T69" fmla="*/ 228 h 367"/>
                <a:gd name="T70" fmla="*/ 315 w 592"/>
                <a:gd name="T71" fmla="*/ 227 h 367"/>
                <a:gd name="T72" fmla="*/ 334 w 592"/>
                <a:gd name="T73" fmla="*/ 183 h 367"/>
                <a:gd name="T74" fmla="*/ 369 w 592"/>
                <a:gd name="T75" fmla="*/ 173 h 367"/>
                <a:gd name="T76" fmla="*/ 386 w 592"/>
                <a:gd name="T77" fmla="*/ 165 h 367"/>
                <a:gd name="T78" fmla="*/ 404 w 592"/>
                <a:gd name="T79" fmla="*/ 158 h 367"/>
                <a:gd name="T80" fmla="*/ 418 w 592"/>
                <a:gd name="T81" fmla="*/ 147 h 367"/>
                <a:gd name="T82" fmla="*/ 444 w 592"/>
                <a:gd name="T83" fmla="*/ 131 h 367"/>
                <a:gd name="T84" fmla="*/ 473 w 592"/>
                <a:gd name="T85" fmla="*/ 104 h 367"/>
                <a:gd name="T86" fmla="*/ 480 w 592"/>
                <a:gd name="T87" fmla="*/ 97 h 367"/>
                <a:gd name="T88" fmla="*/ 484 w 592"/>
                <a:gd name="T89" fmla="*/ 96 h 367"/>
                <a:gd name="T90" fmla="*/ 424 w 592"/>
                <a:gd name="T91" fmla="*/ 86 h 367"/>
                <a:gd name="T92" fmla="*/ 449 w 592"/>
                <a:gd name="T93" fmla="*/ 78 h 367"/>
                <a:gd name="T94" fmla="*/ 496 w 592"/>
                <a:gd name="T95" fmla="*/ 66 h 367"/>
                <a:gd name="T96" fmla="*/ 537 w 592"/>
                <a:gd name="T97" fmla="*/ 51 h 367"/>
                <a:gd name="T98" fmla="*/ 574 w 592"/>
                <a:gd name="T99" fmla="*/ 3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2" h="367">
                  <a:moveTo>
                    <a:pt x="592" y="24"/>
                  </a:moveTo>
                  <a:lnTo>
                    <a:pt x="568" y="25"/>
                  </a:lnTo>
                  <a:lnTo>
                    <a:pt x="519" y="30"/>
                  </a:lnTo>
                  <a:lnTo>
                    <a:pt x="473" y="34"/>
                  </a:lnTo>
                  <a:lnTo>
                    <a:pt x="450" y="36"/>
                  </a:lnTo>
                  <a:lnTo>
                    <a:pt x="430" y="38"/>
                  </a:lnTo>
                  <a:lnTo>
                    <a:pt x="390" y="43"/>
                  </a:lnTo>
                  <a:lnTo>
                    <a:pt x="370" y="43"/>
                  </a:lnTo>
                  <a:lnTo>
                    <a:pt x="352" y="44"/>
                  </a:lnTo>
                  <a:lnTo>
                    <a:pt x="317" y="46"/>
                  </a:lnTo>
                  <a:lnTo>
                    <a:pt x="285" y="46"/>
                  </a:lnTo>
                  <a:lnTo>
                    <a:pt x="269" y="46"/>
                  </a:lnTo>
                  <a:lnTo>
                    <a:pt x="256" y="48"/>
                  </a:lnTo>
                  <a:lnTo>
                    <a:pt x="256" y="60"/>
                  </a:lnTo>
                  <a:lnTo>
                    <a:pt x="236" y="56"/>
                  </a:lnTo>
                  <a:lnTo>
                    <a:pt x="218" y="51"/>
                  </a:lnTo>
                  <a:lnTo>
                    <a:pt x="200" y="45"/>
                  </a:lnTo>
                  <a:lnTo>
                    <a:pt x="185" y="39"/>
                  </a:lnTo>
                  <a:lnTo>
                    <a:pt x="170" y="31"/>
                  </a:lnTo>
                  <a:lnTo>
                    <a:pt x="158" y="21"/>
                  </a:lnTo>
                  <a:lnTo>
                    <a:pt x="146" y="10"/>
                  </a:lnTo>
                  <a:lnTo>
                    <a:pt x="136" y="0"/>
                  </a:lnTo>
                  <a:lnTo>
                    <a:pt x="136" y="24"/>
                  </a:lnTo>
                  <a:lnTo>
                    <a:pt x="136" y="48"/>
                  </a:lnTo>
                  <a:lnTo>
                    <a:pt x="124" y="48"/>
                  </a:lnTo>
                  <a:lnTo>
                    <a:pt x="124" y="66"/>
                  </a:lnTo>
                  <a:lnTo>
                    <a:pt x="123" y="82"/>
                  </a:lnTo>
                  <a:lnTo>
                    <a:pt x="120" y="97"/>
                  </a:lnTo>
                  <a:lnTo>
                    <a:pt x="118" y="103"/>
                  </a:lnTo>
                  <a:lnTo>
                    <a:pt x="117" y="110"/>
                  </a:lnTo>
                  <a:lnTo>
                    <a:pt x="113" y="115"/>
                  </a:lnTo>
                  <a:lnTo>
                    <a:pt x="111" y="121"/>
                  </a:lnTo>
                  <a:lnTo>
                    <a:pt x="105" y="131"/>
                  </a:lnTo>
                  <a:lnTo>
                    <a:pt x="96" y="138"/>
                  </a:lnTo>
                  <a:lnTo>
                    <a:pt x="92" y="140"/>
                  </a:lnTo>
                  <a:lnTo>
                    <a:pt x="89" y="141"/>
                  </a:lnTo>
                  <a:lnTo>
                    <a:pt x="88" y="144"/>
                  </a:lnTo>
                  <a:lnTo>
                    <a:pt x="44" y="144"/>
                  </a:lnTo>
                  <a:lnTo>
                    <a:pt x="40" y="216"/>
                  </a:lnTo>
                  <a:lnTo>
                    <a:pt x="30" y="216"/>
                  </a:lnTo>
                  <a:lnTo>
                    <a:pt x="27" y="218"/>
                  </a:lnTo>
                  <a:lnTo>
                    <a:pt x="21" y="247"/>
                  </a:lnTo>
                  <a:lnTo>
                    <a:pt x="10" y="283"/>
                  </a:lnTo>
                  <a:lnTo>
                    <a:pt x="0" y="320"/>
                  </a:lnTo>
                  <a:lnTo>
                    <a:pt x="64" y="336"/>
                  </a:lnTo>
                  <a:lnTo>
                    <a:pt x="64" y="341"/>
                  </a:lnTo>
                  <a:lnTo>
                    <a:pt x="64" y="344"/>
                  </a:lnTo>
                  <a:lnTo>
                    <a:pt x="68" y="349"/>
                  </a:lnTo>
                  <a:lnTo>
                    <a:pt x="111" y="359"/>
                  </a:lnTo>
                  <a:lnTo>
                    <a:pt x="156" y="365"/>
                  </a:lnTo>
                  <a:lnTo>
                    <a:pt x="178" y="366"/>
                  </a:lnTo>
                  <a:lnTo>
                    <a:pt x="189" y="366"/>
                  </a:lnTo>
                  <a:lnTo>
                    <a:pt x="201" y="367"/>
                  </a:lnTo>
                  <a:lnTo>
                    <a:pt x="246" y="365"/>
                  </a:lnTo>
                  <a:lnTo>
                    <a:pt x="290" y="357"/>
                  </a:lnTo>
                  <a:lnTo>
                    <a:pt x="335" y="347"/>
                  </a:lnTo>
                  <a:lnTo>
                    <a:pt x="378" y="331"/>
                  </a:lnTo>
                  <a:lnTo>
                    <a:pt x="424" y="312"/>
                  </a:lnTo>
                  <a:lnTo>
                    <a:pt x="424" y="300"/>
                  </a:lnTo>
                  <a:lnTo>
                    <a:pt x="327" y="300"/>
                  </a:lnTo>
                  <a:lnTo>
                    <a:pt x="280" y="301"/>
                  </a:lnTo>
                  <a:lnTo>
                    <a:pt x="236" y="306"/>
                  </a:lnTo>
                  <a:lnTo>
                    <a:pt x="233" y="266"/>
                  </a:lnTo>
                  <a:lnTo>
                    <a:pt x="262" y="263"/>
                  </a:lnTo>
                  <a:lnTo>
                    <a:pt x="292" y="260"/>
                  </a:lnTo>
                  <a:lnTo>
                    <a:pt x="352" y="254"/>
                  </a:lnTo>
                  <a:lnTo>
                    <a:pt x="472" y="240"/>
                  </a:lnTo>
                  <a:lnTo>
                    <a:pt x="471" y="234"/>
                  </a:lnTo>
                  <a:lnTo>
                    <a:pt x="471" y="230"/>
                  </a:lnTo>
                  <a:lnTo>
                    <a:pt x="471" y="228"/>
                  </a:lnTo>
                  <a:lnTo>
                    <a:pt x="390" y="224"/>
                  </a:lnTo>
                  <a:lnTo>
                    <a:pt x="315" y="227"/>
                  </a:lnTo>
                  <a:lnTo>
                    <a:pt x="311" y="188"/>
                  </a:lnTo>
                  <a:lnTo>
                    <a:pt x="334" y="183"/>
                  </a:lnTo>
                  <a:lnTo>
                    <a:pt x="358" y="177"/>
                  </a:lnTo>
                  <a:lnTo>
                    <a:pt x="369" y="173"/>
                  </a:lnTo>
                  <a:lnTo>
                    <a:pt x="381" y="169"/>
                  </a:lnTo>
                  <a:lnTo>
                    <a:pt x="386" y="165"/>
                  </a:lnTo>
                  <a:lnTo>
                    <a:pt x="392" y="163"/>
                  </a:lnTo>
                  <a:lnTo>
                    <a:pt x="404" y="158"/>
                  </a:lnTo>
                  <a:lnTo>
                    <a:pt x="413" y="151"/>
                  </a:lnTo>
                  <a:lnTo>
                    <a:pt x="418" y="147"/>
                  </a:lnTo>
                  <a:lnTo>
                    <a:pt x="424" y="145"/>
                  </a:lnTo>
                  <a:lnTo>
                    <a:pt x="444" y="131"/>
                  </a:lnTo>
                  <a:lnTo>
                    <a:pt x="464" y="114"/>
                  </a:lnTo>
                  <a:lnTo>
                    <a:pt x="473" y="104"/>
                  </a:lnTo>
                  <a:lnTo>
                    <a:pt x="478" y="99"/>
                  </a:lnTo>
                  <a:lnTo>
                    <a:pt x="480" y="97"/>
                  </a:lnTo>
                  <a:lnTo>
                    <a:pt x="482" y="96"/>
                  </a:lnTo>
                  <a:lnTo>
                    <a:pt x="484" y="96"/>
                  </a:lnTo>
                  <a:lnTo>
                    <a:pt x="424" y="96"/>
                  </a:lnTo>
                  <a:lnTo>
                    <a:pt x="424" y="86"/>
                  </a:lnTo>
                  <a:lnTo>
                    <a:pt x="425" y="84"/>
                  </a:lnTo>
                  <a:lnTo>
                    <a:pt x="449" y="78"/>
                  </a:lnTo>
                  <a:lnTo>
                    <a:pt x="473" y="73"/>
                  </a:lnTo>
                  <a:lnTo>
                    <a:pt x="496" y="66"/>
                  </a:lnTo>
                  <a:lnTo>
                    <a:pt x="518" y="60"/>
                  </a:lnTo>
                  <a:lnTo>
                    <a:pt x="537" y="51"/>
                  </a:lnTo>
                  <a:lnTo>
                    <a:pt x="556" y="43"/>
                  </a:lnTo>
                  <a:lnTo>
                    <a:pt x="574" y="33"/>
                  </a:lnTo>
                  <a:lnTo>
                    <a:pt x="592" y="2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738" name="Group 349"/>
          <p:cNvGrpSpPr>
            <a:grpSpLocks/>
          </p:cNvGrpSpPr>
          <p:nvPr/>
        </p:nvGrpSpPr>
        <p:grpSpPr bwMode="auto">
          <a:xfrm rot="20613452" flipH="1">
            <a:off x="852334" y="3290655"/>
            <a:ext cx="2503487" cy="871538"/>
            <a:chOff x="-8126" y="38"/>
            <a:chExt cx="2776" cy="967"/>
          </a:xfrm>
        </p:grpSpPr>
        <p:sp useBgFill="1">
          <p:nvSpPr>
            <p:cNvPr id="739" name="Freeform 350"/>
            <p:cNvSpPr>
              <a:spLocks noEditPoints="1"/>
            </p:cNvSpPr>
            <p:nvPr/>
          </p:nvSpPr>
          <p:spPr bwMode="auto">
            <a:xfrm>
              <a:off x="-8126" y="38"/>
              <a:ext cx="2776" cy="967"/>
            </a:xfrm>
            <a:custGeom>
              <a:avLst/>
              <a:gdLst>
                <a:gd name="T0" fmla="*/ 7673 w 8329"/>
                <a:gd name="T1" fmla="*/ 29 h 2902"/>
                <a:gd name="T2" fmla="*/ 6888 w 8329"/>
                <a:gd name="T3" fmla="*/ 166 h 2902"/>
                <a:gd name="T4" fmla="*/ 3998 w 8329"/>
                <a:gd name="T5" fmla="*/ 298 h 2902"/>
                <a:gd name="T6" fmla="*/ 2889 w 8329"/>
                <a:gd name="T7" fmla="*/ 371 h 2902"/>
                <a:gd name="T8" fmla="*/ 2400 w 8329"/>
                <a:gd name="T9" fmla="*/ 479 h 2902"/>
                <a:gd name="T10" fmla="*/ 2150 w 8329"/>
                <a:gd name="T11" fmla="*/ 630 h 2902"/>
                <a:gd name="T12" fmla="*/ 1537 w 8329"/>
                <a:gd name="T13" fmla="*/ 1321 h 2902"/>
                <a:gd name="T14" fmla="*/ 631 w 8329"/>
                <a:gd name="T15" fmla="*/ 1591 h 2902"/>
                <a:gd name="T16" fmla="*/ 135 w 8329"/>
                <a:gd name="T17" fmla="*/ 1641 h 2902"/>
                <a:gd name="T18" fmla="*/ 2 w 8329"/>
                <a:gd name="T19" fmla="*/ 1785 h 2902"/>
                <a:gd name="T20" fmla="*/ 625 w 8329"/>
                <a:gd name="T21" fmla="*/ 1962 h 2902"/>
                <a:gd name="T22" fmla="*/ 769 w 8329"/>
                <a:gd name="T23" fmla="*/ 2713 h 2902"/>
                <a:gd name="T24" fmla="*/ 957 w 8329"/>
                <a:gd name="T25" fmla="*/ 2890 h 2902"/>
                <a:gd name="T26" fmla="*/ 1386 w 8329"/>
                <a:gd name="T27" fmla="*/ 2872 h 2902"/>
                <a:gd name="T28" fmla="*/ 1332 w 8329"/>
                <a:gd name="T29" fmla="*/ 2779 h 2902"/>
                <a:gd name="T30" fmla="*/ 1095 w 8329"/>
                <a:gd name="T31" fmla="*/ 2481 h 2902"/>
                <a:gd name="T32" fmla="*/ 1181 w 8329"/>
                <a:gd name="T33" fmla="*/ 2158 h 2902"/>
                <a:gd name="T34" fmla="*/ 1782 w 8329"/>
                <a:gd name="T35" fmla="*/ 2067 h 2902"/>
                <a:gd name="T36" fmla="*/ 2738 w 8329"/>
                <a:gd name="T37" fmla="*/ 1795 h 2902"/>
                <a:gd name="T38" fmla="*/ 2689 w 8329"/>
                <a:gd name="T39" fmla="*/ 2144 h 2902"/>
                <a:gd name="T40" fmla="*/ 2619 w 8329"/>
                <a:gd name="T41" fmla="*/ 2324 h 2902"/>
                <a:gd name="T42" fmla="*/ 2779 w 8329"/>
                <a:gd name="T43" fmla="*/ 2468 h 2902"/>
                <a:gd name="T44" fmla="*/ 3193 w 8329"/>
                <a:gd name="T45" fmla="*/ 2577 h 2902"/>
                <a:gd name="T46" fmla="*/ 3653 w 8329"/>
                <a:gd name="T47" fmla="*/ 2751 h 2902"/>
                <a:gd name="T48" fmla="*/ 4017 w 8329"/>
                <a:gd name="T49" fmla="*/ 2683 h 2902"/>
                <a:gd name="T50" fmla="*/ 3933 w 8329"/>
                <a:gd name="T51" fmla="*/ 2513 h 2902"/>
                <a:gd name="T52" fmla="*/ 3457 w 8329"/>
                <a:gd name="T53" fmla="*/ 2329 h 2902"/>
                <a:gd name="T54" fmla="*/ 3235 w 8329"/>
                <a:gd name="T55" fmla="*/ 2179 h 2902"/>
                <a:gd name="T56" fmla="*/ 3626 w 8329"/>
                <a:gd name="T57" fmla="*/ 1927 h 2902"/>
                <a:gd name="T58" fmla="*/ 4080 w 8329"/>
                <a:gd name="T59" fmla="*/ 1866 h 2902"/>
                <a:gd name="T60" fmla="*/ 4767 w 8329"/>
                <a:gd name="T61" fmla="*/ 1833 h 2902"/>
                <a:gd name="T62" fmla="*/ 4657 w 8329"/>
                <a:gd name="T63" fmla="*/ 2569 h 2902"/>
                <a:gd name="T64" fmla="*/ 4697 w 8329"/>
                <a:gd name="T65" fmla="*/ 2809 h 2902"/>
                <a:gd name="T66" fmla="*/ 4973 w 8329"/>
                <a:gd name="T67" fmla="*/ 2860 h 2902"/>
                <a:gd name="T68" fmla="*/ 5594 w 8329"/>
                <a:gd name="T69" fmla="*/ 2816 h 2902"/>
                <a:gd name="T70" fmla="*/ 5161 w 8329"/>
                <a:gd name="T71" fmla="*/ 2724 h 2902"/>
                <a:gd name="T72" fmla="*/ 5099 w 8329"/>
                <a:gd name="T73" fmla="*/ 2303 h 2902"/>
                <a:gd name="T74" fmla="*/ 5919 w 8329"/>
                <a:gd name="T75" fmla="*/ 1645 h 2902"/>
                <a:gd name="T76" fmla="*/ 5977 w 8329"/>
                <a:gd name="T77" fmla="*/ 1609 h 2902"/>
                <a:gd name="T78" fmla="*/ 6182 w 8329"/>
                <a:gd name="T79" fmla="*/ 1749 h 2902"/>
                <a:gd name="T80" fmla="*/ 6493 w 8329"/>
                <a:gd name="T81" fmla="*/ 2024 h 2902"/>
                <a:gd name="T82" fmla="*/ 6891 w 8329"/>
                <a:gd name="T83" fmla="*/ 2138 h 2902"/>
                <a:gd name="T84" fmla="*/ 7633 w 8329"/>
                <a:gd name="T85" fmla="*/ 2377 h 2902"/>
                <a:gd name="T86" fmla="*/ 8046 w 8329"/>
                <a:gd name="T87" fmla="*/ 2496 h 2902"/>
                <a:gd name="T88" fmla="*/ 8070 w 8329"/>
                <a:gd name="T89" fmla="*/ 2291 h 2902"/>
                <a:gd name="T90" fmla="*/ 7591 w 8329"/>
                <a:gd name="T91" fmla="*/ 1982 h 2902"/>
                <a:gd name="T92" fmla="*/ 6865 w 8329"/>
                <a:gd name="T93" fmla="*/ 1273 h 2902"/>
                <a:gd name="T94" fmla="*/ 6983 w 8329"/>
                <a:gd name="T95" fmla="*/ 1172 h 2902"/>
                <a:gd name="T96" fmla="*/ 7657 w 8329"/>
                <a:gd name="T97" fmla="*/ 1068 h 2902"/>
                <a:gd name="T98" fmla="*/ 7956 w 8329"/>
                <a:gd name="T99" fmla="*/ 1101 h 2902"/>
                <a:gd name="T100" fmla="*/ 8295 w 8329"/>
                <a:gd name="T101" fmla="*/ 899 h 2902"/>
                <a:gd name="T102" fmla="*/ 8282 w 8329"/>
                <a:gd name="T103" fmla="*/ 696 h 2902"/>
                <a:gd name="T104" fmla="*/ 8136 w 8329"/>
                <a:gd name="T105" fmla="*/ 588 h 2902"/>
                <a:gd name="T106" fmla="*/ 7845 w 8329"/>
                <a:gd name="T107" fmla="*/ 238 h 2902"/>
                <a:gd name="T108" fmla="*/ 5209 w 8329"/>
                <a:gd name="T109" fmla="*/ 2089 h 2902"/>
                <a:gd name="T110" fmla="*/ 6811 w 8329"/>
                <a:gd name="T111" fmla="*/ 1000 h 2902"/>
                <a:gd name="T112" fmla="*/ 6710 w 8329"/>
                <a:gd name="T113" fmla="*/ 891 h 2902"/>
                <a:gd name="T114" fmla="*/ 6656 w 8329"/>
                <a:gd name="T115" fmla="*/ 658 h 2902"/>
                <a:gd name="T116" fmla="*/ 6879 w 8329"/>
                <a:gd name="T117" fmla="*/ 1196 h 2902"/>
                <a:gd name="T118" fmla="*/ 3145 w 8329"/>
                <a:gd name="T119" fmla="*/ 2188 h 2902"/>
                <a:gd name="T120" fmla="*/ 1172 w 8329"/>
                <a:gd name="T121" fmla="*/ 2788 h 2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29" h="2902">
                  <a:moveTo>
                    <a:pt x="7830" y="195"/>
                  </a:moveTo>
                  <a:lnTo>
                    <a:pt x="7841" y="166"/>
                  </a:lnTo>
                  <a:lnTo>
                    <a:pt x="7849" y="139"/>
                  </a:lnTo>
                  <a:lnTo>
                    <a:pt x="7855" y="113"/>
                  </a:lnTo>
                  <a:lnTo>
                    <a:pt x="7859" y="89"/>
                  </a:lnTo>
                  <a:lnTo>
                    <a:pt x="7860" y="65"/>
                  </a:lnTo>
                  <a:lnTo>
                    <a:pt x="7859" y="42"/>
                  </a:lnTo>
                  <a:lnTo>
                    <a:pt x="7855" y="20"/>
                  </a:lnTo>
                  <a:lnTo>
                    <a:pt x="7849" y="0"/>
                  </a:lnTo>
                  <a:lnTo>
                    <a:pt x="7825" y="1"/>
                  </a:lnTo>
                  <a:lnTo>
                    <a:pt x="7771" y="7"/>
                  </a:lnTo>
                  <a:lnTo>
                    <a:pt x="7722" y="18"/>
                  </a:lnTo>
                  <a:lnTo>
                    <a:pt x="7673" y="29"/>
                  </a:lnTo>
                  <a:lnTo>
                    <a:pt x="7628" y="43"/>
                  </a:lnTo>
                  <a:lnTo>
                    <a:pt x="7584" y="59"/>
                  </a:lnTo>
                  <a:lnTo>
                    <a:pt x="7542" y="77"/>
                  </a:lnTo>
                  <a:lnTo>
                    <a:pt x="7502" y="97"/>
                  </a:lnTo>
                  <a:lnTo>
                    <a:pt x="7465" y="120"/>
                  </a:lnTo>
                  <a:lnTo>
                    <a:pt x="7441" y="119"/>
                  </a:lnTo>
                  <a:lnTo>
                    <a:pt x="7356" y="109"/>
                  </a:lnTo>
                  <a:lnTo>
                    <a:pt x="7274" y="107"/>
                  </a:lnTo>
                  <a:lnTo>
                    <a:pt x="7193" y="109"/>
                  </a:lnTo>
                  <a:lnTo>
                    <a:pt x="7115" y="116"/>
                  </a:lnTo>
                  <a:lnTo>
                    <a:pt x="7037" y="127"/>
                  </a:lnTo>
                  <a:lnTo>
                    <a:pt x="6962" y="144"/>
                  </a:lnTo>
                  <a:lnTo>
                    <a:pt x="6888" y="166"/>
                  </a:lnTo>
                  <a:lnTo>
                    <a:pt x="6817" y="192"/>
                  </a:lnTo>
                  <a:lnTo>
                    <a:pt x="6793" y="193"/>
                  </a:lnTo>
                  <a:lnTo>
                    <a:pt x="6558" y="209"/>
                  </a:lnTo>
                  <a:lnTo>
                    <a:pt x="6325" y="223"/>
                  </a:lnTo>
                  <a:lnTo>
                    <a:pt x="5858" y="250"/>
                  </a:lnTo>
                  <a:lnTo>
                    <a:pt x="5625" y="261"/>
                  </a:lnTo>
                  <a:lnTo>
                    <a:pt x="5393" y="270"/>
                  </a:lnTo>
                  <a:lnTo>
                    <a:pt x="5160" y="279"/>
                  </a:lnTo>
                  <a:lnTo>
                    <a:pt x="4928" y="286"/>
                  </a:lnTo>
                  <a:lnTo>
                    <a:pt x="4695" y="291"/>
                  </a:lnTo>
                  <a:lnTo>
                    <a:pt x="4463" y="294"/>
                  </a:lnTo>
                  <a:lnTo>
                    <a:pt x="4230" y="297"/>
                  </a:lnTo>
                  <a:lnTo>
                    <a:pt x="3998" y="298"/>
                  </a:lnTo>
                  <a:lnTo>
                    <a:pt x="3535" y="295"/>
                  </a:lnTo>
                  <a:lnTo>
                    <a:pt x="3073" y="288"/>
                  </a:lnTo>
                  <a:lnTo>
                    <a:pt x="3072" y="293"/>
                  </a:lnTo>
                  <a:lnTo>
                    <a:pt x="3072" y="297"/>
                  </a:lnTo>
                  <a:lnTo>
                    <a:pt x="3069" y="301"/>
                  </a:lnTo>
                  <a:lnTo>
                    <a:pt x="3042" y="312"/>
                  </a:lnTo>
                  <a:lnTo>
                    <a:pt x="3017" y="327"/>
                  </a:lnTo>
                  <a:lnTo>
                    <a:pt x="2995" y="342"/>
                  </a:lnTo>
                  <a:lnTo>
                    <a:pt x="2977" y="360"/>
                  </a:lnTo>
                  <a:lnTo>
                    <a:pt x="2953" y="363"/>
                  </a:lnTo>
                  <a:lnTo>
                    <a:pt x="2936" y="364"/>
                  </a:lnTo>
                  <a:lnTo>
                    <a:pt x="2921" y="366"/>
                  </a:lnTo>
                  <a:lnTo>
                    <a:pt x="2889" y="371"/>
                  </a:lnTo>
                  <a:lnTo>
                    <a:pt x="2857" y="373"/>
                  </a:lnTo>
                  <a:lnTo>
                    <a:pt x="2826" y="377"/>
                  </a:lnTo>
                  <a:lnTo>
                    <a:pt x="2808" y="377"/>
                  </a:lnTo>
                  <a:lnTo>
                    <a:pt x="2791" y="378"/>
                  </a:lnTo>
                  <a:lnTo>
                    <a:pt x="2757" y="381"/>
                  </a:lnTo>
                  <a:lnTo>
                    <a:pt x="2739" y="381"/>
                  </a:lnTo>
                  <a:lnTo>
                    <a:pt x="2723" y="382"/>
                  </a:lnTo>
                  <a:lnTo>
                    <a:pt x="2689" y="384"/>
                  </a:lnTo>
                  <a:lnTo>
                    <a:pt x="2688" y="389"/>
                  </a:lnTo>
                  <a:lnTo>
                    <a:pt x="2688" y="393"/>
                  </a:lnTo>
                  <a:lnTo>
                    <a:pt x="2685" y="397"/>
                  </a:lnTo>
                  <a:lnTo>
                    <a:pt x="2496" y="453"/>
                  </a:lnTo>
                  <a:lnTo>
                    <a:pt x="2400" y="479"/>
                  </a:lnTo>
                  <a:lnTo>
                    <a:pt x="2352" y="491"/>
                  </a:lnTo>
                  <a:lnTo>
                    <a:pt x="2328" y="497"/>
                  </a:lnTo>
                  <a:lnTo>
                    <a:pt x="2305" y="504"/>
                  </a:lnTo>
                  <a:lnTo>
                    <a:pt x="2304" y="509"/>
                  </a:lnTo>
                  <a:lnTo>
                    <a:pt x="2303" y="514"/>
                  </a:lnTo>
                  <a:lnTo>
                    <a:pt x="2300" y="516"/>
                  </a:lnTo>
                  <a:lnTo>
                    <a:pt x="2299" y="516"/>
                  </a:lnTo>
                  <a:lnTo>
                    <a:pt x="2299" y="517"/>
                  </a:lnTo>
                  <a:lnTo>
                    <a:pt x="2299" y="520"/>
                  </a:lnTo>
                  <a:lnTo>
                    <a:pt x="2259" y="545"/>
                  </a:lnTo>
                  <a:lnTo>
                    <a:pt x="2222" y="573"/>
                  </a:lnTo>
                  <a:lnTo>
                    <a:pt x="2185" y="600"/>
                  </a:lnTo>
                  <a:lnTo>
                    <a:pt x="2150" y="630"/>
                  </a:lnTo>
                  <a:lnTo>
                    <a:pt x="2082" y="692"/>
                  </a:lnTo>
                  <a:lnTo>
                    <a:pt x="2018" y="758"/>
                  </a:lnTo>
                  <a:lnTo>
                    <a:pt x="1957" y="826"/>
                  </a:lnTo>
                  <a:lnTo>
                    <a:pt x="1902" y="899"/>
                  </a:lnTo>
                  <a:lnTo>
                    <a:pt x="1849" y="975"/>
                  </a:lnTo>
                  <a:lnTo>
                    <a:pt x="1824" y="1014"/>
                  </a:lnTo>
                  <a:lnTo>
                    <a:pt x="1801" y="1056"/>
                  </a:lnTo>
                  <a:lnTo>
                    <a:pt x="1790" y="1058"/>
                  </a:lnTo>
                  <a:lnTo>
                    <a:pt x="1785" y="1059"/>
                  </a:lnTo>
                  <a:lnTo>
                    <a:pt x="1783" y="1062"/>
                  </a:lnTo>
                  <a:lnTo>
                    <a:pt x="1719" y="1125"/>
                  </a:lnTo>
                  <a:lnTo>
                    <a:pt x="1658" y="1190"/>
                  </a:lnTo>
                  <a:lnTo>
                    <a:pt x="1537" y="1321"/>
                  </a:lnTo>
                  <a:lnTo>
                    <a:pt x="1525" y="1322"/>
                  </a:lnTo>
                  <a:lnTo>
                    <a:pt x="1514" y="1325"/>
                  </a:lnTo>
                  <a:lnTo>
                    <a:pt x="1395" y="1375"/>
                  </a:lnTo>
                  <a:lnTo>
                    <a:pt x="1281" y="1426"/>
                  </a:lnTo>
                  <a:lnTo>
                    <a:pt x="1167" y="1480"/>
                  </a:lnTo>
                  <a:lnTo>
                    <a:pt x="1057" y="1537"/>
                  </a:lnTo>
                  <a:lnTo>
                    <a:pt x="1033" y="1539"/>
                  </a:lnTo>
                  <a:lnTo>
                    <a:pt x="984" y="1546"/>
                  </a:lnTo>
                  <a:lnTo>
                    <a:pt x="936" y="1555"/>
                  </a:lnTo>
                  <a:lnTo>
                    <a:pt x="836" y="1569"/>
                  </a:lnTo>
                  <a:lnTo>
                    <a:pt x="785" y="1574"/>
                  </a:lnTo>
                  <a:lnTo>
                    <a:pt x="734" y="1580"/>
                  </a:lnTo>
                  <a:lnTo>
                    <a:pt x="631" y="1591"/>
                  </a:lnTo>
                  <a:lnTo>
                    <a:pt x="524" y="1598"/>
                  </a:lnTo>
                  <a:lnTo>
                    <a:pt x="416" y="1604"/>
                  </a:lnTo>
                  <a:lnTo>
                    <a:pt x="387" y="1604"/>
                  </a:lnTo>
                  <a:lnTo>
                    <a:pt x="373" y="1604"/>
                  </a:lnTo>
                  <a:lnTo>
                    <a:pt x="366" y="1604"/>
                  </a:lnTo>
                  <a:lnTo>
                    <a:pt x="360" y="1605"/>
                  </a:lnTo>
                  <a:lnTo>
                    <a:pt x="305" y="1607"/>
                  </a:lnTo>
                  <a:lnTo>
                    <a:pt x="248" y="1607"/>
                  </a:lnTo>
                  <a:lnTo>
                    <a:pt x="193" y="1609"/>
                  </a:lnTo>
                  <a:lnTo>
                    <a:pt x="182" y="1610"/>
                  </a:lnTo>
                  <a:lnTo>
                    <a:pt x="174" y="1615"/>
                  </a:lnTo>
                  <a:lnTo>
                    <a:pt x="155" y="1628"/>
                  </a:lnTo>
                  <a:lnTo>
                    <a:pt x="135" y="1641"/>
                  </a:lnTo>
                  <a:lnTo>
                    <a:pt x="115" y="1653"/>
                  </a:lnTo>
                  <a:lnTo>
                    <a:pt x="109" y="1655"/>
                  </a:lnTo>
                  <a:lnTo>
                    <a:pt x="104" y="1659"/>
                  </a:lnTo>
                  <a:lnTo>
                    <a:pt x="95" y="1666"/>
                  </a:lnTo>
                  <a:lnTo>
                    <a:pt x="72" y="1676"/>
                  </a:lnTo>
                  <a:lnTo>
                    <a:pt x="60" y="1681"/>
                  </a:lnTo>
                  <a:lnTo>
                    <a:pt x="54" y="1683"/>
                  </a:lnTo>
                  <a:lnTo>
                    <a:pt x="49" y="1687"/>
                  </a:lnTo>
                  <a:lnTo>
                    <a:pt x="25" y="1695"/>
                  </a:lnTo>
                  <a:lnTo>
                    <a:pt x="1" y="1705"/>
                  </a:lnTo>
                  <a:lnTo>
                    <a:pt x="1" y="1729"/>
                  </a:lnTo>
                  <a:lnTo>
                    <a:pt x="0" y="1758"/>
                  </a:lnTo>
                  <a:lnTo>
                    <a:pt x="2" y="1785"/>
                  </a:lnTo>
                  <a:lnTo>
                    <a:pt x="6" y="1812"/>
                  </a:lnTo>
                  <a:lnTo>
                    <a:pt x="12" y="1837"/>
                  </a:lnTo>
                  <a:lnTo>
                    <a:pt x="18" y="1860"/>
                  </a:lnTo>
                  <a:lnTo>
                    <a:pt x="26" y="1881"/>
                  </a:lnTo>
                  <a:lnTo>
                    <a:pt x="36" y="1902"/>
                  </a:lnTo>
                  <a:lnTo>
                    <a:pt x="49" y="1921"/>
                  </a:lnTo>
                  <a:lnTo>
                    <a:pt x="73" y="1923"/>
                  </a:lnTo>
                  <a:lnTo>
                    <a:pt x="164" y="1938"/>
                  </a:lnTo>
                  <a:lnTo>
                    <a:pt x="255" y="1950"/>
                  </a:lnTo>
                  <a:lnTo>
                    <a:pt x="347" y="1958"/>
                  </a:lnTo>
                  <a:lnTo>
                    <a:pt x="440" y="1964"/>
                  </a:lnTo>
                  <a:lnTo>
                    <a:pt x="531" y="1964"/>
                  </a:lnTo>
                  <a:lnTo>
                    <a:pt x="625" y="1962"/>
                  </a:lnTo>
                  <a:lnTo>
                    <a:pt x="719" y="1956"/>
                  </a:lnTo>
                  <a:lnTo>
                    <a:pt x="813" y="1946"/>
                  </a:lnTo>
                  <a:lnTo>
                    <a:pt x="817" y="1945"/>
                  </a:lnTo>
                  <a:lnTo>
                    <a:pt x="816" y="1969"/>
                  </a:lnTo>
                  <a:lnTo>
                    <a:pt x="809" y="2068"/>
                  </a:lnTo>
                  <a:lnTo>
                    <a:pt x="804" y="2168"/>
                  </a:lnTo>
                  <a:lnTo>
                    <a:pt x="800" y="2216"/>
                  </a:lnTo>
                  <a:lnTo>
                    <a:pt x="798" y="2265"/>
                  </a:lnTo>
                  <a:lnTo>
                    <a:pt x="793" y="2360"/>
                  </a:lnTo>
                  <a:lnTo>
                    <a:pt x="786" y="2450"/>
                  </a:lnTo>
                  <a:lnTo>
                    <a:pt x="781" y="2540"/>
                  </a:lnTo>
                  <a:lnTo>
                    <a:pt x="774" y="2628"/>
                  </a:lnTo>
                  <a:lnTo>
                    <a:pt x="769" y="2713"/>
                  </a:lnTo>
                  <a:lnTo>
                    <a:pt x="770" y="2724"/>
                  </a:lnTo>
                  <a:lnTo>
                    <a:pt x="774" y="2735"/>
                  </a:lnTo>
                  <a:lnTo>
                    <a:pt x="783" y="2755"/>
                  </a:lnTo>
                  <a:lnTo>
                    <a:pt x="795" y="2777"/>
                  </a:lnTo>
                  <a:lnTo>
                    <a:pt x="823" y="2815"/>
                  </a:lnTo>
                  <a:lnTo>
                    <a:pt x="853" y="2850"/>
                  </a:lnTo>
                  <a:lnTo>
                    <a:pt x="870" y="2866"/>
                  </a:lnTo>
                  <a:lnTo>
                    <a:pt x="889" y="2881"/>
                  </a:lnTo>
                  <a:lnTo>
                    <a:pt x="913" y="2884"/>
                  </a:lnTo>
                  <a:lnTo>
                    <a:pt x="935" y="2886"/>
                  </a:lnTo>
                  <a:lnTo>
                    <a:pt x="939" y="2886"/>
                  </a:lnTo>
                  <a:lnTo>
                    <a:pt x="945" y="2887"/>
                  </a:lnTo>
                  <a:lnTo>
                    <a:pt x="957" y="2890"/>
                  </a:lnTo>
                  <a:lnTo>
                    <a:pt x="1002" y="2894"/>
                  </a:lnTo>
                  <a:lnTo>
                    <a:pt x="1045" y="2898"/>
                  </a:lnTo>
                  <a:lnTo>
                    <a:pt x="1067" y="2899"/>
                  </a:lnTo>
                  <a:lnTo>
                    <a:pt x="1089" y="2902"/>
                  </a:lnTo>
                  <a:lnTo>
                    <a:pt x="1130" y="2902"/>
                  </a:lnTo>
                  <a:lnTo>
                    <a:pt x="1172" y="2902"/>
                  </a:lnTo>
                  <a:lnTo>
                    <a:pt x="1213" y="2899"/>
                  </a:lnTo>
                  <a:lnTo>
                    <a:pt x="1254" y="2897"/>
                  </a:lnTo>
                  <a:lnTo>
                    <a:pt x="1292" y="2891"/>
                  </a:lnTo>
                  <a:lnTo>
                    <a:pt x="1331" y="2885"/>
                  </a:lnTo>
                  <a:lnTo>
                    <a:pt x="1349" y="2880"/>
                  </a:lnTo>
                  <a:lnTo>
                    <a:pt x="1368" y="2876"/>
                  </a:lnTo>
                  <a:lnTo>
                    <a:pt x="1386" y="2872"/>
                  </a:lnTo>
                  <a:lnTo>
                    <a:pt x="1405" y="2868"/>
                  </a:lnTo>
                  <a:lnTo>
                    <a:pt x="1422" y="2862"/>
                  </a:lnTo>
                  <a:lnTo>
                    <a:pt x="1440" y="2857"/>
                  </a:lnTo>
                  <a:lnTo>
                    <a:pt x="1476" y="2845"/>
                  </a:lnTo>
                  <a:lnTo>
                    <a:pt x="1509" y="2832"/>
                  </a:lnTo>
                  <a:lnTo>
                    <a:pt x="1544" y="2818"/>
                  </a:lnTo>
                  <a:lnTo>
                    <a:pt x="1538" y="2806"/>
                  </a:lnTo>
                  <a:lnTo>
                    <a:pt x="1508" y="2796"/>
                  </a:lnTo>
                  <a:lnTo>
                    <a:pt x="1476" y="2789"/>
                  </a:lnTo>
                  <a:lnTo>
                    <a:pt x="1442" y="2783"/>
                  </a:lnTo>
                  <a:lnTo>
                    <a:pt x="1407" y="2780"/>
                  </a:lnTo>
                  <a:lnTo>
                    <a:pt x="1370" y="2778"/>
                  </a:lnTo>
                  <a:lnTo>
                    <a:pt x="1332" y="2779"/>
                  </a:lnTo>
                  <a:lnTo>
                    <a:pt x="1291" y="2780"/>
                  </a:lnTo>
                  <a:lnTo>
                    <a:pt x="1249" y="2785"/>
                  </a:lnTo>
                  <a:lnTo>
                    <a:pt x="1248" y="2773"/>
                  </a:lnTo>
                  <a:lnTo>
                    <a:pt x="1244" y="2764"/>
                  </a:lnTo>
                  <a:lnTo>
                    <a:pt x="1230" y="2737"/>
                  </a:lnTo>
                  <a:lnTo>
                    <a:pt x="1215" y="2713"/>
                  </a:lnTo>
                  <a:lnTo>
                    <a:pt x="1183" y="2669"/>
                  </a:lnTo>
                  <a:lnTo>
                    <a:pt x="1164" y="2647"/>
                  </a:lnTo>
                  <a:lnTo>
                    <a:pt x="1146" y="2628"/>
                  </a:lnTo>
                  <a:lnTo>
                    <a:pt x="1105" y="2593"/>
                  </a:lnTo>
                  <a:lnTo>
                    <a:pt x="1093" y="2593"/>
                  </a:lnTo>
                  <a:lnTo>
                    <a:pt x="1095" y="2535"/>
                  </a:lnTo>
                  <a:lnTo>
                    <a:pt x="1095" y="2481"/>
                  </a:lnTo>
                  <a:lnTo>
                    <a:pt x="1091" y="2427"/>
                  </a:lnTo>
                  <a:lnTo>
                    <a:pt x="1081" y="2377"/>
                  </a:lnTo>
                  <a:lnTo>
                    <a:pt x="1086" y="2376"/>
                  </a:lnTo>
                  <a:lnTo>
                    <a:pt x="1089" y="2376"/>
                  </a:lnTo>
                  <a:lnTo>
                    <a:pt x="1092" y="2375"/>
                  </a:lnTo>
                  <a:lnTo>
                    <a:pt x="1093" y="2375"/>
                  </a:lnTo>
                  <a:lnTo>
                    <a:pt x="1100" y="2337"/>
                  </a:lnTo>
                  <a:lnTo>
                    <a:pt x="1110" y="2304"/>
                  </a:lnTo>
                  <a:lnTo>
                    <a:pt x="1121" y="2270"/>
                  </a:lnTo>
                  <a:lnTo>
                    <a:pt x="1134" y="2240"/>
                  </a:lnTo>
                  <a:lnTo>
                    <a:pt x="1147" y="2210"/>
                  </a:lnTo>
                  <a:lnTo>
                    <a:pt x="1164" y="2184"/>
                  </a:lnTo>
                  <a:lnTo>
                    <a:pt x="1181" y="2158"/>
                  </a:lnTo>
                  <a:lnTo>
                    <a:pt x="1201" y="2137"/>
                  </a:lnTo>
                  <a:lnTo>
                    <a:pt x="1225" y="2136"/>
                  </a:lnTo>
                  <a:lnTo>
                    <a:pt x="1340" y="2125"/>
                  </a:lnTo>
                  <a:lnTo>
                    <a:pt x="1454" y="2113"/>
                  </a:lnTo>
                  <a:lnTo>
                    <a:pt x="1509" y="2106"/>
                  </a:lnTo>
                  <a:lnTo>
                    <a:pt x="1523" y="2103"/>
                  </a:lnTo>
                  <a:lnTo>
                    <a:pt x="1537" y="2102"/>
                  </a:lnTo>
                  <a:lnTo>
                    <a:pt x="1566" y="2100"/>
                  </a:lnTo>
                  <a:lnTo>
                    <a:pt x="1675" y="2085"/>
                  </a:lnTo>
                  <a:lnTo>
                    <a:pt x="1728" y="2076"/>
                  </a:lnTo>
                  <a:lnTo>
                    <a:pt x="1754" y="2071"/>
                  </a:lnTo>
                  <a:lnTo>
                    <a:pt x="1767" y="2068"/>
                  </a:lnTo>
                  <a:lnTo>
                    <a:pt x="1782" y="2067"/>
                  </a:lnTo>
                  <a:lnTo>
                    <a:pt x="1887" y="2049"/>
                  </a:lnTo>
                  <a:lnTo>
                    <a:pt x="1991" y="2029"/>
                  </a:lnTo>
                  <a:lnTo>
                    <a:pt x="2093" y="2007"/>
                  </a:lnTo>
                  <a:lnTo>
                    <a:pt x="2141" y="1994"/>
                  </a:lnTo>
                  <a:lnTo>
                    <a:pt x="2190" y="1982"/>
                  </a:lnTo>
                  <a:lnTo>
                    <a:pt x="2287" y="1956"/>
                  </a:lnTo>
                  <a:lnTo>
                    <a:pt x="2382" y="1927"/>
                  </a:lnTo>
                  <a:lnTo>
                    <a:pt x="2427" y="1911"/>
                  </a:lnTo>
                  <a:lnTo>
                    <a:pt x="2474" y="1897"/>
                  </a:lnTo>
                  <a:lnTo>
                    <a:pt x="2519" y="1880"/>
                  </a:lnTo>
                  <a:lnTo>
                    <a:pt x="2564" y="1864"/>
                  </a:lnTo>
                  <a:lnTo>
                    <a:pt x="2653" y="1831"/>
                  </a:lnTo>
                  <a:lnTo>
                    <a:pt x="2738" y="1795"/>
                  </a:lnTo>
                  <a:lnTo>
                    <a:pt x="2780" y="1776"/>
                  </a:lnTo>
                  <a:lnTo>
                    <a:pt x="2823" y="1758"/>
                  </a:lnTo>
                  <a:lnTo>
                    <a:pt x="2833" y="1753"/>
                  </a:lnTo>
                  <a:lnTo>
                    <a:pt x="2833" y="1759"/>
                  </a:lnTo>
                  <a:lnTo>
                    <a:pt x="2831" y="1776"/>
                  </a:lnTo>
                  <a:lnTo>
                    <a:pt x="2813" y="1836"/>
                  </a:lnTo>
                  <a:lnTo>
                    <a:pt x="2795" y="1896"/>
                  </a:lnTo>
                  <a:lnTo>
                    <a:pt x="2774" y="1953"/>
                  </a:lnTo>
                  <a:lnTo>
                    <a:pt x="2753" y="2011"/>
                  </a:lnTo>
                  <a:lnTo>
                    <a:pt x="2729" y="2065"/>
                  </a:lnTo>
                  <a:lnTo>
                    <a:pt x="2715" y="2091"/>
                  </a:lnTo>
                  <a:lnTo>
                    <a:pt x="2703" y="2119"/>
                  </a:lnTo>
                  <a:lnTo>
                    <a:pt x="2689" y="2144"/>
                  </a:lnTo>
                  <a:lnTo>
                    <a:pt x="2676" y="2170"/>
                  </a:lnTo>
                  <a:lnTo>
                    <a:pt x="2661" y="2196"/>
                  </a:lnTo>
                  <a:lnTo>
                    <a:pt x="2648" y="2222"/>
                  </a:lnTo>
                  <a:lnTo>
                    <a:pt x="2641" y="2233"/>
                  </a:lnTo>
                  <a:lnTo>
                    <a:pt x="2663" y="2232"/>
                  </a:lnTo>
                  <a:lnTo>
                    <a:pt x="2665" y="2281"/>
                  </a:lnTo>
                  <a:lnTo>
                    <a:pt x="2654" y="2282"/>
                  </a:lnTo>
                  <a:lnTo>
                    <a:pt x="2646" y="2287"/>
                  </a:lnTo>
                  <a:lnTo>
                    <a:pt x="2634" y="2297"/>
                  </a:lnTo>
                  <a:lnTo>
                    <a:pt x="2625" y="2306"/>
                  </a:lnTo>
                  <a:lnTo>
                    <a:pt x="2622" y="2310"/>
                  </a:lnTo>
                  <a:lnTo>
                    <a:pt x="2621" y="2315"/>
                  </a:lnTo>
                  <a:lnTo>
                    <a:pt x="2619" y="2324"/>
                  </a:lnTo>
                  <a:lnTo>
                    <a:pt x="2619" y="2331"/>
                  </a:lnTo>
                  <a:lnTo>
                    <a:pt x="2623" y="2340"/>
                  </a:lnTo>
                  <a:lnTo>
                    <a:pt x="2625" y="2342"/>
                  </a:lnTo>
                  <a:lnTo>
                    <a:pt x="2630" y="2346"/>
                  </a:lnTo>
                  <a:lnTo>
                    <a:pt x="2641" y="2353"/>
                  </a:lnTo>
                  <a:lnTo>
                    <a:pt x="2642" y="2363"/>
                  </a:lnTo>
                  <a:lnTo>
                    <a:pt x="2643" y="2366"/>
                  </a:lnTo>
                  <a:lnTo>
                    <a:pt x="2647" y="2371"/>
                  </a:lnTo>
                  <a:lnTo>
                    <a:pt x="2670" y="2393"/>
                  </a:lnTo>
                  <a:lnTo>
                    <a:pt x="2695" y="2413"/>
                  </a:lnTo>
                  <a:lnTo>
                    <a:pt x="2721" y="2432"/>
                  </a:lnTo>
                  <a:lnTo>
                    <a:pt x="2750" y="2451"/>
                  </a:lnTo>
                  <a:lnTo>
                    <a:pt x="2779" y="2468"/>
                  </a:lnTo>
                  <a:lnTo>
                    <a:pt x="2810" y="2484"/>
                  </a:lnTo>
                  <a:lnTo>
                    <a:pt x="2841" y="2498"/>
                  </a:lnTo>
                  <a:lnTo>
                    <a:pt x="2876" y="2513"/>
                  </a:lnTo>
                  <a:lnTo>
                    <a:pt x="2910" y="2523"/>
                  </a:lnTo>
                  <a:lnTo>
                    <a:pt x="2947" y="2534"/>
                  </a:lnTo>
                  <a:lnTo>
                    <a:pt x="2984" y="2543"/>
                  </a:lnTo>
                  <a:lnTo>
                    <a:pt x="3024" y="2551"/>
                  </a:lnTo>
                  <a:lnTo>
                    <a:pt x="3063" y="2557"/>
                  </a:lnTo>
                  <a:lnTo>
                    <a:pt x="3105" y="2562"/>
                  </a:lnTo>
                  <a:lnTo>
                    <a:pt x="3147" y="2565"/>
                  </a:lnTo>
                  <a:lnTo>
                    <a:pt x="3193" y="2569"/>
                  </a:lnTo>
                  <a:lnTo>
                    <a:pt x="3193" y="2574"/>
                  </a:lnTo>
                  <a:lnTo>
                    <a:pt x="3193" y="2577"/>
                  </a:lnTo>
                  <a:lnTo>
                    <a:pt x="3197" y="2582"/>
                  </a:lnTo>
                  <a:lnTo>
                    <a:pt x="3245" y="2597"/>
                  </a:lnTo>
                  <a:lnTo>
                    <a:pt x="3293" y="2613"/>
                  </a:lnTo>
                  <a:lnTo>
                    <a:pt x="3339" y="2631"/>
                  </a:lnTo>
                  <a:lnTo>
                    <a:pt x="3385" y="2651"/>
                  </a:lnTo>
                  <a:lnTo>
                    <a:pt x="3428" y="2670"/>
                  </a:lnTo>
                  <a:lnTo>
                    <a:pt x="3471" y="2691"/>
                  </a:lnTo>
                  <a:lnTo>
                    <a:pt x="3512" y="2713"/>
                  </a:lnTo>
                  <a:lnTo>
                    <a:pt x="3553" y="2737"/>
                  </a:lnTo>
                  <a:lnTo>
                    <a:pt x="3577" y="2739"/>
                  </a:lnTo>
                  <a:lnTo>
                    <a:pt x="3627" y="2748"/>
                  </a:lnTo>
                  <a:lnTo>
                    <a:pt x="3639" y="2749"/>
                  </a:lnTo>
                  <a:lnTo>
                    <a:pt x="3653" y="2751"/>
                  </a:lnTo>
                  <a:lnTo>
                    <a:pt x="3679" y="2755"/>
                  </a:lnTo>
                  <a:lnTo>
                    <a:pt x="3729" y="2759"/>
                  </a:lnTo>
                  <a:lnTo>
                    <a:pt x="3782" y="2760"/>
                  </a:lnTo>
                  <a:lnTo>
                    <a:pt x="3833" y="2758"/>
                  </a:lnTo>
                  <a:lnTo>
                    <a:pt x="3883" y="2754"/>
                  </a:lnTo>
                  <a:lnTo>
                    <a:pt x="3933" y="2745"/>
                  </a:lnTo>
                  <a:lnTo>
                    <a:pt x="3959" y="2741"/>
                  </a:lnTo>
                  <a:lnTo>
                    <a:pt x="3985" y="2737"/>
                  </a:lnTo>
                  <a:lnTo>
                    <a:pt x="3986" y="2726"/>
                  </a:lnTo>
                  <a:lnTo>
                    <a:pt x="3991" y="2720"/>
                  </a:lnTo>
                  <a:lnTo>
                    <a:pt x="4001" y="2709"/>
                  </a:lnTo>
                  <a:lnTo>
                    <a:pt x="4010" y="2697"/>
                  </a:lnTo>
                  <a:lnTo>
                    <a:pt x="4017" y="2683"/>
                  </a:lnTo>
                  <a:lnTo>
                    <a:pt x="4025" y="2669"/>
                  </a:lnTo>
                  <a:lnTo>
                    <a:pt x="4028" y="2652"/>
                  </a:lnTo>
                  <a:lnTo>
                    <a:pt x="4029" y="2642"/>
                  </a:lnTo>
                  <a:lnTo>
                    <a:pt x="4032" y="2634"/>
                  </a:lnTo>
                  <a:lnTo>
                    <a:pt x="4032" y="2623"/>
                  </a:lnTo>
                  <a:lnTo>
                    <a:pt x="4033" y="2613"/>
                  </a:lnTo>
                  <a:lnTo>
                    <a:pt x="4033" y="2593"/>
                  </a:lnTo>
                  <a:lnTo>
                    <a:pt x="4022" y="2591"/>
                  </a:lnTo>
                  <a:lnTo>
                    <a:pt x="4017" y="2588"/>
                  </a:lnTo>
                  <a:lnTo>
                    <a:pt x="4015" y="2587"/>
                  </a:lnTo>
                  <a:lnTo>
                    <a:pt x="3989" y="2561"/>
                  </a:lnTo>
                  <a:lnTo>
                    <a:pt x="3962" y="2537"/>
                  </a:lnTo>
                  <a:lnTo>
                    <a:pt x="3933" y="2513"/>
                  </a:lnTo>
                  <a:lnTo>
                    <a:pt x="3905" y="2492"/>
                  </a:lnTo>
                  <a:lnTo>
                    <a:pt x="3873" y="2471"/>
                  </a:lnTo>
                  <a:lnTo>
                    <a:pt x="3842" y="2451"/>
                  </a:lnTo>
                  <a:lnTo>
                    <a:pt x="3809" y="2433"/>
                  </a:lnTo>
                  <a:lnTo>
                    <a:pt x="3775" y="2418"/>
                  </a:lnTo>
                  <a:lnTo>
                    <a:pt x="3739" y="2401"/>
                  </a:lnTo>
                  <a:lnTo>
                    <a:pt x="3702" y="2387"/>
                  </a:lnTo>
                  <a:lnTo>
                    <a:pt x="3663" y="2373"/>
                  </a:lnTo>
                  <a:lnTo>
                    <a:pt x="3625" y="2363"/>
                  </a:lnTo>
                  <a:lnTo>
                    <a:pt x="3584" y="2352"/>
                  </a:lnTo>
                  <a:lnTo>
                    <a:pt x="3543" y="2343"/>
                  </a:lnTo>
                  <a:lnTo>
                    <a:pt x="3500" y="2335"/>
                  </a:lnTo>
                  <a:lnTo>
                    <a:pt x="3457" y="2329"/>
                  </a:lnTo>
                  <a:lnTo>
                    <a:pt x="3445" y="2328"/>
                  </a:lnTo>
                  <a:lnTo>
                    <a:pt x="3435" y="2324"/>
                  </a:lnTo>
                  <a:lnTo>
                    <a:pt x="3379" y="2293"/>
                  </a:lnTo>
                  <a:lnTo>
                    <a:pt x="3326" y="2261"/>
                  </a:lnTo>
                  <a:lnTo>
                    <a:pt x="3275" y="2227"/>
                  </a:lnTo>
                  <a:lnTo>
                    <a:pt x="3227" y="2192"/>
                  </a:lnTo>
                  <a:lnTo>
                    <a:pt x="3217" y="2185"/>
                  </a:lnTo>
                  <a:lnTo>
                    <a:pt x="3224" y="2185"/>
                  </a:lnTo>
                  <a:lnTo>
                    <a:pt x="3227" y="2182"/>
                  </a:lnTo>
                  <a:lnTo>
                    <a:pt x="3227" y="2181"/>
                  </a:lnTo>
                  <a:lnTo>
                    <a:pt x="3228" y="2181"/>
                  </a:lnTo>
                  <a:lnTo>
                    <a:pt x="3230" y="2181"/>
                  </a:lnTo>
                  <a:lnTo>
                    <a:pt x="3235" y="2179"/>
                  </a:lnTo>
                  <a:lnTo>
                    <a:pt x="3267" y="2149"/>
                  </a:lnTo>
                  <a:lnTo>
                    <a:pt x="3303" y="2121"/>
                  </a:lnTo>
                  <a:lnTo>
                    <a:pt x="3341" y="2095"/>
                  </a:lnTo>
                  <a:lnTo>
                    <a:pt x="3380" y="2072"/>
                  </a:lnTo>
                  <a:lnTo>
                    <a:pt x="3420" y="2048"/>
                  </a:lnTo>
                  <a:lnTo>
                    <a:pt x="3463" y="2028"/>
                  </a:lnTo>
                  <a:lnTo>
                    <a:pt x="3506" y="2008"/>
                  </a:lnTo>
                  <a:lnTo>
                    <a:pt x="3553" y="1993"/>
                  </a:lnTo>
                  <a:lnTo>
                    <a:pt x="3554" y="1982"/>
                  </a:lnTo>
                  <a:lnTo>
                    <a:pt x="3558" y="1977"/>
                  </a:lnTo>
                  <a:lnTo>
                    <a:pt x="3581" y="1960"/>
                  </a:lnTo>
                  <a:lnTo>
                    <a:pt x="3605" y="1945"/>
                  </a:lnTo>
                  <a:lnTo>
                    <a:pt x="3626" y="1927"/>
                  </a:lnTo>
                  <a:lnTo>
                    <a:pt x="3648" y="1909"/>
                  </a:lnTo>
                  <a:lnTo>
                    <a:pt x="3667" y="1888"/>
                  </a:lnTo>
                  <a:lnTo>
                    <a:pt x="3686" y="1868"/>
                  </a:lnTo>
                  <a:lnTo>
                    <a:pt x="3703" y="1846"/>
                  </a:lnTo>
                  <a:lnTo>
                    <a:pt x="3721" y="1825"/>
                  </a:lnTo>
                  <a:lnTo>
                    <a:pt x="3745" y="1827"/>
                  </a:lnTo>
                  <a:lnTo>
                    <a:pt x="3771" y="1833"/>
                  </a:lnTo>
                  <a:lnTo>
                    <a:pt x="3797" y="1844"/>
                  </a:lnTo>
                  <a:lnTo>
                    <a:pt x="3819" y="1857"/>
                  </a:lnTo>
                  <a:lnTo>
                    <a:pt x="3841" y="1873"/>
                  </a:lnTo>
                  <a:lnTo>
                    <a:pt x="3865" y="1873"/>
                  </a:lnTo>
                  <a:lnTo>
                    <a:pt x="4009" y="1868"/>
                  </a:lnTo>
                  <a:lnTo>
                    <a:pt x="4080" y="1866"/>
                  </a:lnTo>
                  <a:lnTo>
                    <a:pt x="4097" y="1864"/>
                  </a:lnTo>
                  <a:lnTo>
                    <a:pt x="4115" y="1864"/>
                  </a:lnTo>
                  <a:lnTo>
                    <a:pt x="4151" y="1864"/>
                  </a:lnTo>
                  <a:lnTo>
                    <a:pt x="4184" y="1862"/>
                  </a:lnTo>
                  <a:lnTo>
                    <a:pt x="4201" y="1861"/>
                  </a:lnTo>
                  <a:lnTo>
                    <a:pt x="4219" y="1861"/>
                  </a:lnTo>
                  <a:lnTo>
                    <a:pt x="4287" y="1858"/>
                  </a:lnTo>
                  <a:lnTo>
                    <a:pt x="4422" y="1854"/>
                  </a:lnTo>
                  <a:lnTo>
                    <a:pt x="4550" y="1846"/>
                  </a:lnTo>
                  <a:lnTo>
                    <a:pt x="4613" y="1843"/>
                  </a:lnTo>
                  <a:lnTo>
                    <a:pt x="4676" y="1840"/>
                  </a:lnTo>
                  <a:lnTo>
                    <a:pt x="4737" y="1836"/>
                  </a:lnTo>
                  <a:lnTo>
                    <a:pt x="4767" y="1833"/>
                  </a:lnTo>
                  <a:lnTo>
                    <a:pt x="4799" y="1832"/>
                  </a:lnTo>
                  <a:lnTo>
                    <a:pt x="4917" y="1825"/>
                  </a:lnTo>
                  <a:lnTo>
                    <a:pt x="4921" y="1825"/>
                  </a:lnTo>
                  <a:lnTo>
                    <a:pt x="4921" y="1826"/>
                  </a:lnTo>
                  <a:lnTo>
                    <a:pt x="4919" y="1849"/>
                  </a:lnTo>
                  <a:lnTo>
                    <a:pt x="4896" y="1936"/>
                  </a:lnTo>
                  <a:lnTo>
                    <a:pt x="4872" y="2025"/>
                  </a:lnTo>
                  <a:lnTo>
                    <a:pt x="4843" y="2114"/>
                  </a:lnTo>
                  <a:lnTo>
                    <a:pt x="4813" y="2205"/>
                  </a:lnTo>
                  <a:lnTo>
                    <a:pt x="4778" y="2294"/>
                  </a:lnTo>
                  <a:lnTo>
                    <a:pt x="4741" y="2385"/>
                  </a:lnTo>
                  <a:lnTo>
                    <a:pt x="4700" y="2477"/>
                  </a:lnTo>
                  <a:lnTo>
                    <a:pt x="4657" y="2569"/>
                  </a:lnTo>
                  <a:lnTo>
                    <a:pt x="4657" y="2580"/>
                  </a:lnTo>
                  <a:lnTo>
                    <a:pt x="4661" y="2592"/>
                  </a:lnTo>
                  <a:lnTo>
                    <a:pt x="4665" y="2609"/>
                  </a:lnTo>
                  <a:lnTo>
                    <a:pt x="4670" y="2628"/>
                  </a:lnTo>
                  <a:lnTo>
                    <a:pt x="4674" y="2647"/>
                  </a:lnTo>
                  <a:lnTo>
                    <a:pt x="4677" y="2669"/>
                  </a:lnTo>
                  <a:lnTo>
                    <a:pt x="4679" y="2689"/>
                  </a:lnTo>
                  <a:lnTo>
                    <a:pt x="4680" y="2712"/>
                  </a:lnTo>
                  <a:lnTo>
                    <a:pt x="4681" y="2761"/>
                  </a:lnTo>
                  <a:lnTo>
                    <a:pt x="4693" y="2761"/>
                  </a:lnTo>
                  <a:lnTo>
                    <a:pt x="4692" y="2779"/>
                  </a:lnTo>
                  <a:lnTo>
                    <a:pt x="4693" y="2796"/>
                  </a:lnTo>
                  <a:lnTo>
                    <a:pt x="4697" y="2809"/>
                  </a:lnTo>
                  <a:lnTo>
                    <a:pt x="4703" y="2820"/>
                  </a:lnTo>
                  <a:lnTo>
                    <a:pt x="4711" y="2826"/>
                  </a:lnTo>
                  <a:lnTo>
                    <a:pt x="4722" y="2832"/>
                  </a:lnTo>
                  <a:lnTo>
                    <a:pt x="4735" y="2833"/>
                  </a:lnTo>
                  <a:lnTo>
                    <a:pt x="4753" y="2833"/>
                  </a:lnTo>
                  <a:lnTo>
                    <a:pt x="4753" y="2821"/>
                  </a:lnTo>
                  <a:lnTo>
                    <a:pt x="4755" y="2822"/>
                  </a:lnTo>
                  <a:lnTo>
                    <a:pt x="4782" y="2827"/>
                  </a:lnTo>
                  <a:lnTo>
                    <a:pt x="4795" y="2830"/>
                  </a:lnTo>
                  <a:lnTo>
                    <a:pt x="4809" y="2833"/>
                  </a:lnTo>
                  <a:lnTo>
                    <a:pt x="4865" y="2844"/>
                  </a:lnTo>
                  <a:lnTo>
                    <a:pt x="4917" y="2852"/>
                  </a:lnTo>
                  <a:lnTo>
                    <a:pt x="4973" y="2860"/>
                  </a:lnTo>
                  <a:lnTo>
                    <a:pt x="5025" y="2864"/>
                  </a:lnTo>
                  <a:lnTo>
                    <a:pt x="5052" y="2866"/>
                  </a:lnTo>
                  <a:lnTo>
                    <a:pt x="5079" y="2868"/>
                  </a:lnTo>
                  <a:lnTo>
                    <a:pt x="5132" y="2870"/>
                  </a:lnTo>
                  <a:lnTo>
                    <a:pt x="5185" y="2872"/>
                  </a:lnTo>
                  <a:lnTo>
                    <a:pt x="5288" y="2867"/>
                  </a:lnTo>
                  <a:lnTo>
                    <a:pt x="5339" y="2862"/>
                  </a:lnTo>
                  <a:lnTo>
                    <a:pt x="5391" y="2856"/>
                  </a:lnTo>
                  <a:lnTo>
                    <a:pt x="5442" y="2848"/>
                  </a:lnTo>
                  <a:lnTo>
                    <a:pt x="5467" y="2843"/>
                  </a:lnTo>
                  <a:lnTo>
                    <a:pt x="5493" y="2839"/>
                  </a:lnTo>
                  <a:lnTo>
                    <a:pt x="5544" y="2828"/>
                  </a:lnTo>
                  <a:lnTo>
                    <a:pt x="5594" y="2816"/>
                  </a:lnTo>
                  <a:lnTo>
                    <a:pt x="5593" y="2809"/>
                  </a:lnTo>
                  <a:lnTo>
                    <a:pt x="5543" y="2806"/>
                  </a:lnTo>
                  <a:lnTo>
                    <a:pt x="5493" y="2803"/>
                  </a:lnTo>
                  <a:lnTo>
                    <a:pt x="5393" y="2794"/>
                  </a:lnTo>
                  <a:lnTo>
                    <a:pt x="5289" y="2779"/>
                  </a:lnTo>
                  <a:lnTo>
                    <a:pt x="5237" y="2770"/>
                  </a:lnTo>
                  <a:lnTo>
                    <a:pt x="5210" y="2765"/>
                  </a:lnTo>
                  <a:lnTo>
                    <a:pt x="5197" y="2762"/>
                  </a:lnTo>
                  <a:lnTo>
                    <a:pt x="5185" y="2761"/>
                  </a:lnTo>
                  <a:lnTo>
                    <a:pt x="5179" y="2760"/>
                  </a:lnTo>
                  <a:lnTo>
                    <a:pt x="5175" y="2760"/>
                  </a:lnTo>
                  <a:lnTo>
                    <a:pt x="5172" y="2759"/>
                  </a:lnTo>
                  <a:lnTo>
                    <a:pt x="5161" y="2724"/>
                  </a:lnTo>
                  <a:lnTo>
                    <a:pt x="5154" y="2707"/>
                  </a:lnTo>
                  <a:lnTo>
                    <a:pt x="5148" y="2693"/>
                  </a:lnTo>
                  <a:lnTo>
                    <a:pt x="5132" y="2665"/>
                  </a:lnTo>
                  <a:lnTo>
                    <a:pt x="5114" y="2640"/>
                  </a:lnTo>
                  <a:lnTo>
                    <a:pt x="5093" y="2617"/>
                  </a:lnTo>
                  <a:lnTo>
                    <a:pt x="5081" y="2606"/>
                  </a:lnTo>
                  <a:lnTo>
                    <a:pt x="5070" y="2598"/>
                  </a:lnTo>
                  <a:lnTo>
                    <a:pt x="5045" y="2582"/>
                  </a:lnTo>
                  <a:lnTo>
                    <a:pt x="5017" y="2569"/>
                  </a:lnTo>
                  <a:lnTo>
                    <a:pt x="5021" y="2546"/>
                  </a:lnTo>
                  <a:lnTo>
                    <a:pt x="5089" y="2305"/>
                  </a:lnTo>
                  <a:lnTo>
                    <a:pt x="5094" y="2304"/>
                  </a:lnTo>
                  <a:lnTo>
                    <a:pt x="5099" y="2303"/>
                  </a:lnTo>
                  <a:lnTo>
                    <a:pt x="5102" y="2300"/>
                  </a:lnTo>
                  <a:lnTo>
                    <a:pt x="5107" y="2299"/>
                  </a:lnTo>
                  <a:lnTo>
                    <a:pt x="5324" y="2060"/>
                  </a:lnTo>
                  <a:lnTo>
                    <a:pt x="5545" y="1825"/>
                  </a:lnTo>
                  <a:lnTo>
                    <a:pt x="5549" y="1802"/>
                  </a:lnTo>
                  <a:lnTo>
                    <a:pt x="5562" y="1762"/>
                  </a:lnTo>
                  <a:lnTo>
                    <a:pt x="5577" y="1725"/>
                  </a:lnTo>
                  <a:lnTo>
                    <a:pt x="5595" y="1689"/>
                  </a:lnTo>
                  <a:lnTo>
                    <a:pt x="5617" y="1657"/>
                  </a:lnTo>
                  <a:lnTo>
                    <a:pt x="5641" y="1657"/>
                  </a:lnTo>
                  <a:lnTo>
                    <a:pt x="5905" y="1657"/>
                  </a:lnTo>
                  <a:lnTo>
                    <a:pt x="5905" y="1645"/>
                  </a:lnTo>
                  <a:lnTo>
                    <a:pt x="5919" y="1645"/>
                  </a:lnTo>
                  <a:lnTo>
                    <a:pt x="5922" y="1643"/>
                  </a:lnTo>
                  <a:lnTo>
                    <a:pt x="5925" y="1643"/>
                  </a:lnTo>
                  <a:lnTo>
                    <a:pt x="5933" y="1643"/>
                  </a:lnTo>
                  <a:lnTo>
                    <a:pt x="5945" y="1641"/>
                  </a:lnTo>
                  <a:lnTo>
                    <a:pt x="5949" y="1639"/>
                  </a:lnTo>
                  <a:lnTo>
                    <a:pt x="5952" y="1637"/>
                  </a:lnTo>
                  <a:lnTo>
                    <a:pt x="5955" y="1637"/>
                  </a:lnTo>
                  <a:lnTo>
                    <a:pt x="5963" y="1631"/>
                  </a:lnTo>
                  <a:lnTo>
                    <a:pt x="5965" y="1628"/>
                  </a:lnTo>
                  <a:lnTo>
                    <a:pt x="5969" y="1625"/>
                  </a:lnTo>
                  <a:lnTo>
                    <a:pt x="5973" y="1617"/>
                  </a:lnTo>
                  <a:lnTo>
                    <a:pt x="5975" y="1612"/>
                  </a:lnTo>
                  <a:lnTo>
                    <a:pt x="5977" y="1609"/>
                  </a:lnTo>
                  <a:lnTo>
                    <a:pt x="6001" y="1611"/>
                  </a:lnTo>
                  <a:lnTo>
                    <a:pt x="6021" y="1613"/>
                  </a:lnTo>
                  <a:lnTo>
                    <a:pt x="6031" y="1615"/>
                  </a:lnTo>
                  <a:lnTo>
                    <a:pt x="6042" y="1617"/>
                  </a:lnTo>
                  <a:lnTo>
                    <a:pt x="6061" y="1619"/>
                  </a:lnTo>
                  <a:lnTo>
                    <a:pt x="6080" y="1623"/>
                  </a:lnTo>
                  <a:lnTo>
                    <a:pt x="6114" y="1628"/>
                  </a:lnTo>
                  <a:lnTo>
                    <a:pt x="6145" y="1633"/>
                  </a:lnTo>
                  <a:lnTo>
                    <a:pt x="6150" y="1633"/>
                  </a:lnTo>
                  <a:lnTo>
                    <a:pt x="6153" y="1633"/>
                  </a:lnTo>
                  <a:lnTo>
                    <a:pt x="6158" y="1636"/>
                  </a:lnTo>
                  <a:lnTo>
                    <a:pt x="6171" y="1690"/>
                  </a:lnTo>
                  <a:lnTo>
                    <a:pt x="6182" y="1749"/>
                  </a:lnTo>
                  <a:lnTo>
                    <a:pt x="6185" y="1778"/>
                  </a:lnTo>
                  <a:lnTo>
                    <a:pt x="6188" y="1809"/>
                  </a:lnTo>
                  <a:lnTo>
                    <a:pt x="6193" y="1873"/>
                  </a:lnTo>
                  <a:lnTo>
                    <a:pt x="6204" y="1874"/>
                  </a:lnTo>
                  <a:lnTo>
                    <a:pt x="6207" y="1875"/>
                  </a:lnTo>
                  <a:lnTo>
                    <a:pt x="6212" y="1879"/>
                  </a:lnTo>
                  <a:lnTo>
                    <a:pt x="6239" y="1898"/>
                  </a:lnTo>
                  <a:lnTo>
                    <a:pt x="6267" y="1917"/>
                  </a:lnTo>
                  <a:lnTo>
                    <a:pt x="6296" y="1934"/>
                  </a:lnTo>
                  <a:lnTo>
                    <a:pt x="6327" y="1952"/>
                  </a:lnTo>
                  <a:lnTo>
                    <a:pt x="6391" y="1983"/>
                  </a:lnTo>
                  <a:lnTo>
                    <a:pt x="6459" y="2012"/>
                  </a:lnTo>
                  <a:lnTo>
                    <a:pt x="6493" y="2024"/>
                  </a:lnTo>
                  <a:lnTo>
                    <a:pt x="6529" y="2036"/>
                  </a:lnTo>
                  <a:lnTo>
                    <a:pt x="6565" y="2047"/>
                  </a:lnTo>
                  <a:lnTo>
                    <a:pt x="6603" y="2058"/>
                  </a:lnTo>
                  <a:lnTo>
                    <a:pt x="6681" y="2074"/>
                  </a:lnTo>
                  <a:lnTo>
                    <a:pt x="6764" y="2089"/>
                  </a:lnTo>
                  <a:lnTo>
                    <a:pt x="6769" y="2089"/>
                  </a:lnTo>
                  <a:lnTo>
                    <a:pt x="6770" y="2098"/>
                  </a:lnTo>
                  <a:lnTo>
                    <a:pt x="6774" y="2104"/>
                  </a:lnTo>
                  <a:lnTo>
                    <a:pt x="6793" y="2114"/>
                  </a:lnTo>
                  <a:lnTo>
                    <a:pt x="6816" y="2122"/>
                  </a:lnTo>
                  <a:lnTo>
                    <a:pt x="6839" y="2130"/>
                  </a:lnTo>
                  <a:lnTo>
                    <a:pt x="6865" y="2136"/>
                  </a:lnTo>
                  <a:lnTo>
                    <a:pt x="6891" y="2138"/>
                  </a:lnTo>
                  <a:lnTo>
                    <a:pt x="6921" y="2139"/>
                  </a:lnTo>
                  <a:lnTo>
                    <a:pt x="6951" y="2138"/>
                  </a:lnTo>
                  <a:lnTo>
                    <a:pt x="6985" y="2137"/>
                  </a:lnTo>
                  <a:lnTo>
                    <a:pt x="6985" y="2142"/>
                  </a:lnTo>
                  <a:lnTo>
                    <a:pt x="6985" y="2145"/>
                  </a:lnTo>
                  <a:lnTo>
                    <a:pt x="6989" y="2150"/>
                  </a:lnTo>
                  <a:lnTo>
                    <a:pt x="7073" y="2173"/>
                  </a:lnTo>
                  <a:lnTo>
                    <a:pt x="7157" y="2198"/>
                  </a:lnTo>
                  <a:lnTo>
                    <a:pt x="7239" y="2224"/>
                  </a:lnTo>
                  <a:lnTo>
                    <a:pt x="7321" y="2253"/>
                  </a:lnTo>
                  <a:lnTo>
                    <a:pt x="7479" y="2312"/>
                  </a:lnTo>
                  <a:lnTo>
                    <a:pt x="7556" y="2343"/>
                  </a:lnTo>
                  <a:lnTo>
                    <a:pt x="7633" y="2377"/>
                  </a:lnTo>
                  <a:lnTo>
                    <a:pt x="7634" y="2387"/>
                  </a:lnTo>
                  <a:lnTo>
                    <a:pt x="7635" y="2390"/>
                  </a:lnTo>
                  <a:lnTo>
                    <a:pt x="7639" y="2394"/>
                  </a:lnTo>
                  <a:lnTo>
                    <a:pt x="7682" y="2427"/>
                  </a:lnTo>
                  <a:lnTo>
                    <a:pt x="7728" y="2460"/>
                  </a:lnTo>
                  <a:lnTo>
                    <a:pt x="7775" y="2491"/>
                  </a:lnTo>
                  <a:lnTo>
                    <a:pt x="7825" y="2521"/>
                  </a:lnTo>
                  <a:lnTo>
                    <a:pt x="7849" y="2519"/>
                  </a:lnTo>
                  <a:lnTo>
                    <a:pt x="7893" y="2509"/>
                  </a:lnTo>
                  <a:lnTo>
                    <a:pt x="7940" y="2503"/>
                  </a:lnTo>
                  <a:lnTo>
                    <a:pt x="7989" y="2498"/>
                  </a:lnTo>
                  <a:lnTo>
                    <a:pt x="8041" y="2497"/>
                  </a:lnTo>
                  <a:lnTo>
                    <a:pt x="8046" y="2496"/>
                  </a:lnTo>
                  <a:lnTo>
                    <a:pt x="8051" y="2496"/>
                  </a:lnTo>
                  <a:lnTo>
                    <a:pt x="8053" y="2493"/>
                  </a:lnTo>
                  <a:lnTo>
                    <a:pt x="8055" y="2492"/>
                  </a:lnTo>
                  <a:lnTo>
                    <a:pt x="8070" y="2462"/>
                  </a:lnTo>
                  <a:lnTo>
                    <a:pt x="8078" y="2449"/>
                  </a:lnTo>
                  <a:lnTo>
                    <a:pt x="8089" y="2438"/>
                  </a:lnTo>
                  <a:lnTo>
                    <a:pt x="8099" y="2426"/>
                  </a:lnTo>
                  <a:lnTo>
                    <a:pt x="8111" y="2417"/>
                  </a:lnTo>
                  <a:lnTo>
                    <a:pt x="8137" y="2401"/>
                  </a:lnTo>
                  <a:lnTo>
                    <a:pt x="8136" y="2389"/>
                  </a:lnTo>
                  <a:lnTo>
                    <a:pt x="8132" y="2379"/>
                  </a:lnTo>
                  <a:lnTo>
                    <a:pt x="8102" y="2333"/>
                  </a:lnTo>
                  <a:lnTo>
                    <a:pt x="8070" y="2291"/>
                  </a:lnTo>
                  <a:lnTo>
                    <a:pt x="8034" y="2251"/>
                  </a:lnTo>
                  <a:lnTo>
                    <a:pt x="7995" y="2216"/>
                  </a:lnTo>
                  <a:lnTo>
                    <a:pt x="7951" y="2184"/>
                  </a:lnTo>
                  <a:lnTo>
                    <a:pt x="7904" y="2156"/>
                  </a:lnTo>
                  <a:lnTo>
                    <a:pt x="7879" y="2143"/>
                  </a:lnTo>
                  <a:lnTo>
                    <a:pt x="7854" y="2132"/>
                  </a:lnTo>
                  <a:lnTo>
                    <a:pt x="7827" y="2121"/>
                  </a:lnTo>
                  <a:lnTo>
                    <a:pt x="7801" y="2113"/>
                  </a:lnTo>
                  <a:lnTo>
                    <a:pt x="7800" y="2107"/>
                  </a:lnTo>
                  <a:lnTo>
                    <a:pt x="7800" y="2103"/>
                  </a:lnTo>
                  <a:lnTo>
                    <a:pt x="7797" y="2100"/>
                  </a:lnTo>
                  <a:lnTo>
                    <a:pt x="7796" y="2098"/>
                  </a:lnTo>
                  <a:lnTo>
                    <a:pt x="7591" y="1982"/>
                  </a:lnTo>
                  <a:lnTo>
                    <a:pt x="7412" y="1878"/>
                  </a:lnTo>
                  <a:lnTo>
                    <a:pt x="7236" y="1773"/>
                  </a:lnTo>
                  <a:lnTo>
                    <a:pt x="7061" y="1667"/>
                  </a:lnTo>
                  <a:lnTo>
                    <a:pt x="6889" y="1561"/>
                  </a:lnTo>
                  <a:lnTo>
                    <a:pt x="6889" y="1537"/>
                  </a:lnTo>
                  <a:lnTo>
                    <a:pt x="6889" y="1498"/>
                  </a:lnTo>
                  <a:lnTo>
                    <a:pt x="6889" y="1462"/>
                  </a:lnTo>
                  <a:lnTo>
                    <a:pt x="6887" y="1427"/>
                  </a:lnTo>
                  <a:lnTo>
                    <a:pt x="6885" y="1395"/>
                  </a:lnTo>
                  <a:lnTo>
                    <a:pt x="6881" y="1361"/>
                  </a:lnTo>
                  <a:lnTo>
                    <a:pt x="6877" y="1330"/>
                  </a:lnTo>
                  <a:lnTo>
                    <a:pt x="6871" y="1300"/>
                  </a:lnTo>
                  <a:lnTo>
                    <a:pt x="6865" y="1273"/>
                  </a:lnTo>
                  <a:lnTo>
                    <a:pt x="6870" y="1271"/>
                  </a:lnTo>
                  <a:lnTo>
                    <a:pt x="6875" y="1270"/>
                  </a:lnTo>
                  <a:lnTo>
                    <a:pt x="6878" y="1268"/>
                  </a:lnTo>
                  <a:lnTo>
                    <a:pt x="6883" y="1267"/>
                  </a:lnTo>
                  <a:lnTo>
                    <a:pt x="6902" y="1244"/>
                  </a:lnTo>
                  <a:lnTo>
                    <a:pt x="6923" y="1222"/>
                  </a:lnTo>
                  <a:lnTo>
                    <a:pt x="6942" y="1199"/>
                  </a:lnTo>
                  <a:lnTo>
                    <a:pt x="6961" y="1176"/>
                  </a:lnTo>
                  <a:lnTo>
                    <a:pt x="6966" y="1175"/>
                  </a:lnTo>
                  <a:lnTo>
                    <a:pt x="6972" y="1175"/>
                  </a:lnTo>
                  <a:lnTo>
                    <a:pt x="6977" y="1173"/>
                  </a:lnTo>
                  <a:lnTo>
                    <a:pt x="6979" y="1172"/>
                  </a:lnTo>
                  <a:lnTo>
                    <a:pt x="6983" y="1172"/>
                  </a:lnTo>
                  <a:lnTo>
                    <a:pt x="7016" y="1151"/>
                  </a:lnTo>
                  <a:lnTo>
                    <a:pt x="7052" y="1134"/>
                  </a:lnTo>
                  <a:lnTo>
                    <a:pt x="7128" y="1104"/>
                  </a:lnTo>
                  <a:lnTo>
                    <a:pt x="7206" y="1080"/>
                  </a:lnTo>
                  <a:lnTo>
                    <a:pt x="7289" y="1064"/>
                  </a:lnTo>
                  <a:lnTo>
                    <a:pt x="7374" y="1052"/>
                  </a:lnTo>
                  <a:lnTo>
                    <a:pt x="7418" y="1048"/>
                  </a:lnTo>
                  <a:lnTo>
                    <a:pt x="7465" y="1047"/>
                  </a:lnTo>
                  <a:lnTo>
                    <a:pt x="7511" y="1046"/>
                  </a:lnTo>
                  <a:lnTo>
                    <a:pt x="7559" y="1048"/>
                  </a:lnTo>
                  <a:lnTo>
                    <a:pt x="7607" y="1050"/>
                  </a:lnTo>
                  <a:lnTo>
                    <a:pt x="7657" y="1056"/>
                  </a:lnTo>
                  <a:lnTo>
                    <a:pt x="7657" y="1068"/>
                  </a:lnTo>
                  <a:lnTo>
                    <a:pt x="7671" y="1067"/>
                  </a:lnTo>
                  <a:lnTo>
                    <a:pt x="7685" y="1068"/>
                  </a:lnTo>
                  <a:lnTo>
                    <a:pt x="7697" y="1070"/>
                  </a:lnTo>
                  <a:lnTo>
                    <a:pt x="7707" y="1074"/>
                  </a:lnTo>
                  <a:lnTo>
                    <a:pt x="7715" y="1079"/>
                  </a:lnTo>
                  <a:lnTo>
                    <a:pt x="7721" y="1086"/>
                  </a:lnTo>
                  <a:lnTo>
                    <a:pt x="7725" y="1094"/>
                  </a:lnTo>
                  <a:lnTo>
                    <a:pt x="7729" y="1104"/>
                  </a:lnTo>
                  <a:lnTo>
                    <a:pt x="7753" y="1104"/>
                  </a:lnTo>
                  <a:lnTo>
                    <a:pt x="7807" y="1102"/>
                  </a:lnTo>
                  <a:lnTo>
                    <a:pt x="7860" y="1101"/>
                  </a:lnTo>
                  <a:lnTo>
                    <a:pt x="7909" y="1101"/>
                  </a:lnTo>
                  <a:lnTo>
                    <a:pt x="7956" y="1101"/>
                  </a:lnTo>
                  <a:lnTo>
                    <a:pt x="7998" y="1101"/>
                  </a:lnTo>
                  <a:lnTo>
                    <a:pt x="8040" y="1101"/>
                  </a:lnTo>
                  <a:lnTo>
                    <a:pt x="8077" y="1102"/>
                  </a:lnTo>
                  <a:lnTo>
                    <a:pt x="8113" y="1104"/>
                  </a:lnTo>
                  <a:lnTo>
                    <a:pt x="8114" y="1094"/>
                  </a:lnTo>
                  <a:lnTo>
                    <a:pt x="8119" y="1088"/>
                  </a:lnTo>
                  <a:lnTo>
                    <a:pt x="8186" y="1034"/>
                  </a:lnTo>
                  <a:lnTo>
                    <a:pt x="8257" y="984"/>
                  </a:lnTo>
                  <a:lnTo>
                    <a:pt x="8258" y="972"/>
                  </a:lnTo>
                  <a:lnTo>
                    <a:pt x="8263" y="964"/>
                  </a:lnTo>
                  <a:lnTo>
                    <a:pt x="8275" y="944"/>
                  </a:lnTo>
                  <a:lnTo>
                    <a:pt x="8286" y="922"/>
                  </a:lnTo>
                  <a:lnTo>
                    <a:pt x="8295" y="899"/>
                  </a:lnTo>
                  <a:lnTo>
                    <a:pt x="8305" y="876"/>
                  </a:lnTo>
                  <a:lnTo>
                    <a:pt x="8312" y="850"/>
                  </a:lnTo>
                  <a:lnTo>
                    <a:pt x="8319" y="824"/>
                  </a:lnTo>
                  <a:lnTo>
                    <a:pt x="8324" y="796"/>
                  </a:lnTo>
                  <a:lnTo>
                    <a:pt x="8329" y="768"/>
                  </a:lnTo>
                  <a:lnTo>
                    <a:pt x="8323" y="767"/>
                  </a:lnTo>
                  <a:lnTo>
                    <a:pt x="8319" y="767"/>
                  </a:lnTo>
                  <a:lnTo>
                    <a:pt x="8317" y="767"/>
                  </a:lnTo>
                  <a:lnTo>
                    <a:pt x="8311" y="744"/>
                  </a:lnTo>
                  <a:lnTo>
                    <a:pt x="8307" y="734"/>
                  </a:lnTo>
                  <a:lnTo>
                    <a:pt x="8304" y="725"/>
                  </a:lnTo>
                  <a:lnTo>
                    <a:pt x="8293" y="710"/>
                  </a:lnTo>
                  <a:lnTo>
                    <a:pt x="8282" y="696"/>
                  </a:lnTo>
                  <a:lnTo>
                    <a:pt x="8267" y="686"/>
                  </a:lnTo>
                  <a:lnTo>
                    <a:pt x="8258" y="681"/>
                  </a:lnTo>
                  <a:lnTo>
                    <a:pt x="8250" y="678"/>
                  </a:lnTo>
                  <a:lnTo>
                    <a:pt x="8239" y="675"/>
                  </a:lnTo>
                  <a:lnTo>
                    <a:pt x="8229" y="674"/>
                  </a:lnTo>
                  <a:lnTo>
                    <a:pt x="8209" y="672"/>
                  </a:lnTo>
                  <a:lnTo>
                    <a:pt x="8207" y="661"/>
                  </a:lnTo>
                  <a:lnTo>
                    <a:pt x="8204" y="657"/>
                  </a:lnTo>
                  <a:lnTo>
                    <a:pt x="8203" y="654"/>
                  </a:lnTo>
                  <a:lnTo>
                    <a:pt x="8186" y="639"/>
                  </a:lnTo>
                  <a:lnTo>
                    <a:pt x="8171" y="625"/>
                  </a:lnTo>
                  <a:lnTo>
                    <a:pt x="8137" y="600"/>
                  </a:lnTo>
                  <a:lnTo>
                    <a:pt x="8136" y="588"/>
                  </a:lnTo>
                  <a:lnTo>
                    <a:pt x="8132" y="580"/>
                  </a:lnTo>
                  <a:lnTo>
                    <a:pt x="8105" y="533"/>
                  </a:lnTo>
                  <a:lnTo>
                    <a:pt x="8082" y="486"/>
                  </a:lnTo>
                  <a:lnTo>
                    <a:pt x="8059" y="436"/>
                  </a:lnTo>
                  <a:lnTo>
                    <a:pt x="8041" y="384"/>
                  </a:lnTo>
                  <a:lnTo>
                    <a:pt x="8029" y="383"/>
                  </a:lnTo>
                  <a:lnTo>
                    <a:pt x="8021" y="379"/>
                  </a:lnTo>
                  <a:lnTo>
                    <a:pt x="7967" y="342"/>
                  </a:lnTo>
                  <a:lnTo>
                    <a:pt x="7940" y="323"/>
                  </a:lnTo>
                  <a:lnTo>
                    <a:pt x="7916" y="304"/>
                  </a:lnTo>
                  <a:lnTo>
                    <a:pt x="7891" y="282"/>
                  </a:lnTo>
                  <a:lnTo>
                    <a:pt x="7868" y="261"/>
                  </a:lnTo>
                  <a:lnTo>
                    <a:pt x="7845" y="238"/>
                  </a:lnTo>
                  <a:lnTo>
                    <a:pt x="7825" y="216"/>
                  </a:lnTo>
                  <a:lnTo>
                    <a:pt x="7826" y="204"/>
                  </a:lnTo>
                  <a:lnTo>
                    <a:pt x="7830" y="195"/>
                  </a:lnTo>
                  <a:close/>
                  <a:moveTo>
                    <a:pt x="7753" y="98"/>
                  </a:moveTo>
                  <a:lnTo>
                    <a:pt x="7729" y="98"/>
                  </a:lnTo>
                  <a:lnTo>
                    <a:pt x="7753" y="96"/>
                  </a:lnTo>
                  <a:lnTo>
                    <a:pt x="7753" y="98"/>
                  </a:lnTo>
                  <a:close/>
                  <a:moveTo>
                    <a:pt x="7729" y="336"/>
                  </a:moveTo>
                  <a:lnTo>
                    <a:pt x="7731" y="313"/>
                  </a:lnTo>
                  <a:lnTo>
                    <a:pt x="7736" y="334"/>
                  </a:lnTo>
                  <a:lnTo>
                    <a:pt x="7729" y="336"/>
                  </a:lnTo>
                  <a:close/>
                  <a:moveTo>
                    <a:pt x="5221" y="2089"/>
                  </a:moveTo>
                  <a:lnTo>
                    <a:pt x="5209" y="2089"/>
                  </a:lnTo>
                  <a:lnTo>
                    <a:pt x="5213" y="2083"/>
                  </a:lnTo>
                  <a:lnTo>
                    <a:pt x="5221" y="2089"/>
                  </a:lnTo>
                  <a:close/>
                  <a:moveTo>
                    <a:pt x="6817" y="1035"/>
                  </a:moveTo>
                  <a:lnTo>
                    <a:pt x="6817" y="1032"/>
                  </a:lnTo>
                  <a:lnTo>
                    <a:pt x="6827" y="1034"/>
                  </a:lnTo>
                  <a:lnTo>
                    <a:pt x="6830" y="1035"/>
                  </a:lnTo>
                  <a:lnTo>
                    <a:pt x="6834" y="1038"/>
                  </a:lnTo>
                  <a:lnTo>
                    <a:pt x="6817" y="1035"/>
                  </a:lnTo>
                  <a:close/>
                  <a:moveTo>
                    <a:pt x="6837" y="962"/>
                  </a:moveTo>
                  <a:lnTo>
                    <a:pt x="6840" y="972"/>
                  </a:lnTo>
                  <a:lnTo>
                    <a:pt x="6841" y="984"/>
                  </a:lnTo>
                  <a:lnTo>
                    <a:pt x="6824" y="994"/>
                  </a:lnTo>
                  <a:lnTo>
                    <a:pt x="6811" y="1000"/>
                  </a:lnTo>
                  <a:lnTo>
                    <a:pt x="6798" y="1000"/>
                  </a:lnTo>
                  <a:lnTo>
                    <a:pt x="6789" y="998"/>
                  </a:lnTo>
                  <a:lnTo>
                    <a:pt x="6781" y="988"/>
                  </a:lnTo>
                  <a:lnTo>
                    <a:pt x="6776" y="976"/>
                  </a:lnTo>
                  <a:lnTo>
                    <a:pt x="6771" y="958"/>
                  </a:lnTo>
                  <a:lnTo>
                    <a:pt x="6770" y="936"/>
                  </a:lnTo>
                  <a:lnTo>
                    <a:pt x="6769" y="912"/>
                  </a:lnTo>
                  <a:lnTo>
                    <a:pt x="6753" y="914"/>
                  </a:lnTo>
                  <a:lnTo>
                    <a:pt x="6740" y="915"/>
                  </a:lnTo>
                  <a:lnTo>
                    <a:pt x="6729" y="911"/>
                  </a:lnTo>
                  <a:lnTo>
                    <a:pt x="6721" y="908"/>
                  </a:lnTo>
                  <a:lnTo>
                    <a:pt x="6714" y="899"/>
                  </a:lnTo>
                  <a:lnTo>
                    <a:pt x="6710" y="891"/>
                  </a:lnTo>
                  <a:lnTo>
                    <a:pt x="6708" y="878"/>
                  </a:lnTo>
                  <a:lnTo>
                    <a:pt x="6709" y="864"/>
                  </a:lnTo>
                  <a:lnTo>
                    <a:pt x="6697" y="864"/>
                  </a:lnTo>
                  <a:lnTo>
                    <a:pt x="6684" y="827"/>
                  </a:lnTo>
                  <a:lnTo>
                    <a:pt x="6672" y="792"/>
                  </a:lnTo>
                  <a:lnTo>
                    <a:pt x="6644" y="724"/>
                  </a:lnTo>
                  <a:lnTo>
                    <a:pt x="6629" y="690"/>
                  </a:lnTo>
                  <a:lnTo>
                    <a:pt x="6614" y="659"/>
                  </a:lnTo>
                  <a:lnTo>
                    <a:pt x="6582" y="598"/>
                  </a:lnTo>
                  <a:lnTo>
                    <a:pt x="6578" y="587"/>
                  </a:lnTo>
                  <a:lnTo>
                    <a:pt x="6577" y="576"/>
                  </a:lnTo>
                  <a:lnTo>
                    <a:pt x="6617" y="616"/>
                  </a:lnTo>
                  <a:lnTo>
                    <a:pt x="6656" y="658"/>
                  </a:lnTo>
                  <a:lnTo>
                    <a:pt x="6691" y="702"/>
                  </a:lnTo>
                  <a:lnTo>
                    <a:pt x="6726" y="749"/>
                  </a:lnTo>
                  <a:lnTo>
                    <a:pt x="6756" y="798"/>
                  </a:lnTo>
                  <a:lnTo>
                    <a:pt x="6786" y="850"/>
                  </a:lnTo>
                  <a:lnTo>
                    <a:pt x="6812" y="904"/>
                  </a:lnTo>
                  <a:lnTo>
                    <a:pt x="6837" y="962"/>
                  </a:lnTo>
                  <a:close/>
                  <a:moveTo>
                    <a:pt x="6002" y="1128"/>
                  </a:moveTo>
                  <a:lnTo>
                    <a:pt x="6001" y="1133"/>
                  </a:lnTo>
                  <a:lnTo>
                    <a:pt x="6001" y="1128"/>
                  </a:lnTo>
                  <a:lnTo>
                    <a:pt x="6002" y="1128"/>
                  </a:lnTo>
                  <a:close/>
                  <a:moveTo>
                    <a:pt x="6866" y="1193"/>
                  </a:moveTo>
                  <a:lnTo>
                    <a:pt x="6884" y="1195"/>
                  </a:lnTo>
                  <a:lnTo>
                    <a:pt x="6879" y="1196"/>
                  </a:lnTo>
                  <a:lnTo>
                    <a:pt x="6876" y="1198"/>
                  </a:lnTo>
                  <a:lnTo>
                    <a:pt x="6872" y="1198"/>
                  </a:lnTo>
                  <a:lnTo>
                    <a:pt x="6870" y="1199"/>
                  </a:lnTo>
                  <a:lnTo>
                    <a:pt x="6865" y="1201"/>
                  </a:lnTo>
                  <a:lnTo>
                    <a:pt x="6866" y="1193"/>
                  </a:lnTo>
                  <a:close/>
                  <a:moveTo>
                    <a:pt x="2137" y="756"/>
                  </a:moveTo>
                  <a:lnTo>
                    <a:pt x="2137" y="768"/>
                  </a:lnTo>
                  <a:lnTo>
                    <a:pt x="2131" y="761"/>
                  </a:lnTo>
                  <a:lnTo>
                    <a:pt x="2137" y="756"/>
                  </a:lnTo>
                  <a:close/>
                  <a:moveTo>
                    <a:pt x="3141" y="2198"/>
                  </a:moveTo>
                  <a:lnTo>
                    <a:pt x="3140" y="2186"/>
                  </a:lnTo>
                  <a:lnTo>
                    <a:pt x="3145" y="2185"/>
                  </a:lnTo>
                  <a:lnTo>
                    <a:pt x="3145" y="2188"/>
                  </a:lnTo>
                  <a:lnTo>
                    <a:pt x="3144" y="2191"/>
                  </a:lnTo>
                  <a:lnTo>
                    <a:pt x="3144" y="2194"/>
                  </a:lnTo>
                  <a:lnTo>
                    <a:pt x="3141" y="2198"/>
                  </a:lnTo>
                  <a:close/>
                  <a:moveTo>
                    <a:pt x="3555" y="2497"/>
                  </a:moveTo>
                  <a:lnTo>
                    <a:pt x="3577" y="2497"/>
                  </a:lnTo>
                  <a:lnTo>
                    <a:pt x="3557" y="2501"/>
                  </a:lnTo>
                  <a:lnTo>
                    <a:pt x="3555" y="2497"/>
                  </a:lnTo>
                  <a:close/>
                  <a:moveTo>
                    <a:pt x="3383" y="2574"/>
                  </a:moveTo>
                  <a:lnTo>
                    <a:pt x="3372" y="2570"/>
                  </a:lnTo>
                  <a:lnTo>
                    <a:pt x="3361" y="2569"/>
                  </a:lnTo>
                  <a:lnTo>
                    <a:pt x="3379" y="2563"/>
                  </a:lnTo>
                  <a:lnTo>
                    <a:pt x="3383" y="2574"/>
                  </a:lnTo>
                  <a:close/>
                  <a:moveTo>
                    <a:pt x="1172" y="2788"/>
                  </a:moveTo>
                  <a:lnTo>
                    <a:pt x="1176" y="2797"/>
                  </a:lnTo>
                  <a:lnTo>
                    <a:pt x="1177" y="2809"/>
                  </a:lnTo>
                  <a:lnTo>
                    <a:pt x="1172" y="278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0" name="Freeform 351"/>
            <p:cNvSpPr>
              <a:spLocks/>
            </p:cNvSpPr>
            <p:nvPr/>
          </p:nvSpPr>
          <p:spPr bwMode="auto">
            <a:xfrm>
              <a:off x="-5550" y="70"/>
              <a:ext cx="8" cy="1"/>
            </a:xfrm>
            <a:custGeom>
              <a:avLst/>
              <a:gdLst>
                <a:gd name="T0" fmla="*/ 0 w 24"/>
                <a:gd name="T1" fmla="*/ 2 h 2"/>
                <a:gd name="T2" fmla="*/ 24 w 24"/>
                <a:gd name="T3" fmla="*/ 2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lnTo>
                    <a:pt x="24" y="2"/>
                  </a:lnTo>
                  <a:lnTo>
                    <a:pt x="24" y="0"/>
                  </a:lnTo>
                  <a:lnTo>
                    <a:pt x="0" y="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1" name="Freeform 352"/>
            <p:cNvSpPr>
              <a:spLocks/>
            </p:cNvSpPr>
            <p:nvPr/>
          </p:nvSpPr>
          <p:spPr bwMode="auto">
            <a:xfrm>
              <a:off x="-5550" y="142"/>
              <a:ext cx="2" cy="8"/>
            </a:xfrm>
            <a:custGeom>
              <a:avLst/>
              <a:gdLst>
                <a:gd name="T0" fmla="*/ 2 w 7"/>
                <a:gd name="T1" fmla="*/ 0 h 23"/>
                <a:gd name="T2" fmla="*/ 0 w 7"/>
                <a:gd name="T3" fmla="*/ 23 h 23"/>
                <a:gd name="T4" fmla="*/ 7 w 7"/>
                <a:gd name="T5" fmla="*/ 21 h 23"/>
                <a:gd name="T6" fmla="*/ 2 w 7"/>
                <a:gd name="T7" fmla="*/ 0 h 23"/>
              </a:gdLst>
              <a:ahLst/>
              <a:cxnLst>
                <a:cxn ang="0">
                  <a:pos x="T0" y="T1"/>
                </a:cxn>
                <a:cxn ang="0">
                  <a:pos x="T2" y="T3"/>
                </a:cxn>
                <a:cxn ang="0">
                  <a:pos x="T4" y="T5"/>
                </a:cxn>
                <a:cxn ang="0">
                  <a:pos x="T6" y="T7"/>
                </a:cxn>
              </a:cxnLst>
              <a:rect l="0" t="0" r="r" b="b"/>
              <a:pathLst>
                <a:path w="7" h="23">
                  <a:moveTo>
                    <a:pt x="2" y="0"/>
                  </a:moveTo>
                  <a:lnTo>
                    <a:pt x="0" y="23"/>
                  </a:lnTo>
                  <a:lnTo>
                    <a:pt x="7" y="21"/>
                  </a:lnTo>
                  <a:lnTo>
                    <a:pt x="2"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2" name="Freeform 353"/>
            <p:cNvSpPr>
              <a:spLocks/>
            </p:cNvSpPr>
            <p:nvPr/>
          </p:nvSpPr>
          <p:spPr bwMode="auto">
            <a:xfrm>
              <a:off x="-6390" y="732"/>
              <a:ext cx="4" cy="2"/>
            </a:xfrm>
            <a:custGeom>
              <a:avLst/>
              <a:gdLst>
                <a:gd name="T0" fmla="*/ 0 w 12"/>
                <a:gd name="T1" fmla="*/ 6 h 6"/>
                <a:gd name="T2" fmla="*/ 12 w 12"/>
                <a:gd name="T3" fmla="*/ 6 h 6"/>
                <a:gd name="T4" fmla="*/ 4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lnTo>
                    <a:pt x="12" y="6"/>
                  </a:lnTo>
                  <a:lnTo>
                    <a:pt x="4" y="0"/>
                  </a:lnTo>
                  <a:lnTo>
                    <a:pt x="0" y="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3" name="Freeform 354"/>
            <p:cNvSpPr>
              <a:spLocks/>
            </p:cNvSpPr>
            <p:nvPr/>
          </p:nvSpPr>
          <p:spPr bwMode="auto">
            <a:xfrm>
              <a:off x="-5854" y="382"/>
              <a:ext cx="6" cy="2"/>
            </a:xfrm>
            <a:custGeom>
              <a:avLst/>
              <a:gdLst>
                <a:gd name="T0" fmla="*/ 0 w 17"/>
                <a:gd name="T1" fmla="*/ 0 h 6"/>
                <a:gd name="T2" fmla="*/ 0 w 17"/>
                <a:gd name="T3" fmla="*/ 3 h 6"/>
                <a:gd name="T4" fmla="*/ 17 w 17"/>
                <a:gd name="T5" fmla="*/ 6 h 6"/>
                <a:gd name="T6" fmla="*/ 13 w 17"/>
                <a:gd name="T7" fmla="*/ 3 h 6"/>
                <a:gd name="T8" fmla="*/ 10 w 17"/>
                <a:gd name="T9" fmla="*/ 2 h 6"/>
                <a:gd name="T10" fmla="*/ 0 w 17"/>
                <a:gd name="T11" fmla="*/ 0 h 6"/>
              </a:gdLst>
              <a:ahLst/>
              <a:cxnLst>
                <a:cxn ang="0">
                  <a:pos x="T0" y="T1"/>
                </a:cxn>
                <a:cxn ang="0">
                  <a:pos x="T2" y="T3"/>
                </a:cxn>
                <a:cxn ang="0">
                  <a:pos x="T4" y="T5"/>
                </a:cxn>
                <a:cxn ang="0">
                  <a:pos x="T6" y="T7"/>
                </a:cxn>
                <a:cxn ang="0">
                  <a:pos x="T8" y="T9"/>
                </a:cxn>
                <a:cxn ang="0">
                  <a:pos x="T10" y="T11"/>
                </a:cxn>
              </a:cxnLst>
              <a:rect l="0" t="0" r="r" b="b"/>
              <a:pathLst>
                <a:path w="17" h="6">
                  <a:moveTo>
                    <a:pt x="0" y="0"/>
                  </a:moveTo>
                  <a:lnTo>
                    <a:pt x="0" y="3"/>
                  </a:lnTo>
                  <a:lnTo>
                    <a:pt x="17" y="6"/>
                  </a:lnTo>
                  <a:lnTo>
                    <a:pt x="13" y="3"/>
                  </a:lnTo>
                  <a:lnTo>
                    <a:pt x="10" y="2"/>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4" name="Freeform 355"/>
            <p:cNvSpPr>
              <a:spLocks/>
            </p:cNvSpPr>
            <p:nvPr/>
          </p:nvSpPr>
          <p:spPr bwMode="auto">
            <a:xfrm>
              <a:off x="-5934" y="230"/>
              <a:ext cx="88" cy="141"/>
            </a:xfrm>
            <a:custGeom>
              <a:avLst/>
              <a:gdLst>
                <a:gd name="T0" fmla="*/ 264 w 264"/>
                <a:gd name="T1" fmla="*/ 408 h 424"/>
                <a:gd name="T2" fmla="*/ 263 w 264"/>
                <a:gd name="T3" fmla="*/ 396 h 424"/>
                <a:gd name="T4" fmla="*/ 260 w 264"/>
                <a:gd name="T5" fmla="*/ 386 h 424"/>
                <a:gd name="T6" fmla="*/ 235 w 264"/>
                <a:gd name="T7" fmla="*/ 328 h 424"/>
                <a:gd name="T8" fmla="*/ 209 w 264"/>
                <a:gd name="T9" fmla="*/ 274 h 424"/>
                <a:gd name="T10" fmla="*/ 179 w 264"/>
                <a:gd name="T11" fmla="*/ 222 h 424"/>
                <a:gd name="T12" fmla="*/ 149 w 264"/>
                <a:gd name="T13" fmla="*/ 173 h 424"/>
                <a:gd name="T14" fmla="*/ 114 w 264"/>
                <a:gd name="T15" fmla="*/ 126 h 424"/>
                <a:gd name="T16" fmla="*/ 79 w 264"/>
                <a:gd name="T17" fmla="*/ 82 h 424"/>
                <a:gd name="T18" fmla="*/ 40 w 264"/>
                <a:gd name="T19" fmla="*/ 40 h 424"/>
                <a:gd name="T20" fmla="*/ 0 w 264"/>
                <a:gd name="T21" fmla="*/ 0 h 424"/>
                <a:gd name="T22" fmla="*/ 1 w 264"/>
                <a:gd name="T23" fmla="*/ 11 h 424"/>
                <a:gd name="T24" fmla="*/ 5 w 264"/>
                <a:gd name="T25" fmla="*/ 22 h 424"/>
                <a:gd name="T26" fmla="*/ 37 w 264"/>
                <a:gd name="T27" fmla="*/ 83 h 424"/>
                <a:gd name="T28" fmla="*/ 52 w 264"/>
                <a:gd name="T29" fmla="*/ 114 h 424"/>
                <a:gd name="T30" fmla="*/ 67 w 264"/>
                <a:gd name="T31" fmla="*/ 148 h 424"/>
                <a:gd name="T32" fmla="*/ 95 w 264"/>
                <a:gd name="T33" fmla="*/ 216 h 424"/>
                <a:gd name="T34" fmla="*/ 107 w 264"/>
                <a:gd name="T35" fmla="*/ 251 h 424"/>
                <a:gd name="T36" fmla="*/ 120 w 264"/>
                <a:gd name="T37" fmla="*/ 288 h 424"/>
                <a:gd name="T38" fmla="*/ 132 w 264"/>
                <a:gd name="T39" fmla="*/ 288 h 424"/>
                <a:gd name="T40" fmla="*/ 131 w 264"/>
                <a:gd name="T41" fmla="*/ 302 h 424"/>
                <a:gd name="T42" fmla="*/ 133 w 264"/>
                <a:gd name="T43" fmla="*/ 315 h 424"/>
                <a:gd name="T44" fmla="*/ 137 w 264"/>
                <a:gd name="T45" fmla="*/ 323 h 424"/>
                <a:gd name="T46" fmla="*/ 144 w 264"/>
                <a:gd name="T47" fmla="*/ 332 h 424"/>
                <a:gd name="T48" fmla="*/ 152 w 264"/>
                <a:gd name="T49" fmla="*/ 335 h 424"/>
                <a:gd name="T50" fmla="*/ 163 w 264"/>
                <a:gd name="T51" fmla="*/ 339 h 424"/>
                <a:gd name="T52" fmla="*/ 176 w 264"/>
                <a:gd name="T53" fmla="*/ 338 h 424"/>
                <a:gd name="T54" fmla="*/ 192 w 264"/>
                <a:gd name="T55" fmla="*/ 336 h 424"/>
                <a:gd name="T56" fmla="*/ 193 w 264"/>
                <a:gd name="T57" fmla="*/ 360 h 424"/>
                <a:gd name="T58" fmla="*/ 194 w 264"/>
                <a:gd name="T59" fmla="*/ 382 h 424"/>
                <a:gd name="T60" fmla="*/ 199 w 264"/>
                <a:gd name="T61" fmla="*/ 400 h 424"/>
                <a:gd name="T62" fmla="*/ 204 w 264"/>
                <a:gd name="T63" fmla="*/ 412 h 424"/>
                <a:gd name="T64" fmla="*/ 212 w 264"/>
                <a:gd name="T65" fmla="*/ 422 h 424"/>
                <a:gd name="T66" fmla="*/ 221 w 264"/>
                <a:gd name="T67" fmla="*/ 424 h 424"/>
                <a:gd name="T68" fmla="*/ 234 w 264"/>
                <a:gd name="T69" fmla="*/ 424 h 424"/>
                <a:gd name="T70" fmla="*/ 247 w 264"/>
                <a:gd name="T71" fmla="*/ 418 h 424"/>
                <a:gd name="T72" fmla="*/ 264 w 264"/>
                <a:gd name="T73" fmla="*/ 40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424">
                  <a:moveTo>
                    <a:pt x="264" y="408"/>
                  </a:moveTo>
                  <a:lnTo>
                    <a:pt x="263" y="396"/>
                  </a:lnTo>
                  <a:lnTo>
                    <a:pt x="260" y="386"/>
                  </a:lnTo>
                  <a:lnTo>
                    <a:pt x="235" y="328"/>
                  </a:lnTo>
                  <a:lnTo>
                    <a:pt x="209" y="274"/>
                  </a:lnTo>
                  <a:lnTo>
                    <a:pt x="179" y="222"/>
                  </a:lnTo>
                  <a:lnTo>
                    <a:pt x="149" y="173"/>
                  </a:lnTo>
                  <a:lnTo>
                    <a:pt x="114" y="126"/>
                  </a:lnTo>
                  <a:lnTo>
                    <a:pt x="79" y="82"/>
                  </a:lnTo>
                  <a:lnTo>
                    <a:pt x="40" y="40"/>
                  </a:lnTo>
                  <a:lnTo>
                    <a:pt x="0" y="0"/>
                  </a:lnTo>
                  <a:lnTo>
                    <a:pt x="1" y="11"/>
                  </a:lnTo>
                  <a:lnTo>
                    <a:pt x="5" y="22"/>
                  </a:lnTo>
                  <a:lnTo>
                    <a:pt x="37" y="83"/>
                  </a:lnTo>
                  <a:lnTo>
                    <a:pt x="52" y="114"/>
                  </a:lnTo>
                  <a:lnTo>
                    <a:pt x="67" y="148"/>
                  </a:lnTo>
                  <a:lnTo>
                    <a:pt x="95" y="216"/>
                  </a:lnTo>
                  <a:lnTo>
                    <a:pt x="107" y="251"/>
                  </a:lnTo>
                  <a:lnTo>
                    <a:pt x="120" y="288"/>
                  </a:lnTo>
                  <a:lnTo>
                    <a:pt x="132" y="288"/>
                  </a:lnTo>
                  <a:lnTo>
                    <a:pt x="131" y="302"/>
                  </a:lnTo>
                  <a:lnTo>
                    <a:pt x="133" y="315"/>
                  </a:lnTo>
                  <a:lnTo>
                    <a:pt x="137" y="323"/>
                  </a:lnTo>
                  <a:lnTo>
                    <a:pt x="144" y="332"/>
                  </a:lnTo>
                  <a:lnTo>
                    <a:pt x="152" y="335"/>
                  </a:lnTo>
                  <a:lnTo>
                    <a:pt x="163" y="339"/>
                  </a:lnTo>
                  <a:lnTo>
                    <a:pt x="176" y="338"/>
                  </a:lnTo>
                  <a:lnTo>
                    <a:pt x="192" y="336"/>
                  </a:lnTo>
                  <a:lnTo>
                    <a:pt x="193" y="360"/>
                  </a:lnTo>
                  <a:lnTo>
                    <a:pt x="194" y="382"/>
                  </a:lnTo>
                  <a:lnTo>
                    <a:pt x="199" y="400"/>
                  </a:lnTo>
                  <a:lnTo>
                    <a:pt x="204" y="412"/>
                  </a:lnTo>
                  <a:lnTo>
                    <a:pt x="212" y="422"/>
                  </a:lnTo>
                  <a:lnTo>
                    <a:pt x="221" y="424"/>
                  </a:lnTo>
                  <a:lnTo>
                    <a:pt x="234" y="424"/>
                  </a:lnTo>
                  <a:lnTo>
                    <a:pt x="247" y="418"/>
                  </a:lnTo>
                  <a:lnTo>
                    <a:pt x="264" y="40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5" name="Freeform 356"/>
            <p:cNvSpPr>
              <a:spLocks/>
            </p:cNvSpPr>
            <p:nvPr/>
          </p:nvSpPr>
          <p:spPr bwMode="auto">
            <a:xfrm>
              <a:off x="-6126" y="414"/>
              <a:ext cx="1" cy="2"/>
            </a:xfrm>
            <a:custGeom>
              <a:avLst/>
              <a:gdLst>
                <a:gd name="T0" fmla="*/ 0 w 1"/>
                <a:gd name="T1" fmla="*/ 5 h 5"/>
                <a:gd name="T2" fmla="*/ 1 w 1"/>
                <a:gd name="T3" fmla="*/ 0 h 5"/>
                <a:gd name="T4" fmla="*/ 0 w 1"/>
                <a:gd name="T5" fmla="*/ 0 h 5"/>
                <a:gd name="T6" fmla="*/ 0 w 1"/>
                <a:gd name="T7" fmla="*/ 5 h 5"/>
              </a:gdLst>
              <a:ahLst/>
              <a:cxnLst>
                <a:cxn ang="0">
                  <a:pos x="T0" y="T1"/>
                </a:cxn>
                <a:cxn ang="0">
                  <a:pos x="T2" y="T3"/>
                </a:cxn>
                <a:cxn ang="0">
                  <a:pos x="T4" y="T5"/>
                </a:cxn>
                <a:cxn ang="0">
                  <a:pos x="T6" y="T7"/>
                </a:cxn>
              </a:cxnLst>
              <a:rect l="0" t="0" r="r" b="b"/>
              <a:pathLst>
                <a:path w="1" h="5">
                  <a:moveTo>
                    <a:pt x="0" y="5"/>
                  </a:moveTo>
                  <a:lnTo>
                    <a:pt x="1" y="0"/>
                  </a:lnTo>
                  <a:lnTo>
                    <a:pt x="0" y="0"/>
                  </a:lnTo>
                  <a:lnTo>
                    <a:pt x="0" y="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6" name="Freeform 357"/>
            <p:cNvSpPr>
              <a:spLocks/>
            </p:cNvSpPr>
            <p:nvPr/>
          </p:nvSpPr>
          <p:spPr bwMode="auto">
            <a:xfrm>
              <a:off x="-5838" y="436"/>
              <a:ext cx="6" cy="2"/>
            </a:xfrm>
            <a:custGeom>
              <a:avLst/>
              <a:gdLst>
                <a:gd name="T0" fmla="*/ 19 w 19"/>
                <a:gd name="T1" fmla="*/ 2 h 8"/>
                <a:gd name="T2" fmla="*/ 1 w 19"/>
                <a:gd name="T3" fmla="*/ 0 h 8"/>
                <a:gd name="T4" fmla="*/ 0 w 19"/>
                <a:gd name="T5" fmla="*/ 8 h 8"/>
                <a:gd name="T6" fmla="*/ 5 w 19"/>
                <a:gd name="T7" fmla="*/ 6 h 8"/>
                <a:gd name="T8" fmla="*/ 7 w 19"/>
                <a:gd name="T9" fmla="*/ 5 h 8"/>
                <a:gd name="T10" fmla="*/ 11 w 19"/>
                <a:gd name="T11" fmla="*/ 5 h 8"/>
                <a:gd name="T12" fmla="*/ 14 w 19"/>
                <a:gd name="T13" fmla="*/ 3 h 8"/>
                <a:gd name="T14" fmla="*/ 19 w 1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19" y="2"/>
                  </a:moveTo>
                  <a:lnTo>
                    <a:pt x="1" y="0"/>
                  </a:lnTo>
                  <a:lnTo>
                    <a:pt x="0" y="8"/>
                  </a:lnTo>
                  <a:lnTo>
                    <a:pt x="5" y="6"/>
                  </a:lnTo>
                  <a:lnTo>
                    <a:pt x="7" y="5"/>
                  </a:lnTo>
                  <a:lnTo>
                    <a:pt x="11" y="5"/>
                  </a:lnTo>
                  <a:lnTo>
                    <a:pt x="14" y="3"/>
                  </a:lnTo>
                  <a:lnTo>
                    <a:pt x="19" y="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7" name="Freeform 358"/>
            <p:cNvSpPr>
              <a:spLocks/>
            </p:cNvSpPr>
            <p:nvPr/>
          </p:nvSpPr>
          <p:spPr bwMode="auto">
            <a:xfrm>
              <a:off x="-7416" y="290"/>
              <a:ext cx="2" cy="4"/>
            </a:xfrm>
            <a:custGeom>
              <a:avLst/>
              <a:gdLst>
                <a:gd name="T0" fmla="*/ 6 w 6"/>
                <a:gd name="T1" fmla="*/ 12 h 12"/>
                <a:gd name="T2" fmla="*/ 6 w 6"/>
                <a:gd name="T3" fmla="*/ 0 h 12"/>
                <a:gd name="T4" fmla="*/ 0 w 6"/>
                <a:gd name="T5" fmla="*/ 5 h 12"/>
                <a:gd name="T6" fmla="*/ 6 w 6"/>
                <a:gd name="T7" fmla="*/ 12 h 12"/>
              </a:gdLst>
              <a:ahLst/>
              <a:cxnLst>
                <a:cxn ang="0">
                  <a:pos x="T0" y="T1"/>
                </a:cxn>
                <a:cxn ang="0">
                  <a:pos x="T2" y="T3"/>
                </a:cxn>
                <a:cxn ang="0">
                  <a:pos x="T4" y="T5"/>
                </a:cxn>
                <a:cxn ang="0">
                  <a:pos x="T6" y="T7"/>
                </a:cxn>
              </a:cxnLst>
              <a:rect l="0" t="0" r="r" b="b"/>
              <a:pathLst>
                <a:path w="6" h="12">
                  <a:moveTo>
                    <a:pt x="6" y="12"/>
                  </a:moveTo>
                  <a:lnTo>
                    <a:pt x="6" y="0"/>
                  </a:lnTo>
                  <a:lnTo>
                    <a:pt x="0" y="5"/>
                  </a:lnTo>
                  <a:lnTo>
                    <a:pt x="6"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8" name="Freeform 359"/>
            <p:cNvSpPr>
              <a:spLocks/>
            </p:cNvSpPr>
            <p:nvPr/>
          </p:nvSpPr>
          <p:spPr bwMode="auto">
            <a:xfrm>
              <a:off x="-6941" y="870"/>
              <a:ext cx="7" cy="2"/>
            </a:xfrm>
            <a:custGeom>
              <a:avLst/>
              <a:gdLst>
                <a:gd name="T0" fmla="*/ 22 w 22"/>
                <a:gd name="T1" fmla="*/ 0 h 4"/>
                <a:gd name="T2" fmla="*/ 0 w 22"/>
                <a:gd name="T3" fmla="*/ 0 h 4"/>
                <a:gd name="T4" fmla="*/ 2 w 22"/>
                <a:gd name="T5" fmla="*/ 4 h 4"/>
                <a:gd name="T6" fmla="*/ 22 w 22"/>
                <a:gd name="T7" fmla="*/ 0 h 4"/>
              </a:gdLst>
              <a:ahLst/>
              <a:cxnLst>
                <a:cxn ang="0">
                  <a:pos x="T0" y="T1"/>
                </a:cxn>
                <a:cxn ang="0">
                  <a:pos x="T2" y="T3"/>
                </a:cxn>
                <a:cxn ang="0">
                  <a:pos x="T4" y="T5"/>
                </a:cxn>
                <a:cxn ang="0">
                  <a:pos x="T6" y="T7"/>
                </a:cxn>
              </a:cxnLst>
              <a:rect l="0" t="0" r="r" b="b"/>
              <a:pathLst>
                <a:path w="22" h="4">
                  <a:moveTo>
                    <a:pt x="22" y="0"/>
                  </a:moveTo>
                  <a:lnTo>
                    <a:pt x="0" y="0"/>
                  </a:lnTo>
                  <a:lnTo>
                    <a:pt x="2" y="4"/>
                  </a:lnTo>
                  <a:lnTo>
                    <a:pt x="22"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49" name="Freeform 360"/>
            <p:cNvSpPr>
              <a:spLocks/>
            </p:cNvSpPr>
            <p:nvPr/>
          </p:nvSpPr>
          <p:spPr bwMode="auto">
            <a:xfrm>
              <a:off x="-7006" y="892"/>
              <a:ext cx="7" cy="4"/>
            </a:xfrm>
            <a:custGeom>
              <a:avLst/>
              <a:gdLst>
                <a:gd name="T0" fmla="*/ 0 w 22"/>
                <a:gd name="T1" fmla="*/ 6 h 11"/>
                <a:gd name="T2" fmla="*/ 11 w 22"/>
                <a:gd name="T3" fmla="*/ 7 h 11"/>
                <a:gd name="T4" fmla="*/ 22 w 22"/>
                <a:gd name="T5" fmla="*/ 11 h 11"/>
                <a:gd name="T6" fmla="*/ 18 w 22"/>
                <a:gd name="T7" fmla="*/ 0 h 11"/>
                <a:gd name="T8" fmla="*/ 0 w 22"/>
                <a:gd name="T9" fmla="*/ 6 h 11"/>
              </a:gdLst>
              <a:ahLst/>
              <a:cxnLst>
                <a:cxn ang="0">
                  <a:pos x="T0" y="T1"/>
                </a:cxn>
                <a:cxn ang="0">
                  <a:pos x="T2" y="T3"/>
                </a:cxn>
                <a:cxn ang="0">
                  <a:pos x="T4" y="T5"/>
                </a:cxn>
                <a:cxn ang="0">
                  <a:pos x="T6" y="T7"/>
                </a:cxn>
                <a:cxn ang="0">
                  <a:pos x="T8" y="T9"/>
                </a:cxn>
              </a:cxnLst>
              <a:rect l="0" t="0" r="r" b="b"/>
              <a:pathLst>
                <a:path w="22" h="11">
                  <a:moveTo>
                    <a:pt x="0" y="6"/>
                  </a:moveTo>
                  <a:lnTo>
                    <a:pt x="11" y="7"/>
                  </a:lnTo>
                  <a:lnTo>
                    <a:pt x="22" y="11"/>
                  </a:lnTo>
                  <a:lnTo>
                    <a:pt x="18" y="0"/>
                  </a:lnTo>
                  <a:lnTo>
                    <a:pt x="0" y="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50" name="Freeform 361"/>
            <p:cNvSpPr>
              <a:spLocks/>
            </p:cNvSpPr>
            <p:nvPr/>
          </p:nvSpPr>
          <p:spPr bwMode="auto">
            <a:xfrm>
              <a:off x="-7736" y="967"/>
              <a:ext cx="2" cy="7"/>
            </a:xfrm>
            <a:custGeom>
              <a:avLst/>
              <a:gdLst>
                <a:gd name="T0" fmla="*/ 5 w 5"/>
                <a:gd name="T1" fmla="*/ 21 h 21"/>
                <a:gd name="T2" fmla="*/ 4 w 5"/>
                <a:gd name="T3" fmla="*/ 9 h 21"/>
                <a:gd name="T4" fmla="*/ 0 w 5"/>
                <a:gd name="T5" fmla="*/ 0 h 21"/>
                <a:gd name="T6" fmla="*/ 5 w 5"/>
                <a:gd name="T7" fmla="*/ 21 h 21"/>
              </a:gdLst>
              <a:ahLst/>
              <a:cxnLst>
                <a:cxn ang="0">
                  <a:pos x="T0" y="T1"/>
                </a:cxn>
                <a:cxn ang="0">
                  <a:pos x="T2" y="T3"/>
                </a:cxn>
                <a:cxn ang="0">
                  <a:pos x="T4" y="T5"/>
                </a:cxn>
                <a:cxn ang="0">
                  <a:pos x="T6" y="T7"/>
                </a:cxn>
              </a:cxnLst>
              <a:rect l="0" t="0" r="r" b="b"/>
              <a:pathLst>
                <a:path w="5" h="21">
                  <a:moveTo>
                    <a:pt x="5" y="21"/>
                  </a:moveTo>
                  <a:lnTo>
                    <a:pt x="4" y="9"/>
                  </a:lnTo>
                  <a:lnTo>
                    <a:pt x="0" y="0"/>
                  </a:lnTo>
                  <a:lnTo>
                    <a:pt x="5" y="2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51" name="Freeform 362"/>
            <p:cNvSpPr>
              <a:spLocks/>
            </p:cNvSpPr>
            <p:nvPr/>
          </p:nvSpPr>
          <p:spPr bwMode="auto">
            <a:xfrm>
              <a:off x="-6262" y="974"/>
              <a:ext cx="8" cy="3"/>
            </a:xfrm>
            <a:custGeom>
              <a:avLst/>
              <a:gdLst>
                <a:gd name="T0" fmla="*/ 0 w 24"/>
                <a:gd name="T1" fmla="*/ 0 h 7"/>
                <a:gd name="T2" fmla="*/ 1 w 24"/>
                <a:gd name="T3" fmla="*/ 7 h 7"/>
                <a:gd name="T4" fmla="*/ 2 w 24"/>
                <a:gd name="T5" fmla="*/ 7 h 7"/>
                <a:gd name="T6" fmla="*/ 24 w 24"/>
                <a:gd name="T7" fmla="*/ 0 h 7"/>
                <a:gd name="T8" fmla="*/ 1 w 24"/>
                <a:gd name="T9" fmla="*/ 0 h 7"/>
                <a:gd name="T10" fmla="*/ 0 w 24"/>
                <a:gd name="T11" fmla="*/ 0 h 7"/>
              </a:gdLst>
              <a:ahLst/>
              <a:cxnLst>
                <a:cxn ang="0">
                  <a:pos x="T0" y="T1"/>
                </a:cxn>
                <a:cxn ang="0">
                  <a:pos x="T2" y="T3"/>
                </a:cxn>
                <a:cxn ang="0">
                  <a:pos x="T4" y="T5"/>
                </a:cxn>
                <a:cxn ang="0">
                  <a:pos x="T6" y="T7"/>
                </a:cxn>
                <a:cxn ang="0">
                  <a:pos x="T8" y="T9"/>
                </a:cxn>
                <a:cxn ang="0">
                  <a:pos x="T10" y="T11"/>
                </a:cxn>
              </a:cxnLst>
              <a:rect l="0" t="0" r="r" b="b"/>
              <a:pathLst>
                <a:path w="24" h="7">
                  <a:moveTo>
                    <a:pt x="0" y="0"/>
                  </a:moveTo>
                  <a:lnTo>
                    <a:pt x="1" y="7"/>
                  </a:lnTo>
                  <a:lnTo>
                    <a:pt x="2" y="7"/>
                  </a:lnTo>
                  <a:lnTo>
                    <a:pt x="24" y="0"/>
                  </a:lnTo>
                  <a:lnTo>
                    <a:pt x="1" y="0"/>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52" name="Freeform 363"/>
            <p:cNvSpPr>
              <a:spLocks/>
            </p:cNvSpPr>
            <p:nvPr/>
          </p:nvSpPr>
          <p:spPr bwMode="auto">
            <a:xfrm>
              <a:off x="-7614" y="973"/>
              <a:ext cx="8" cy="4"/>
            </a:xfrm>
            <a:custGeom>
              <a:avLst/>
              <a:gdLst>
                <a:gd name="T0" fmla="*/ 0 w 23"/>
                <a:gd name="T1" fmla="*/ 0 h 12"/>
                <a:gd name="T2" fmla="*/ 6 w 23"/>
                <a:gd name="T3" fmla="*/ 12 h 12"/>
                <a:gd name="T4" fmla="*/ 23 w 23"/>
                <a:gd name="T5" fmla="*/ 3 h 12"/>
                <a:gd name="T6" fmla="*/ 11 w 23"/>
                <a:gd name="T7" fmla="*/ 2 h 12"/>
                <a:gd name="T8" fmla="*/ 0 w 23"/>
                <a:gd name="T9" fmla="*/ 0 h 12"/>
              </a:gdLst>
              <a:ahLst/>
              <a:cxnLst>
                <a:cxn ang="0">
                  <a:pos x="T0" y="T1"/>
                </a:cxn>
                <a:cxn ang="0">
                  <a:pos x="T2" y="T3"/>
                </a:cxn>
                <a:cxn ang="0">
                  <a:pos x="T4" y="T5"/>
                </a:cxn>
                <a:cxn ang="0">
                  <a:pos x="T6" y="T7"/>
                </a:cxn>
                <a:cxn ang="0">
                  <a:pos x="T8" y="T9"/>
                </a:cxn>
              </a:cxnLst>
              <a:rect l="0" t="0" r="r" b="b"/>
              <a:pathLst>
                <a:path w="23" h="12">
                  <a:moveTo>
                    <a:pt x="0" y="0"/>
                  </a:moveTo>
                  <a:lnTo>
                    <a:pt x="6" y="12"/>
                  </a:lnTo>
                  <a:lnTo>
                    <a:pt x="23" y="3"/>
                  </a:lnTo>
                  <a:lnTo>
                    <a:pt x="11" y="2"/>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753" name="Group 364"/>
          <p:cNvGrpSpPr>
            <a:grpSpLocks/>
          </p:cNvGrpSpPr>
          <p:nvPr/>
        </p:nvGrpSpPr>
        <p:grpSpPr bwMode="auto">
          <a:xfrm rot="20643512" flipH="1">
            <a:off x="-568479" y="3035068"/>
            <a:ext cx="3617913" cy="1335087"/>
            <a:chOff x="95" y="16"/>
            <a:chExt cx="2728" cy="1012"/>
          </a:xfrm>
        </p:grpSpPr>
        <p:sp useBgFill="1">
          <p:nvSpPr>
            <p:cNvPr id="754" name="Freeform 365"/>
            <p:cNvSpPr>
              <a:spLocks/>
            </p:cNvSpPr>
            <p:nvPr/>
          </p:nvSpPr>
          <p:spPr bwMode="auto">
            <a:xfrm>
              <a:off x="95" y="16"/>
              <a:ext cx="2728" cy="988"/>
            </a:xfrm>
            <a:custGeom>
              <a:avLst/>
              <a:gdLst>
                <a:gd name="T0" fmla="*/ 2683 w 8185"/>
                <a:gd name="T1" fmla="*/ 498 h 2965"/>
                <a:gd name="T2" fmla="*/ 3348 w 8185"/>
                <a:gd name="T3" fmla="*/ 331 h 2965"/>
                <a:gd name="T4" fmla="*/ 4273 w 8185"/>
                <a:gd name="T5" fmla="*/ 372 h 2965"/>
                <a:gd name="T6" fmla="*/ 5993 w 8185"/>
                <a:gd name="T7" fmla="*/ 411 h 2965"/>
                <a:gd name="T8" fmla="*/ 7085 w 8185"/>
                <a:gd name="T9" fmla="*/ 310 h 2965"/>
                <a:gd name="T10" fmla="*/ 7491 w 8185"/>
                <a:gd name="T11" fmla="*/ 124 h 2965"/>
                <a:gd name="T12" fmla="*/ 7511 w 8185"/>
                <a:gd name="T13" fmla="*/ 387 h 2965"/>
                <a:gd name="T14" fmla="*/ 7765 w 8185"/>
                <a:gd name="T15" fmla="*/ 627 h 2965"/>
                <a:gd name="T16" fmla="*/ 7993 w 8185"/>
                <a:gd name="T17" fmla="*/ 826 h 2965"/>
                <a:gd name="T18" fmla="*/ 7986 w 8185"/>
                <a:gd name="T19" fmla="*/ 1085 h 2965"/>
                <a:gd name="T20" fmla="*/ 7752 w 8185"/>
                <a:gd name="T21" fmla="*/ 1222 h 2965"/>
                <a:gd name="T22" fmla="*/ 7385 w 8185"/>
                <a:gd name="T23" fmla="*/ 1209 h 2965"/>
                <a:gd name="T24" fmla="*/ 7158 w 8185"/>
                <a:gd name="T25" fmla="*/ 1174 h 2965"/>
                <a:gd name="T26" fmla="*/ 7016 w 8185"/>
                <a:gd name="T27" fmla="*/ 1208 h 2965"/>
                <a:gd name="T28" fmla="*/ 6579 w 8185"/>
                <a:gd name="T29" fmla="*/ 1340 h 2965"/>
                <a:gd name="T30" fmla="*/ 6549 w 8185"/>
                <a:gd name="T31" fmla="*/ 906 h 2965"/>
                <a:gd name="T32" fmla="*/ 6443 w 8185"/>
                <a:gd name="T33" fmla="*/ 1121 h 2965"/>
                <a:gd name="T34" fmla="*/ 6217 w 8185"/>
                <a:gd name="T35" fmla="*/ 1751 h 2965"/>
                <a:gd name="T36" fmla="*/ 6379 w 8185"/>
                <a:gd name="T37" fmla="*/ 2490 h 2965"/>
                <a:gd name="T38" fmla="*/ 6620 w 8185"/>
                <a:gd name="T39" fmla="*/ 2775 h 2965"/>
                <a:gd name="T40" fmla="*/ 6830 w 8185"/>
                <a:gd name="T41" fmla="*/ 2890 h 2965"/>
                <a:gd name="T42" fmla="*/ 6875 w 8185"/>
                <a:gd name="T43" fmla="*/ 2921 h 2965"/>
                <a:gd name="T44" fmla="*/ 6810 w 8185"/>
                <a:gd name="T45" fmla="*/ 2741 h 2965"/>
                <a:gd name="T46" fmla="*/ 6588 w 8185"/>
                <a:gd name="T47" fmla="*/ 2705 h 2965"/>
                <a:gd name="T48" fmla="*/ 6312 w 8185"/>
                <a:gd name="T49" fmla="*/ 2072 h 2965"/>
                <a:gd name="T50" fmla="*/ 6351 w 8185"/>
                <a:gd name="T51" fmla="*/ 1649 h 2965"/>
                <a:gd name="T52" fmla="*/ 6715 w 8185"/>
                <a:gd name="T53" fmla="*/ 1376 h 2965"/>
                <a:gd name="T54" fmla="*/ 7946 w 8185"/>
                <a:gd name="T55" fmla="*/ 1226 h 2965"/>
                <a:gd name="T56" fmla="*/ 8166 w 8185"/>
                <a:gd name="T57" fmla="*/ 894 h 2965"/>
                <a:gd name="T58" fmla="*/ 7935 w 8185"/>
                <a:gd name="T59" fmla="*/ 723 h 2965"/>
                <a:gd name="T60" fmla="*/ 7796 w 8185"/>
                <a:gd name="T61" fmla="*/ 501 h 2965"/>
                <a:gd name="T62" fmla="*/ 7556 w 8185"/>
                <a:gd name="T63" fmla="*/ 178 h 2965"/>
                <a:gd name="T64" fmla="*/ 7287 w 8185"/>
                <a:gd name="T65" fmla="*/ 94 h 2965"/>
                <a:gd name="T66" fmla="*/ 7139 w 8185"/>
                <a:gd name="T67" fmla="*/ 220 h 2965"/>
                <a:gd name="T68" fmla="*/ 6697 w 8185"/>
                <a:gd name="T69" fmla="*/ 255 h 2965"/>
                <a:gd name="T70" fmla="*/ 5875 w 8185"/>
                <a:gd name="T71" fmla="*/ 340 h 2965"/>
                <a:gd name="T72" fmla="*/ 5030 w 8185"/>
                <a:gd name="T73" fmla="*/ 309 h 2965"/>
                <a:gd name="T74" fmla="*/ 4850 w 8185"/>
                <a:gd name="T75" fmla="*/ 261 h 2965"/>
                <a:gd name="T76" fmla="*/ 3936 w 8185"/>
                <a:gd name="T77" fmla="*/ 275 h 2965"/>
                <a:gd name="T78" fmla="*/ 3311 w 8185"/>
                <a:gd name="T79" fmla="*/ 240 h 2965"/>
                <a:gd name="T80" fmla="*/ 2615 w 8185"/>
                <a:gd name="T81" fmla="*/ 455 h 2965"/>
                <a:gd name="T82" fmla="*/ 2155 w 8185"/>
                <a:gd name="T83" fmla="*/ 625 h 2965"/>
                <a:gd name="T84" fmla="*/ 1746 w 8185"/>
                <a:gd name="T85" fmla="*/ 1061 h 2965"/>
                <a:gd name="T86" fmla="*/ 1511 w 8185"/>
                <a:gd name="T87" fmla="*/ 1360 h 2965"/>
                <a:gd name="T88" fmla="*/ 983 w 8185"/>
                <a:gd name="T89" fmla="*/ 1606 h 2965"/>
                <a:gd name="T90" fmla="*/ 865 w 8185"/>
                <a:gd name="T91" fmla="*/ 1670 h 2965"/>
                <a:gd name="T92" fmla="*/ 127 w 8185"/>
                <a:gd name="T93" fmla="*/ 1675 h 2965"/>
                <a:gd name="T94" fmla="*/ 2 w 8185"/>
                <a:gd name="T95" fmla="*/ 1810 h 2965"/>
                <a:gd name="T96" fmla="*/ 108 w 8185"/>
                <a:gd name="T97" fmla="*/ 1974 h 2965"/>
                <a:gd name="T98" fmla="*/ 614 w 8185"/>
                <a:gd name="T99" fmla="*/ 2011 h 2965"/>
                <a:gd name="T100" fmla="*/ 1308 w 8185"/>
                <a:gd name="T101" fmla="*/ 1891 h 2965"/>
                <a:gd name="T102" fmla="*/ 1776 w 8185"/>
                <a:gd name="T103" fmla="*/ 1553 h 2965"/>
                <a:gd name="T104" fmla="*/ 1605 w 8185"/>
                <a:gd name="T105" fmla="*/ 1634 h 2965"/>
                <a:gd name="T106" fmla="*/ 1429 w 8185"/>
                <a:gd name="T107" fmla="*/ 1766 h 2965"/>
                <a:gd name="T108" fmla="*/ 720 w 8185"/>
                <a:gd name="T109" fmla="*/ 1965 h 2965"/>
                <a:gd name="T110" fmla="*/ 73 w 8185"/>
                <a:gd name="T111" fmla="*/ 1789 h 2965"/>
                <a:gd name="T112" fmla="*/ 667 w 8185"/>
                <a:gd name="T113" fmla="*/ 1748 h 2965"/>
                <a:gd name="T114" fmla="*/ 1211 w 8185"/>
                <a:gd name="T115" fmla="*/ 1618 h 2965"/>
                <a:gd name="T116" fmla="*/ 1505 w 8185"/>
                <a:gd name="T117" fmla="*/ 1456 h 2965"/>
                <a:gd name="T118" fmla="*/ 1682 w 8185"/>
                <a:gd name="T119" fmla="*/ 1273 h 2965"/>
                <a:gd name="T120" fmla="*/ 1820 w 8185"/>
                <a:gd name="T121" fmla="*/ 1038 h 2965"/>
                <a:gd name="T122" fmla="*/ 2246 w 8185"/>
                <a:gd name="T123" fmla="*/ 665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85" h="2965">
                  <a:moveTo>
                    <a:pt x="2420" y="579"/>
                  </a:moveTo>
                  <a:lnTo>
                    <a:pt x="2421" y="576"/>
                  </a:lnTo>
                  <a:lnTo>
                    <a:pt x="2424" y="574"/>
                  </a:lnTo>
                  <a:lnTo>
                    <a:pt x="2424" y="569"/>
                  </a:lnTo>
                  <a:lnTo>
                    <a:pt x="2425" y="564"/>
                  </a:lnTo>
                  <a:lnTo>
                    <a:pt x="2521" y="564"/>
                  </a:lnTo>
                  <a:lnTo>
                    <a:pt x="2545" y="564"/>
                  </a:lnTo>
                  <a:lnTo>
                    <a:pt x="2575" y="544"/>
                  </a:lnTo>
                  <a:lnTo>
                    <a:pt x="2609" y="526"/>
                  </a:lnTo>
                  <a:lnTo>
                    <a:pt x="2643" y="510"/>
                  </a:lnTo>
                  <a:lnTo>
                    <a:pt x="2683" y="498"/>
                  </a:lnTo>
                  <a:lnTo>
                    <a:pt x="2723" y="487"/>
                  </a:lnTo>
                  <a:lnTo>
                    <a:pt x="2765" y="479"/>
                  </a:lnTo>
                  <a:lnTo>
                    <a:pt x="2809" y="473"/>
                  </a:lnTo>
                  <a:lnTo>
                    <a:pt x="2857" y="469"/>
                  </a:lnTo>
                  <a:lnTo>
                    <a:pt x="2881" y="468"/>
                  </a:lnTo>
                  <a:lnTo>
                    <a:pt x="2954" y="437"/>
                  </a:lnTo>
                  <a:lnTo>
                    <a:pt x="3030" y="409"/>
                  </a:lnTo>
                  <a:lnTo>
                    <a:pt x="3107" y="384"/>
                  </a:lnTo>
                  <a:lnTo>
                    <a:pt x="3186" y="364"/>
                  </a:lnTo>
                  <a:lnTo>
                    <a:pt x="3265" y="346"/>
                  </a:lnTo>
                  <a:lnTo>
                    <a:pt x="3348" y="331"/>
                  </a:lnTo>
                  <a:lnTo>
                    <a:pt x="3431" y="321"/>
                  </a:lnTo>
                  <a:lnTo>
                    <a:pt x="3517" y="313"/>
                  </a:lnTo>
                  <a:lnTo>
                    <a:pt x="3602" y="309"/>
                  </a:lnTo>
                  <a:lnTo>
                    <a:pt x="3690" y="307"/>
                  </a:lnTo>
                  <a:lnTo>
                    <a:pt x="3779" y="309"/>
                  </a:lnTo>
                  <a:lnTo>
                    <a:pt x="3870" y="315"/>
                  </a:lnTo>
                  <a:lnTo>
                    <a:pt x="3961" y="323"/>
                  </a:lnTo>
                  <a:lnTo>
                    <a:pt x="4056" y="335"/>
                  </a:lnTo>
                  <a:lnTo>
                    <a:pt x="4151" y="351"/>
                  </a:lnTo>
                  <a:lnTo>
                    <a:pt x="4249" y="370"/>
                  </a:lnTo>
                  <a:lnTo>
                    <a:pt x="4273" y="372"/>
                  </a:lnTo>
                  <a:lnTo>
                    <a:pt x="4452" y="363"/>
                  </a:lnTo>
                  <a:lnTo>
                    <a:pt x="4635" y="359"/>
                  </a:lnTo>
                  <a:lnTo>
                    <a:pt x="4823" y="358"/>
                  </a:lnTo>
                  <a:lnTo>
                    <a:pt x="5013" y="363"/>
                  </a:lnTo>
                  <a:lnTo>
                    <a:pt x="5207" y="370"/>
                  </a:lnTo>
                  <a:lnTo>
                    <a:pt x="5304" y="375"/>
                  </a:lnTo>
                  <a:lnTo>
                    <a:pt x="5403" y="382"/>
                  </a:lnTo>
                  <a:lnTo>
                    <a:pt x="5604" y="397"/>
                  </a:lnTo>
                  <a:lnTo>
                    <a:pt x="5809" y="419"/>
                  </a:lnTo>
                  <a:lnTo>
                    <a:pt x="5833" y="420"/>
                  </a:lnTo>
                  <a:lnTo>
                    <a:pt x="5993" y="411"/>
                  </a:lnTo>
                  <a:lnTo>
                    <a:pt x="6151" y="401"/>
                  </a:lnTo>
                  <a:lnTo>
                    <a:pt x="6228" y="395"/>
                  </a:lnTo>
                  <a:lnTo>
                    <a:pt x="6305" y="390"/>
                  </a:lnTo>
                  <a:lnTo>
                    <a:pt x="6457" y="381"/>
                  </a:lnTo>
                  <a:lnTo>
                    <a:pt x="6605" y="369"/>
                  </a:lnTo>
                  <a:lnTo>
                    <a:pt x="6751" y="359"/>
                  </a:lnTo>
                  <a:lnTo>
                    <a:pt x="6893" y="347"/>
                  </a:lnTo>
                  <a:lnTo>
                    <a:pt x="6962" y="341"/>
                  </a:lnTo>
                  <a:lnTo>
                    <a:pt x="7033" y="336"/>
                  </a:lnTo>
                  <a:lnTo>
                    <a:pt x="7033" y="348"/>
                  </a:lnTo>
                  <a:lnTo>
                    <a:pt x="7085" y="310"/>
                  </a:lnTo>
                  <a:lnTo>
                    <a:pt x="7139" y="274"/>
                  </a:lnTo>
                  <a:lnTo>
                    <a:pt x="7250" y="204"/>
                  </a:lnTo>
                  <a:lnTo>
                    <a:pt x="7364" y="137"/>
                  </a:lnTo>
                  <a:lnTo>
                    <a:pt x="7423" y="104"/>
                  </a:lnTo>
                  <a:lnTo>
                    <a:pt x="7484" y="74"/>
                  </a:lnTo>
                  <a:lnTo>
                    <a:pt x="7485" y="72"/>
                  </a:lnTo>
                  <a:lnTo>
                    <a:pt x="7488" y="70"/>
                  </a:lnTo>
                  <a:lnTo>
                    <a:pt x="7488" y="65"/>
                  </a:lnTo>
                  <a:lnTo>
                    <a:pt x="7489" y="60"/>
                  </a:lnTo>
                  <a:lnTo>
                    <a:pt x="7491" y="91"/>
                  </a:lnTo>
                  <a:lnTo>
                    <a:pt x="7491" y="124"/>
                  </a:lnTo>
                  <a:lnTo>
                    <a:pt x="7488" y="157"/>
                  </a:lnTo>
                  <a:lnTo>
                    <a:pt x="7482" y="191"/>
                  </a:lnTo>
                  <a:lnTo>
                    <a:pt x="7471" y="225"/>
                  </a:lnTo>
                  <a:lnTo>
                    <a:pt x="7458" y="258"/>
                  </a:lnTo>
                  <a:lnTo>
                    <a:pt x="7441" y="292"/>
                  </a:lnTo>
                  <a:lnTo>
                    <a:pt x="7422" y="328"/>
                  </a:lnTo>
                  <a:lnTo>
                    <a:pt x="7418" y="336"/>
                  </a:lnTo>
                  <a:lnTo>
                    <a:pt x="7417" y="348"/>
                  </a:lnTo>
                  <a:lnTo>
                    <a:pt x="7449" y="359"/>
                  </a:lnTo>
                  <a:lnTo>
                    <a:pt x="7481" y="372"/>
                  </a:lnTo>
                  <a:lnTo>
                    <a:pt x="7511" y="387"/>
                  </a:lnTo>
                  <a:lnTo>
                    <a:pt x="7541" y="403"/>
                  </a:lnTo>
                  <a:lnTo>
                    <a:pt x="7568" y="419"/>
                  </a:lnTo>
                  <a:lnTo>
                    <a:pt x="7596" y="437"/>
                  </a:lnTo>
                  <a:lnTo>
                    <a:pt x="7621" y="456"/>
                  </a:lnTo>
                  <a:lnTo>
                    <a:pt x="7646" y="478"/>
                  </a:lnTo>
                  <a:lnTo>
                    <a:pt x="7668" y="498"/>
                  </a:lnTo>
                  <a:lnTo>
                    <a:pt x="7689" y="521"/>
                  </a:lnTo>
                  <a:lnTo>
                    <a:pt x="7710" y="545"/>
                  </a:lnTo>
                  <a:lnTo>
                    <a:pt x="7730" y="571"/>
                  </a:lnTo>
                  <a:lnTo>
                    <a:pt x="7748" y="598"/>
                  </a:lnTo>
                  <a:lnTo>
                    <a:pt x="7765" y="627"/>
                  </a:lnTo>
                  <a:lnTo>
                    <a:pt x="7781" y="655"/>
                  </a:lnTo>
                  <a:lnTo>
                    <a:pt x="7796" y="687"/>
                  </a:lnTo>
                  <a:lnTo>
                    <a:pt x="7800" y="696"/>
                  </a:lnTo>
                  <a:lnTo>
                    <a:pt x="7801" y="708"/>
                  </a:lnTo>
                  <a:lnTo>
                    <a:pt x="7824" y="725"/>
                  </a:lnTo>
                  <a:lnTo>
                    <a:pt x="7847" y="744"/>
                  </a:lnTo>
                  <a:lnTo>
                    <a:pt x="7891" y="786"/>
                  </a:lnTo>
                  <a:lnTo>
                    <a:pt x="7892" y="789"/>
                  </a:lnTo>
                  <a:lnTo>
                    <a:pt x="7895" y="794"/>
                  </a:lnTo>
                  <a:lnTo>
                    <a:pt x="7897" y="804"/>
                  </a:lnTo>
                  <a:lnTo>
                    <a:pt x="7993" y="826"/>
                  </a:lnTo>
                  <a:lnTo>
                    <a:pt x="8017" y="828"/>
                  </a:lnTo>
                  <a:lnTo>
                    <a:pt x="8035" y="856"/>
                  </a:lnTo>
                  <a:lnTo>
                    <a:pt x="8058" y="882"/>
                  </a:lnTo>
                  <a:lnTo>
                    <a:pt x="8081" y="908"/>
                  </a:lnTo>
                  <a:lnTo>
                    <a:pt x="8107" y="932"/>
                  </a:lnTo>
                  <a:lnTo>
                    <a:pt x="8111" y="938"/>
                  </a:lnTo>
                  <a:lnTo>
                    <a:pt x="8113" y="948"/>
                  </a:lnTo>
                  <a:lnTo>
                    <a:pt x="8082" y="983"/>
                  </a:lnTo>
                  <a:lnTo>
                    <a:pt x="8051" y="1018"/>
                  </a:lnTo>
                  <a:lnTo>
                    <a:pt x="8018" y="1052"/>
                  </a:lnTo>
                  <a:lnTo>
                    <a:pt x="7986" y="1085"/>
                  </a:lnTo>
                  <a:lnTo>
                    <a:pt x="7951" y="1116"/>
                  </a:lnTo>
                  <a:lnTo>
                    <a:pt x="7916" y="1148"/>
                  </a:lnTo>
                  <a:lnTo>
                    <a:pt x="7880" y="1176"/>
                  </a:lnTo>
                  <a:lnTo>
                    <a:pt x="7844" y="1206"/>
                  </a:lnTo>
                  <a:lnTo>
                    <a:pt x="7839" y="1208"/>
                  </a:lnTo>
                  <a:lnTo>
                    <a:pt x="7836" y="1210"/>
                  </a:lnTo>
                  <a:lnTo>
                    <a:pt x="7832" y="1210"/>
                  </a:lnTo>
                  <a:lnTo>
                    <a:pt x="7830" y="1211"/>
                  </a:lnTo>
                  <a:lnTo>
                    <a:pt x="7825" y="1212"/>
                  </a:lnTo>
                  <a:lnTo>
                    <a:pt x="7788" y="1217"/>
                  </a:lnTo>
                  <a:lnTo>
                    <a:pt x="7752" y="1222"/>
                  </a:lnTo>
                  <a:lnTo>
                    <a:pt x="7677" y="1229"/>
                  </a:lnTo>
                  <a:lnTo>
                    <a:pt x="7639" y="1229"/>
                  </a:lnTo>
                  <a:lnTo>
                    <a:pt x="7620" y="1229"/>
                  </a:lnTo>
                  <a:lnTo>
                    <a:pt x="7610" y="1229"/>
                  </a:lnTo>
                  <a:lnTo>
                    <a:pt x="7605" y="1229"/>
                  </a:lnTo>
                  <a:lnTo>
                    <a:pt x="7602" y="1230"/>
                  </a:lnTo>
                  <a:lnTo>
                    <a:pt x="7525" y="1228"/>
                  </a:lnTo>
                  <a:lnTo>
                    <a:pt x="7446" y="1218"/>
                  </a:lnTo>
                  <a:lnTo>
                    <a:pt x="7405" y="1212"/>
                  </a:lnTo>
                  <a:lnTo>
                    <a:pt x="7394" y="1210"/>
                  </a:lnTo>
                  <a:lnTo>
                    <a:pt x="7385" y="1209"/>
                  </a:lnTo>
                  <a:lnTo>
                    <a:pt x="7365" y="1206"/>
                  </a:lnTo>
                  <a:lnTo>
                    <a:pt x="7344" y="1202"/>
                  </a:lnTo>
                  <a:lnTo>
                    <a:pt x="7333" y="1199"/>
                  </a:lnTo>
                  <a:lnTo>
                    <a:pt x="7323" y="1198"/>
                  </a:lnTo>
                  <a:lnTo>
                    <a:pt x="7283" y="1190"/>
                  </a:lnTo>
                  <a:lnTo>
                    <a:pt x="7261" y="1184"/>
                  </a:lnTo>
                  <a:lnTo>
                    <a:pt x="7241" y="1179"/>
                  </a:lnTo>
                  <a:lnTo>
                    <a:pt x="7200" y="1168"/>
                  </a:lnTo>
                  <a:lnTo>
                    <a:pt x="7188" y="1164"/>
                  </a:lnTo>
                  <a:lnTo>
                    <a:pt x="7177" y="1164"/>
                  </a:lnTo>
                  <a:lnTo>
                    <a:pt x="7158" y="1174"/>
                  </a:lnTo>
                  <a:lnTo>
                    <a:pt x="7136" y="1184"/>
                  </a:lnTo>
                  <a:lnTo>
                    <a:pt x="7129" y="1185"/>
                  </a:lnTo>
                  <a:lnTo>
                    <a:pt x="7123" y="1187"/>
                  </a:lnTo>
                  <a:lnTo>
                    <a:pt x="7111" y="1192"/>
                  </a:lnTo>
                  <a:lnTo>
                    <a:pt x="7083" y="1199"/>
                  </a:lnTo>
                  <a:lnTo>
                    <a:pt x="7051" y="1204"/>
                  </a:lnTo>
                  <a:lnTo>
                    <a:pt x="7041" y="1204"/>
                  </a:lnTo>
                  <a:lnTo>
                    <a:pt x="7037" y="1204"/>
                  </a:lnTo>
                  <a:lnTo>
                    <a:pt x="7034" y="1204"/>
                  </a:lnTo>
                  <a:lnTo>
                    <a:pt x="7033" y="1205"/>
                  </a:lnTo>
                  <a:lnTo>
                    <a:pt x="7016" y="1208"/>
                  </a:lnTo>
                  <a:lnTo>
                    <a:pt x="6978" y="1210"/>
                  </a:lnTo>
                  <a:lnTo>
                    <a:pt x="6937" y="1212"/>
                  </a:lnTo>
                  <a:lnTo>
                    <a:pt x="6913" y="1212"/>
                  </a:lnTo>
                  <a:lnTo>
                    <a:pt x="6869" y="1234"/>
                  </a:lnTo>
                  <a:lnTo>
                    <a:pt x="6846" y="1244"/>
                  </a:lnTo>
                  <a:lnTo>
                    <a:pt x="6824" y="1254"/>
                  </a:lnTo>
                  <a:lnTo>
                    <a:pt x="6777" y="1274"/>
                  </a:lnTo>
                  <a:lnTo>
                    <a:pt x="6731" y="1293"/>
                  </a:lnTo>
                  <a:lnTo>
                    <a:pt x="6681" y="1310"/>
                  </a:lnTo>
                  <a:lnTo>
                    <a:pt x="6631" y="1325"/>
                  </a:lnTo>
                  <a:lnTo>
                    <a:pt x="6579" y="1340"/>
                  </a:lnTo>
                  <a:lnTo>
                    <a:pt x="6528" y="1354"/>
                  </a:lnTo>
                  <a:lnTo>
                    <a:pt x="6516" y="1355"/>
                  </a:lnTo>
                  <a:lnTo>
                    <a:pt x="6510" y="1355"/>
                  </a:lnTo>
                  <a:lnTo>
                    <a:pt x="6505" y="1357"/>
                  </a:lnTo>
                  <a:lnTo>
                    <a:pt x="6504" y="1283"/>
                  </a:lnTo>
                  <a:lnTo>
                    <a:pt x="6507" y="1215"/>
                  </a:lnTo>
                  <a:lnTo>
                    <a:pt x="6511" y="1148"/>
                  </a:lnTo>
                  <a:lnTo>
                    <a:pt x="6518" y="1084"/>
                  </a:lnTo>
                  <a:lnTo>
                    <a:pt x="6527" y="1022"/>
                  </a:lnTo>
                  <a:lnTo>
                    <a:pt x="6537" y="963"/>
                  </a:lnTo>
                  <a:lnTo>
                    <a:pt x="6549" y="906"/>
                  </a:lnTo>
                  <a:lnTo>
                    <a:pt x="6565" y="852"/>
                  </a:lnTo>
                  <a:lnTo>
                    <a:pt x="6553" y="852"/>
                  </a:lnTo>
                  <a:lnTo>
                    <a:pt x="6535" y="876"/>
                  </a:lnTo>
                  <a:lnTo>
                    <a:pt x="6519" y="903"/>
                  </a:lnTo>
                  <a:lnTo>
                    <a:pt x="6504" y="929"/>
                  </a:lnTo>
                  <a:lnTo>
                    <a:pt x="6492" y="959"/>
                  </a:lnTo>
                  <a:lnTo>
                    <a:pt x="6479" y="988"/>
                  </a:lnTo>
                  <a:lnTo>
                    <a:pt x="6468" y="1020"/>
                  </a:lnTo>
                  <a:lnTo>
                    <a:pt x="6458" y="1053"/>
                  </a:lnTo>
                  <a:lnTo>
                    <a:pt x="6451" y="1088"/>
                  </a:lnTo>
                  <a:lnTo>
                    <a:pt x="6443" y="1121"/>
                  </a:lnTo>
                  <a:lnTo>
                    <a:pt x="6438" y="1158"/>
                  </a:lnTo>
                  <a:lnTo>
                    <a:pt x="6433" y="1196"/>
                  </a:lnTo>
                  <a:lnTo>
                    <a:pt x="6431" y="1235"/>
                  </a:lnTo>
                  <a:lnTo>
                    <a:pt x="6428" y="1275"/>
                  </a:lnTo>
                  <a:lnTo>
                    <a:pt x="6428" y="1317"/>
                  </a:lnTo>
                  <a:lnTo>
                    <a:pt x="6428" y="1359"/>
                  </a:lnTo>
                  <a:lnTo>
                    <a:pt x="6432" y="1405"/>
                  </a:lnTo>
                  <a:lnTo>
                    <a:pt x="6433" y="1429"/>
                  </a:lnTo>
                  <a:lnTo>
                    <a:pt x="6359" y="1534"/>
                  </a:lnTo>
                  <a:lnTo>
                    <a:pt x="6288" y="1642"/>
                  </a:lnTo>
                  <a:lnTo>
                    <a:pt x="6217" y="1751"/>
                  </a:lnTo>
                  <a:lnTo>
                    <a:pt x="6150" y="1864"/>
                  </a:lnTo>
                  <a:lnTo>
                    <a:pt x="6146" y="1873"/>
                  </a:lnTo>
                  <a:lnTo>
                    <a:pt x="6145" y="1885"/>
                  </a:lnTo>
                  <a:lnTo>
                    <a:pt x="6162" y="1941"/>
                  </a:lnTo>
                  <a:lnTo>
                    <a:pt x="6181" y="1999"/>
                  </a:lnTo>
                  <a:lnTo>
                    <a:pt x="6221" y="2113"/>
                  </a:lnTo>
                  <a:lnTo>
                    <a:pt x="6263" y="2224"/>
                  </a:lnTo>
                  <a:lnTo>
                    <a:pt x="6284" y="2278"/>
                  </a:lnTo>
                  <a:lnTo>
                    <a:pt x="6308" y="2334"/>
                  </a:lnTo>
                  <a:lnTo>
                    <a:pt x="6355" y="2438"/>
                  </a:lnTo>
                  <a:lnTo>
                    <a:pt x="6379" y="2490"/>
                  </a:lnTo>
                  <a:lnTo>
                    <a:pt x="6405" y="2543"/>
                  </a:lnTo>
                  <a:lnTo>
                    <a:pt x="6457" y="2645"/>
                  </a:lnTo>
                  <a:lnTo>
                    <a:pt x="6513" y="2744"/>
                  </a:lnTo>
                  <a:lnTo>
                    <a:pt x="6515" y="2745"/>
                  </a:lnTo>
                  <a:lnTo>
                    <a:pt x="6518" y="2748"/>
                  </a:lnTo>
                  <a:lnTo>
                    <a:pt x="6529" y="2749"/>
                  </a:lnTo>
                  <a:lnTo>
                    <a:pt x="6543" y="2756"/>
                  </a:lnTo>
                  <a:lnTo>
                    <a:pt x="6560" y="2763"/>
                  </a:lnTo>
                  <a:lnTo>
                    <a:pt x="6578" y="2768"/>
                  </a:lnTo>
                  <a:lnTo>
                    <a:pt x="6600" y="2773"/>
                  </a:lnTo>
                  <a:lnTo>
                    <a:pt x="6620" y="2775"/>
                  </a:lnTo>
                  <a:lnTo>
                    <a:pt x="6644" y="2777"/>
                  </a:lnTo>
                  <a:lnTo>
                    <a:pt x="6669" y="2775"/>
                  </a:lnTo>
                  <a:lnTo>
                    <a:pt x="6697" y="2774"/>
                  </a:lnTo>
                  <a:lnTo>
                    <a:pt x="6721" y="2773"/>
                  </a:lnTo>
                  <a:lnTo>
                    <a:pt x="6744" y="2781"/>
                  </a:lnTo>
                  <a:lnTo>
                    <a:pt x="6764" y="2795"/>
                  </a:lnTo>
                  <a:lnTo>
                    <a:pt x="6782" y="2809"/>
                  </a:lnTo>
                  <a:lnTo>
                    <a:pt x="6798" y="2827"/>
                  </a:lnTo>
                  <a:lnTo>
                    <a:pt x="6811" y="2845"/>
                  </a:lnTo>
                  <a:lnTo>
                    <a:pt x="6822" y="2867"/>
                  </a:lnTo>
                  <a:lnTo>
                    <a:pt x="6830" y="2890"/>
                  </a:lnTo>
                  <a:lnTo>
                    <a:pt x="6839" y="2917"/>
                  </a:lnTo>
                  <a:lnTo>
                    <a:pt x="6841" y="2941"/>
                  </a:lnTo>
                  <a:lnTo>
                    <a:pt x="6841" y="2965"/>
                  </a:lnTo>
                  <a:lnTo>
                    <a:pt x="6846" y="2964"/>
                  </a:lnTo>
                  <a:lnTo>
                    <a:pt x="6851" y="2964"/>
                  </a:lnTo>
                  <a:lnTo>
                    <a:pt x="6853" y="2962"/>
                  </a:lnTo>
                  <a:lnTo>
                    <a:pt x="6853" y="2960"/>
                  </a:lnTo>
                  <a:lnTo>
                    <a:pt x="6854" y="2960"/>
                  </a:lnTo>
                  <a:lnTo>
                    <a:pt x="6857" y="2960"/>
                  </a:lnTo>
                  <a:lnTo>
                    <a:pt x="6866" y="2940"/>
                  </a:lnTo>
                  <a:lnTo>
                    <a:pt x="6875" y="2921"/>
                  </a:lnTo>
                  <a:lnTo>
                    <a:pt x="6881" y="2902"/>
                  </a:lnTo>
                  <a:lnTo>
                    <a:pt x="6884" y="2885"/>
                  </a:lnTo>
                  <a:lnTo>
                    <a:pt x="6885" y="2866"/>
                  </a:lnTo>
                  <a:lnTo>
                    <a:pt x="6884" y="2849"/>
                  </a:lnTo>
                  <a:lnTo>
                    <a:pt x="6881" y="2832"/>
                  </a:lnTo>
                  <a:lnTo>
                    <a:pt x="6875" y="2816"/>
                  </a:lnTo>
                  <a:lnTo>
                    <a:pt x="6866" y="2799"/>
                  </a:lnTo>
                  <a:lnTo>
                    <a:pt x="6855" y="2784"/>
                  </a:lnTo>
                  <a:lnTo>
                    <a:pt x="6842" y="2769"/>
                  </a:lnTo>
                  <a:lnTo>
                    <a:pt x="6828" y="2755"/>
                  </a:lnTo>
                  <a:lnTo>
                    <a:pt x="6810" y="2741"/>
                  </a:lnTo>
                  <a:lnTo>
                    <a:pt x="6791" y="2726"/>
                  </a:lnTo>
                  <a:lnTo>
                    <a:pt x="6768" y="2713"/>
                  </a:lnTo>
                  <a:lnTo>
                    <a:pt x="6745" y="2701"/>
                  </a:lnTo>
                  <a:lnTo>
                    <a:pt x="6721" y="2703"/>
                  </a:lnTo>
                  <a:lnTo>
                    <a:pt x="6696" y="2706"/>
                  </a:lnTo>
                  <a:lnTo>
                    <a:pt x="6673" y="2708"/>
                  </a:lnTo>
                  <a:lnTo>
                    <a:pt x="6651" y="2709"/>
                  </a:lnTo>
                  <a:lnTo>
                    <a:pt x="6633" y="2711"/>
                  </a:lnTo>
                  <a:lnTo>
                    <a:pt x="6615" y="2709"/>
                  </a:lnTo>
                  <a:lnTo>
                    <a:pt x="6601" y="2708"/>
                  </a:lnTo>
                  <a:lnTo>
                    <a:pt x="6588" y="2705"/>
                  </a:lnTo>
                  <a:lnTo>
                    <a:pt x="6577" y="2701"/>
                  </a:lnTo>
                  <a:lnTo>
                    <a:pt x="6571" y="2700"/>
                  </a:lnTo>
                  <a:lnTo>
                    <a:pt x="6567" y="2700"/>
                  </a:lnTo>
                  <a:lnTo>
                    <a:pt x="6564" y="2697"/>
                  </a:lnTo>
                  <a:lnTo>
                    <a:pt x="6563" y="2696"/>
                  </a:lnTo>
                  <a:lnTo>
                    <a:pt x="6498" y="2559"/>
                  </a:lnTo>
                  <a:lnTo>
                    <a:pt x="6435" y="2424"/>
                  </a:lnTo>
                  <a:lnTo>
                    <a:pt x="6373" y="2286"/>
                  </a:lnTo>
                  <a:lnTo>
                    <a:pt x="6313" y="2149"/>
                  </a:lnTo>
                  <a:lnTo>
                    <a:pt x="6313" y="2125"/>
                  </a:lnTo>
                  <a:lnTo>
                    <a:pt x="6312" y="2072"/>
                  </a:lnTo>
                  <a:lnTo>
                    <a:pt x="6312" y="2022"/>
                  </a:lnTo>
                  <a:lnTo>
                    <a:pt x="6308" y="1924"/>
                  </a:lnTo>
                  <a:lnTo>
                    <a:pt x="6300" y="1830"/>
                  </a:lnTo>
                  <a:lnTo>
                    <a:pt x="6294" y="1784"/>
                  </a:lnTo>
                  <a:lnTo>
                    <a:pt x="6289" y="1741"/>
                  </a:lnTo>
                  <a:lnTo>
                    <a:pt x="6294" y="1739"/>
                  </a:lnTo>
                  <a:lnTo>
                    <a:pt x="6299" y="1739"/>
                  </a:lnTo>
                  <a:lnTo>
                    <a:pt x="6301" y="1737"/>
                  </a:lnTo>
                  <a:lnTo>
                    <a:pt x="6303" y="1736"/>
                  </a:lnTo>
                  <a:lnTo>
                    <a:pt x="6326" y="1691"/>
                  </a:lnTo>
                  <a:lnTo>
                    <a:pt x="6351" y="1649"/>
                  </a:lnTo>
                  <a:lnTo>
                    <a:pt x="6378" y="1609"/>
                  </a:lnTo>
                  <a:lnTo>
                    <a:pt x="6407" y="1570"/>
                  </a:lnTo>
                  <a:lnTo>
                    <a:pt x="6434" y="1532"/>
                  </a:lnTo>
                  <a:lnTo>
                    <a:pt x="6464" y="1496"/>
                  </a:lnTo>
                  <a:lnTo>
                    <a:pt x="6495" y="1461"/>
                  </a:lnTo>
                  <a:lnTo>
                    <a:pt x="6529" y="1429"/>
                  </a:lnTo>
                  <a:lnTo>
                    <a:pt x="6534" y="1427"/>
                  </a:lnTo>
                  <a:lnTo>
                    <a:pt x="6540" y="1427"/>
                  </a:lnTo>
                  <a:lnTo>
                    <a:pt x="6552" y="1425"/>
                  </a:lnTo>
                  <a:lnTo>
                    <a:pt x="6632" y="1399"/>
                  </a:lnTo>
                  <a:lnTo>
                    <a:pt x="6715" y="1376"/>
                  </a:lnTo>
                  <a:lnTo>
                    <a:pt x="6882" y="1334"/>
                  </a:lnTo>
                  <a:lnTo>
                    <a:pt x="7051" y="1299"/>
                  </a:lnTo>
                  <a:lnTo>
                    <a:pt x="7225" y="1271"/>
                  </a:lnTo>
                  <a:lnTo>
                    <a:pt x="7311" y="1259"/>
                  </a:lnTo>
                  <a:lnTo>
                    <a:pt x="7400" y="1251"/>
                  </a:lnTo>
                  <a:lnTo>
                    <a:pt x="7489" y="1242"/>
                  </a:lnTo>
                  <a:lnTo>
                    <a:pt x="7579" y="1239"/>
                  </a:lnTo>
                  <a:lnTo>
                    <a:pt x="7760" y="1233"/>
                  </a:lnTo>
                  <a:lnTo>
                    <a:pt x="7851" y="1233"/>
                  </a:lnTo>
                  <a:lnTo>
                    <a:pt x="7945" y="1236"/>
                  </a:lnTo>
                  <a:lnTo>
                    <a:pt x="7946" y="1226"/>
                  </a:lnTo>
                  <a:lnTo>
                    <a:pt x="7951" y="1220"/>
                  </a:lnTo>
                  <a:lnTo>
                    <a:pt x="8042" y="1142"/>
                  </a:lnTo>
                  <a:lnTo>
                    <a:pt x="8137" y="1068"/>
                  </a:lnTo>
                  <a:lnTo>
                    <a:pt x="8138" y="1044"/>
                  </a:lnTo>
                  <a:lnTo>
                    <a:pt x="8144" y="1004"/>
                  </a:lnTo>
                  <a:lnTo>
                    <a:pt x="8155" y="966"/>
                  </a:lnTo>
                  <a:lnTo>
                    <a:pt x="8168" y="932"/>
                  </a:lnTo>
                  <a:lnTo>
                    <a:pt x="8175" y="915"/>
                  </a:lnTo>
                  <a:lnTo>
                    <a:pt x="8185" y="900"/>
                  </a:lnTo>
                  <a:lnTo>
                    <a:pt x="8174" y="898"/>
                  </a:lnTo>
                  <a:lnTo>
                    <a:pt x="8166" y="894"/>
                  </a:lnTo>
                  <a:lnTo>
                    <a:pt x="8143" y="874"/>
                  </a:lnTo>
                  <a:lnTo>
                    <a:pt x="8123" y="854"/>
                  </a:lnTo>
                  <a:lnTo>
                    <a:pt x="8105" y="830"/>
                  </a:lnTo>
                  <a:lnTo>
                    <a:pt x="8089" y="804"/>
                  </a:lnTo>
                  <a:lnTo>
                    <a:pt x="8077" y="803"/>
                  </a:lnTo>
                  <a:lnTo>
                    <a:pt x="8066" y="801"/>
                  </a:lnTo>
                  <a:lnTo>
                    <a:pt x="8041" y="789"/>
                  </a:lnTo>
                  <a:lnTo>
                    <a:pt x="8018" y="778"/>
                  </a:lnTo>
                  <a:lnTo>
                    <a:pt x="7995" y="765"/>
                  </a:lnTo>
                  <a:lnTo>
                    <a:pt x="7975" y="753"/>
                  </a:lnTo>
                  <a:lnTo>
                    <a:pt x="7935" y="723"/>
                  </a:lnTo>
                  <a:lnTo>
                    <a:pt x="7917" y="706"/>
                  </a:lnTo>
                  <a:lnTo>
                    <a:pt x="7902" y="690"/>
                  </a:lnTo>
                  <a:lnTo>
                    <a:pt x="7869" y="652"/>
                  </a:lnTo>
                  <a:lnTo>
                    <a:pt x="7855" y="631"/>
                  </a:lnTo>
                  <a:lnTo>
                    <a:pt x="7843" y="611"/>
                  </a:lnTo>
                  <a:lnTo>
                    <a:pt x="7830" y="588"/>
                  </a:lnTo>
                  <a:lnTo>
                    <a:pt x="7819" y="565"/>
                  </a:lnTo>
                  <a:lnTo>
                    <a:pt x="7801" y="516"/>
                  </a:lnTo>
                  <a:lnTo>
                    <a:pt x="7800" y="505"/>
                  </a:lnTo>
                  <a:lnTo>
                    <a:pt x="7797" y="502"/>
                  </a:lnTo>
                  <a:lnTo>
                    <a:pt x="7796" y="501"/>
                  </a:lnTo>
                  <a:lnTo>
                    <a:pt x="7721" y="454"/>
                  </a:lnTo>
                  <a:lnTo>
                    <a:pt x="7683" y="429"/>
                  </a:lnTo>
                  <a:lnTo>
                    <a:pt x="7649" y="405"/>
                  </a:lnTo>
                  <a:lnTo>
                    <a:pt x="7613" y="378"/>
                  </a:lnTo>
                  <a:lnTo>
                    <a:pt x="7579" y="353"/>
                  </a:lnTo>
                  <a:lnTo>
                    <a:pt x="7513" y="300"/>
                  </a:lnTo>
                  <a:lnTo>
                    <a:pt x="7514" y="288"/>
                  </a:lnTo>
                  <a:lnTo>
                    <a:pt x="7518" y="279"/>
                  </a:lnTo>
                  <a:lnTo>
                    <a:pt x="7533" y="245"/>
                  </a:lnTo>
                  <a:lnTo>
                    <a:pt x="7547" y="211"/>
                  </a:lnTo>
                  <a:lnTo>
                    <a:pt x="7556" y="178"/>
                  </a:lnTo>
                  <a:lnTo>
                    <a:pt x="7560" y="161"/>
                  </a:lnTo>
                  <a:lnTo>
                    <a:pt x="7565" y="145"/>
                  </a:lnTo>
                  <a:lnTo>
                    <a:pt x="7567" y="112"/>
                  </a:lnTo>
                  <a:lnTo>
                    <a:pt x="7568" y="78"/>
                  </a:lnTo>
                  <a:lnTo>
                    <a:pt x="7566" y="44"/>
                  </a:lnTo>
                  <a:lnTo>
                    <a:pt x="7563" y="28"/>
                  </a:lnTo>
                  <a:lnTo>
                    <a:pt x="7561" y="12"/>
                  </a:lnTo>
                  <a:lnTo>
                    <a:pt x="7561" y="0"/>
                  </a:lnTo>
                  <a:lnTo>
                    <a:pt x="7467" y="28"/>
                  </a:lnTo>
                  <a:lnTo>
                    <a:pt x="7377" y="59"/>
                  </a:lnTo>
                  <a:lnTo>
                    <a:pt x="7287" y="94"/>
                  </a:lnTo>
                  <a:lnTo>
                    <a:pt x="7201" y="132"/>
                  </a:lnTo>
                  <a:lnTo>
                    <a:pt x="7200" y="137"/>
                  </a:lnTo>
                  <a:lnTo>
                    <a:pt x="7199" y="142"/>
                  </a:lnTo>
                  <a:lnTo>
                    <a:pt x="7196" y="144"/>
                  </a:lnTo>
                  <a:lnTo>
                    <a:pt x="7195" y="144"/>
                  </a:lnTo>
                  <a:lnTo>
                    <a:pt x="7195" y="145"/>
                  </a:lnTo>
                  <a:lnTo>
                    <a:pt x="7195" y="148"/>
                  </a:lnTo>
                  <a:lnTo>
                    <a:pt x="7182" y="156"/>
                  </a:lnTo>
                  <a:lnTo>
                    <a:pt x="7171" y="167"/>
                  </a:lnTo>
                  <a:lnTo>
                    <a:pt x="7153" y="192"/>
                  </a:lnTo>
                  <a:lnTo>
                    <a:pt x="7139" y="220"/>
                  </a:lnTo>
                  <a:lnTo>
                    <a:pt x="7129" y="252"/>
                  </a:lnTo>
                  <a:lnTo>
                    <a:pt x="7105" y="252"/>
                  </a:lnTo>
                  <a:lnTo>
                    <a:pt x="7068" y="250"/>
                  </a:lnTo>
                  <a:lnTo>
                    <a:pt x="7028" y="250"/>
                  </a:lnTo>
                  <a:lnTo>
                    <a:pt x="6985" y="250"/>
                  </a:lnTo>
                  <a:lnTo>
                    <a:pt x="6939" y="250"/>
                  </a:lnTo>
                  <a:lnTo>
                    <a:pt x="6889" y="250"/>
                  </a:lnTo>
                  <a:lnTo>
                    <a:pt x="6836" y="250"/>
                  </a:lnTo>
                  <a:lnTo>
                    <a:pt x="6780" y="250"/>
                  </a:lnTo>
                  <a:lnTo>
                    <a:pt x="6721" y="252"/>
                  </a:lnTo>
                  <a:lnTo>
                    <a:pt x="6697" y="255"/>
                  </a:lnTo>
                  <a:lnTo>
                    <a:pt x="6600" y="271"/>
                  </a:lnTo>
                  <a:lnTo>
                    <a:pt x="6551" y="279"/>
                  </a:lnTo>
                  <a:lnTo>
                    <a:pt x="6503" y="287"/>
                  </a:lnTo>
                  <a:lnTo>
                    <a:pt x="6452" y="293"/>
                  </a:lnTo>
                  <a:lnTo>
                    <a:pt x="6403" y="300"/>
                  </a:lnTo>
                  <a:lnTo>
                    <a:pt x="6302" y="312"/>
                  </a:lnTo>
                  <a:lnTo>
                    <a:pt x="6249" y="316"/>
                  </a:lnTo>
                  <a:lnTo>
                    <a:pt x="6198" y="321"/>
                  </a:lnTo>
                  <a:lnTo>
                    <a:pt x="6092" y="329"/>
                  </a:lnTo>
                  <a:lnTo>
                    <a:pt x="5984" y="335"/>
                  </a:lnTo>
                  <a:lnTo>
                    <a:pt x="5875" y="340"/>
                  </a:lnTo>
                  <a:lnTo>
                    <a:pt x="5762" y="341"/>
                  </a:lnTo>
                  <a:lnTo>
                    <a:pt x="5648" y="341"/>
                  </a:lnTo>
                  <a:lnTo>
                    <a:pt x="5532" y="339"/>
                  </a:lnTo>
                  <a:lnTo>
                    <a:pt x="5414" y="335"/>
                  </a:lnTo>
                  <a:lnTo>
                    <a:pt x="5383" y="333"/>
                  </a:lnTo>
                  <a:lnTo>
                    <a:pt x="5367" y="331"/>
                  </a:lnTo>
                  <a:lnTo>
                    <a:pt x="5353" y="331"/>
                  </a:lnTo>
                  <a:lnTo>
                    <a:pt x="5293" y="329"/>
                  </a:lnTo>
                  <a:lnTo>
                    <a:pt x="5171" y="321"/>
                  </a:lnTo>
                  <a:lnTo>
                    <a:pt x="5047" y="311"/>
                  </a:lnTo>
                  <a:lnTo>
                    <a:pt x="5030" y="309"/>
                  </a:lnTo>
                  <a:lnTo>
                    <a:pt x="5015" y="307"/>
                  </a:lnTo>
                  <a:lnTo>
                    <a:pt x="4983" y="305"/>
                  </a:lnTo>
                  <a:lnTo>
                    <a:pt x="4921" y="300"/>
                  </a:lnTo>
                  <a:lnTo>
                    <a:pt x="4921" y="288"/>
                  </a:lnTo>
                  <a:lnTo>
                    <a:pt x="4904" y="288"/>
                  </a:lnTo>
                  <a:lnTo>
                    <a:pt x="4891" y="287"/>
                  </a:lnTo>
                  <a:lnTo>
                    <a:pt x="4879" y="285"/>
                  </a:lnTo>
                  <a:lnTo>
                    <a:pt x="4871" y="281"/>
                  </a:lnTo>
                  <a:lnTo>
                    <a:pt x="4861" y="275"/>
                  </a:lnTo>
                  <a:lnTo>
                    <a:pt x="4855" y="269"/>
                  </a:lnTo>
                  <a:lnTo>
                    <a:pt x="4850" y="261"/>
                  </a:lnTo>
                  <a:lnTo>
                    <a:pt x="4849" y="252"/>
                  </a:lnTo>
                  <a:lnTo>
                    <a:pt x="4825" y="253"/>
                  </a:lnTo>
                  <a:lnTo>
                    <a:pt x="4721" y="259"/>
                  </a:lnTo>
                  <a:lnTo>
                    <a:pt x="4619" y="265"/>
                  </a:lnTo>
                  <a:lnTo>
                    <a:pt x="4517" y="270"/>
                  </a:lnTo>
                  <a:lnTo>
                    <a:pt x="4417" y="275"/>
                  </a:lnTo>
                  <a:lnTo>
                    <a:pt x="4317" y="277"/>
                  </a:lnTo>
                  <a:lnTo>
                    <a:pt x="4220" y="279"/>
                  </a:lnTo>
                  <a:lnTo>
                    <a:pt x="4124" y="279"/>
                  </a:lnTo>
                  <a:lnTo>
                    <a:pt x="4031" y="279"/>
                  </a:lnTo>
                  <a:lnTo>
                    <a:pt x="3936" y="275"/>
                  </a:lnTo>
                  <a:lnTo>
                    <a:pt x="3843" y="271"/>
                  </a:lnTo>
                  <a:lnTo>
                    <a:pt x="3751" y="267"/>
                  </a:lnTo>
                  <a:lnTo>
                    <a:pt x="3661" y="262"/>
                  </a:lnTo>
                  <a:lnTo>
                    <a:pt x="3571" y="255"/>
                  </a:lnTo>
                  <a:lnTo>
                    <a:pt x="3483" y="247"/>
                  </a:lnTo>
                  <a:lnTo>
                    <a:pt x="3397" y="238"/>
                  </a:lnTo>
                  <a:lnTo>
                    <a:pt x="3313" y="228"/>
                  </a:lnTo>
                  <a:lnTo>
                    <a:pt x="3312" y="233"/>
                  </a:lnTo>
                  <a:lnTo>
                    <a:pt x="3312" y="237"/>
                  </a:lnTo>
                  <a:lnTo>
                    <a:pt x="3311" y="239"/>
                  </a:lnTo>
                  <a:lnTo>
                    <a:pt x="3311" y="240"/>
                  </a:lnTo>
                  <a:lnTo>
                    <a:pt x="3239" y="255"/>
                  </a:lnTo>
                  <a:lnTo>
                    <a:pt x="3170" y="273"/>
                  </a:lnTo>
                  <a:lnTo>
                    <a:pt x="3104" y="291"/>
                  </a:lnTo>
                  <a:lnTo>
                    <a:pt x="3041" y="313"/>
                  </a:lnTo>
                  <a:lnTo>
                    <a:pt x="2978" y="336"/>
                  </a:lnTo>
                  <a:lnTo>
                    <a:pt x="2919" y="363"/>
                  </a:lnTo>
                  <a:lnTo>
                    <a:pt x="2863" y="390"/>
                  </a:lnTo>
                  <a:lnTo>
                    <a:pt x="2809" y="420"/>
                  </a:lnTo>
                  <a:lnTo>
                    <a:pt x="2785" y="423"/>
                  </a:lnTo>
                  <a:lnTo>
                    <a:pt x="2697" y="437"/>
                  </a:lnTo>
                  <a:lnTo>
                    <a:pt x="2615" y="455"/>
                  </a:lnTo>
                  <a:lnTo>
                    <a:pt x="2533" y="475"/>
                  </a:lnTo>
                  <a:lnTo>
                    <a:pt x="2455" y="498"/>
                  </a:lnTo>
                  <a:lnTo>
                    <a:pt x="2377" y="522"/>
                  </a:lnTo>
                  <a:lnTo>
                    <a:pt x="2303" y="550"/>
                  </a:lnTo>
                  <a:lnTo>
                    <a:pt x="2229" y="580"/>
                  </a:lnTo>
                  <a:lnTo>
                    <a:pt x="2161" y="612"/>
                  </a:lnTo>
                  <a:lnTo>
                    <a:pt x="2160" y="617"/>
                  </a:lnTo>
                  <a:lnTo>
                    <a:pt x="2159" y="622"/>
                  </a:lnTo>
                  <a:lnTo>
                    <a:pt x="2156" y="624"/>
                  </a:lnTo>
                  <a:lnTo>
                    <a:pt x="2155" y="624"/>
                  </a:lnTo>
                  <a:lnTo>
                    <a:pt x="2155" y="625"/>
                  </a:lnTo>
                  <a:lnTo>
                    <a:pt x="2155" y="628"/>
                  </a:lnTo>
                  <a:lnTo>
                    <a:pt x="2083" y="677"/>
                  </a:lnTo>
                  <a:lnTo>
                    <a:pt x="2017" y="731"/>
                  </a:lnTo>
                  <a:lnTo>
                    <a:pt x="1985" y="759"/>
                  </a:lnTo>
                  <a:lnTo>
                    <a:pt x="1955" y="789"/>
                  </a:lnTo>
                  <a:lnTo>
                    <a:pt x="1925" y="819"/>
                  </a:lnTo>
                  <a:lnTo>
                    <a:pt x="1897" y="851"/>
                  </a:lnTo>
                  <a:lnTo>
                    <a:pt x="1868" y="882"/>
                  </a:lnTo>
                  <a:lnTo>
                    <a:pt x="1842" y="916"/>
                  </a:lnTo>
                  <a:lnTo>
                    <a:pt x="1793" y="987"/>
                  </a:lnTo>
                  <a:lnTo>
                    <a:pt x="1746" y="1061"/>
                  </a:lnTo>
                  <a:lnTo>
                    <a:pt x="1724" y="1100"/>
                  </a:lnTo>
                  <a:lnTo>
                    <a:pt x="1705" y="1140"/>
                  </a:lnTo>
                  <a:lnTo>
                    <a:pt x="1694" y="1142"/>
                  </a:lnTo>
                  <a:lnTo>
                    <a:pt x="1691" y="1143"/>
                  </a:lnTo>
                  <a:lnTo>
                    <a:pt x="1689" y="1146"/>
                  </a:lnTo>
                  <a:lnTo>
                    <a:pt x="1671" y="1168"/>
                  </a:lnTo>
                  <a:lnTo>
                    <a:pt x="1655" y="1191"/>
                  </a:lnTo>
                  <a:lnTo>
                    <a:pt x="1621" y="1235"/>
                  </a:lnTo>
                  <a:lnTo>
                    <a:pt x="1585" y="1277"/>
                  </a:lnTo>
                  <a:lnTo>
                    <a:pt x="1549" y="1321"/>
                  </a:lnTo>
                  <a:lnTo>
                    <a:pt x="1511" y="1360"/>
                  </a:lnTo>
                  <a:lnTo>
                    <a:pt x="1472" y="1400"/>
                  </a:lnTo>
                  <a:lnTo>
                    <a:pt x="1433" y="1438"/>
                  </a:lnTo>
                  <a:lnTo>
                    <a:pt x="1393" y="1477"/>
                  </a:lnTo>
                  <a:lnTo>
                    <a:pt x="1381" y="1478"/>
                  </a:lnTo>
                  <a:lnTo>
                    <a:pt x="1371" y="1481"/>
                  </a:lnTo>
                  <a:lnTo>
                    <a:pt x="1248" y="1537"/>
                  </a:lnTo>
                  <a:lnTo>
                    <a:pt x="1129" y="1597"/>
                  </a:lnTo>
                  <a:lnTo>
                    <a:pt x="1105" y="1597"/>
                  </a:lnTo>
                  <a:lnTo>
                    <a:pt x="985" y="1597"/>
                  </a:lnTo>
                  <a:lnTo>
                    <a:pt x="984" y="1601"/>
                  </a:lnTo>
                  <a:lnTo>
                    <a:pt x="983" y="1606"/>
                  </a:lnTo>
                  <a:lnTo>
                    <a:pt x="980" y="1610"/>
                  </a:lnTo>
                  <a:lnTo>
                    <a:pt x="979" y="1610"/>
                  </a:lnTo>
                  <a:lnTo>
                    <a:pt x="979" y="1611"/>
                  </a:lnTo>
                  <a:lnTo>
                    <a:pt x="979" y="1613"/>
                  </a:lnTo>
                  <a:lnTo>
                    <a:pt x="956" y="1628"/>
                  </a:lnTo>
                  <a:lnTo>
                    <a:pt x="935" y="1642"/>
                  </a:lnTo>
                  <a:lnTo>
                    <a:pt x="923" y="1648"/>
                  </a:lnTo>
                  <a:lnTo>
                    <a:pt x="912" y="1655"/>
                  </a:lnTo>
                  <a:lnTo>
                    <a:pt x="900" y="1661"/>
                  </a:lnTo>
                  <a:lnTo>
                    <a:pt x="889" y="1669"/>
                  </a:lnTo>
                  <a:lnTo>
                    <a:pt x="865" y="1670"/>
                  </a:lnTo>
                  <a:lnTo>
                    <a:pt x="768" y="1673"/>
                  </a:lnTo>
                  <a:lnTo>
                    <a:pt x="674" y="1677"/>
                  </a:lnTo>
                  <a:lnTo>
                    <a:pt x="582" y="1679"/>
                  </a:lnTo>
                  <a:lnTo>
                    <a:pt x="492" y="1681"/>
                  </a:lnTo>
                  <a:lnTo>
                    <a:pt x="402" y="1679"/>
                  </a:lnTo>
                  <a:lnTo>
                    <a:pt x="314" y="1677"/>
                  </a:lnTo>
                  <a:lnTo>
                    <a:pt x="228" y="1673"/>
                  </a:lnTo>
                  <a:lnTo>
                    <a:pt x="145" y="1669"/>
                  </a:lnTo>
                  <a:lnTo>
                    <a:pt x="134" y="1670"/>
                  </a:lnTo>
                  <a:lnTo>
                    <a:pt x="129" y="1671"/>
                  </a:lnTo>
                  <a:lnTo>
                    <a:pt x="127" y="1675"/>
                  </a:lnTo>
                  <a:lnTo>
                    <a:pt x="113" y="1687"/>
                  </a:lnTo>
                  <a:lnTo>
                    <a:pt x="98" y="1700"/>
                  </a:lnTo>
                  <a:lnTo>
                    <a:pt x="83" y="1712"/>
                  </a:lnTo>
                  <a:lnTo>
                    <a:pt x="68" y="1724"/>
                  </a:lnTo>
                  <a:lnTo>
                    <a:pt x="51" y="1733"/>
                  </a:lnTo>
                  <a:lnTo>
                    <a:pt x="43" y="1738"/>
                  </a:lnTo>
                  <a:lnTo>
                    <a:pt x="36" y="1744"/>
                  </a:lnTo>
                  <a:lnTo>
                    <a:pt x="18" y="1754"/>
                  </a:lnTo>
                  <a:lnTo>
                    <a:pt x="1" y="1765"/>
                  </a:lnTo>
                  <a:lnTo>
                    <a:pt x="0" y="1788"/>
                  </a:lnTo>
                  <a:lnTo>
                    <a:pt x="2" y="1810"/>
                  </a:lnTo>
                  <a:lnTo>
                    <a:pt x="5" y="1831"/>
                  </a:lnTo>
                  <a:lnTo>
                    <a:pt x="9" y="1851"/>
                  </a:lnTo>
                  <a:lnTo>
                    <a:pt x="14" y="1869"/>
                  </a:lnTo>
                  <a:lnTo>
                    <a:pt x="21" y="1887"/>
                  </a:lnTo>
                  <a:lnTo>
                    <a:pt x="30" y="1903"/>
                  </a:lnTo>
                  <a:lnTo>
                    <a:pt x="41" y="1918"/>
                  </a:lnTo>
                  <a:lnTo>
                    <a:pt x="50" y="1932"/>
                  </a:lnTo>
                  <a:lnTo>
                    <a:pt x="63" y="1944"/>
                  </a:lnTo>
                  <a:lnTo>
                    <a:pt x="77" y="1954"/>
                  </a:lnTo>
                  <a:lnTo>
                    <a:pt x="92" y="1965"/>
                  </a:lnTo>
                  <a:lnTo>
                    <a:pt x="108" y="1974"/>
                  </a:lnTo>
                  <a:lnTo>
                    <a:pt x="126" y="1981"/>
                  </a:lnTo>
                  <a:lnTo>
                    <a:pt x="145" y="1987"/>
                  </a:lnTo>
                  <a:lnTo>
                    <a:pt x="167" y="1993"/>
                  </a:lnTo>
                  <a:lnTo>
                    <a:pt x="168" y="1995"/>
                  </a:lnTo>
                  <a:lnTo>
                    <a:pt x="168" y="1999"/>
                  </a:lnTo>
                  <a:lnTo>
                    <a:pt x="169" y="2005"/>
                  </a:lnTo>
                  <a:lnTo>
                    <a:pt x="261" y="2007"/>
                  </a:lnTo>
                  <a:lnTo>
                    <a:pt x="359" y="2010"/>
                  </a:lnTo>
                  <a:lnTo>
                    <a:pt x="458" y="2011"/>
                  </a:lnTo>
                  <a:lnTo>
                    <a:pt x="563" y="2012"/>
                  </a:lnTo>
                  <a:lnTo>
                    <a:pt x="614" y="2011"/>
                  </a:lnTo>
                  <a:lnTo>
                    <a:pt x="668" y="2011"/>
                  </a:lnTo>
                  <a:lnTo>
                    <a:pt x="722" y="2010"/>
                  </a:lnTo>
                  <a:lnTo>
                    <a:pt x="779" y="2010"/>
                  </a:lnTo>
                  <a:lnTo>
                    <a:pt x="891" y="2007"/>
                  </a:lnTo>
                  <a:lnTo>
                    <a:pt x="1009" y="2005"/>
                  </a:lnTo>
                  <a:lnTo>
                    <a:pt x="1033" y="2005"/>
                  </a:lnTo>
                  <a:lnTo>
                    <a:pt x="1088" y="1982"/>
                  </a:lnTo>
                  <a:lnTo>
                    <a:pt x="1145" y="1960"/>
                  </a:lnTo>
                  <a:lnTo>
                    <a:pt x="1200" y="1938"/>
                  </a:lnTo>
                  <a:lnTo>
                    <a:pt x="1255" y="1916"/>
                  </a:lnTo>
                  <a:lnTo>
                    <a:pt x="1308" y="1891"/>
                  </a:lnTo>
                  <a:lnTo>
                    <a:pt x="1362" y="1867"/>
                  </a:lnTo>
                  <a:lnTo>
                    <a:pt x="1415" y="1842"/>
                  </a:lnTo>
                  <a:lnTo>
                    <a:pt x="1467" y="1818"/>
                  </a:lnTo>
                  <a:lnTo>
                    <a:pt x="1477" y="1814"/>
                  </a:lnTo>
                  <a:lnTo>
                    <a:pt x="1489" y="1813"/>
                  </a:lnTo>
                  <a:lnTo>
                    <a:pt x="1771" y="1565"/>
                  </a:lnTo>
                  <a:lnTo>
                    <a:pt x="1771" y="1563"/>
                  </a:lnTo>
                  <a:lnTo>
                    <a:pt x="1771" y="1562"/>
                  </a:lnTo>
                  <a:lnTo>
                    <a:pt x="1772" y="1562"/>
                  </a:lnTo>
                  <a:lnTo>
                    <a:pt x="1775" y="1558"/>
                  </a:lnTo>
                  <a:lnTo>
                    <a:pt x="1776" y="1553"/>
                  </a:lnTo>
                  <a:lnTo>
                    <a:pt x="1777" y="1549"/>
                  </a:lnTo>
                  <a:lnTo>
                    <a:pt x="1776" y="1543"/>
                  </a:lnTo>
                  <a:lnTo>
                    <a:pt x="1776" y="1539"/>
                  </a:lnTo>
                  <a:lnTo>
                    <a:pt x="1776" y="1537"/>
                  </a:lnTo>
                  <a:lnTo>
                    <a:pt x="1748" y="1534"/>
                  </a:lnTo>
                  <a:lnTo>
                    <a:pt x="1722" y="1539"/>
                  </a:lnTo>
                  <a:lnTo>
                    <a:pt x="1697" y="1547"/>
                  </a:lnTo>
                  <a:lnTo>
                    <a:pt x="1673" y="1562"/>
                  </a:lnTo>
                  <a:lnTo>
                    <a:pt x="1649" y="1581"/>
                  </a:lnTo>
                  <a:lnTo>
                    <a:pt x="1627" y="1605"/>
                  </a:lnTo>
                  <a:lnTo>
                    <a:pt x="1605" y="1634"/>
                  </a:lnTo>
                  <a:lnTo>
                    <a:pt x="1585" y="1669"/>
                  </a:lnTo>
                  <a:lnTo>
                    <a:pt x="1561" y="1671"/>
                  </a:lnTo>
                  <a:lnTo>
                    <a:pt x="1538" y="1675"/>
                  </a:lnTo>
                  <a:lnTo>
                    <a:pt x="1519" y="1682"/>
                  </a:lnTo>
                  <a:lnTo>
                    <a:pt x="1501" y="1690"/>
                  </a:lnTo>
                  <a:lnTo>
                    <a:pt x="1485" y="1702"/>
                  </a:lnTo>
                  <a:lnTo>
                    <a:pt x="1470" y="1714"/>
                  </a:lnTo>
                  <a:lnTo>
                    <a:pt x="1459" y="1730"/>
                  </a:lnTo>
                  <a:lnTo>
                    <a:pt x="1448" y="1745"/>
                  </a:lnTo>
                  <a:lnTo>
                    <a:pt x="1441" y="1765"/>
                  </a:lnTo>
                  <a:lnTo>
                    <a:pt x="1429" y="1766"/>
                  </a:lnTo>
                  <a:lnTo>
                    <a:pt x="1419" y="1769"/>
                  </a:lnTo>
                  <a:lnTo>
                    <a:pt x="1344" y="1801"/>
                  </a:lnTo>
                  <a:lnTo>
                    <a:pt x="1271" y="1836"/>
                  </a:lnTo>
                  <a:lnTo>
                    <a:pt x="1199" y="1870"/>
                  </a:lnTo>
                  <a:lnTo>
                    <a:pt x="1129" y="1909"/>
                  </a:lnTo>
                  <a:lnTo>
                    <a:pt x="1106" y="1911"/>
                  </a:lnTo>
                  <a:lnTo>
                    <a:pt x="1023" y="1928"/>
                  </a:lnTo>
                  <a:lnTo>
                    <a:pt x="944" y="1942"/>
                  </a:lnTo>
                  <a:lnTo>
                    <a:pt x="866" y="1953"/>
                  </a:lnTo>
                  <a:lnTo>
                    <a:pt x="793" y="1962"/>
                  </a:lnTo>
                  <a:lnTo>
                    <a:pt x="720" y="1965"/>
                  </a:lnTo>
                  <a:lnTo>
                    <a:pt x="649" y="1966"/>
                  </a:lnTo>
                  <a:lnTo>
                    <a:pt x="581" y="1963"/>
                  </a:lnTo>
                  <a:lnTo>
                    <a:pt x="516" y="1958"/>
                  </a:lnTo>
                  <a:lnTo>
                    <a:pt x="452" y="1947"/>
                  </a:lnTo>
                  <a:lnTo>
                    <a:pt x="391" y="1935"/>
                  </a:lnTo>
                  <a:lnTo>
                    <a:pt x="332" y="1918"/>
                  </a:lnTo>
                  <a:lnTo>
                    <a:pt x="276" y="1900"/>
                  </a:lnTo>
                  <a:lnTo>
                    <a:pt x="221" y="1876"/>
                  </a:lnTo>
                  <a:lnTo>
                    <a:pt x="169" y="1851"/>
                  </a:lnTo>
                  <a:lnTo>
                    <a:pt x="120" y="1821"/>
                  </a:lnTo>
                  <a:lnTo>
                    <a:pt x="73" y="1789"/>
                  </a:lnTo>
                  <a:lnTo>
                    <a:pt x="84" y="1788"/>
                  </a:lnTo>
                  <a:lnTo>
                    <a:pt x="96" y="1788"/>
                  </a:lnTo>
                  <a:lnTo>
                    <a:pt x="120" y="1788"/>
                  </a:lnTo>
                  <a:lnTo>
                    <a:pt x="168" y="1788"/>
                  </a:lnTo>
                  <a:lnTo>
                    <a:pt x="261" y="1785"/>
                  </a:lnTo>
                  <a:lnTo>
                    <a:pt x="354" y="1780"/>
                  </a:lnTo>
                  <a:lnTo>
                    <a:pt x="399" y="1777"/>
                  </a:lnTo>
                  <a:lnTo>
                    <a:pt x="446" y="1774"/>
                  </a:lnTo>
                  <a:lnTo>
                    <a:pt x="535" y="1766"/>
                  </a:lnTo>
                  <a:lnTo>
                    <a:pt x="624" y="1755"/>
                  </a:lnTo>
                  <a:lnTo>
                    <a:pt x="667" y="1748"/>
                  </a:lnTo>
                  <a:lnTo>
                    <a:pt x="689" y="1744"/>
                  </a:lnTo>
                  <a:lnTo>
                    <a:pt x="711" y="1742"/>
                  </a:lnTo>
                  <a:lnTo>
                    <a:pt x="799" y="1727"/>
                  </a:lnTo>
                  <a:lnTo>
                    <a:pt x="883" y="1709"/>
                  </a:lnTo>
                  <a:lnTo>
                    <a:pt x="967" y="1690"/>
                  </a:lnTo>
                  <a:lnTo>
                    <a:pt x="1008" y="1678"/>
                  </a:lnTo>
                  <a:lnTo>
                    <a:pt x="1017" y="1675"/>
                  </a:lnTo>
                  <a:lnTo>
                    <a:pt x="1028" y="1672"/>
                  </a:lnTo>
                  <a:lnTo>
                    <a:pt x="1050" y="1667"/>
                  </a:lnTo>
                  <a:lnTo>
                    <a:pt x="1131" y="1645"/>
                  </a:lnTo>
                  <a:lnTo>
                    <a:pt x="1211" y="1618"/>
                  </a:lnTo>
                  <a:lnTo>
                    <a:pt x="1290" y="1591"/>
                  </a:lnTo>
                  <a:lnTo>
                    <a:pt x="1367" y="1561"/>
                  </a:lnTo>
                  <a:lnTo>
                    <a:pt x="1443" y="1529"/>
                  </a:lnTo>
                  <a:lnTo>
                    <a:pt x="1453" y="1526"/>
                  </a:lnTo>
                  <a:lnTo>
                    <a:pt x="1465" y="1525"/>
                  </a:lnTo>
                  <a:lnTo>
                    <a:pt x="1472" y="1514"/>
                  </a:lnTo>
                  <a:lnTo>
                    <a:pt x="1481" y="1504"/>
                  </a:lnTo>
                  <a:lnTo>
                    <a:pt x="1488" y="1493"/>
                  </a:lnTo>
                  <a:lnTo>
                    <a:pt x="1495" y="1483"/>
                  </a:lnTo>
                  <a:lnTo>
                    <a:pt x="1500" y="1469"/>
                  </a:lnTo>
                  <a:lnTo>
                    <a:pt x="1505" y="1456"/>
                  </a:lnTo>
                  <a:lnTo>
                    <a:pt x="1508" y="1442"/>
                  </a:lnTo>
                  <a:lnTo>
                    <a:pt x="1509" y="1435"/>
                  </a:lnTo>
                  <a:lnTo>
                    <a:pt x="1512" y="1429"/>
                  </a:lnTo>
                  <a:lnTo>
                    <a:pt x="1513" y="1405"/>
                  </a:lnTo>
                  <a:lnTo>
                    <a:pt x="1531" y="1393"/>
                  </a:lnTo>
                  <a:lnTo>
                    <a:pt x="1550" y="1382"/>
                  </a:lnTo>
                  <a:lnTo>
                    <a:pt x="1586" y="1358"/>
                  </a:lnTo>
                  <a:lnTo>
                    <a:pt x="1620" y="1331"/>
                  </a:lnTo>
                  <a:lnTo>
                    <a:pt x="1635" y="1317"/>
                  </a:lnTo>
                  <a:lnTo>
                    <a:pt x="1652" y="1304"/>
                  </a:lnTo>
                  <a:lnTo>
                    <a:pt x="1682" y="1273"/>
                  </a:lnTo>
                  <a:lnTo>
                    <a:pt x="1695" y="1256"/>
                  </a:lnTo>
                  <a:lnTo>
                    <a:pt x="1710" y="1240"/>
                  </a:lnTo>
                  <a:lnTo>
                    <a:pt x="1736" y="1205"/>
                  </a:lnTo>
                  <a:lnTo>
                    <a:pt x="1761" y="1169"/>
                  </a:lnTo>
                  <a:lnTo>
                    <a:pt x="1766" y="1166"/>
                  </a:lnTo>
                  <a:lnTo>
                    <a:pt x="1777" y="1164"/>
                  </a:lnTo>
                  <a:lnTo>
                    <a:pt x="1783" y="1130"/>
                  </a:lnTo>
                  <a:lnTo>
                    <a:pt x="1794" y="1097"/>
                  </a:lnTo>
                  <a:lnTo>
                    <a:pt x="1805" y="1067"/>
                  </a:lnTo>
                  <a:lnTo>
                    <a:pt x="1820" y="1042"/>
                  </a:lnTo>
                  <a:lnTo>
                    <a:pt x="1820" y="1038"/>
                  </a:lnTo>
                  <a:lnTo>
                    <a:pt x="1821" y="1036"/>
                  </a:lnTo>
                  <a:lnTo>
                    <a:pt x="1824" y="1031"/>
                  </a:lnTo>
                  <a:lnTo>
                    <a:pt x="1824" y="1025"/>
                  </a:lnTo>
                  <a:lnTo>
                    <a:pt x="1825" y="1020"/>
                  </a:lnTo>
                  <a:lnTo>
                    <a:pt x="1884" y="951"/>
                  </a:lnTo>
                  <a:lnTo>
                    <a:pt x="1915" y="917"/>
                  </a:lnTo>
                  <a:lnTo>
                    <a:pt x="1949" y="886"/>
                  </a:lnTo>
                  <a:lnTo>
                    <a:pt x="2017" y="825"/>
                  </a:lnTo>
                  <a:lnTo>
                    <a:pt x="2090" y="768"/>
                  </a:lnTo>
                  <a:lnTo>
                    <a:pt x="2166" y="714"/>
                  </a:lnTo>
                  <a:lnTo>
                    <a:pt x="2246" y="665"/>
                  </a:lnTo>
                  <a:lnTo>
                    <a:pt x="2287" y="641"/>
                  </a:lnTo>
                  <a:lnTo>
                    <a:pt x="2330" y="619"/>
                  </a:lnTo>
                  <a:lnTo>
                    <a:pt x="2420" y="57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55" name="Freeform 366"/>
            <p:cNvSpPr>
              <a:spLocks/>
            </p:cNvSpPr>
            <p:nvPr/>
          </p:nvSpPr>
          <p:spPr bwMode="auto">
            <a:xfrm>
              <a:off x="119" y="36"/>
              <a:ext cx="2680" cy="962"/>
            </a:xfrm>
            <a:custGeom>
              <a:avLst/>
              <a:gdLst>
                <a:gd name="T0" fmla="*/ 1842 w 8040"/>
                <a:gd name="T1" fmla="*/ 857 h 2886"/>
                <a:gd name="T2" fmla="*/ 1688 w 8040"/>
                <a:gd name="T3" fmla="*/ 1109 h 2886"/>
                <a:gd name="T4" fmla="*/ 1436 w 8040"/>
                <a:gd name="T5" fmla="*/ 1375 h 2886"/>
                <a:gd name="T6" fmla="*/ 1138 w 8040"/>
                <a:gd name="T7" fmla="*/ 1558 h 2886"/>
                <a:gd name="T8" fmla="*/ 462 w 8040"/>
                <a:gd name="T9" fmla="*/ 1706 h 2886"/>
                <a:gd name="T10" fmla="*/ 203 w 8040"/>
                <a:gd name="T11" fmla="*/ 1840 h 2886"/>
                <a:gd name="T12" fmla="*/ 1056 w 8040"/>
                <a:gd name="T13" fmla="*/ 1849 h 2886"/>
                <a:gd name="T14" fmla="*/ 1465 w 8040"/>
                <a:gd name="T15" fmla="*/ 1615 h 2886"/>
                <a:gd name="T16" fmla="*/ 1704 w 8040"/>
                <a:gd name="T17" fmla="*/ 1489 h 2886"/>
                <a:gd name="T18" fmla="*/ 1764 w 8040"/>
                <a:gd name="T19" fmla="*/ 1343 h 2886"/>
                <a:gd name="T20" fmla="*/ 1852 w 8040"/>
                <a:gd name="T21" fmla="*/ 1264 h 2886"/>
                <a:gd name="T22" fmla="*/ 1930 w 8040"/>
                <a:gd name="T23" fmla="*/ 1131 h 2886"/>
                <a:gd name="T24" fmla="*/ 2208 w 8040"/>
                <a:gd name="T25" fmla="*/ 840 h 2886"/>
                <a:gd name="T26" fmla="*/ 2335 w 8040"/>
                <a:gd name="T27" fmla="*/ 717 h 2886"/>
                <a:gd name="T28" fmla="*/ 2274 w 8040"/>
                <a:gd name="T29" fmla="*/ 1070 h 2886"/>
                <a:gd name="T30" fmla="*/ 2196 w 8040"/>
                <a:gd name="T31" fmla="*/ 1413 h 2886"/>
                <a:gd name="T32" fmla="*/ 2214 w 8040"/>
                <a:gd name="T33" fmla="*/ 1202 h 2886"/>
                <a:gd name="T34" fmla="*/ 2159 w 8040"/>
                <a:gd name="T35" fmla="*/ 1042 h 2886"/>
                <a:gd name="T36" fmla="*/ 2000 w 8040"/>
                <a:gd name="T37" fmla="*/ 1384 h 2886"/>
                <a:gd name="T38" fmla="*/ 1852 w 8040"/>
                <a:gd name="T39" fmla="*/ 1754 h 2886"/>
                <a:gd name="T40" fmla="*/ 2015 w 8040"/>
                <a:gd name="T41" fmla="*/ 2408 h 2886"/>
                <a:gd name="T42" fmla="*/ 2165 w 8040"/>
                <a:gd name="T43" fmla="*/ 2601 h 2886"/>
                <a:gd name="T44" fmla="*/ 2251 w 8040"/>
                <a:gd name="T45" fmla="*/ 2173 h 2886"/>
                <a:gd name="T46" fmla="*/ 2270 w 8040"/>
                <a:gd name="T47" fmla="*/ 1825 h 2886"/>
                <a:gd name="T48" fmla="*/ 2759 w 8040"/>
                <a:gd name="T49" fmla="*/ 1983 h 2886"/>
                <a:gd name="T50" fmla="*/ 2891 w 8040"/>
                <a:gd name="T51" fmla="*/ 1987 h 2886"/>
                <a:gd name="T52" fmla="*/ 3030 w 8040"/>
                <a:gd name="T53" fmla="*/ 1972 h 2886"/>
                <a:gd name="T54" fmla="*/ 3144 w 8040"/>
                <a:gd name="T55" fmla="*/ 1920 h 2886"/>
                <a:gd name="T56" fmla="*/ 3299 w 8040"/>
                <a:gd name="T57" fmla="*/ 1683 h 2886"/>
                <a:gd name="T58" fmla="*/ 3336 w 8040"/>
                <a:gd name="T59" fmla="*/ 1417 h 2886"/>
                <a:gd name="T60" fmla="*/ 3468 w 8040"/>
                <a:gd name="T61" fmla="*/ 1202 h 2886"/>
                <a:gd name="T62" fmla="*/ 3538 w 8040"/>
                <a:gd name="T63" fmla="*/ 1215 h 2886"/>
                <a:gd name="T64" fmla="*/ 3488 w 8040"/>
                <a:gd name="T65" fmla="*/ 1304 h 2886"/>
                <a:gd name="T66" fmla="*/ 3388 w 8040"/>
                <a:gd name="T67" fmla="*/ 1592 h 2886"/>
                <a:gd name="T68" fmla="*/ 4248 w 8040"/>
                <a:gd name="T69" fmla="*/ 1774 h 2886"/>
                <a:gd name="T70" fmla="*/ 5232 w 8040"/>
                <a:gd name="T71" fmla="*/ 1609 h 2886"/>
                <a:gd name="T72" fmla="*/ 5534 w 8040"/>
                <a:gd name="T73" fmla="*/ 1441 h 2886"/>
                <a:gd name="T74" fmla="*/ 5642 w 8040"/>
                <a:gd name="T75" fmla="*/ 1157 h 2886"/>
                <a:gd name="T76" fmla="*/ 5710 w 8040"/>
                <a:gd name="T77" fmla="*/ 2042 h 2886"/>
                <a:gd name="T78" fmla="*/ 6056 w 8040"/>
                <a:gd name="T79" fmla="*/ 2492 h 2886"/>
                <a:gd name="T80" fmla="*/ 6337 w 8040"/>
                <a:gd name="T81" fmla="*/ 2866 h 2886"/>
                <a:gd name="T82" fmla="*/ 6725 w 8040"/>
                <a:gd name="T83" fmla="*/ 2767 h 2886"/>
                <a:gd name="T84" fmla="*/ 6456 w 8040"/>
                <a:gd name="T85" fmla="*/ 2689 h 2886"/>
                <a:gd name="T86" fmla="*/ 6089 w 8040"/>
                <a:gd name="T87" fmla="*/ 1881 h 2886"/>
                <a:gd name="T88" fmla="*/ 6360 w 8040"/>
                <a:gd name="T89" fmla="*/ 1136 h 2886"/>
                <a:gd name="T90" fmla="*/ 6476 w 8040"/>
                <a:gd name="T91" fmla="*/ 846 h 2886"/>
                <a:gd name="T92" fmla="*/ 6608 w 8040"/>
                <a:gd name="T93" fmla="*/ 1250 h 2886"/>
                <a:gd name="T94" fmla="*/ 6968 w 8040"/>
                <a:gd name="T95" fmla="*/ 1144 h 2886"/>
                <a:gd name="T96" fmla="*/ 7210 w 8040"/>
                <a:gd name="T97" fmla="*/ 1130 h 2886"/>
                <a:gd name="T98" fmla="*/ 7547 w 8040"/>
                <a:gd name="T99" fmla="*/ 1169 h 2886"/>
                <a:gd name="T100" fmla="*/ 7878 w 8040"/>
                <a:gd name="T101" fmla="*/ 1056 h 2886"/>
                <a:gd name="T102" fmla="*/ 7824 w 8040"/>
                <a:gd name="T103" fmla="*/ 744 h 2886"/>
                <a:gd name="T104" fmla="*/ 7637 w 8040"/>
                <a:gd name="T105" fmla="*/ 485 h 2886"/>
                <a:gd name="T106" fmla="*/ 7349 w 8040"/>
                <a:gd name="T107" fmla="*/ 268 h 2886"/>
                <a:gd name="T108" fmla="*/ 7350 w 8040"/>
                <a:gd name="T109" fmla="*/ 44 h 2886"/>
                <a:gd name="T110" fmla="*/ 6155 w 8040"/>
                <a:gd name="T111" fmla="*/ 335 h 2886"/>
                <a:gd name="T112" fmla="*/ 4200 w 8040"/>
                <a:gd name="T113" fmla="*/ 312 h 2886"/>
                <a:gd name="T114" fmla="*/ 3113 w 8040"/>
                <a:gd name="T115" fmla="*/ 304 h 2886"/>
                <a:gd name="T116" fmla="*/ 2472 w 8040"/>
                <a:gd name="T117" fmla="*/ 504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40" h="2886">
                  <a:moveTo>
                    <a:pt x="2352" y="504"/>
                  </a:moveTo>
                  <a:lnTo>
                    <a:pt x="2351" y="509"/>
                  </a:lnTo>
                  <a:lnTo>
                    <a:pt x="2351" y="514"/>
                  </a:lnTo>
                  <a:lnTo>
                    <a:pt x="2348" y="516"/>
                  </a:lnTo>
                  <a:lnTo>
                    <a:pt x="2347" y="519"/>
                  </a:lnTo>
                  <a:lnTo>
                    <a:pt x="2257" y="559"/>
                  </a:lnTo>
                  <a:lnTo>
                    <a:pt x="2214" y="581"/>
                  </a:lnTo>
                  <a:lnTo>
                    <a:pt x="2173" y="605"/>
                  </a:lnTo>
                  <a:lnTo>
                    <a:pt x="2093" y="654"/>
                  </a:lnTo>
                  <a:lnTo>
                    <a:pt x="2017" y="708"/>
                  </a:lnTo>
                  <a:lnTo>
                    <a:pt x="1944" y="765"/>
                  </a:lnTo>
                  <a:lnTo>
                    <a:pt x="1876" y="826"/>
                  </a:lnTo>
                  <a:lnTo>
                    <a:pt x="1842" y="857"/>
                  </a:lnTo>
                  <a:lnTo>
                    <a:pt x="1811" y="891"/>
                  </a:lnTo>
                  <a:lnTo>
                    <a:pt x="1752" y="960"/>
                  </a:lnTo>
                  <a:lnTo>
                    <a:pt x="1751" y="965"/>
                  </a:lnTo>
                  <a:lnTo>
                    <a:pt x="1751" y="971"/>
                  </a:lnTo>
                  <a:lnTo>
                    <a:pt x="1748" y="976"/>
                  </a:lnTo>
                  <a:lnTo>
                    <a:pt x="1747" y="978"/>
                  </a:lnTo>
                  <a:lnTo>
                    <a:pt x="1747" y="982"/>
                  </a:lnTo>
                  <a:lnTo>
                    <a:pt x="1732" y="1007"/>
                  </a:lnTo>
                  <a:lnTo>
                    <a:pt x="1721" y="1037"/>
                  </a:lnTo>
                  <a:lnTo>
                    <a:pt x="1710" y="1070"/>
                  </a:lnTo>
                  <a:lnTo>
                    <a:pt x="1704" y="1104"/>
                  </a:lnTo>
                  <a:lnTo>
                    <a:pt x="1693" y="1106"/>
                  </a:lnTo>
                  <a:lnTo>
                    <a:pt x="1688" y="1109"/>
                  </a:lnTo>
                  <a:lnTo>
                    <a:pt x="1663" y="1145"/>
                  </a:lnTo>
                  <a:lnTo>
                    <a:pt x="1637" y="1180"/>
                  </a:lnTo>
                  <a:lnTo>
                    <a:pt x="1622" y="1196"/>
                  </a:lnTo>
                  <a:lnTo>
                    <a:pt x="1609" y="1213"/>
                  </a:lnTo>
                  <a:lnTo>
                    <a:pt x="1579" y="1244"/>
                  </a:lnTo>
                  <a:lnTo>
                    <a:pt x="1562" y="1257"/>
                  </a:lnTo>
                  <a:lnTo>
                    <a:pt x="1547" y="1271"/>
                  </a:lnTo>
                  <a:lnTo>
                    <a:pt x="1513" y="1298"/>
                  </a:lnTo>
                  <a:lnTo>
                    <a:pt x="1477" y="1322"/>
                  </a:lnTo>
                  <a:lnTo>
                    <a:pt x="1458" y="1333"/>
                  </a:lnTo>
                  <a:lnTo>
                    <a:pt x="1440" y="1345"/>
                  </a:lnTo>
                  <a:lnTo>
                    <a:pt x="1439" y="1369"/>
                  </a:lnTo>
                  <a:lnTo>
                    <a:pt x="1436" y="1375"/>
                  </a:lnTo>
                  <a:lnTo>
                    <a:pt x="1435" y="1382"/>
                  </a:lnTo>
                  <a:lnTo>
                    <a:pt x="1432" y="1396"/>
                  </a:lnTo>
                  <a:lnTo>
                    <a:pt x="1427" y="1409"/>
                  </a:lnTo>
                  <a:lnTo>
                    <a:pt x="1422" y="1423"/>
                  </a:lnTo>
                  <a:lnTo>
                    <a:pt x="1415" y="1433"/>
                  </a:lnTo>
                  <a:lnTo>
                    <a:pt x="1408" y="1444"/>
                  </a:lnTo>
                  <a:lnTo>
                    <a:pt x="1399" y="1454"/>
                  </a:lnTo>
                  <a:lnTo>
                    <a:pt x="1392" y="1465"/>
                  </a:lnTo>
                  <a:lnTo>
                    <a:pt x="1380" y="1466"/>
                  </a:lnTo>
                  <a:lnTo>
                    <a:pt x="1370" y="1469"/>
                  </a:lnTo>
                  <a:lnTo>
                    <a:pt x="1294" y="1501"/>
                  </a:lnTo>
                  <a:lnTo>
                    <a:pt x="1217" y="1531"/>
                  </a:lnTo>
                  <a:lnTo>
                    <a:pt x="1138" y="1558"/>
                  </a:lnTo>
                  <a:lnTo>
                    <a:pt x="1058" y="1585"/>
                  </a:lnTo>
                  <a:lnTo>
                    <a:pt x="977" y="1607"/>
                  </a:lnTo>
                  <a:lnTo>
                    <a:pt x="955" y="1612"/>
                  </a:lnTo>
                  <a:lnTo>
                    <a:pt x="944" y="1615"/>
                  </a:lnTo>
                  <a:lnTo>
                    <a:pt x="935" y="1618"/>
                  </a:lnTo>
                  <a:lnTo>
                    <a:pt x="894" y="1630"/>
                  </a:lnTo>
                  <a:lnTo>
                    <a:pt x="810" y="1649"/>
                  </a:lnTo>
                  <a:lnTo>
                    <a:pt x="726" y="1667"/>
                  </a:lnTo>
                  <a:lnTo>
                    <a:pt x="638" y="1682"/>
                  </a:lnTo>
                  <a:lnTo>
                    <a:pt x="616" y="1684"/>
                  </a:lnTo>
                  <a:lnTo>
                    <a:pt x="594" y="1688"/>
                  </a:lnTo>
                  <a:lnTo>
                    <a:pt x="551" y="1695"/>
                  </a:lnTo>
                  <a:lnTo>
                    <a:pt x="462" y="1706"/>
                  </a:lnTo>
                  <a:lnTo>
                    <a:pt x="373" y="1714"/>
                  </a:lnTo>
                  <a:lnTo>
                    <a:pt x="326" y="1717"/>
                  </a:lnTo>
                  <a:lnTo>
                    <a:pt x="281" y="1720"/>
                  </a:lnTo>
                  <a:lnTo>
                    <a:pt x="188" y="1725"/>
                  </a:lnTo>
                  <a:lnTo>
                    <a:pt x="95" y="1728"/>
                  </a:lnTo>
                  <a:lnTo>
                    <a:pt x="47" y="1728"/>
                  </a:lnTo>
                  <a:lnTo>
                    <a:pt x="23" y="1728"/>
                  </a:lnTo>
                  <a:lnTo>
                    <a:pt x="11" y="1728"/>
                  </a:lnTo>
                  <a:lnTo>
                    <a:pt x="0" y="1729"/>
                  </a:lnTo>
                  <a:lnTo>
                    <a:pt x="47" y="1761"/>
                  </a:lnTo>
                  <a:lnTo>
                    <a:pt x="96" y="1791"/>
                  </a:lnTo>
                  <a:lnTo>
                    <a:pt x="148" y="1816"/>
                  </a:lnTo>
                  <a:lnTo>
                    <a:pt x="203" y="1840"/>
                  </a:lnTo>
                  <a:lnTo>
                    <a:pt x="259" y="1858"/>
                  </a:lnTo>
                  <a:lnTo>
                    <a:pt x="318" y="1875"/>
                  </a:lnTo>
                  <a:lnTo>
                    <a:pt x="379" y="1887"/>
                  </a:lnTo>
                  <a:lnTo>
                    <a:pt x="443" y="1898"/>
                  </a:lnTo>
                  <a:lnTo>
                    <a:pt x="508" y="1903"/>
                  </a:lnTo>
                  <a:lnTo>
                    <a:pt x="576" y="1906"/>
                  </a:lnTo>
                  <a:lnTo>
                    <a:pt x="647" y="1905"/>
                  </a:lnTo>
                  <a:lnTo>
                    <a:pt x="720" y="1902"/>
                  </a:lnTo>
                  <a:lnTo>
                    <a:pt x="793" y="1893"/>
                  </a:lnTo>
                  <a:lnTo>
                    <a:pt x="871" y="1882"/>
                  </a:lnTo>
                  <a:lnTo>
                    <a:pt x="950" y="1868"/>
                  </a:lnTo>
                  <a:lnTo>
                    <a:pt x="1033" y="1851"/>
                  </a:lnTo>
                  <a:lnTo>
                    <a:pt x="1056" y="1849"/>
                  </a:lnTo>
                  <a:lnTo>
                    <a:pt x="1126" y="1810"/>
                  </a:lnTo>
                  <a:lnTo>
                    <a:pt x="1198" y="1776"/>
                  </a:lnTo>
                  <a:lnTo>
                    <a:pt x="1271" y="1741"/>
                  </a:lnTo>
                  <a:lnTo>
                    <a:pt x="1346" y="1709"/>
                  </a:lnTo>
                  <a:lnTo>
                    <a:pt x="1356" y="1706"/>
                  </a:lnTo>
                  <a:lnTo>
                    <a:pt x="1368" y="1705"/>
                  </a:lnTo>
                  <a:lnTo>
                    <a:pt x="1375" y="1685"/>
                  </a:lnTo>
                  <a:lnTo>
                    <a:pt x="1386" y="1670"/>
                  </a:lnTo>
                  <a:lnTo>
                    <a:pt x="1397" y="1654"/>
                  </a:lnTo>
                  <a:lnTo>
                    <a:pt x="1412" y="1642"/>
                  </a:lnTo>
                  <a:lnTo>
                    <a:pt x="1428" y="1630"/>
                  </a:lnTo>
                  <a:lnTo>
                    <a:pt x="1446" y="1622"/>
                  </a:lnTo>
                  <a:lnTo>
                    <a:pt x="1465" y="1615"/>
                  </a:lnTo>
                  <a:lnTo>
                    <a:pt x="1488" y="1611"/>
                  </a:lnTo>
                  <a:lnTo>
                    <a:pt x="1512" y="1609"/>
                  </a:lnTo>
                  <a:lnTo>
                    <a:pt x="1532" y="1574"/>
                  </a:lnTo>
                  <a:lnTo>
                    <a:pt x="1554" y="1545"/>
                  </a:lnTo>
                  <a:lnTo>
                    <a:pt x="1576" y="1521"/>
                  </a:lnTo>
                  <a:lnTo>
                    <a:pt x="1600" y="1502"/>
                  </a:lnTo>
                  <a:lnTo>
                    <a:pt x="1624" y="1487"/>
                  </a:lnTo>
                  <a:lnTo>
                    <a:pt x="1649" y="1479"/>
                  </a:lnTo>
                  <a:lnTo>
                    <a:pt x="1675" y="1474"/>
                  </a:lnTo>
                  <a:lnTo>
                    <a:pt x="1703" y="1477"/>
                  </a:lnTo>
                  <a:lnTo>
                    <a:pt x="1703" y="1479"/>
                  </a:lnTo>
                  <a:lnTo>
                    <a:pt x="1703" y="1483"/>
                  </a:lnTo>
                  <a:lnTo>
                    <a:pt x="1704" y="1489"/>
                  </a:lnTo>
                  <a:lnTo>
                    <a:pt x="1716" y="1499"/>
                  </a:lnTo>
                  <a:lnTo>
                    <a:pt x="1730" y="1508"/>
                  </a:lnTo>
                  <a:lnTo>
                    <a:pt x="1740" y="1511"/>
                  </a:lnTo>
                  <a:lnTo>
                    <a:pt x="1752" y="1513"/>
                  </a:lnTo>
                  <a:lnTo>
                    <a:pt x="1751" y="1489"/>
                  </a:lnTo>
                  <a:lnTo>
                    <a:pt x="1747" y="1455"/>
                  </a:lnTo>
                  <a:lnTo>
                    <a:pt x="1742" y="1425"/>
                  </a:lnTo>
                  <a:lnTo>
                    <a:pt x="1736" y="1395"/>
                  </a:lnTo>
                  <a:lnTo>
                    <a:pt x="1728" y="1369"/>
                  </a:lnTo>
                  <a:lnTo>
                    <a:pt x="1742" y="1359"/>
                  </a:lnTo>
                  <a:lnTo>
                    <a:pt x="1758" y="1349"/>
                  </a:lnTo>
                  <a:lnTo>
                    <a:pt x="1760" y="1346"/>
                  </a:lnTo>
                  <a:lnTo>
                    <a:pt x="1764" y="1343"/>
                  </a:lnTo>
                  <a:lnTo>
                    <a:pt x="1771" y="1339"/>
                  </a:lnTo>
                  <a:lnTo>
                    <a:pt x="1786" y="1329"/>
                  </a:lnTo>
                  <a:lnTo>
                    <a:pt x="1798" y="1317"/>
                  </a:lnTo>
                  <a:lnTo>
                    <a:pt x="1810" y="1305"/>
                  </a:lnTo>
                  <a:lnTo>
                    <a:pt x="1814" y="1298"/>
                  </a:lnTo>
                  <a:lnTo>
                    <a:pt x="1817" y="1294"/>
                  </a:lnTo>
                  <a:lnTo>
                    <a:pt x="1820" y="1292"/>
                  </a:lnTo>
                  <a:lnTo>
                    <a:pt x="1832" y="1279"/>
                  </a:lnTo>
                  <a:lnTo>
                    <a:pt x="1834" y="1275"/>
                  </a:lnTo>
                  <a:lnTo>
                    <a:pt x="1837" y="1274"/>
                  </a:lnTo>
                  <a:lnTo>
                    <a:pt x="1848" y="1273"/>
                  </a:lnTo>
                  <a:lnTo>
                    <a:pt x="1849" y="1268"/>
                  </a:lnTo>
                  <a:lnTo>
                    <a:pt x="1852" y="1264"/>
                  </a:lnTo>
                  <a:lnTo>
                    <a:pt x="1856" y="1257"/>
                  </a:lnTo>
                  <a:lnTo>
                    <a:pt x="1858" y="1252"/>
                  </a:lnTo>
                  <a:lnTo>
                    <a:pt x="1860" y="1249"/>
                  </a:lnTo>
                  <a:lnTo>
                    <a:pt x="1865" y="1241"/>
                  </a:lnTo>
                  <a:lnTo>
                    <a:pt x="1865" y="1235"/>
                  </a:lnTo>
                  <a:lnTo>
                    <a:pt x="1866" y="1231"/>
                  </a:lnTo>
                  <a:lnTo>
                    <a:pt x="1868" y="1221"/>
                  </a:lnTo>
                  <a:lnTo>
                    <a:pt x="1868" y="1215"/>
                  </a:lnTo>
                  <a:lnTo>
                    <a:pt x="1870" y="1210"/>
                  </a:lnTo>
                  <a:lnTo>
                    <a:pt x="1872" y="1201"/>
                  </a:lnTo>
                  <a:lnTo>
                    <a:pt x="1872" y="1176"/>
                  </a:lnTo>
                  <a:lnTo>
                    <a:pt x="1910" y="1146"/>
                  </a:lnTo>
                  <a:lnTo>
                    <a:pt x="1930" y="1131"/>
                  </a:lnTo>
                  <a:lnTo>
                    <a:pt x="1950" y="1116"/>
                  </a:lnTo>
                  <a:lnTo>
                    <a:pt x="1987" y="1085"/>
                  </a:lnTo>
                  <a:lnTo>
                    <a:pt x="2026" y="1054"/>
                  </a:lnTo>
                  <a:lnTo>
                    <a:pt x="2062" y="1020"/>
                  </a:lnTo>
                  <a:lnTo>
                    <a:pt x="2098" y="988"/>
                  </a:lnTo>
                  <a:lnTo>
                    <a:pt x="2131" y="953"/>
                  </a:lnTo>
                  <a:lnTo>
                    <a:pt x="2148" y="935"/>
                  </a:lnTo>
                  <a:lnTo>
                    <a:pt x="2166" y="918"/>
                  </a:lnTo>
                  <a:lnTo>
                    <a:pt x="2168" y="915"/>
                  </a:lnTo>
                  <a:lnTo>
                    <a:pt x="2173" y="914"/>
                  </a:lnTo>
                  <a:lnTo>
                    <a:pt x="2184" y="912"/>
                  </a:lnTo>
                  <a:lnTo>
                    <a:pt x="2195" y="875"/>
                  </a:lnTo>
                  <a:lnTo>
                    <a:pt x="2208" y="840"/>
                  </a:lnTo>
                  <a:lnTo>
                    <a:pt x="2221" y="806"/>
                  </a:lnTo>
                  <a:lnTo>
                    <a:pt x="2237" y="773"/>
                  </a:lnTo>
                  <a:lnTo>
                    <a:pt x="2252" y="741"/>
                  </a:lnTo>
                  <a:lnTo>
                    <a:pt x="2270" y="711"/>
                  </a:lnTo>
                  <a:lnTo>
                    <a:pt x="2290" y="681"/>
                  </a:lnTo>
                  <a:lnTo>
                    <a:pt x="2311" y="654"/>
                  </a:lnTo>
                  <a:lnTo>
                    <a:pt x="2317" y="649"/>
                  </a:lnTo>
                  <a:lnTo>
                    <a:pt x="2328" y="648"/>
                  </a:lnTo>
                  <a:lnTo>
                    <a:pt x="2334" y="670"/>
                  </a:lnTo>
                  <a:lnTo>
                    <a:pt x="2336" y="694"/>
                  </a:lnTo>
                  <a:lnTo>
                    <a:pt x="2335" y="699"/>
                  </a:lnTo>
                  <a:lnTo>
                    <a:pt x="2335" y="705"/>
                  </a:lnTo>
                  <a:lnTo>
                    <a:pt x="2335" y="717"/>
                  </a:lnTo>
                  <a:lnTo>
                    <a:pt x="2330" y="741"/>
                  </a:lnTo>
                  <a:lnTo>
                    <a:pt x="2321" y="762"/>
                  </a:lnTo>
                  <a:lnTo>
                    <a:pt x="2309" y="786"/>
                  </a:lnTo>
                  <a:lnTo>
                    <a:pt x="2293" y="810"/>
                  </a:lnTo>
                  <a:lnTo>
                    <a:pt x="2274" y="834"/>
                  </a:lnTo>
                  <a:lnTo>
                    <a:pt x="2269" y="836"/>
                  </a:lnTo>
                  <a:lnTo>
                    <a:pt x="2266" y="838"/>
                  </a:lnTo>
                  <a:lnTo>
                    <a:pt x="2261" y="839"/>
                  </a:lnTo>
                  <a:lnTo>
                    <a:pt x="2256" y="840"/>
                  </a:lnTo>
                  <a:lnTo>
                    <a:pt x="2262" y="879"/>
                  </a:lnTo>
                  <a:lnTo>
                    <a:pt x="2267" y="918"/>
                  </a:lnTo>
                  <a:lnTo>
                    <a:pt x="2274" y="995"/>
                  </a:lnTo>
                  <a:lnTo>
                    <a:pt x="2274" y="1070"/>
                  </a:lnTo>
                  <a:lnTo>
                    <a:pt x="2273" y="1106"/>
                  </a:lnTo>
                  <a:lnTo>
                    <a:pt x="2270" y="1143"/>
                  </a:lnTo>
                  <a:lnTo>
                    <a:pt x="2266" y="1176"/>
                  </a:lnTo>
                  <a:lnTo>
                    <a:pt x="2260" y="1213"/>
                  </a:lnTo>
                  <a:lnTo>
                    <a:pt x="2252" y="1246"/>
                  </a:lnTo>
                  <a:lnTo>
                    <a:pt x="2245" y="1281"/>
                  </a:lnTo>
                  <a:lnTo>
                    <a:pt x="2242" y="1288"/>
                  </a:lnTo>
                  <a:lnTo>
                    <a:pt x="2239" y="1297"/>
                  </a:lnTo>
                  <a:lnTo>
                    <a:pt x="2234" y="1313"/>
                  </a:lnTo>
                  <a:lnTo>
                    <a:pt x="2224" y="1347"/>
                  </a:lnTo>
                  <a:lnTo>
                    <a:pt x="2212" y="1378"/>
                  </a:lnTo>
                  <a:lnTo>
                    <a:pt x="2198" y="1412"/>
                  </a:lnTo>
                  <a:lnTo>
                    <a:pt x="2196" y="1413"/>
                  </a:lnTo>
                  <a:lnTo>
                    <a:pt x="2194" y="1415"/>
                  </a:lnTo>
                  <a:lnTo>
                    <a:pt x="2189" y="1415"/>
                  </a:lnTo>
                  <a:lnTo>
                    <a:pt x="2184" y="1417"/>
                  </a:lnTo>
                  <a:lnTo>
                    <a:pt x="2185" y="1405"/>
                  </a:lnTo>
                  <a:lnTo>
                    <a:pt x="2189" y="1395"/>
                  </a:lnTo>
                  <a:lnTo>
                    <a:pt x="2203" y="1354"/>
                  </a:lnTo>
                  <a:lnTo>
                    <a:pt x="2209" y="1333"/>
                  </a:lnTo>
                  <a:lnTo>
                    <a:pt x="2214" y="1313"/>
                  </a:lnTo>
                  <a:lnTo>
                    <a:pt x="2216" y="1292"/>
                  </a:lnTo>
                  <a:lnTo>
                    <a:pt x="2218" y="1270"/>
                  </a:lnTo>
                  <a:lnTo>
                    <a:pt x="2218" y="1247"/>
                  </a:lnTo>
                  <a:lnTo>
                    <a:pt x="2218" y="1226"/>
                  </a:lnTo>
                  <a:lnTo>
                    <a:pt x="2214" y="1202"/>
                  </a:lnTo>
                  <a:lnTo>
                    <a:pt x="2212" y="1190"/>
                  </a:lnTo>
                  <a:lnTo>
                    <a:pt x="2210" y="1186"/>
                  </a:lnTo>
                  <a:lnTo>
                    <a:pt x="2210" y="1184"/>
                  </a:lnTo>
                  <a:lnTo>
                    <a:pt x="2210" y="1179"/>
                  </a:lnTo>
                  <a:lnTo>
                    <a:pt x="2206" y="1155"/>
                  </a:lnTo>
                  <a:lnTo>
                    <a:pt x="2202" y="1143"/>
                  </a:lnTo>
                  <a:lnTo>
                    <a:pt x="2200" y="1132"/>
                  </a:lnTo>
                  <a:lnTo>
                    <a:pt x="2195" y="1119"/>
                  </a:lnTo>
                  <a:lnTo>
                    <a:pt x="2191" y="1107"/>
                  </a:lnTo>
                  <a:lnTo>
                    <a:pt x="2182" y="1083"/>
                  </a:lnTo>
                  <a:lnTo>
                    <a:pt x="2160" y="1032"/>
                  </a:lnTo>
                  <a:lnTo>
                    <a:pt x="2159" y="1037"/>
                  </a:lnTo>
                  <a:lnTo>
                    <a:pt x="2159" y="1042"/>
                  </a:lnTo>
                  <a:lnTo>
                    <a:pt x="2156" y="1044"/>
                  </a:lnTo>
                  <a:lnTo>
                    <a:pt x="2155" y="1044"/>
                  </a:lnTo>
                  <a:lnTo>
                    <a:pt x="2155" y="1046"/>
                  </a:lnTo>
                  <a:lnTo>
                    <a:pt x="2155" y="1048"/>
                  </a:lnTo>
                  <a:lnTo>
                    <a:pt x="2108" y="1076"/>
                  </a:lnTo>
                  <a:lnTo>
                    <a:pt x="2064" y="1108"/>
                  </a:lnTo>
                  <a:lnTo>
                    <a:pt x="2022" y="1142"/>
                  </a:lnTo>
                  <a:lnTo>
                    <a:pt x="1984" y="1179"/>
                  </a:lnTo>
                  <a:lnTo>
                    <a:pt x="1945" y="1216"/>
                  </a:lnTo>
                  <a:lnTo>
                    <a:pt x="1910" y="1257"/>
                  </a:lnTo>
                  <a:lnTo>
                    <a:pt x="1878" y="1299"/>
                  </a:lnTo>
                  <a:lnTo>
                    <a:pt x="1848" y="1345"/>
                  </a:lnTo>
                  <a:lnTo>
                    <a:pt x="2000" y="1384"/>
                  </a:lnTo>
                  <a:lnTo>
                    <a:pt x="2156" y="1427"/>
                  </a:lnTo>
                  <a:lnTo>
                    <a:pt x="2159" y="1431"/>
                  </a:lnTo>
                  <a:lnTo>
                    <a:pt x="2159" y="1435"/>
                  </a:lnTo>
                  <a:lnTo>
                    <a:pt x="2160" y="1441"/>
                  </a:lnTo>
                  <a:lnTo>
                    <a:pt x="2136" y="1441"/>
                  </a:lnTo>
                  <a:lnTo>
                    <a:pt x="2056" y="1441"/>
                  </a:lnTo>
                  <a:lnTo>
                    <a:pt x="1973" y="1441"/>
                  </a:lnTo>
                  <a:lnTo>
                    <a:pt x="1888" y="1441"/>
                  </a:lnTo>
                  <a:lnTo>
                    <a:pt x="1800" y="1441"/>
                  </a:lnTo>
                  <a:lnTo>
                    <a:pt x="1800" y="1657"/>
                  </a:lnTo>
                  <a:lnTo>
                    <a:pt x="1800" y="1681"/>
                  </a:lnTo>
                  <a:lnTo>
                    <a:pt x="1826" y="1715"/>
                  </a:lnTo>
                  <a:lnTo>
                    <a:pt x="1852" y="1754"/>
                  </a:lnTo>
                  <a:lnTo>
                    <a:pt x="1874" y="1792"/>
                  </a:lnTo>
                  <a:lnTo>
                    <a:pt x="1897" y="1834"/>
                  </a:lnTo>
                  <a:lnTo>
                    <a:pt x="1916" y="1876"/>
                  </a:lnTo>
                  <a:lnTo>
                    <a:pt x="1934" y="1922"/>
                  </a:lnTo>
                  <a:lnTo>
                    <a:pt x="1951" y="1969"/>
                  </a:lnTo>
                  <a:lnTo>
                    <a:pt x="1967" y="2018"/>
                  </a:lnTo>
                  <a:lnTo>
                    <a:pt x="1979" y="2067"/>
                  </a:lnTo>
                  <a:lnTo>
                    <a:pt x="1990" y="2120"/>
                  </a:lnTo>
                  <a:lnTo>
                    <a:pt x="1998" y="2174"/>
                  </a:lnTo>
                  <a:lnTo>
                    <a:pt x="2005" y="2230"/>
                  </a:lnTo>
                  <a:lnTo>
                    <a:pt x="2010" y="2287"/>
                  </a:lnTo>
                  <a:lnTo>
                    <a:pt x="2014" y="2347"/>
                  </a:lnTo>
                  <a:lnTo>
                    <a:pt x="2015" y="2408"/>
                  </a:lnTo>
                  <a:lnTo>
                    <a:pt x="2016" y="2473"/>
                  </a:lnTo>
                  <a:lnTo>
                    <a:pt x="2016" y="2497"/>
                  </a:lnTo>
                  <a:lnTo>
                    <a:pt x="2053" y="2568"/>
                  </a:lnTo>
                  <a:lnTo>
                    <a:pt x="2074" y="2601"/>
                  </a:lnTo>
                  <a:lnTo>
                    <a:pt x="2096" y="2635"/>
                  </a:lnTo>
                  <a:lnTo>
                    <a:pt x="2098" y="2636"/>
                  </a:lnTo>
                  <a:lnTo>
                    <a:pt x="2101" y="2639"/>
                  </a:lnTo>
                  <a:lnTo>
                    <a:pt x="2112" y="2641"/>
                  </a:lnTo>
                  <a:lnTo>
                    <a:pt x="2131" y="2630"/>
                  </a:lnTo>
                  <a:lnTo>
                    <a:pt x="2140" y="2623"/>
                  </a:lnTo>
                  <a:lnTo>
                    <a:pt x="2149" y="2617"/>
                  </a:lnTo>
                  <a:lnTo>
                    <a:pt x="2156" y="2609"/>
                  </a:lnTo>
                  <a:lnTo>
                    <a:pt x="2165" y="2601"/>
                  </a:lnTo>
                  <a:lnTo>
                    <a:pt x="2179" y="2586"/>
                  </a:lnTo>
                  <a:lnTo>
                    <a:pt x="2191" y="2567"/>
                  </a:lnTo>
                  <a:lnTo>
                    <a:pt x="2196" y="2556"/>
                  </a:lnTo>
                  <a:lnTo>
                    <a:pt x="2202" y="2546"/>
                  </a:lnTo>
                  <a:lnTo>
                    <a:pt x="2206" y="2534"/>
                  </a:lnTo>
                  <a:lnTo>
                    <a:pt x="2210" y="2523"/>
                  </a:lnTo>
                  <a:lnTo>
                    <a:pt x="2219" y="2499"/>
                  </a:lnTo>
                  <a:lnTo>
                    <a:pt x="2222" y="2497"/>
                  </a:lnTo>
                  <a:lnTo>
                    <a:pt x="2232" y="2497"/>
                  </a:lnTo>
                  <a:lnTo>
                    <a:pt x="2244" y="2412"/>
                  </a:lnTo>
                  <a:lnTo>
                    <a:pt x="2251" y="2329"/>
                  </a:lnTo>
                  <a:lnTo>
                    <a:pt x="2254" y="2249"/>
                  </a:lnTo>
                  <a:lnTo>
                    <a:pt x="2251" y="2173"/>
                  </a:lnTo>
                  <a:lnTo>
                    <a:pt x="2246" y="2134"/>
                  </a:lnTo>
                  <a:lnTo>
                    <a:pt x="2242" y="2098"/>
                  </a:lnTo>
                  <a:lnTo>
                    <a:pt x="2230" y="2028"/>
                  </a:lnTo>
                  <a:lnTo>
                    <a:pt x="2210" y="1959"/>
                  </a:lnTo>
                  <a:lnTo>
                    <a:pt x="2200" y="1927"/>
                  </a:lnTo>
                  <a:lnTo>
                    <a:pt x="2188" y="1896"/>
                  </a:lnTo>
                  <a:lnTo>
                    <a:pt x="2184" y="1884"/>
                  </a:lnTo>
                  <a:lnTo>
                    <a:pt x="2184" y="1873"/>
                  </a:lnTo>
                  <a:lnTo>
                    <a:pt x="2196" y="1857"/>
                  </a:lnTo>
                  <a:lnTo>
                    <a:pt x="2212" y="1846"/>
                  </a:lnTo>
                  <a:lnTo>
                    <a:pt x="2230" y="1837"/>
                  </a:lnTo>
                  <a:lnTo>
                    <a:pt x="2250" y="1831"/>
                  </a:lnTo>
                  <a:lnTo>
                    <a:pt x="2270" y="1825"/>
                  </a:lnTo>
                  <a:lnTo>
                    <a:pt x="2296" y="1822"/>
                  </a:lnTo>
                  <a:lnTo>
                    <a:pt x="2322" y="1821"/>
                  </a:lnTo>
                  <a:lnTo>
                    <a:pt x="2352" y="1824"/>
                  </a:lnTo>
                  <a:lnTo>
                    <a:pt x="2376" y="1825"/>
                  </a:lnTo>
                  <a:lnTo>
                    <a:pt x="2418" y="1846"/>
                  </a:lnTo>
                  <a:lnTo>
                    <a:pt x="2462" y="1869"/>
                  </a:lnTo>
                  <a:lnTo>
                    <a:pt x="2508" y="1890"/>
                  </a:lnTo>
                  <a:lnTo>
                    <a:pt x="2556" y="1910"/>
                  </a:lnTo>
                  <a:lnTo>
                    <a:pt x="2603" y="1928"/>
                  </a:lnTo>
                  <a:lnTo>
                    <a:pt x="2653" y="1946"/>
                  </a:lnTo>
                  <a:lnTo>
                    <a:pt x="2704" y="1963"/>
                  </a:lnTo>
                  <a:lnTo>
                    <a:pt x="2756" y="1980"/>
                  </a:lnTo>
                  <a:lnTo>
                    <a:pt x="2759" y="1983"/>
                  </a:lnTo>
                  <a:lnTo>
                    <a:pt x="2759" y="1987"/>
                  </a:lnTo>
                  <a:lnTo>
                    <a:pt x="2760" y="1993"/>
                  </a:lnTo>
                  <a:lnTo>
                    <a:pt x="2761" y="1992"/>
                  </a:lnTo>
                  <a:lnTo>
                    <a:pt x="2764" y="1992"/>
                  </a:lnTo>
                  <a:lnTo>
                    <a:pt x="2768" y="1992"/>
                  </a:lnTo>
                  <a:lnTo>
                    <a:pt x="2778" y="1992"/>
                  </a:lnTo>
                  <a:lnTo>
                    <a:pt x="2797" y="1992"/>
                  </a:lnTo>
                  <a:lnTo>
                    <a:pt x="2836" y="1990"/>
                  </a:lnTo>
                  <a:lnTo>
                    <a:pt x="2873" y="1988"/>
                  </a:lnTo>
                  <a:lnTo>
                    <a:pt x="2874" y="1987"/>
                  </a:lnTo>
                  <a:lnTo>
                    <a:pt x="2876" y="1987"/>
                  </a:lnTo>
                  <a:lnTo>
                    <a:pt x="2881" y="1987"/>
                  </a:lnTo>
                  <a:lnTo>
                    <a:pt x="2891" y="1987"/>
                  </a:lnTo>
                  <a:lnTo>
                    <a:pt x="2910" y="1987"/>
                  </a:lnTo>
                  <a:lnTo>
                    <a:pt x="2927" y="1984"/>
                  </a:lnTo>
                  <a:lnTo>
                    <a:pt x="2928" y="1983"/>
                  </a:lnTo>
                  <a:lnTo>
                    <a:pt x="2930" y="1983"/>
                  </a:lnTo>
                  <a:lnTo>
                    <a:pt x="2935" y="1983"/>
                  </a:lnTo>
                  <a:lnTo>
                    <a:pt x="2945" y="1983"/>
                  </a:lnTo>
                  <a:lnTo>
                    <a:pt x="2962" y="1981"/>
                  </a:lnTo>
                  <a:lnTo>
                    <a:pt x="2963" y="1980"/>
                  </a:lnTo>
                  <a:lnTo>
                    <a:pt x="2965" y="1980"/>
                  </a:lnTo>
                  <a:lnTo>
                    <a:pt x="2970" y="1980"/>
                  </a:lnTo>
                  <a:lnTo>
                    <a:pt x="2980" y="1980"/>
                  </a:lnTo>
                  <a:lnTo>
                    <a:pt x="3013" y="1975"/>
                  </a:lnTo>
                  <a:lnTo>
                    <a:pt x="3030" y="1972"/>
                  </a:lnTo>
                  <a:lnTo>
                    <a:pt x="3031" y="1971"/>
                  </a:lnTo>
                  <a:lnTo>
                    <a:pt x="3034" y="1971"/>
                  </a:lnTo>
                  <a:lnTo>
                    <a:pt x="3038" y="1971"/>
                  </a:lnTo>
                  <a:lnTo>
                    <a:pt x="3048" y="1971"/>
                  </a:lnTo>
                  <a:lnTo>
                    <a:pt x="3072" y="1969"/>
                  </a:lnTo>
                  <a:lnTo>
                    <a:pt x="3073" y="1956"/>
                  </a:lnTo>
                  <a:lnTo>
                    <a:pt x="3078" y="1945"/>
                  </a:lnTo>
                  <a:lnTo>
                    <a:pt x="3084" y="1935"/>
                  </a:lnTo>
                  <a:lnTo>
                    <a:pt x="3094" y="1929"/>
                  </a:lnTo>
                  <a:lnTo>
                    <a:pt x="3102" y="1923"/>
                  </a:lnTo>
                  <a:lnTo>
                    <a:pt x="3114" y="1921"/>
                  </a:lnTo>
                  <a:lnTo>
                    <a:pt x="3127" y="1918"/>
                  </a:lnTo>
                  <a:lnTo>
                    <a:pt x="3144" y="1920"/>
                  </a:lnTo>
                  <a:lnTo>
                    <a:pt x="3168" y="1921"/>
                  </a:lnTo>
                  <a:lnTo>
                    <a:pt x="3184" y="1888"/>
                  </a:lnTo>
                  <a:lnTo>
                    <a:pt x="3202" y="1858"/>
                  </a:lnTo>
                  <a:lnTo>
                    <a:pt x="3222" y="1831"/>
                  </a:lnTo>
                  <a:lnTo>
                    <a:pt x="3246" y="1807"/>
                  </a:lnTo>
                  <a:lnTo>
                    <a:pt x="3248" y="1803"/>
                  </a:lnTo>
                  <a:lnTo>
                    <a:pt x="3253" y="1802"/>
                  </a:lnTo>
                  <a:lnTo>
                    <a:pt x="3264" y="1801"/>
                  </a:lnTo>
                  <a:lnTo>
                    <a:pt x="3268" y="1786"/>
                  </a:lnTo>
                  <a:lnTo>
                    <a:pt x="3272" y="1773"/>
                  </a:lnTo>
                  <a:lnTo>
                    <a:pt x="3282" y="1744"/>
                  </a:lnTo>
                  <a:lnTo>
                    <a:pt x="3289" y="1714"/>
                  </a:lnTo>
                  <a:lnTo>
                    <a:pt x="3299" y="1683"/>
                  </a:lnTo>
                  <a:lnTo>
                    <a:pt x="3302" y="1681"/>
                  </a:lnTo>
                  <a:lnTo>
                    <a:pt x="3312" y="1681"/>
                  </a:lnTo>
                  <a:lnTo>
                    <a:pt x="3317" y="1640"/>
                  </a:lnTo>
                  <a:lnTo>
                    <a:pt x="3322" y="1603"/>
                  </a:lnTo>
                  <a:lnTo>
                    <a:pt x="3325" y="1568"/>
                  </a:lnTo>
                  <a:lnTo>
                    <a:pt x="3330" y="1537"/>
                  </a:lnTo>
                  <a:lnTo>
                    <a:pt x="3330" y="1521"/>
                  </a:lnTo>
                  <a:lnTo>
                    <a:pt x="3331" y="1508"/>
                  </a:lnTo>
                  <a:lnTo>
                    <a:pt x="3334" y="1483"/>
                  </a:lnTo>
                  <a:lnTo>
                    <a:pt x="3335" y="1460"/>
                  </a:lnTo>
                  <a:lnTo>
                    <a:pt x="3335" y="1449"/>
                  </a:lnTo>
                  <a:lnTo>
                    <a:pt x="3336" y="1441"/>
                  </a:lnTo>
                  <a:lnTo>
                    <a:pt x="3336" y="1417"/>
                  </a:lnTo>
                  <a:lnTo>
                    <a:pt x="3341" y="1408"/>
                  </a:lnTo>
                  <a:lnTo>
                    <a:pt x="3347" y="1401"/>
                  </a:lnTo>
                  <a:lnTo>
                    <a:pt x="3359" y="1385"/>
                  </a:lnTo>
                  <a:lnTo>
                    <a:pt x="3368" y="1369"/>
                  </a:lnTo>
                  <a:lnTo>
                    <a:pt x="3378" y="1352"/>
                  </a:lnTo>
                  <a:lnTo>
                    <a:pt x="3385" y="1333"/>
                  </a:lnTo>
                  <a:lnTo>
                    <a:pt x="3394" y="1313"/>
                  </a:lnTo>
                  <a:lnTo>
                    <a:pt x="3396" y="1303"/>
                  </a:lnTo>
                  <a:lnTo>
                    <a:pt x="3400" y="1293"/>
                  </a:lnTo>
                  <a:lnTo>
                    <a:pt x="3402" y="1282"/>
                  </a:lnTo>
                  <a:lnTo>
                    <a:pt x="3406" y="1273"/>
                  </a:lnTo>
                  <a:lnTo>
                    <a:pt x="3408" y="1249"/>
                  </a:lnTo>
                  <a:lnTo>
                    <a:pt x="3468" y="1202"/>
                  </a:lnTo>
                  <a:lnTo>
                    <a:pt x="3532" y="1158"/>
                  </a:lnTo>
                  <a:lnTo>
                    <a:pt x="3540" y="1154"/>
                  </a:lnTo>
                  <a:lnTo>
                    <a:pt x="3552" y="1152"/>
                  </a:lnTo>
                  <a:lnTo>
                    <a:pt x="3550" y="1160"/>
                  </a:lnTo>
                  <a:lnTo>
                    <a:pt x="3548" y="1161"/>
                  </a:lnTo>
                  <a:lnTo>
                    <a:pt x="3548" y="1163"/>
                  </a:lnTo>
                  <a:lnTo>
                    <a:pt x="3548" y="1168"/>
                  </a:lnTo>
                  <a:lnTo>
                    <a:pt x="3546" y="1185"/>
                  </a:lnTo>
                  <a:lnTo>
                    <a:pt x="3541" y="1199"/>
                  </a:lnTo>
                  <a:lnTo>
                    <a:pt x="3539" y="1207"/>
                  </a:lnTo>
                  <a:lnTo>
                    <a:pt x="3538" y="1208"/>
                  </a:lnTo>
                  <a:lnTo>
                    <a:pt x="3538" y="1210"/>
                  </a:lnTo>
                  <a:lnTo>
                    <a:pt x="3538" y="1215"/>
                  </a:lnTo>
                  <a:lnTo>
                    <a:pt x="3535" y="1217"/>
                  </a:lnTo>
                  <a:lnTo>
                    <a:pt x="3534" y="1219"/>
                  </a:lnTo>
                  <a:lnTo>
                    <a:pt x="3534" y="1221"/>
                  </a:lnTo>
                  <a:lnTo>
                    <a:pt x="3532" y="1228"/>
                  </a:lnTo>
                  <a:lnTo>
                    <a:pt x="3527" y="1243"/>
                  </a:lnTo>
                  <a:lnTo>
                    <a:pt x="3520" y="1256"/>
                  </a:lnTo>
                  <a:lnTo>
                    <a:pt x="3514" y="1270"/>
                  </a:lnTo>
                  <a:lnTo>
                    <a:pt x="3509" y="1275"/>
                  </a:lnTo>
                  <a:lnTo>
                    <a:pt x="3506" y="1277"/>
                  </a:lnTo>
                  <a:lnTo>
                    <a:pt x="3505" y="1279"/>
                  </a:lnTo>
                  <a:lnTo>
                    <a:pt x="3505" y="1281"/>
                  </a:lnTo>
                  <a:lnTo>
                    <a:pt x="3498" y="1293"/>
                  </a:lnTo>
                  <a:lnTo>
                    <a:pt x="3488" y="1304"/>
                  </a:lnTo>
                  <a:lnTo>
                    <a:pt x="3480" y="1316"/>
                  </a:lnTo>
                  <a:lnTo>
                    <a:pt x="3460" y="1335"/>
                  </a:lnTo>
                  <a:lnTo>
                    <a:pt x="3438" y="1353"/>
                  </a:lnTo>
                  <a:lnTo>
                    <a:pt x="3434" y="1354"/>
                  </a:lnTo>
                  <a:lnTo>
                    <a:pt x="3433" y="1358"/>
                  </a:lnTo>
                  <a:lnTo>
                    <a:pt x="3432" y="1369"/>
                  </a:lnTo>
                  <a:lnTo>
                    <a:pt x="3428" y="1388"/>
                  </a:lnTo>
                  <a:lnTo>
                    <a:pt x="3426" y="1408"/>
                  </a:lnTo>
                  <a:lnTo>
                    <a:pt x="3421" y="1448"/>
                  </a:lnTo>
                  <a:lnTo>
                    <a:pt x="3414" y="1485"/>
                  </a:lnTo>
                  <a:lnTo>
                    <a:pt x="3407" y="1522"/>
                  </a:lnTo>
                  <a:lnTo>
                    <a:pt x="3397" y="1557"/>
                  </a:lnTo>
                  <a:lnTo>
                    <a:pt x="3388" y="1592"/>
                  </a:lnTo>
                  <a:lnTo>
                    <a:pt x="3376" y="1625"/>
                  </a:lnTo>
                  <a:lnTo>
                    <a:pt x="3372" y="1633"/>
                  </a:lnTo>
                  <a:lnTo>
                    <a:pt x="3370" y="1641"/>
                  </a:lnTo>
                  <a:lnTo>
                    <a:pt x="3365" y="1658"/>
                  </a:lnTo>
                  <a:lnTo>
                    <a:pt x="3364" y="1681"/>
                  </a:lnTo>
                  <a:lnTo>
                    <a:pt x="3476" y="1687"/>
                  </a:lnTo>
                  <a:lnTo>
                    <a:pt x="3590" y="1695"/>
                  </a:lnTo>
                  <a:lnTo>
                    <a:pt x="3702" y="1705"/>
                  </a:lnTo>
                  <a:lnTo>
                    <a:pt x="3814" y="1717"/>
                  </a:lnTo>
                  <a:lnTo>
                    <a:pt x="3923" y="1729"/>
                  </a:lnTo>
                  <a:lnTo>
                    <a:pt x="4032" y="1743"/>
                  </a:lnTo>
                  <a:lnTo>
                    <a:pt x="4140" y="1758"/>
                  </a:lnTo>
                  <a:lnTo>
                    <a:pt x="4248" y="1774"/>
                  </a:lnTo>
                  <a:lnTo>
                    <a:pt x="4272" y="1777"/>
                  </a:lnTo>
                  <a:lnTo>
                    <a:pt x="4381" y="1761"/>
                  </a:lnTo>
                  <a:lnTo>
                    <a:pt x="4495" y="1744"/>
                  </a:lnTo>
                  <a:lnTo>
                    <a:pt x="4612" y="1726"/>
                  </a:lnTo>
                  <a:lnTo>
                    <a:pt x="4730" y="1708"/>
                  </a:lnTo>
                  <a:lnTo>
                    <a:pt x="4852" y="1688"/>
                  </a:lnTo>
                  <a:lnTo>
                    <a:pt x="4975" y="1666"/>
                  </a:lnTo>
                  <a:lnTo>
                    <a:pt x="5101" y="1643"/>
                  </a:lnTo>
                  <a:lnTo>
                    <a:pt x="5230" y="1621"/>
                  </a:lnTo>
                  <a:lnTo>
                    <a:pt x="5230" y="1619"/>
                  </a:lnTo>
                  <a:lnTo>
                    <a:pt x="5231" y="1617"/>
                  </a:lnTo>
                  <a:lnTo>
                    <a:pt x="5231" y="1613"/>
                  </a:lnTo>
                  <a:lnTo>
                    <a:pt x="5232" y="1609"/>
                  </a:lnTo>
                  <a:lnTo>
                    <a:pt x="5279" y="1606"/>
                  </a:lnTo>
                  <a:lnTo>
                    <a:pt x="5330" y="1612"/>
                  </a:lnTo>
                  <a:lnTo>
                    <a:pt x="5357" y="1617"/>
                  </a:lnTo>
                  <a:lnTo>
                    <a:pt x="5386" y="1624"/>
                  </a:lnTo>
                  <a:lnTo>
                    <a:pt x="5444" y="1643"/>
                  </a:lnTo>
                  <a:lnTo>
                    <a:pt x="5447" y="1647"/>
                  </a:lnTo>
                  <a:lnTo>
                    <a:pt x="5447" y="1651"/>
                  </a:lnTo>
                  <a:lnTo>
                    <a:pt x="5448" y="1657"/>
                  </a:lnTo>
                  <a:lnTo>
                    <a:pt x="5470" y="1605"/>
                  </a:lnTo>
                  <a:lnTo>
                    <a:pt x="5491" y="1553"/>
                  </a:lnTo>
                  <a:lnTo>
                    <a:pt x="5510" y="1499"/>
                  </a:lnTo>
                  <a:lnTo>
                    <a:pt x="5531" y="1444"/>
                  </a:lnTo>
                  <a:lnTo>
                    <a:pt x="5534" y="1441"/>
                  </a:lnTo>
                  <a:lnTo>
                    <a:pt x="5544" y="1441"/>
                  </a:lnTo>
                  <a:lnTo>
                    <a:pt x="5552" y="1323"/>
                  </a:lnTo>
                  <a:lnTo>
                    <a:pt x="5562" y="1204"/>
                  </a:lnTo>
                  <a:lnTo>
                    <a:pt x="5563" y="1173"/>
                  </a:lnTo>
                  <a:lnTo>
                    <a:pt x="5566" y="1143"/>
                  </a:lnTo>
                  <a:lnTo>
                    <a:pt x="5570" y="1083"/>
                  </a:lnTo>
                  <a:lnTo>
                    <a:pt x="5580" y="962"/>
                  </a:lnTo>
                  <a:lnTo>
                    <a:pt x="5582" y="960"/>
                  </a:lnTo>
                  <a:lnTo>
                    <a:pt x="5592" y="960"/>
                  </a:lnTo>
                  <a:lnTo>
                    <a:pt x="5611" y="1005"/>
                  </a:lnTo>
                  <a:lnTo>
                    <a:pt x="5626" y="1054"/>
                  </a:lnTo>
                  <a:lnTo>
                    <a:pt x="5635" y="1103"/>
                  </a:lnTo>
                  <a:lnTo>
                    <a:pt x="5642" y="1157"/>
                  </a:lnTo>
                  <a:lnTo>
                    <a:pt x="5642" y="1211"/>
                  </a:lnTo>
                  <a:lnTo>
                    <a:pt x="5640" y="1270"/>
                  </a:lnTo>
                  <a:lnTo>
                    <a:pt x="5630" y="1330"/>
                  </a:lnTo>
                  <a:lnTo>
                    <a:pt x="5618" y="1394"/>
                  </a:lnTo>
                  <a:lnTo>
                    <a:pt x="5616" y="1417"/>
                  </a:lnTo>
                  <a:lnTo>
                    <a:pt x="5579" y="1493"/>
                  </a:lnTo>
                  <a:lnTo>
                    <a:pt x="5548" y="1576"/>
                  </a:lnTo>
                  <a:lnTo>
                    <a:pt x="5520" y="1661"/>
                  </a:lnTo>
                  <a:lnTo>
                    <a:pt x="5508" y="1706"/>
                  </a:lnTo>
                  <a:lnTo>
                    <a:pt x="5498" y="1753"/>
                  </a:lnTo>
                  <a:lnTo>
                    <a:pt x="5496" y="1777"/>
                  </a:lnTo>
                  <a:lnTo>
                    <a:pt x="5600" y="1910"/>
                  </a:lnTo>
                  <a:lnTo>
                    <a:pt x="5710" y="2042"/>
                  </a:lnTo>
                  <a:lnTo>
                    <a:pt x="5764" y="2106"/>
                  </a:lnTo>
                  <a:lnTo>
                    <a:pt x="5820" y="2170"/>
                  </a:lnTo>
                  <a:lnTo>
                    <a:pt x="5934" y="2299"/>
                  </a:lnTo>
                  <a:lnTo>
                    <a:pt x="5936" y="2300"/>
                  </a:lnTo>
                  <a:lnTo>
                    <a:pt x="5941" y="2303"/>
                  </a:lnTo>
                  <a:lnTo>
                    <a:pt x="5952" y="2305"/>
                  </a:lnTo>
                  <a:lnTo>
                    <a:pt x="5962" y="2335"/>
                  </a:lnTo>
                  <a:lnTo>
                    <a:pt x="5975" y="2365"/>
                  </a:lnTo>
                  <a:lnTo>
                    <a:pt x="5988" y="2393"/>
                  </a:lnTo>
                  <a:lnTo>
                    <a:pt x="6004" y="2420"/>
                  </a:lnTo>
                  <a:lnTo>
                    <a:pt x="6019" y="2445"/>
                  </a:lnTo>
                  <a:lnTo>
                    <a:pt x="6037" y="2469"/>
                  </a:lnTo>
                  <a:lnTo>
                    <a:pt x="6056" y="2492"/>
                  </a:lnTo>
                  <a:lnTo>
                    <a:pt x="6078" y="2515"/>
                  </a:lnTo>
                  <a:lnTo>
                    <a:pt x="6080" y="2516"/>
                  </a:lnTo>
                  <a:lnTo>
                    <a:pt x="6085" y="2519"/>
                  </a:lnTo>
                  <a:lnTo>
                    <a:pt x="6096" y="2521"/>
                  </a:lnTo>
                  <a:lnTo>
                    <a:pt x="6138" y="2604"/>
                  </a:lnTo>
                  <a:lnTo>
                    <a:pt x="6182" y="2688"/>
                  </a:lnTo>
                  <a:lnTo>
                    <a:pt x="6227" y="2770"/>
                  </a:lnTo>
                  <a:lnTo>
                    <a:pt x="6274" y="2852"/>
                  </a:lnTo>
                  <a:lnTo>
                    <a:pt x="6275" y="2854"/>
                  </a:lnTo>
                  <a:lnTo>
                    <a:pt x="6278" y="2856"/>
                  </a:lnTo>
                  <a:lnTo>
                    <a:pt x="6282" y="2856"/>
                  </a:lnTo>
                  <a:lnTo>
                    <a:pt x="6288" y="2857"/>
                  </a:lnTo>
                  <a:lnTo>
                    <a:pt x="6337" y="2866"/>
                  </a:lnTo>
                  <a:lnTo>
                    <a:pt x="6390" y="2873"/>
                  </a:lnTo>
                  <a:lnTo>
                    <a:pt x="6444" y="2878"/>
                  </a:lnTo>
                  <a:lnTo>
                    <a:pt x="6502" y="2882"/>
                  </a:lnTo>
                  <a:lnTo>
                    <a:pt x="6558" y="2885"/>
                  </a:lnTo>
                  <a:lnTo>
                    <a:pt x="6618" y="2886"/>
                  </a:lnTo>
                  <a:lnTo>
                    <a:pt x="6679" y="2885"/>
                  </a:lnTo>
                  <a:lnTo>
                    <a:pt x="6744" y="2882"/>
                  </a:lnTo>
                  <a:lnTo>
                    <a:pt x="6768" y="2881"/>
                  </a:lnTo>
                  <a:lnTo>
                    <a:pt x="6766" y="2857"/>
                  </a:lnTo>
                  <a:lnTo>
                    <a:pt x="6757" y="2830"/>
                  </a:lnTo>
                  <a:lnTo>
                    <a:pt x="6749" y="2807"/>
                  </a:lnTo>
                  <a:lnTo>
                    <a:pt x="6738" y="2785"/>
                  </a:lnTo>
                  <a:lnTo>
                    <a:pt x="6725" y="2767"/>
                  </a:lnTo>
                  <a:lnTo>
                    <a:pt x="6709" y="2749"/>
                  </a:lnTo>
                  <a:lnTo>
                    <a:pt x="6691" y="2735"/>
                  </a:lnTo>
                  <a:lnTo>
                    <a:pt x="6671" y="2721"/>
                  </a:lnTo>
                  <a:lnTo>
                    <a:pt x="6648" y="2713"/>
                  </a:lnTo>
                  <a:lnTo>
                    <a:pt x="6624" y="2714"/>
                  </a:lnTo>
                  <a:lnTo>
                    <a:pt x="6596" y="2715"/>
                  </a:lnTo>
                  <a:lnTo>
                    <a:pt x="6571" y="2717"/>
                  </a:lnTo>
                  <a:lnTo>
                    <a:pt x="6547" y="2715"/>
                  </a:lnTo>
                  <a:lnTo>
                    <a:pt x="6527" y="2713"/>
                  </a:lnTo>
                  <a:lnTo>
                    <a:pt x="6505" y="2708"/>
                  </a:lnTo>
                  <a:lnTo>
                    <a:pt x="6487" y="2703"/>
                  </a:lnTo>
                  <a:lnTo>
                    <a:pt x="6470" y="2696"/>
                  </a:lnTo>
                  <a:lnTo>
                    <a:pt x="6456" y="2689"/>
                  </a:lnTo>
                  <a:lnTo>
                    <a:pt x="6445" y="2688"/>
                  </a:lnTo>
                  <a:lnTo>
                    <a:pt x="6442" y="2685"/>
                  </a:lnTo>
                  <a:lnTo>
                    <a:pt x="6440" y="2684"/>
                  </a:lnTo>
                  <a:lnTo>
                    <a:pt x="6384" y="2585"/>
                  </a:lnTo>
                  <a:lnTo>
                    <a:pt x="6332" y="2483"/>
                  </a:lnTo>
                  <a:lnTo>
                    <a:pt x="6306" y="2430"/>
                  </a:lnTo>
                  <a:lnTo>
                    <a:pt x="6282" y="2378"/>
                  </a:lnTo>
                  <a:lnTo>
                    <a:pt x="6235" y="2274"/>
                  </a:lnTo>
                  <a:lnTo>
                    <a:pt x="6211" y="2218"/>
                  </a:lnTo>
                  <a:lnTo>
                    <a:pt x="6190" y="2164"/>
                  </a:lnTo>
                  <a:lnTo>
                    <a:pt x="6148" y="2053"/>
                  </a:lnTo>
                  <a:lnTo>
                    <a:pt x="6108" y="1939"/>
                  </a:lnTo>
                  <a:lnTo>
                    <a:pt x="6089" y="1881"/>
                  </a:lnTo>
                  <a:lnTo>
                    <a:pt x="6072" y="1825"/>
                  </a:lnTo>
                  <a:lnTo>
                    <a:pt x="6073" y="1813"/>
                  </a:lnTo>
                  <a:lnTo>
                    <a:pt x="6077" y="1804"/>
                  </a:lnTo>
                  <a:lnTo>
                    <a:pt x="6144" y="1691"/>
                  </a:lnTo>
                  <a:lnTo>
                    <a:pt x="6215" y="1582"/>
                  </a:lnTo>
                  <a:lnTo>
                    <a:pt x="6286" y="1474"/>
                  </a:lnTo>
                  <a:lnTo>
                    <a:pt x="6360" y="1369"/>
                  </a:lnTo>
                  <a:lnTo>
                    <a:pt x="6359" y="1345"/>
                  </a:lnTo>
                  <a:lnTo>
                    <a:pt x="6355" y="1299"/>
                  </a:lnTo>
                  <a:lnTo>
                    <a:pt x="6355" y="1257"/>
                  </a:lnTo>
                  <a:lnTo>
                    <a:pt x="6355" y="1215"/>
                  </a:lnTo>
                  <a:lnTo>
                    <a:pt x="6358" y="1175"/>
                  </a:lnTo>
                  <a:lnTo>
                    <a:pt x="6360" y="1136"/>
                  </a:lnTo>
                  <a:lnTo>
                    <a:pt x="6365" y="1098"/>
                  </a:lnTo>
                  <a:lnTo>
                    <a:pt x="6370" y="1061"/>
                  </a:lnTo>
                  <a:lnTo>
                    <a:pt x="6378" y="1028"/>
                  </a:lnTo>
                  <a:lnTo>
                    <a:pt x="6385" y="993"/>
                  </a:lnTo>
                  <a:lnTo>
                    <a:pt x="6395" y="960"/>
                  </a:lnTo>
                  <a:lnTo>
                    <a:pt x="6406" y="928"/>
                  </a:lnTo>
                  <a:lnTo>
                    <a:pt x="6419" y="899"/>
                  </a:lnTo>
                  <a:lnTo>
                    <a:pt x="6431" y="869"/>
                  </a:lnTo>
                  <a:lnTo>
                    <a:pt x="6446" y="843"/>
                  </a:lnTo>
                  <a:lnTo>
                    <a:pt x="6462" y="816"/>
                  </a:lnTo>
                  <a:lnTo>
                    <a:pt x="6480" y="792"/>
                  </a:lnTo>
                  <a:lnTo>
                    <a:pt x="6492" y="792"/>
                  </a:lnTo>
                  <a:lnTo>
                    <a:pt x="6476" y="846"/>
                  </a:lnTo>
                  <a:lnTo>
                    <a:pt x="6464" y="903"/>
                  </a:lnTo>
                  <a:lnTo>
                    <a:pt x="6454" y="962"/>
                  </a:lnTo>
                  <a:lnTo>
                    <a:pt x="6445" y="1024"/>
                  </a:lnTo>
                  <a:lnTo>
                    <a:pt x="6438" y="1088"/>
                  </a:lnTo>
                  <a:lnTo>
                    <a:pt x="6434" y="1155"/>
                  </a:lnTo>
                  <a:lnTo>
                    <a:pt x="6431" y="1223"/>
                  </a:lnTo>
                  <a:lnTo>
                    <a:pt x="6432" y="1297"/>
                  </a:lnTo>
                  <a:lnTo>
                    <a:pt x="6437" y="1295"/>
                  </a:lnTo>
                  <a:lnTo>
                    <a:pt x="6443" y="1295"/>
                  </a:lnTo>
                  <a:lnTo>
                    <a:pt x="6455" y="1294"/>
                  </a:lnTo>
                  <a:lnTo>
                    <a:pt x="6506" y="1280"/>
                  </a:lnTo>
                  <a:lnTo>
                    <a:pt x="6558" y="1265"/>
                  </a:lnTo>
                  <a:lnTo>
                    <a:pt x="6608" y="1250"/>
                  </a:lnTo>
                  <a:lnTo>
                    <a:pt x="6658" y="1233"/>
                  </a:lnTo>
                  <a:lnTo>
                    <a:pt x="6704" y="1214"/>
                  </a:lnTo>
                  <a:lnTo>
                    <a:pt x="6751" y="1194"/>
                  </a:lnTo>
                  <a:lnTo>
                    <a:pt x="6773" y="1184"/>
                  </a:lnTo>
                  <a:lnTo>
                    <a:pt x="6796" y="1174"/>
                  </a:lnTo>
                  <a:lnTo>
                    <a:pt x="6840" y="1152"/>
                  </a:lnTo>
                  <a:lnTo>
                    <a:pt x="6864" y="1152"/>
                  </a:lnTo>
                  <a:lnTo>
                    <a:pt x="6905" y="1150"/>
                  </a:lnTo>
                  <a:lnTo>
                    <a:pt x="6943" y="1148"/>
                  </a:lnTo>
                  <a:lnTo>
                    <a:pt x="6960" y="1145"/>
                  </a:lnTo>
                  <a:lnTo>
                    <a:pt x="6961" y="1144"/>
                  </a:lnTo>
                  <a:lnTo>
                    <a:pt x="6964" y="1144"/>
                  </a:lnTo>
                  <a:lnTo>
                    <a:pt x="6968" y="1144"/>
                  </a:lnTo>
                  <a:lnTo>
                    <a:pt x="6978" y="1144"/>
                  </a:lnTo>
                  <a:lnTo>
                    <a:pt x="7010" y="1139"/>
                  </a:lnTo>
                  <a:lnTo>
                    <a:pt x="7038" y="1132"/>
                  </a:lnTo>
                  <a:lnTo>
                    <a:pt x="7050" y="1127"/>
                  </a:lnTo>
                  <a:lnTo>
                    <a:pt x="7056" y="1125"/>
                  </a:lnTo>
                  <a:lnTo>
                    <a:pt x="7063" y="1124"/>
                  </a:lnTo>
                  <a:lnTo>
                    <a:pt x="7085" y="1114"/>
                  </a:lnTo>
                  <a:lnTo>
                    <a:pt x="7104" y="1104"/>
                  </a:lnTo>
                  <a:lnTo>
                    <a:pt x="7115" y="1104"/>
                  </a:lnTo>
                  <a:lnTo>
                    <a:pt x="7127" y="1108"/>
                  </a:lnTo>
                  <a:lnTo>
                    <a:pt x="7168" y="1119"/>
                  </a:lnTo>
                  <a:lnTo>
                    <a:pt x="7188" y="1124"/>
                  </a:lnTo>
                  <a:lnTo>
                    <a:pt x="7210" y="1130"/>
                  </a:lnTo>
                  <a:lnTo>
                    <a:pt x="7250" y="1138"/>
                  </a:lnTo>
                  <a:lnTo>
                    <a:pt x="7260" y="1139"/>
                  </a:lnTo>
                  <a:lnTo>
                    <a:pt x="7271" y="1142"/>
                  </a:lnTo>
                  <a:lnTo>
                    <a:pt x="7292" y="1146"/>
                  </a:lnTo>
                  <a:lnTo>
                    <a:pt x="7312" y="1149"/>
                  </a:lnTo>
                  <a:lnTo>
                    <a:pt x="7321" y="1150"/>
                  </a:lnTo>
                  <a:lnTo>
                    <a:pt x="7332" y="1152"/>
                  </a:lnTo>
                  <a:lnTo>
                    <a:pt x="7373" y="1158"/>
                  </a:lnTo>
                  <a:lnTo>
                    <a:pt x="7452" y="1168"/>
                  </a:lnTo>
                  <a:lnTo>
                    <a:pt x="7529" y="1170"/>
                  </a:lnTo>
                  <a:lnTo>
                    <a:pt x="7532" y="1169"/>
                  </a:lnTo>
                  <a:lnTo>
                    <a:pt x="7537" y="1169"/>
                  </a:lnTo>
                  <a:lnTo>
                    <a:pt x="7547" y="1169"/>
                  </a:lnTo>
                  <a:lnTo>
                    <a:pt x="7566" y="1169"/>
                  </a:lnTo>
                  <a:lnTo>
                    <a:pt x="7604" y="1169"/>
                  </a:lnTo>
                  <a:lnTo>
                    <a:pt x="7679" y="1162"/>
                  </a:lnTo>
                  <a:lnTo>
                    <a:pt x="7715" y="1157"/>
                  </a:lnTo>
                  <a:lnTo>
                    <a:pt x="7752" y="1152"/>
                  </a:lnTo>
                  <a:lnTo>
                    <a:pt x="7757" y="1151"/>
                  </a:lnTo>
                  <a:lnTo>
                    <a:pt x="7759" y="1150"/>
                  </a:lnTo>
                  <a:lnTo>
                    <a:pt x="7763" y="1150"/>
                  </a:lnTo>
                  <a:lnTo>
                    <a:pt x="7766" y="1148"/>
                  </a:lnTo>
                  <a:lnTo>
                    <a:pt x="7771" y="1146"/>
                  </a:lnTo>
                  <a:lnTo>
                    <a:pt x="7807" y="1116"/>
                  </a:lnTo>
                  <a:lnTo>
                    <a:pt x="7843" y="1088"/>
                  </a:lnTo>
                  <a:lnTo>
                    <a:pt x="7878" y="1056"/>
                  </a:lnTo>
                  <a:lnTo>
                    <a:pt x="7913" y="1025"/>
                  </a:lnTo>
                  <a:lnTo>
                    <a:pt x="7945" y="992"/>
                  </a:lnTo>
                  <a:lnTo>
                    <a:pt x="7978" y="958"/>
                  </a:lnTo>
                  <a:lnTo>
                    <a:pt x="8009" y="923"/>
                  </a:lnTo>
                  <a:lnTo>
                    <a:pt x="8040" y="888"/>
                  </a:lnTo>
                  <a:lnTo>
                    <a:pt x="8038" y="878"/>
                  </a:lnTo>
                  <a:lnTo>
                    <a:pt x="8034" y="872"/>
                  </a:lnTo>
                  <a:lnTo>
                    <a:pt x="8008" y="848"/>
                  </a:lnTo>
                  <a:lnTo>
                    <a:pt x="7985" y="822"/>
                  </a:lnTo>
                  <a:lnTo>
                    <a:pt x="7962" y="796"/>
                  </a:lnTo>
                  <a:lnTo>
                    <a:pt x="7944" y="768"/>
                  </a:lnTo>
                  <a:lnTo>
                    <a:pt x="7920" y="766"/>
                  </a:lnTo>
                  <a:lnTo>
                    <a:pt x="7824" y="744"/>
                  </a:lnTo>
                  <a:lnTo>
                    <a:pt x="7822" y="734"/>
                  </a:lnTo>
                  <a:lnTo>
                    <a:pt x="7819" y="729"/>
                  </a:lnTo>
                  <a:lnTo>
                    <a:pt x="7818" y="726"/>
                  </a:lnTo>
                  <a:lnTo>
                    <a:pt x="7774" y="684"/>
                  </a:lnTo>
                  <a:lnTo>
                    <a:pt x="7751" y="665"/>
                  </a:lnTo>
                  <a:lnTo>
                    <a:pt x="7728" y="648"/>
                  </a:lnTo>
                  <a:lnTo>
                    <a:pt x="7727" y="636"/>
                  </a:lnTo>
                  <a:lnTo>
                    <a:pt x="7723" y="627"/>
                  </a:lnTo>
                  <a:lnTo>
                    <a:pt x="7708" y="595"/>
                  </a:lnTo>
                  <a:lnTo>
                    <a:pt x="7692" y="567"/>
                  </a:lnTo>
                  <a:lnTo>
                    <a:pt x="7675" y="538"/>
                  </a:lnTo>
                  <a:lnTo>
                    <a:pt x="7657" y="511"/>
                  </a:lnTo>
                  <a:lnTo>
                    <a:pt x="7637" y="485"/>
                  </a:lnTo>
                  <a:lnTo>
                    <a:pt x="7616" y="461"/>
                  </a:lnTo>
                  <a:lnTo>
                    <a:pt x="7595" y="438"/>
                  </a:lnTo>
                  <a:lnTo>
                    <a:pt x="7573" y="418"/>
                  </a:lnTo>
                  <a:lnTo>
                    <a:pt x="7548" y="396"/>
                  </a:lnTo>
                  <a:lnTo>
                    <a:pt x="7523" y="377"/>
                  </a:lnTo>
                  <a:lnTo>
                    <a:pt x="7495" y="359"/>
                  </a:lnTo>
                  <a:lnTo>
                    <a:pt x="7468" y="343"/>
                  </a:lnTo>
                  <a:lnTo>
                    <a:pt x="7438" y="327"/>
                  </a:lnTo>
                  <a:lnTo>
                    <a:pt x="7408" y="312"/>
                  </a:lnTo>
                  <a:lnTo>
                    <a:pt x="7376" y="299"/>
                  </a:lnTo>
                  <a:lnTo>
                    <a:pt x="7344" y="288"/>
                  </a:lnTo>
                  <a:lnTo>
                    <a:pt x="7345" y="276"/>
                  </a:lnTo>
                  <a:lnTo>
                    <a:pt x="7349" y="268"/>
                  </a:lnTo>
                  <a:lnTo>
                    <a:pt x="7368" y="232"/>
                  </a:lnTo>
                  <a:lnTo>
                    <a:pt x="7385" y="198"/>
                  </a:lnTo>
                  <a:lnTo>
                    <a:pt x="7398" y="165"/>
                  </a:lnTo>
                  <a:lnTo>
                    <a:pt x="7409" y="131"/>
                  </a:lnTo>
                  <a:lnTo>
                    <a:pt x="7415" y="97"/>
                  </a:lnTo>
                  <a:lnTo>
                    <a:pt x="7418" y="64"/>
                  </a:lnTo>
                  <a:lnTo>
                    <a:pt x="7418" y="31"/>
                  </a:lnTo>
                  <a:lnTo>
                    <a:pt x="7416" y="0"/>
                  </a:lnTo>
                  <a:lnTo>
                    <a:pt x="7415" y="5"/>
                  </a:lnTo>
                  <a:lnTo>
                    <a:pt x="7415" y="10"/>
                  </a:lnTo>
                  <a:lnTo>
                    <a:pt x="7412" y="12"/>
                  </a:lnTo>
                  <a:lnTo>
                    <a:pt x="7411" y="14"/>
                  </a:lnTo>
                  <a:lnTo>
                    <a:pt x="7350" y="44"/>
                  </a:lnTo>
                  <a:lnTo>
                    <a:pt x="7291" y="77"/>
                  </a:lnTo>
                  <a:lnTo>
                    <a:pt x="7177" y="144"/>
                  </a:lnTo>
                  <a:lnTo>
                    <a:pt x="7066" y="214"/>
                  </a:lnTo>
                  <a:lnTo>
                    <a:pt x="7012" y="250"/>
                  </a:lnTo>
                  <a:lnTo>
                    <a:pt x="6960" y="288"/>
                  </a:lnTo>
                  <a:lnTo>
                    <a:pt x="6960" y="276"/>
                  </a:lnTo>
                  <a:lnTo>
                    <a:pt x="6889" y="281"/>
                  </a:lnTo>
                  <a:lnTo>
                    <a:pt x="6820" y="287"/>
                  </a:lnTo>
                  <a:lnTo>
                    <a:pt x="6678" y="299"/>
                  </a:lnTo>
                  <a:lnTo>
                    <a:pt x="6532" y="309"/>
                  </a:lnTo>
                  <a:lnTo>
                    <a:pt x="6384" y="321"/>
                  </a:lnTo>
                  <a:lnTo>
                    <a:pt x="6232" y="330"/>
                  </a:lnTo>
                  <a:lnTo>
                    <a:pt x="6155" y="335"/>
                  </a:lnTo>
                  <a:lnTo>
                    <a:pt x="6078" y="341"/>
                  </a:lnTo>
                  <a:lnTo>
                    <a:pt x="5920" y="351"/>
                  </a:lnTo>
                  <a:lnTo>
                    <a:pt x="5760" y="360"/>
                  </a:lnTo>
                  <a:lnTo>
                    <a:pt x="5736" y="359"/>
                  </a:lnTo>
                  <a:lnTo>
                    <a:pt x="5531" y="337"/>
                  </a:lnTo>
                  <a:lnTo>
                    <a:pt x="5330" y="322"/>
                  </a:lnTo>
                  <a:lnTo>
                    <a:pt x="5231" y="315"/>
                  </a:lnTo>
                  <a:lnTo>
                    <a:pt x="5134" y="310"/>
                  </a:lnTo>
                  <a:lnTo>
                    <a:pt x="4940" y="303"/>
                  </a:lnTo>
                  <a:lnTo>
                    <a:pt x="4750" y="298"/>
                  </a:lnTo>
                  <a:lnTo>
                    <a:pt x="4562" y="299"/>
                  </a:lnTo>
                  <a:lnTo>
                    <a:pt x="4379" y="303"/>
                  </a:lnTo>
                  <a:lnTo>
                    <a:pt x="4200" y="312"/>
                  </a:lnTo>
                  <a:lnTo>
                    <a:pt x="4176" y="310"/>
                  </a:lnTo>
                  <a:lnTo>
                    <a:pt x="4078" y="291"/>
                  </a:lnTo>
                  <a:lnTo>
                    <a:pt x="3983" y="275"/>
                  </a:lnTo>
                  <a:lnTo>
                    <a:pt x="3888" y="263"/>
                  </a:lnTo>
                  <a:lnTo>
                    <a:pt x="3797" y="255"/>
                  </a:lnTo>
                  <a:lnTo>
                    <a:pt x="3706" y="249"/>
                  </a:lnTo>
                  <a:lnTo>
                    <a:pt x="3617" y="247"/>
                  </a:lnTo>
                  <a:lnTo>
                    <a:pt x="3529" y="249"/>
                  </a:lnTo>
                  <a:lnTo>
                    <a:pt x="3444" y="253"/>
                  </a:lnTo>
                  <a:lnTo>
                    <a:pt x="3358" y="261"/>
                  </a:lnTo>
                  <a:lnTo>
                    <a:pt x="3275" y="271"/>
                  </a:lnTo>
                  <a:lnTo>
                    <a:pt x="3192" y="286"/>
                  </a:lnTo>
                  <a:lnTo>
                    <a:pt x="3113" y="304"/>
                  </a:lnTo>
                  <a:lnTo>
                    <a:pt x="3034" y="324"/>
                  </a:lnTo>
                  <a:lnTo>
                    <a:pt x="2957" y="349"/>
                  </a:lnTo>
                  <a:lnTo>
                    <a:pt x="2881" y="377"/>
                  </a:lnTo>
                  <a:lnTo>
                    <a:pt x="2808" y="408"/>
                  </a:lnTo>
                  <a:lnTo>
                    <a:pt x="2784" y="409"/>
                  </a:lnTo>
                  <a:lnTo>
                    <a:pt x="2736" y="413"/>
                  </a:lnTo>
                  <a:lnTo>
                    <a:pt x="2692" y="419"/>
                  </a:lnTo>
                  <a:lnTo>
                    <a:pt x="2650" y="427"/>
                  </a:lnTo>
                  <a:lnTo>
                    <a:pt x="2610" y="438"/>
                  </a:lnTo>
                  <a:lnTo>
                    <a:pt x="2570" y="450"/>
                  </a:lnTo>
                  <a:lnTo>
                    <a:pt x="2536" y="466"/>
                  </a:lnTo>
                  <a:lnTo>
                    <a:pt x="2502" y="484"/>
                  </a:lnTo>
                  <a:lnTo>
                    <a:pt x="2472" y="504"/>
                  </a:lnTo>
                  <a:lnTo>
                    <a:pt x="2448" y="504"/>
                  </a:lnTo>
                  <a:lnTo>
                    <a:pt x="2352" y="50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56" name="Freeform 367"/>
            <p:cNvSpPr>
              <a:spLocks noEditPoints="1"/>
            </p:cNvSpPr>
            <p:nvPr/>
          </p:nvSpPr>
          <p:spPr bwMode="auto">
            <a:xfrm>
              <a:off x="695" y="252"/>
              <a:ext cx="1240" cy="721"/>
            </a:xfrm>
            <a:custGeom>
              <a:avLst/>
              <a:gdLst>
                <a:gd name="T0" fmla="*/ 474 w 3720"/>
                <a:gd name="T1" fmla="*/ 495 h 2164"/>
                <a:gd name="T2" fmla="*/ 481 w 3720"/>
                <a:gd name="T3" fmla="*/ 685 h 2164"/>
                <a:gd name="T4" fmla="*/ 511 w 3720"/>
                <a:gd name="T5" fmla="*/ 649 h 2164"/>
                <a:gd name="T6" fmla="*/ 528 w 3720"/>
                <a:gd name="T7" fmla="*/ 192 h 2164"/>
                <a:gd name="T8" fmla="*/ 608 w 3720"/>
                <a:gd name="T9" fmla="*/ 46 h 2164"/>
                <a:gd name="T10" fmla="*/ 456 w 3720"/>
                <a:gd name="T11" fmla="*/ 264 h 2164"/>
                <a:gd name="T12" fmla="*/ 182 w 3720"/>
                <a:gd name="T13" fmla="*/ 498 h 2164"/>
                <a:gd name="T14" fmla="*/ 124 w 3720"/>
                <a:gd name="T15" fmla="*/ 616 h 2164"/>
                <a:gd name="T16" fmla="*/ 43 w 3720"/>
                <a:gd name="T17" fmla="*/ 691 h 2164"/>
                <a:gd name="T18" fmla="*/ 23 w 3720"/>
                <a:gd name="T19" fmla="*/ 875 h 2164"/>
                <a:gd name="T20" fmla="*/ 24 w 3720"/>
                <a:gd name="T21" fmla="*/ 1084 h 2164"/>
                <a:gd name="T22" fmla="*/ 95 w 3720"/>
                <a:gd name="T23" fmla="*/ 1513 h 2164"/>
                <a:gd name="T24" fmla="*/ 179 w 3720"/>
                <a:gd name="T25" fmla="*/ 1629 h 2164"/>
                <a:gd name="T26" fmla="*/ 222 w 3720"/>
                <a:gd name="T27" fmla="*/ 1819 h 2164"/>
                <a:gd name="T28" fmla="*/ 376 w 3720"/>
                <a:gd name="T29" fmla="*/ 2041 h 2164"/>
                <a:gd name="T30" fmla="*/ 576 w 3720"/>
                <a:gd name="T31" fmla="*/ 2089 h 2164"/>
                <a:gd name="T32" fmla="*/ 864 w 3720"/>
                <a:gd name="T33" fmla="*/ 2164 h 2164"/>
                <a:gd name="T34" fmla="*/ 804 w 3720"/>
                <a:gd name="T35" fmla="*/ 2083 h 2164"/>
                <a:gd name="T36" fmla="*/ 673 w 3720"/>
                <a:gd name="T37" fmla="*/ 1928 h 2164"/>
                <a:gd name="T38" fmla="*/ 734 w 3720"/>
                <a:gd name="T39" fmla="*/ 1967 h 2164"/>
                <a:gd name="T40" fmla="*/ 805 w 3720"/>
                <a:gd name="T41" fmla="*/ 1921 h 2164"/>
                <a:gd name="T42" fmla="*/ 936 w 3720"/>
                <a:gd name="T43" fmla="*/ 1945 h 2164"/>
                <a:gd name="T44" fmla="*/ 1087 w 3720"/>
                <a:gd name="T45" fmla="*/ 2036 h 2164"/>
                <a:gd name="T46" fmla="*/ 1130 w 3720"/>
                <a:gd name="T47" fmla="*/ 2130 h 2164"/>
                <a:gd name="T48" fmla="*/ 1198 w 3720"/>
                <a:gd name="T49" fmla="*/ 2072 h 2164"/>
                <a:gd name="T50" fmla="*/ 988 w 3720"/>
                <a:gd name="T51" fmla="*/ 1886 h 2164"/>
                <a:gd name="T52" fmla="*/ 754 w 3720"/>
                <a:gd name="T53" fmla="*/ 1776 h 2164"/>
                <a:gd name="T54" fmla="*/ 606 w 3720"/>
                <a:gd name="T55" fmla="*/ 1555 h 2164"/>
                <a:gd name="T56" fmla="*/ 1056 w 3720"/>
                <a:gd name="T57" fmla="*/ 1513 h 2164"/>
                <a:gd name="T58" fmla="*/ 1223 w 3720"/>
                <a:gd name="T59" fmla="*/ 1398 h 2164"/>
                <a:gd name="T60" fmla="*/ 1488 w 3720"/>
                <a:gd name="T61" fmla="*/ 1345 h 2164"/>
                <a:gd name="T62" fmla="*/ 1654 w 3720"/>
                <a:gd name="T63" fmla="*/ 1114 h 2164"/>
                <a:gd name="T64" fmla="*/ 1968 w 3720"/>
                <a:gd name="T65" fmla="*/ 1141 h 2164"/>
                <a:gd name="T66" fmla="*/ 2629 w 3720"/>
                <a:gd name="T67" fmla="*/ 1156 h 2164"/>
                <a:gd name="T68" fmla="*/ 3140 w 3720"/>
                <a:gd name="T69" fmla="*/ 1116 h 2164"/>
                <a:gd name="T70" fmla="*/ 3432 w 3720"/>
                <a:gd name="T71" fmla="*/ 1081 h 2164"/>
                <a:gd name="T72" fmla="*/ 3581 w 3720"/>
                <a:gd name="T73" fmla="*/ 1037 h 2164"/>
                <a:gd name="T74" fmla="*/ 3720 w 3720"/>
                <a:gd name="T75" fmla="*/ 1009 h 2164"/>
                <a:gd name="T76" fmla="*/ 3502 w 3720"/>
                <a:gd name="T77" fmla="*/ 973 h 2164"/>
                <a:gd name="T78" fmla="*/ 2195 w 3720"/>
                <a:gd name="T79" fmla="*/ 1081 h 2164"/>
                <a:gd name="T80" fmla="*/ 1660 w 3720"/>
                <a:gd name="T81" fmla="*/ 944 h 2164"/>
                <a:gd name="T82" fmla="*/ 1752 w 3720"/>
                <a:gd name="T83" fmla="*/ 668 h 2164"/>
                <a:gd name="T84" fmla="*/ 1806 w 3720"/>
                <a:gd name="T85" fmla="*/ 571 h 2164"/>
                <a:gd name="T86" fmla="*/ 1824 w 3720"/>
                <a:gd name="T87" fmla="*/ 504 h 2164"/>
                <a:gd name="T88" fmla="*/ 1640 w 3720"/>
                <a:gd name="T89" fmla="*/ 721 h 2164"/>
                <a:gd name="T90" fmla="*/ 1597 w 3720"/>
                <a:gd name="T91" fmla="*/ 920 h 2164"/>
                <a:gd name="T92" fmla="*/ 1520 w 3720"/>
                <a:gd name="T93" fmla="*/ 1155 h 2164"/>
                <a:gd name="T94" fmla="*/ 1350 w 3720"/>
                <a:gd name="T95" fmla="*/ 1297 h 2164"/>
                <a:gd name="T96" fmla="*/ 1235 w 3720"/>
                <a:gd name="T97" fmla="*/ 1332 h 2164"/>
                <a:gd name="T98" fmla="*/ 1145 w 3720"/>
                <a:gd name="T99" fmla="*/ 1340 h 2164"/>
                <a:gd name="T100" fmla="*/ 925 w 3720"/>
                <a:gd name="T101" fmla="*/ 1298 h 2164"/>
                <a:gd name="T102" fmla="*/ 502 w 3720"/>
                <a:gd name="T103" fmla="*/ 1189 h 2164"/>
                <a:gd name="T104" fmla="*/ 526 w 3720"/>
                <a:gd name="T105" fmla="*/ 1601 h 2164"/>
                <a:gd name="T106" fmla="*/ 437 w 3720"/>
                <a:gd name="T107" fmla="*/ 1953 h 2164"/>
                <a:gd name="T108" fmla="*/ 288 w 3720"/>
                <a:gd name="T109" fmla="*/ 1825 h 2164"/>
                <a:gd name="T110" fmla="*/ 169 w 3720"/>
                <a:gd name="T111" fmla="*/ 1186 h 2164"/>
                <a:gd name="T112" fmla="*/ 431 w 3720"/>
                <a:gd name="T113" fmla="*/ 787 h 2164"/>
                <a:gd name="T114" fmla="*/ 427 w 3720"/>
                <a:gd name="T115" fmla="*/ 400 h 2164"/>
                <a:gd name="T116" fmla="*/ 629 w 3720"/>
                <a:gd name="T117" fmla="*/ 1939 h 2164"/>
                <a:gd name="T118" fmla="*/ 596 w 3720"/>
                <a:gd name="T119" fmla="*/ 1813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20" h="2164">
                  <a:moveTo>
                    <a:pt x="427" y="400"/>
                  </a:moveTo>
                  <a:lnTo>
                    <a:pt x="427" y="398"/>
                  </a:lnTo>
                  <a:lnTo>
                    <a:pt x="427" y="396"/>
                  </a:lnTo>
                  <a:lnTo>
                    <a:pt x="428" y="396"/>
                  </a:lnTo>
                  <a:lnTo>
                    <a:pt x="431" y="394"/>
                  </a:lnTo>
                  <a:lnTo>
                    <a:pt x="431" y="389"/>
                  </a:lnTo>
                  <a:lnTo>
                    <a:pt x="432" y="384"/>
                  </a:lnTo>
                  <a:lnTo>
                    <a:pt x="454" y="435"/>
                  </a:lnTo>
                  <a:lnTo>
                    <a:pt x="463" y="459"/>
                  </a:lnTo>
                  <a:lnTo>
                    <a:pt x="467" y="471"/>
                  </a:lnTo>
                  <a:lnTo>
                    <a:pt x="472" y="484"/>
                  </a:lnTo>
                  <a:lnTo>
                    <a:pt x="474" y="495"/>
                  </a:lnTo>
                  <a:lnTo>
                    <a:pt x="478" y="507"/>
                  </a:lnTo>
                  <a:lnTo>
                    <a:pt x="482" y="531"/>
                  </a:lnTo>
                  <a:lnTo>
                    <a:pt x="482" y="536"/>
                  </a:lnTo>
                  <a:lnTo>
                    <a:pt x="482" y="538"/>
                  </a:lnTo>
                  <a:lnTo>
                    <a:pt x="484" y="542"/>
                  </a:lnTo>
                  <a:lnTo>
                    <a:pt x="486" y="554"/>
                  </a:lnTo>
                  <a:lnTo>
                    <a:pt x="490" y="578"/>
                  </a:lnTo>
                  <a:lnTo>
                    <a:pt x="490" y="599"/>
                  </a:lnTo>
                  <a:lnTo>
                    <a:pt x="490" y="622"/>
                  </a:lnTo>
                  <a:lnTo>
                    <a:pt x="488" y="644"/>
                  </a:lnTo>
                  <a:lnTo>
                    <a:pt x="486" y="665"/>
                  </a:lnTo>
                  <a:lnTo>
                    <a:pt x="481" y="685"/>
                  </a:lnTo>
                  <a:lnTo>
                    <a:pt x="475" y="706"/>
                  </a:lnTo>
                  <a:lnTo>
                    <a:pt x="461" y="747"/>
                  </a:lnTo>
                  <a:lnTo>
                    <a:pt x="457" y="757"/>
                  </a:lnTo>
                  <a:lnTo>
                    <a:pt x="456" y="769"/>
                  </a:lnTo>
                  <a:lnTo>
                    <a:pt x="461" y="767"/>
                  </a:lnTo>
                  <a:lnTo>
                    <a:pt x="466" y="767"/>
                  </a:lnTo>
                  <a:lnTo>
                    <a:pt x="468" y="765"/>
                  </a:lnTo>
                  <a:lnTo>
                    <a:pt x="470" y="764"/>
                  </a:lnTo>
                  <a:lnTo>
                    <a:pt x="484" y="730"/>
                  </a:lnTo>
                  <a:lnTo>
                    <a:pt x="496" y="699"/>
                  </a:lnTo>
                  <a:lnTo>
                    <a:pt x="506" y="665"/>
                  </a:lnTo>
                  <a:lnTo>
                    <a:pt x="511" y="649"/>
                  </a:lnTo>
                  <a:lnTo>
                    <a:pt x="514" y="640"/>
                  </a:lnTo>
                  <a:lnTo>
                    <a:pt x="517" y="633"/>
                  </a:lnTo>
                  <a:lnTo>
                    <a:pt x="524" y="598"/>
                  </a:lnTo>
                  <a:lnTo>
                    <a:pt x="532" y="565"/>
                  </a:lnTo>
                  <a:lnTo>
                    <a:pt x="538" y="528"/>
                  </a:lnTo>
                  <a:lnTo>
                    <a:pt x="542" y="495"/>
                  </a:lnTo>
                  <a:lnTo>
                    <a:pt x="545" y="458"/>
                  </a:lnTo>
                  <a:lnTo>
                    <a:pt x="546" y="422"/>
                  </a:lnTo>
                  <a:lnTo>
                    <a:pt x="546" y="347"/>
                  </a:lnTo>
                  <a:lnTo>
                    <a:pt x="539" y="270"/>
                  </a:lnTo>
                  <a:lnTo>
                    <a:pt x="534" y="231"/>
                  </a:lnTo>
                  <a:lnTo>
                    <a:pt x="528" y="192"/>
                  </a:lnTo>
                  <a:lnTo>
                    <a:pt x="533" y="191"/>
                  </a:lnTo>
                  <a:lnTo>
                    <a:pt x="538" y="190"/>
                  </a:lnTo>
                  <a:lnTo>
                    <a:pt x="541" y="188"/>
                  </a:lnTo>
                  <a:lnTo>
                    <a:pt x="546" y="186"/>
                  </a:lnTo>
                  <a:lnTo>
                    <a:pt x="565" y="162"/>
                  </a:lnTo>
                  <a:lnTo>
                    <a:pt x="581" y="138"/>
                  </a:lnTo>
                  <a:lnTo>
                    <a:pt x="593" y="114"/>
                  </a:lnTo>
                  <a:lnTo>
                    <a:pt x="602" y="93"/>
                  </a:lnTo>
                  <a:lnTo>
                    <a:pt x="607" y="69"/>
                  </a:lnTo>
                  <a:lnTo>
                    <a:pt x="607" y="57"/>
                  </a:lnTo>
                  <a:lnTo>
                    <a:pt x="607" y="51"/>
                  </a:lnTo>
                  <a:lnTo>
                    <a:pt x="608" y="46"/>
                  </a:lnTo>
                  <a:lnTo>
                    <a:pt x="606" y="22"/>
                  </a:lnTo>
                  <a:lnTo>
                    <a:pt x="600" y="0"/>
                  </a:lnTo>
                  <a:lnTo>
                    <a:pt x="589" y="1"/>
                  </a:lnTo>
                  <a:lnTo>
                    <a:pt x="583" y="6"/>
                  </a:lnTo>
                  <a:lnTo>
                    <a:pt x="562" y="33"/>
                  </a:lnTo>
                  <a:lnTo>
                    <a:pt x="542" y="63"/>
                  </a:lnTo>
                  <a:lnTo>
                    <a:pt x="524" y="93"/>
                  </a:lnTo>
                  <a:lnTo>
                    <a:pt x="509" y="125"/>
                  </a:lnTo>
                  <a:lnTo>
                    <a:pt x="493" y="158"/>
                  </a:lnTo>
                  <a:lnTo>
                    <a:pt x="480" y="192"/>
                  </a:lnTo>
                  <a:lnTo>
                    <a:pt x="467" y="227"/>
                  </a:lnTo>
                  <a:lnTo>
                    <a:pt x="456" y="264"/>
                  </a:lnTo>
                  <a:lnTo>
                    <a:pt x="445" y="266"/>
                  </a:lnTo>
                  <a:lnTo>
                    <a:pt x="440" y="267"/>
                  </a:lnTo>
                  <a:lnTo>
                    <a:pt x="438" y="270"/>
                  </a:lnTo>
                  <a:lnTo>
                    <a:pt x="420" y="287"/>
                  </a:lnTo>
                  <a:lnTo>
                    <a:pt x="403" y="305"/>
                  </a:lnTo>
                  <a:lnTo>
                    <a:pt x="370" y="340"/>
                  </a:lnTo>
                  <a:lnTo>
                    <a:pt x="334" y="372"/>
                  </a:lnTo>
                  <a:lnTo>
                    <a:pt x="298" y="406"/>
                  </a:lnTo>
                  <a:lnTo>
                    <a:pt x="259" y="437"/>
                  </a:lnTo>
                  <a:lnTo>
                    <a:pt x="222" y="468"/>
                  </a:lnTo>
                  <a:lnTo>
                    <a:pt x="202" y="483"/>
                  </a:lnTo>
                  <a:lnTo>
                    <a:pt x="182" y="498"/>
                  </a:lnTo>
                  <a:lnTo>
                    <a:pt x="144" y="528"/>
                  </a:lnTo>
                  <a:lnTo>
                    <a:pt x="144" y="553"/>
                  </a:lnTo>
                  <a:lnTo>
                    <a:pt x="142" y="562"/>
                  </a:lnTo>
                  <a:lnTo>
                    <a:pt x="140" y="567"/>
                  </a:lnTo>
                  <a:lnTo>
                    <a:pt x="140" y="573"/>
                  </a:lnTo>
                  <a:lnTo>
                    <a:pt x="138" y="583"/>
                  </a:lnTo>
                  <a:lnTo>
                    <a:pt x="137" y="587"/>
                  </a:lnTo>
                  <a:lnTo>
                    <a:pt x="137" y="593"/>
                  </a:lnTo>
                  <a:lnTo>
                    <a:pt x="132" y="601"/>
                  </a:lnTo>
                  <a:lnTo>
                    <a:pt x="130" y="604"/>
                  </a:lnTo>
                  <a:lnTo>
                    <a:pt x="128" y="609"/>
                  </a:lnTo>
                  <a:lnTo>
                    <a:pt x="124" y="616"/>
                  </a:lnTo>
                  <a:lnTo>
                    <a:pt x="121" y="620"/>
                  </a:lnTo>
                  <a:lnTo>
                    <a:pt x="120" y="625"/>
                  </a:lnTo>
                  <a:lnTo>
                    <a:pt x="109" y="626"/>
                  </a:lnTo>
                  <a:lnTo>
                    <a:pt x="106" y="627"/>
                  </a:lnTo>
                  <a:lnTo>
                    <a:pt x="104" y="631"/>
                  </a:lnTo>
                  <a:lnTo>
                    <a:pt x="92" y="644"/>
                  </a:lnTo>
                  <a:lnTo>
                    <a:pt x="89" y="646"/>
                  </a:lnTo>
                  <a:lnTo>
                    <a:pt x="86" y="650"/>
                  </a:lnTo>
                  <a:lnTo>
                    <a:pt x="82" y="657"/>
                  </a:lnTo>
                  <a:lnTo>
                    <a:pt x="70" y="669"/>
                  </a:lnTo>
                  <a:lnTo>
                    <a:pt x="58" y="681"/>
                  </a:lnTo>
                  <a:lnTo>
                    <a:pt x="43" y="691"/>
                  </a:lnTo>
                  <a:lnTo>
                    <a:pt x="36" y="695"/>
                  </a:lnTo>
                  <a:lnTo>
                    <a:pt x="32" y="698"/>
                  </a:lnTo>
                  <a:lnTo>
                    <a:pt x="30" y="701"/>
                  </a:lnTo>
                  <a:lnTo>
                    <a:pt x="14" y="711"/>
                  </a:lnTo>
                  <a:lnTo>
                    <a:pt x="0" y="721"/>
                  </a:lnTo>
                  <a:lnTo>
                    <a:pt x="8" y="747"/>
                  </a:lnTo>
                  <a:lnTo>
                    <a:pt x="14" y="777"/>
                  </a:lnTo>
                  <a:lnTo>
                    <a:pt x="19" y="807"/>
                  </a:lnTo>
                  <a:lnTo>
                    <a:pt x="23" y="841"/>
                  </a:lnTo>
                  <a:lnTo>
                    <a:pt x="24" y="865"/>
                  </a:lnTo>
                  <a:lnTo>
                    <a:pt x="23" y="869"/>
                  </a:lnTo>
                  <a:lnTo>
                    <a:pt x="23" y="875"/>
                  </a:lnTo>
                  <a:lnTo>
                    <a:pt x="20" y="880"/>
                  </a:lnTo>
                  <a:lnTo>
                    <a:pt x="19" y="883"/>
                  </a:lnTo>
                  <a:lnTo>
                    <a:pt x="19" y="886"/>
                  </a:lnTo>
                  <a:lnTo>
                    <a:pt x="14" y="892"/>
                  </a:lnTo>
                  <a:lnTo>
                    <a:pt x="11" y="899"/>
                  </a:lnTo>
                  <a:lnTo>
                    <a:pt x="7" y="902"/>
                  </a:lnTo>
                  <a:lnTo>
                    <a:pt x="5" y="905"/>
                  </a:lnTo>
                  <a:lnTo>
                    <a:pt x="0" y="913"/>
                  </a:lnTo>
                  <a:lnTo>
                    <a:pt x="0" y="1033"/>
                  </a:lnTo>
                  <a:lnTo>
                    <a:pt x="0" y="1057"/>
                  </a:lnTo>
                  <a:lnTo>
                    <a:pt x="17" y="1075"/>
                  </a:lnTo>
                  <a:lnTo>
                    <a:pt x="24" y="1084"/>
                  </a:lnTo>
                  <a:lnTo>
                    <a:pt x="32" y="1096"/>
                  </a:lnTo>
                  <a:lnTo>
                    <a:pt x="46" y="1122"/>
                  </a:lnTo>
                  <a:lnTo>
                    <a:pt x="59" y="1149"/>
                  </a:lnTo>
                  <a:lnTo>
                    <a:pt x="62" y="1152"/>
                  </a:lnTo>
                  <a:lnTo>
                    <a:pt x="66" y="1152"/>
                  </a:lnTo>
                  <a:lnTo>
                    <a:pt x="72" y="1153"/>
                  </a:lnTo>
                  <a:lnTo>
                    <a:pt x="66" y="1221"/>
                  </a:lnTo>
                  <a:lnTo>
                    <a:pt x="65" y="1293"/>
                  </a:lnTo>
                  <a:lnTo>
                    <a:pt x="66" y="1365"/>
                  </a:lnTo>
                  <a:lnTo>
                    <a:pt x="71" y="1441"/>
                  </a:lnTo>
                  <a:lnTo>
                    <a:pt x="72" y="1465"/>
                  </a:lnTo>
                  <a:lnTo>
                    <a:pt x="95" y="1513"/>
                  </a:lnTo>
                  <a:lnTo>
                    <a:pt x="116" y="1562"/>
                  </a:lnTo>
                  <a:lnTo>
                    <a:pt x="119" y="1573"/>
                  </a:lnTo>
                  <a:lnTo>
                    <a:pt x="120" y="1585"/>
                  </a:lnTo>
                  <a:lnTo>
                    <a:pt x="128" y="1586"/>
                  </a:lnTo>
                  <a:lnTo>
                    <a:pt x="138" y="1590"/>
                  </a:lnTo>
                  <a:lnTo>
                    <a:pt x="146" y="1593"/>
                  </a:lnTo>
                  <a:lnTo>
                    <a:pt x="155" y="1599"/>
                  </a:lnTo>
                  <a:lnTo>
                    <a:pt x="161" y="1604"/>
                  </a:lnTo>
                  <a:lnTo>
                    <a:pt x="167" y="1611"/>
                  </a:lnTo>
                  <a:lnTo>
                    <a:pt x="172" y="1619"/>
                  </a:lnTo>
                  <a:lnTo>
                    <a:pt x="178" y="1628"/>
                  </a:lnTo>
                  <a:lnTo>
                    <a:pt x="179" y="1629"/>
                  </a:lnTo>
                  <a:lnTo>
                    <a:pt x="182" y="1632"/>
                  </a:lnTo>
                  <a:lnTo>
                    <a:pt x="186" y="1632"/>
                  </a:lnTo>
                  <a:lnTo>
                    <a:pt x="192" y="1633"/>
                  </a:lnTo>
                  <a:lnTo>
                    <a:pt x="202" y="1664"/>
                  </a:lnTo>
                  <a:lnTo>
                    <a:pt x="203" y="1671"/>
                  </a:lnTo>
                  <a:lnTo>
                    <a:pt x="205" y="1680"/>
                  </a:lnTo>
                  <a:lnTo>
                    <a:pt x="210" y="1697"/>
                  </a:lnTo>
                  <a:lnTo>
                    <a:pt x="216" y="1728"/>
                  </a:lnTo>
                  <a:lnTo>
                    <a:pt x="221" y="1759"/>
                  </a:lnTo>
                  <a:lnTo>
                    <a:pt x="222" y="1788"/>
                  </a:lnTo>
                  <a:lnTo>
                    <a:pt x="223" y="1817"/>
                  </a:lnTo>
                  <a:lnTo>
                    <a:pt x="222" y="1819"/>
                  </a:lnTo>
                  <a:lnTo>
                    <a:pt x="222" y="1823"/>
                  </a:lnTo>
                  <a:lnTo>
                    <a:pt x="222" y="1830"/>
                  </a:lnTo>
                  <a:lnTo>
                    <a:pt x="222" y="1844"/>
                  </a:lnTo>
                  <a:lnTo>
                    <a:pt x="218" y="1873"/>
                  </a:lnTo>
                  <a:lnTo>
                    <a:pt x="216" y="1897"/>
                  </a:lnTo>
                  <a:lnTo>
                    <a:pt x="232" y="1925"/>
                  </a:lnTo>
                  <a:lnTo>
                    <a:pt x="251" y="1950"/>
                  </a:lnTo>
                  <a:lnTo>
                    <a:pt x="271" y="1973"/>
                  </a:lnTo>
                  <a:lnTo>
                    <a:pt x="295" y="1994"/>
                  </a:lnTo>
                  <a:lnTo>
                    <a:pt x="319" y="2012"/>
                  </a:lnTo>
                  <a:lnTo>
                    <a:pt x="347" y="2028"/>
                  </a:lnTo>
                  <a:lnTo>
                    <a:pt x="376" y="2041"/>
                  </a:lnTo>
                  <a:lnTo>
                    <a:pt x="408" y="2053"/>
                  </a:lnTo>
                  <a:lnTo>
                    <a:pt x="408" y="2041"/>
                  </a:lnTo>
                  <a:lnTo>
                    <a:pt x="433" y="2024"/>
                  </a:lnTo>
                  <a:lnTo>
                    <a:pt x="462" y="2013"/>
                  </a:lnTo>
                  <a:lnTo>
                    <a:pt x="476" y="2009"/>
                  </a:lnTo>
                  <a:lnTo>
                    <a:pt x="493" y="2006"/>
                  </a:lnTo>
                  <a:lnTo>
                    <a:pt x="528" y="2005"/>
                  </a:lnTo>
                  <a:lnTo>
                    <a:pt x="528" y="2017"/>
                  </a:lnTo>
                  <a:lnTo>
                    <a:pt x="538" y="2036"/>
                  </a:lnTo>
                  <a:lnTo>
                    <a:pt x="550" y="2055"/>
                  </a:lnTo>
                  <a:lnTo>
                    <a:pt x="562" y="2072"/>
                  </a:lnTo>
                  <a:lnTo>
                    <a:pt x="576" y="2089"/>
                  </a:lnTo>
                  <a:lnTo>
                    <a:pt x="606" y="2119"/>
                  </a:lnTo>
                  <a:lnTo>
                    <a:pt x="623" y="2132"/>
                  </a:lnTo>
                  <a:lnTo>
                    <a:pt x="642" y="2146"/>
                  </a:lnTo>
                  <a:lnTo>
                    <a:pt x="643" y="2147"/>
                  </a:lnTo>
                  <a:lnTo>
                    <a:pt x="646" y="2150"/>
                  </a:lnTo>
                  <a:lnTo>
                    <a:pt x="648" y="2161"/>
                  </a:lnTo>
                  <a:lnTo>
                    <a:pt x="682" y="2161"/>
                  </a:lnTo>
                  <a:lnTo>
                    <a:pt x="715" y="2162"/>
                  </a:lnTo>
                  <a:lnTo>
                    <a:pt x="748" y="2162"/>
                  </a:lnTo>
                  <a:lnTo>
                    <a:pt x="779" y="2164"/>
                  </a:lnTo>
                  <a:lnTo>
                    <a:pt x="836" y="2164"/>
                  </a:lnTo>
                  <a:lnTo>
                    <a:pt x="864" y="2164"/>
                  </a:lnTo>
                  <a:lnTo>
                    <a:pt x="890" y="2164"/>
                  </a:lnTo>
                  <a:lnTo>
                    <a:pt x="938" y="2161"/>
                  </a:lnTo>
                  <a:lnTo>
                    <a:pt x="982" y="2159"/>
                  </a:lnTo>
                  <a:lnTo>
                    <a:pt x="1020" y="2154"/>
                  </a:lnTo>
                  <a:lnTo>
                    <a:pt x="1054" y="2149"/>
                  </a:lnTo>
                  <a:lnTo>
                    <a:pt x="1054" y="2148"/>
                  </a:lnTo>
                  <a:lnTo>
                    <a:pt x="1055" y="2146"/>
                  </a:lnTo>
                  <a:lnTo>
                    <a:pt x="1055" y="2142"/>
                  </a:lnTo>
                  <a:lnTo>
                    <a:pt x="1056" y="2137"/>
                  </a:lnTo>
                  <a:lnTo>
                    <a:pt x="973" y="2118"/>
                  </a:lnTo>
                  <a:lnTo>
                    <a:pt x="889" y="2101"/>
                  </a:lnTo>
                  <a:lnTo>
                    <a:pt x="804" y="2083"/>
                  </a:lnTo>
                  <a:lnTo>
                    <a:pt x="718" y="2066"/>
                  </a:lnTo>
                  <a:lnTo>
                    <a:pt x="650" y="2053"/>
                  </a:lnTo>
                  <a:lnTo>
                    <a:pt x="648" y="2052"/>
                  </a:lnTo>
                  <a:lnTo>
                    <a:pt x="648" y="2049"/>
                  </a:lnTo>
                  <a:lnTo>
                    <a:pt x="648" y="2046"/>
                  </a:lnTo>
                  <a:lnTo>
                    <a:pt x="648" y="2041"/>
                  </a:lnTo>
                  <a:lnTo>
                    <a:pt x="647" y="2018"/>
                  </a:lnTo>
                  <a:lnTo>
                    <a:pt x="649" y="1997"/>
                  </a:lnTo>
                  <a:lnTo>
                    <a:pt x="650" y="1985"/>
                  </a:lnTo>
                  <a:lnTo>
                    <a:pt x="654" y="1974"/>
                  </a:lnTo>
                  <a:lnTo>
                    <a:pt x="662" y="1952"/>
                  </a:lnTo>
                  <a:lnTo>
                    <a:pt x="673" y="1928"/>
                  </a:lnTo>
                  <a:lnTo>
                    <a:pt x="688" y="1904"/>
                  </a:lnTo>
                  <a:lnTo>
                    <a:pt x="706" y="1879"/>
                  </a:lnTo>
                  <a:lnTo>
                    <a:pt x="727" y="1855"/>
                  </a:lnTo>
                  <a:lnTo>
                    <a:pt x="733" y="1850"/>
                  </a:lnTo>
                  <a:lnTo>
                    <a:pt x="744" y="1849"/>
                  </a:lnTo>
                  <a:lnTo>
                    <a:pt x="739" y="1874"/>
                  </a:lnTo>
                  <a:lnTo>
                    <a:pt x="737" y="1898"/>
                  </a:lnTo>
                  <a:lnTo>
                    <a:pt x="734" y="1917"/>
                  </a:lnTo>
                  <a:lnTo>
                    <a:pt x="733" y="1935"/>
                  </a:lnTo>
                  <a:lnTo>
                    <a:pt x="732" y="1949"/>
                  </a:lnTo>
                  <a:lnTo>
                    <a:pt x="733" y="1959"/>
                  </a:lnTo>
                  <a:lnTo>
                    <a:pt x="734" y="1967"/>
                  </a:lnTo>
                  <a:lnTo>
                    <a:pt x="737" y="1973"/>
                  </a:lnTo>
                  <a:lnTo>
                    <a:pt x="738" y="1973"/>
                  </a:lnTo>
                  <a:lnTo>
                    <a:pt x="742" y="1971"/>
                  </a:lnTo>
                  <a:lnTo>
                    <a:pt x="745" y="1965"/>
                  </a:lnTo>
                  <a:lnTo>
                    <a:pt x="751" y="1959"/>
                  </a:lnTo>
                  <a:lnTo>
                    <a:pt x="756" y="1949"/>
                  </a:lnTo>
                  <a:lnTo>
                    <a:pt x="763" y="1935"/>
                  </a:lnTo>
                  <a:lnTo>
                    <a:pt x="770" y="1919"/>
                  </a:lnTo>
                  <a:lnTo>
                    <a:pt x="779" y="1901"/>
                  </a:lnTo>
                  <a:lnTo>
                    <a:pt x="782" y="1897"/>
                  </a:lnTo>
                  <a:lnTo>
                    <a:pt x="792" y="1897"/>
                  </a:lnTo>
                  <a:lnTo>
                    <a:pt x="805" y="1921"/>
                  </a:lnTo>
                  <a:lnTo>
                    <a:pt x="812" y="1932"/>
                  </a:lnTo>
                  <a:lnTo>
                    <a:pt x="820" y="1941"/>
                  </a:lnTo>
                  <a:lnTo>
                    <a:pt x="834" y="1956"/>
                  </a:lnTo>
                  <a:lnTo>
                    <a:pt x="841" y="1962"/>
                  </a:lnTo>
                  <a:lnTo>
                    <a:pt x="851" y="1967"/>
                  </a:lnTo>
                  <a:lnTo>
                    <a:pt x="865" y="1969"/>
                  </a:lnTo>
                  <a:lnTo>
                    <a:pt x="882" y="1969"/>
                  </a:lnTo>
                  <a:lnTo>
                    <a:pt x="899" y="1962"/>
                  </a:lnTo>
                  <a:lnTo>
                    <a:pt x="907" y="1957"/>
                  </a:lnTo>
                  <a:lnTo>
                    <a:pt x="917" y="1951"/>
                  </a:lnTo>
                  <a:lnTo>
                    <a:pt x="925" y="1946"/>
                  </a:lnTo>
                  <a:lnTo>
                    <a:pt x="936" y="1945"/>
                  </a:lnTo>
                  <a:lnTo>
                    <a:pt x="956" y="1944"/>
                  </a:lnTo>
                  <a:lnTo>
                    <a:pt x="976" y="1946"/>
                  </a:lnTo>
                  <a:lnTo>
                    <a:pt x="994" y="1949"/>
                  </a:lnTo>
                  <a:lnTo>
                    <a:pt x="1010" y="1953"/>
                  </a:lnTo>
                  <a:lnTo>
                    <a:pt x="1025" y="1958"/>
                  </a:lnTo>
                  <a:lnTo>
                    <a:pt x="1038" y="1965"/>
                  </a:lnTo>
                  <a:lnTo>
                    <a:pt x="1050" y="1973"/>
                  </a:lnTo>
                  <a:lnTo>
                    <a:pt x="1061" y="1983"/>
                  </a:lnTo>
                  <a:lnTo>
                    <a:pt x="1069" y="1993"/>
                  </a:lnTo>
                  <a:lnTo>
                    <a:pt x="1076" y="2006"/>
                  </a:lnTo>
                  <a:lnTo>
                    <a:pt x="1082" y="2019"/>
                  </a:lnTo>
                  <a:lnTo>
                    <a:pt x="1087" y="2036"/>
                  </a:lnTo>
                  <a:lnTo>
                    <a:pt x="1090" y="2052"/>
                  </a:lnTo>
                  <a:lnTo>
                    <a:pt x="1092" y="2071"/>
                  </a:lnTo>
                  <a:lnTo>
                    <a:pt x="1092" y="2090"/>
                  </a:lnTo>
                  <a:lnTo>
                    <a:pt x="1092" y="2112"/>
                  </a:lnTo>
                  <a:lnTo>
                    <a:pt x="1091" y="2112"/>
                  </a:lnTo>
                  <a:lnTo>
                    <a:pt x="1088" y="2112"/>
                  </a:lnTo>
                  <a:lnTo>
                    <a:pt x="1085" y="2112"/>
                  </a:lnTo>
                  <a:lnTo>
                    <a:pt x="1080" y="2113"/>
                  </a:lnTo>
                  <a:lnTo>
                    <a:pt x="1094" y="2123"/>
                  </a:lnTo>
                  <a:lnTo>
                    <a:pt x="1109" y="2129"/>
                  </a:lnTo>
                  <a:lnTo>
                    <a:pt x="1123" y="2131"/>
                  </a:lnTo>
                  <a:lnTo>
                    <a:pt x="1130" y="2130"/>
                  </a:lnTo>
                  <a:lnTo>
                    <a:pt x="1139" y="2130"/>
                  </a:lnTo>
                  <a:lnTo>
                    <a:pt x="1141" y="2128"/>
                  </a:lnTo>
                  <a:lnTo>
                    <a:pt x="1141" y="2126"/>
                  </a:lnTo>
                  <a:lnTo>
                    <a:pt x="1142" y="2126"/>
                  </a:lnTo>
                  <a:lnTo>
                    <a:pt x="1145" y="2126"/>
                  </a:lnTo>
                  <a:lnTo>
                    <a:pt x="1152" y="2124"/>
                  </a:lnTo>
                  <a:lnTo>
                    <a:pt x="1166" y="2114"/>
                  </a:lnTo>
                  <a:lnTo>
                    <a:pt x="1172" y="2107"/>
                  </a:lnTo>
                  <a:lnTo>
                    <a:pt x="1180" y="2101"/>
                  </a:lnTo>
                  <a:lnTo>
                    <a:pt x="1194" y="2085"/>
                  </a:lnTo>
                  <a:lnTo>
                    <a:pt x="1198" y="2076"/>
                  </a:lnTo>
                  <a:lnTo>
                    <a:pt x="1198" y="2072"/>
                  </a:lnTo>
                  <a:lnTo>
                    <a:pt x="1199" y="2070"/>
                  </a:lnTo>
                  <a:lnTo>
                    <a:pt x="1200" y="2065"/>
                  </a:lnTo>
                  <a:lnTo>
                    <a:pt x="1169" y="2022"/>
                  </a:lnTo>
                  <a:lnTo>
                    <a:pt x="1138" y="1981"/>
                  </a:lnTo>
                  <a:lnTo>
                    <a:pt x="1105" y="1940"/>
                  </a:lnTo>
                  <a:lnTo>
                    <a:pt x="1073" y="1903"/>
                  </a:lnTo>
                  <a:lnTo>
                    <a:pt x="1069" y="1899"/>
                  </a:lnTo>
                  <a:lnTo>
                    <a:pt x="1066" y="1898"/>
                  </a:lnTo>
                  <a:lnTo>
                    <a:pt x="1056" y="1897"/>
                  </a:lnTo>
                  <a:lnTo>
                    <a:pt x="1037" y="1893"/>
                  </a:lnTo>
                  <a:lnTo>
                    <a:pt x="1020" y="1891"/>
                  </a:lnTo>
                  <a:lnTo>
                    <a:pt x="988" y="1886"/>
                  </a:lnTo>
                  <a:lnTo>
                    <a:pt x="972" y="1883"/>
                  </a:lnTo>
                  <a:lnTo>
                    <a:pt x="959" y="1880"/>
                  </a:lnTo>
                  <a:lnTo>
                    <a:pt x="935" y="1875"/>
                  </a:lnTo>
                  <a:lnTo>
                    <a:pt x="923" y="1873"/>
                  </a:lnTo>
                  <a:lnTo>
                    <a:pt x="912" y="1873"/>
                  </a:lnTo>
                  <a:lnTo>
                    <a:pt x="884" y="1862"/>
                  </a:lnTo>
                  <a:lnTo>
                    <a:pt x="859" y="1851"/>
                  </a:lnTo>
                  <a:lnTo>
                    <a:pt x="835" y="1838"/>
                  </a:lnTo>
                  <a:lnTo>
                    <a:pt x="814" y="1825"/>
                  </a:lnTo>
                  <a:lnTo>
                    <a:pt x="792" y="1809"/>
                  </a:lnTo>
                  <a:lnTo>
                    <a:pt x="773" y="1794"/>
                  </a:lnTo>
                  <a:lnTo>
                    <a:pt x="754" y="1776"/>
                  </a:lnTo>
                  <a:lnTo>
                    <a:pt x="737" y="1759"/>
                  </a:lnTo>
                  <a:lnTo>
                    <a:pt x="733" y="1755"/>
                  </a:lnTo>
                  <a:lnTo>
                    <a:pt x="730" y="1754"/>
                  </a:lnTo>
                  <a:lnTo>
                    <a:pt x="720" y="1753"/>
                  </a:lnTo>
                  <a:lnTo>
                    <a:pt x="710" y="1722"/>
                  </a:lnTo>
                  <a:lnTo>
                    <a:pt x="700" y="1693"/>
                  </a:lnTo>
                  <a:lnTo>
                    <a:pt x="688" y="1665"/>
                  </a:lnTo>
                  <a:lnTo>
                    <a:pt x="674" y="1640"/>
                  </a:lnTo>
                  <a:lnTo>
                    <a:pt x="659" y="1615"/>
                  </a:lnTo>
                  <a:lnTo>
                    <a:pt x="643" y="1593"/>
                  </a:lnTo>
                  <a:lnTo>
                    <a:pt x="625" y="1573"/>
                  </a:lnTo>
                  <a:lnTo>
                    <a:pt x="606" y="1555"/>
                  </a:lnTo>
                  <a:lnTo>
                    <a:pt x="602" y="1550"/>
                  </a:lnTo>
                  <a:lnTo>
                    <a:pt x="601" y="1546"/>
                  </a:lnTo>
                  <a:lnTo>
                    <a:pt x="600" y="1537"/>
                  </a:lnTo>
                  <a:lnTo>
                    <a:pt x="644" y="1518"/>
                  </a:lnTo>
                  <a:lnTo>
                    <a:pt x="694" y="1504"/>
                  </a:lnTo>
                  <a:lnTo>
                    <a:pt x="744" y="1494"/>
                  </a:lnTo>
                  <a:lnTo>
                    <a:pt x="798" y="1489"/>
                  </a:lnTo>
                  <a:lnTo>
                    <a:pt x="852" y="1486"/>
                  </a:lnTo>
                  <a:lnTo>
                    <a:pt x="910" y="1490"/>
                  </a:lnTo>
                  <a:lnTo>
                    <a:pt x="968" y="1497"/>
                  </a:lnTo>
                  <a:lnTo>
                    <a:pt x="1032" y="1510"/>
                  </a:lnTo>
                  <a:lnTo>
                    <a:pt x="1056" y="1513"/>
                  </a:lnTo>
                  <a:lnTo>
                    <a:pt x="1097" y="1488"/>
                  </a:lnTo>
                  <a:lnTo>
                    <a:pt x="1138" y="1462"/>
                  </a:lnTo>
                  <a:lnTo>
                    <a:pt x="1157" y="1448"/>
                  </a:lnTo>
                  <a:lnTo>
                    <a:pt x="1166" y="1441"/>
                  </a:lnTo>
                  <a:lnTo>
                    <a:pt x="1171" y="1437"/>
                  </a:lnTo>
                  <a:lnTo>
                    <a:pt x="1177" y="1435"/>
                  </a:lnTo>
                  <a:lnTo>
                    <a:pt x="1218" y="1408"/>
                  </a:lnTo>
                  <a:lnTo>
                    <a:pt x="1218" y="1406"/>
                  </a:lnTo>
                  <a:lnTo>
                    <a:pt x="1218" y="1405"/>
                  </a:lnTo>
                  <a:lnTo>
                    <a:pt x="1219" y="1405"/>
                  </a:lnTo>
                  <a:lnTo>
                    <a:pt x="1222" y="1402"/>
                  </a:lnTo>
                  <a:lnTo>
                    <a:pt x="1223" y="1398"/>
                  </a:lnTo>
                  <a:lnTo>
                    <a:pt x="1224" y="1393"/>
                  </a:lnTo>
                  <a:lnTo>
                    <a:pt x="1320" y="1393"/>
                  </a:lnTo>
                  <a:lnTo>
                    <a:pt x="1344" y="1393"/>
                  </a:lnTo>
                  <a:lnTo>
                    <a:pt x="1351" y="1380"/>
                  </a:lnTo>
                  <a:lnTo>
                    <a:pt x="1362" y="1369"/>
                  </a:lnTo>
                  <a:lnTo>
                    <a:pt x="1373" y="1359"/>
                  </a:lnTo>
                  <a:lnTo>
                    <a:pt x="1388" y="1353"/>
                  </a:lnTo>
                  <a:lnTo>
                    <a:pt x="1404" y="1347"/>
                  </a:lnTo>
                  <a:lnTo>
                    <a:pt x="1422" y="1345"/>
                  </a:lnTo>
                  <a:lnTo>
                    <a:pt x="1441" y="1342"/>
                  </a:lnTo>
                  <a:lnTo>
                    <a:pt x="1464" y="1344"/>
                  </a:lnTo>
                  <a:lnTo>
                    <a:pt x="1488" y="1345"/>
                  </a:lnTo>
                  <a:lnTo>
                    <a:pt x="1499" y="1308"/>
                  </a:lnTo>
                  <a:lnTo>
                    <a:pt x="1513" y="1274"/>
                  </a:lnTo>
                  <a:lnTo>
                    <a:pt x="1529" y="1242"/>
                  </a:lnTo>
                  <a:lnTo>
                    <a:pt x="1549" y="1214"/>
                  </a:lnTo>
                  <a:lnTo>
                    <a:pt x="1570" y="1186"/>
                  </a:lnTo>
                  <a:lnTo>
                    <a:pt x="1595" y="1161"/>
                  </a:lnTo>
                  <a:lnTo>
                    <a:pt x="1620" y="1138"/>
                  </a:lnTo>
                  <a:lnTo>
                    <a:pt x="1650" y="1120"/>
                  </a:lnTo>
                  <a:lnTo>
                    <a:pt x="1650" y="1118"/>
                  </a:lnTo>
                  <a:lnTo>
                    <a:pt x="1650" y="1117"/>
                  </a:lnTo>
                  <a:lnTo>
                    <a:pt x="1651" y="1117"/>
                  </a:lnTo>
                  <a:lnTo>
                    <a:pt x="1654" y="1114"/>
                  </a:lnTo>
                  <a:lnTo>
                    <a:pt x="1655" y="1110"/>
                  </a:lnTo>
                  <a:lnTo>
                    <a:pt x="1656" y="1105"/>
                  </a:lnTo>
                  <a:lnTo>
                    <a:pt x="1872" y="1105"/>
                  </a:lnTo>
                  <a:lnTo>
                    <a:pt x="1896" y="1105"/>
                  </a:lnTo>
                  <a:lnTo>
                    <a:pt x="1897" y="1113"/>
                  </a:lnTo>
                  <a:lnTo>
                    <a:pt x="1902" y="1122"/>
                  </a:lnTo>
                  <a:lnTo>
                    <a:pt x="1908" y="1128"/>
                  </a:lnTo>
                  <a:lnTo>
                    <a:pt x="1918" y="1134"/>
                  </a:lnTo>
                  <a:lnTo>
                    <a:pt x="1926" y="1137"/>
                  </a:lnTo>
                  <a:lnTo>
                    <a:pt x="1938" y="1140"/>
                  </a:lnTo>
                  <a:lnTo>
                    <a:pt x="1951" y="1141"/>
                  </a:lnTo>
                  <a:lnTo>
                    <a:pt x="1968" y="1141"/>
                  </a:lnTo>
                  <a:lnTo>
                    <a:pt x="1968" y="1153"/>
                  </a:lnTo>
                  <a:lnTo>
                    <a:pt x="2035" y="1153"/>
                  </a:lnTo>
                  <a:lnTo>
                    <a:pt x="2069" y="1153"/>
                  </a:lnTo>
                  <a:lnTo>
                    <a:pt x="2086" y="1153"/>
                  </a:lnTo>
                  <a:lnTo>
                    <a:pt x="2094" y="1153"/>
                  </a:lnTo>
                  <a:lnTo>
                    <a:pt x="2104" y="1154"/>
                  </a:lnTo>
                  <a:lnTo>
                    <a:pt x="2239" y="1156"/>
                  </a:lnTo>
                  <a:lnTo>
                    <a:pt x="2371" y="1156"/>
                  </a:lnTo>
                  <a:lnTo>
                    <a:pt x="2436" y="1156"/>
                  </a:lnTo>
                  <a:lnTo>
                    <a:pt x="2468" y="1156"/>
                  </a:lnTo>
                  <a:lnTo>
                    <a:pt x="2502" y="1158"/>
                  </a:lnTo>
                  <a:lnTo>
                    <a:pt x="2629" y="1156"/>
                  </a:lnTo>
                  <a:lnTo>
                    <a:pt x="2755" y="1156"/>
                  </a:lnTo>
                  <a:lnTo>
                    <a:pt x="2879" y="1154"/>
                  </a:lnTo>
                  <a:lnTo>
                    <a:pt x="2939" y="1153"/>
                  </a:lnTo>
                  <a:lnTo>
                    <a:pt x="3000" y="1153"/>
                  </a:lnTo>
                  <a:lnTo>
                    <a:pt x="3024" y="1153"/>
                  </a:lnTo>
                  <a:lnTo>
                    <a:pt x="3036" y="1140"/>
                  </a:lnTo>
                  <a:lnTo>
                    <a:pt x="3049" y="1129"/>
                  </a:lnTo>
                  <a:lnTo>
                    <a:pt x="3077" y="1116"/>
                  </a:lnTo>
                  <a:lnTo>
                    <a:pt x="3091" y="1112"/>
                  </a:lnTo>
                  <a:lnTo>
                    <a:pt x="3107" y="1111"/>
                  </a:lnTo>
                  <a:lnTo>
                    <a:pt x="3122" y="1112"/>
                  </a:lnTo>
                  <a:lnTo>
                    <a:pt x="3140" y="1116"/>
                  </a:lnTo>
                  <a:lnTo>
                    <a:pt x="3143" y="1119"/>
                  </a:lnTo>
                  <a:lnTo>
                    <a:pt x="3143" y="1123"/>
                  </a:lnTo>
                  <a:lnTo>
                    <a:pt x="3144" y="1129"/>
                  </a:lnTo>
                  <a:lnTo>
                    <a:pt x="3161" y="1124"/>
                  </a:lnTo>
                  <a:lnTo>
                    <a:pt x="3169" y="1122"/>
                  </a:lnTo>
                  <a:lnTo>
                    <a:pt x="3179" y="1120"/>
                  </a:lnTo>
                  <a:lnTo>
                    <a:pt x="3215" y="1113"/>
                  </a:lnTo>
                  <a:lnTo>
                    <a:pt x="3284" y="1094"/>
                  </a:lnTo>
                  <a:lnTo>
                    <a:pt x="3287" y="1089"/>
                  </a:lnTo>
                  <a:lnTo>
                    <a:pt x="3287" y="1086"/>
                  </a:lnTo>
                  <a:lnTo>
                    <a:pt x="3288" y="1081"/>
                  </a:lnTo>
                  <a:lnTo>
                    <a:pt x="3432" y="1081"/>
                  </a:lnTo>
                  <a:lnTo>
                    <a:pt x="3456" y="1081"/>
                  </a:lnTo>
                  <a:lnTo>
                    <a:pt x="3457" y="1070"/>
                  </a:lnTo>
                  <a:lnTo>
                    <a:pt x="3462" y="1063"/>
                  </a:lnTo>
                  <a:lnTo>
                    <a:pt x="3468" y="1055"/>
                  </a:lnTo>
                  <a:lnTo>
                    <a:pt x="3478" y="1051"/>
                  </a:lnTo>
                  <a:lnTo>
                    <a:pt x="3486" y="1046"/>
                  </a:lnTo>
                  <a:lnTo>
                    <a:pt x="3498" y="1045"/>
                  </a:lnTo>
                  <a:lnTo>
                    <a:pt x="3511" y="1043"/>
                  </a:lnTo>
                  <a:lnTo>
                    <a:pt x="3528" y="1045"/>
                  </a:lnTo>
                  <a:lnTo>
                    <a:pt x="3528" y="1033"/>
                  </a:lnTo>
                  <a:lnTo>
                    <a:pt x="3554" y="1035"/>
                  </a:lnTo>
                  <a:lnTo>
                    <a:pt x="3581" y="1037"/>
                  </a:lnTo>
                  <a:lnTo>
                    <a:pt x="3605" y="1037"/>
                  </a:lnTo>
                  <a:lnTo>
                    <a:pt x="3610" y="1036"/>
                  </a:lnTo>
                  <a:lnTo>
                    <a:pt x="3616" y="1036"/>
                  </a:lnTo>
                  <a:lnTo>
                    <a:pt x="3628" y="1036"/>
                  </a:lnTo>
                  <a:lnTo>
                    <a:pt x="3637" y="1034"/>
                  </a:lnTo>
                  <a:lnTo>
                    <a:pt x="3642" y="1033"/>
                  </a:lnTo>
                  <a:lnTo>
                    <a:pt x="3648" y="1033"/>
                  </a:lnTo>
                  <a:lnTo>
                    <a:pt x="3667" y="1028"/>
                  </a:lnTo>
                  <a:lnTo>
                    <a:pt x="3684" y="1021"/>
                  </a:lnTo>
                  <a:lnTo>
                    <a:pt x="3700" y="1013"/>
                  </a:lnTo>
                  <a:lnTo>
                    <a:pt x="3708" y="1010"/>
                  </a:lnTo>
                  <a:lnTo>
                    <a:pt x="3720" y="1009"/>
                  </a:lnTo>
                  <a:lnTo>
                    <a:pt x="3719" y="1003"/>
                  </a:lnTo>
                  <a:lnTo>
                    <a:pt x="3719" y="999"/>
                  </a:lnTo>
                  <a:lnTo>
                    <a:pt x="3716" y="995"/>
                  </a:lnTo>
                  <a:lnTo>
                    <a:pt x="3658" y="976"/>
                  </a:lnTo>
                  <a:lnTo>
                    <a:pt x="3629" y="969"/>
                  </a:lnTo>
                  <a:lnTo>
                    <a:pt x="3602" y="964"/>
                  </a:lnTo>
                  <a:lnTo>
                    <a:pt x="3551" y="958"/>
                  </a:lnTo>
                  <a:lnTo>
                    <a:pt x="3504" y="961"/>
                  </a:lnTo>
                  <a:lnTo>
                    <a:pt x="3503" y="965"/>
                  </a:lnTo>
                  <a:lnTo>
                    <a:pt x="3503" y="969"/>
                  </a:lnTo>
                  <a:lnTo>
                    <a:pt x="3502" y="971"/>
                  </a:lnTo>
                  <a:lnTo>
                    <a:pt x="3502" y="973"/>
                  </a:lnTo>
                  <a:lnTo>
                    <a:pt x="3373" y="995"/>
                  </a:lnTo>
                  <a:lnTo>
                    <a:pt x="3247" y="1018"/>
                  </a:lnTo>
                  <a:lnTo>
                    <a:pt x="3124" y="1040"/>
                  </a:lnTo>
                  <a:lnTo>
                    <a:pt x="3002" y="1060"/>
                  </a:lnTo>
                  <a:lnTo>
                    <a:pt x="2884" y="1078"/>
                  </a:lnTo>
                  <a:lnTo>
                    <a:pt x="2767" y="1096"/>
                  </a:lnTo>
                  <a:lnTo>
                    <a:pt x="2653" y="1113"/>
                  </a:lnTo>
                  <a:lnTo>
                    <a:pt x="2544" y="1129"/>
                  </a:lnTo>
                  <a:lnTo>
                    <a:pt x="2520" y="1126"/>
                  </a:lnTo>
                  <a:lnTo>
                    <a:pt x="2412" y="1110"/>
                  </a:lnTo>
                  <a:lnTo>
                    <a:pt x="2304" y="1095"/>
                  </a:lnTo>
                  <a:lnTo>
                    <a:pt x="2195" y="1081"/>
                  </a:lnTo>
                  <a:lnTo>
                    <a:pt x="2086" y="1069"/>
                  </a:lnTo>
                  <a:lnTo>
                    <a:pt x="1974" y="1057"/>
                  </a:lnTo>
                  <a:lnTo>
                    <a:pt x="1862" y="1047"/>
                  </a:lnTo>
                  <a:lnTo>
                    <a:pt x="1748" y="1039"/>
                  </a:lnTo>
                  <a:lnTo>
                    <a:pt x="1636" y="1033"/>
                  </a:lnTo>
                  <a:lnTo>
                    <a:pt x="1632" y="1033"/>
                  </a:lnTo>
                  <a:lnTo>
                    <a:pt x="1633" y="1021"/>
                  </a:lnTo>
                  <a:lnTo>
                    <a:pt x="1637" y="1010"/>
                  </a:lnTo>
                  <a:lnTo>
                    <a:pt x="1642" y="993"/>
                  </a:lnTo>
                  <a:lnTo>
                    <a:pt x="1644" y="985"/>
                  </a:lnTo>
                  <a:lnTo>
                    <a:pt x="1648" y="977"/>
                  </a:lnTo>
                  <a:lnTo>
                    <a:pt x="1660" y="944"/>
                  </a:lnTo>
                  <a:lnTo>
                    <a:pt x="1669" y="909"/>
                  </a:lnTo>
                  <a:lnTo>
                    <a:pt x="1679" y="874"/>
                  </a:lnTo>
                  <a:lnTo>
                    <a:pt x="1686" y="837"/>
                  </a:lnTo>
                  <a:lnTo>
                    <a:pt x="1693" y="800"/>
                  </a:lnTo>
                  <a:lnTo>
                    <a:pt x="1698" y="760"/>
                  </a:lnTo>
                  <a:lnTo>
                    <a:pt x="1700" y="740"/>
                  </a:lnTo>
                  <a:lnTo>
                    <a:pt x="1704" y="721"/>
                  </a:lnTo>
                  <a:lnTo>
                    <a:pt x="1705" y="710"/>
                  </a:lnTo>
                  <a:lnTo>
                    <a:pt x="1706" y="706"/>
                  </a:lnTo>
                  <a:lnTo>
                    <a:pt x="1710" y="705"/>
                  </a:lnTo>
                  <a:lnTo>
                    <a:pt x="1732" y="687"/>
                  </a:lnTo>
                  <a:lnTo>
                    <a:pt x="1752" y="668"/>
                  </a:lnTo>
                  <a:lnTo>
                    <a:pt x="1760" y="656"/>
                  </a:lnTo>
                  <a:lnTo>
                    <a:pt x="1770" y="645"/>
                  </a:lnTo>
                  <a:lnTo>
                    <a:pt x="1777" y="633"/>
                  </a:lnTo>
                  <a:lnTo>
                    <a:pt x="1777" y="631"/>
                  </a:lnTo>
                  <a:lnTo>
                    <a:pt x="1778" y="629"/>
                  </a:lnTo>
                  <a:lnTo>
                    <a:pt x="1781" y="627"/>
                  </a:lnTo>
                  <a:lnTo>
                    <a:pt x="1786" y="622"/>
                  </a:lnTo>
                  <a:lnTo>
                    <a:pt x="1792" y="608"/>
                  </a:lnTo>
                  <a:lnTo>
                    <a:pt x="1799" y="595"/>
                  </a:lnTo>
                  <a:lnTo>
                    <a:pt x="1804" y="580"/>
                  </a:lnTo>
                  <a:lnTo>
                    <a:pt x="1806" y="573"/>
                  </a:lnTo>
                  <a:lnTo>
                    <a:pt x="1806" y="571"/>
                  </a:lnTo>
                  <a:lnTo>
                    <a:pt x="1807" y="569"/>
                  </a:lnTo>
                  <a:lnTo>
                    <a:pt x="1810" y="567"/>
                  </a:lnTo>
                  <a:lnTo>
                    <a:pt x="1810" y="562"/>
                  </a:lnTo>
                  <a:lnTo>
                    <a:pt x="1810" y="560"/>
                  </a:lnTo>
                  <a:lnTo>
                    <a:pt x="1811" y="559"/>
                  </a:lnTo>
                  <a:lnTo>
                    <a:pt x="1813" y="551"/>
                  </a:lnTo>
                  <a:lnTo>
                    <a:pt x="1818" y="537"/>
                  </a:lnTo>
                  <a:lnTo>
                    <a:pt x="1820" y="520"/>
                  </a:lnTo>
                  <a:lnTo>
                    <a:pt x="1820" y="515"/>
                  </a:lnTo>
                  <a:lnTo>
                    <a:pt x="1820" y="513"/>
                  </a:lnTo>
                  <a:lnTo>
                    <a:pt x="1822" y="512"/>
                  </a:lnTo>
                  <a:lnTo>
                    <a:pt x="1824" y="504"/>
                  </a:lnTo>
                  <a:lnTo>
                    <a:pt x="1812" y="506"/>
                  </a:lnTo>
                  <a:lnTo>
                    <a:pt x="1804" y="510"/>
                  </a:lnTo>
                  <a:lnTo>
                    <a:pt x="1740" y="554"/>
                  </a:lnTo>
                  <a:lnTo>
                    <a:pt x="1680" y="601"/>
                  </a:lnTo>
                  <a:lnTo>
                    <a:pt x="1678" y="625"/>
                  </a:lnTo>
                  <a:lnTo>
                    <a:pt x="1674" y="634"/>
                  </a:lnTo>
                  <a:lnTo>
                    <a:pt x="1672" y="645"/>
                  </a:lnTo>
                  <a:lnTo>
                    <a:pt x="1668" y="655"/>
                  </a:lnTo>
                  <a:lnTo>
                    <a:pt x="1666" y="665"/>
                  </a:lnTo>
                  <a:lnTo>
                    <a:pt x="1657" y="685"/>
                  </a:lnTo>
                  <a:lnTo>
                    <a:pt x="1650" y="704"/>
                  </a:lnTo>
                  <a:lnTo>
                    <a:pt x="1640" y="721"/>
                  </a:lnTo>
                  <a:lnTo>
                    <a:pt x="1631" y="737"/>
                  </a:lnTo>
                  <a:lnTo>
                    <a:pt x="1619" y="753"/>
                  </a:lnTo>
                  <a:lnTo>
                    <a:pt x="1613" y="760"/>
                  </a:lnTo>
                  <a:lnTo>
                    <a:pt x="1608" y="769"/>
                  </a:lnTo>
                  <a:lnTo>
                    <a:pt x="1608" y="793"/>
                  </a:lnTo>
                  <a:lnTo>
                    <a:pt x="1607" y="801"/>
                  </a:lnTo>
                  <a:lnTo>
                    <a:pt x="1607" y="812"/>
                  </a:lnTo>
                  <a:lnTo>
                    <a:pt x="1606" y="835"/>
                  </a:lnTo>
                  <a:lnTo>
                    <a:pt x="1603" y="860"/>
                  </a:lnTo>
                  <a:lnTo>
                    <a:pt x="1602" y="873"/>
                  </a:lnTo>
                  <a:lnTo>
                    <a:pt x="1602" y="889"/>
                  </a:lnTo>
                  <a:lnTo>
                    <a:pt x="1597" y="920"/>
                  </a:lnTo>
                  <a:lnTo>
                    <a:pt x="1594" y="955"/>
                  </a:lnTo>
                  <a:lnTo>
                    <a:pt x="1589" y="992"/>
                  </a:lnTo>
                  <a:lnTo>
                    <a:pt x="1584" y="1033"/>
                  </a:lnTo>
                  <a:lnTo>
                    <a:pt x="1574" y="1033"/>
                  </a:lnTo>
                  <a:lnTo>
                    <a:pt x="1571" y="1035"/>
                  </a:lnTo>
                  <a:lnTo>
                    <a:pt x="1561" y="1066"/>
                  </a:lnTo>
                  <a:lnTo>
                    <a:pt x="1554" y="1096"/>
                  </a:lnTo>
                  <a:lnTo>
                    <a:pt x="1544" y="1125"/>
                  </a:lnTo>
                  <a:lnTo>
                    <a:pt x="1540" y="1138"/>
                  </a:lnTo>
                  <a:lnTo>
                    <a:pt x="1536" y="1153"/>
                  </a:lnTo>
                  <a:lnTo>
                    <a:pt x="1525" y="1154"/>
                  </a:lnTo>
                  <a:lnTo>
                    <a:pt x="1520" y="1155"/>
                  </a:lnTo>
                  <a:lnTo>
                    <a:pt x="1518" y="1159"/>
                  </a:lnTo>
                  <a:lnTo>
                    <a:pt x="1494" y="1183"/>
                  </a:lnTo>
                  <a:lnTo>
                    <a:pt x="1474" y="1210"/>
                  </a:lnTo>
                  <a:lnTo>
                    <a:pt x="1456" y="1240"/>
                  </a:lnTo>
                  <a:lnTo>
                    <a:pt x="1440" y="1273"/>
                  </a:lnTo>
                  <a:lnTo>
                    <a:pt x="1416" y="1272"/>
                  </a:lnTo>
                  <a:lnTo>
                    <a:pt x="1399" y="1270"/>
                  </a:lnTo>
                  <a:lnTo>
                    <a:pt x="1386" y="1273"/>
                  </a:lnTo>
                  <a:lnTo>
                    <a:pt x="1374" y="1275"/>
                  </a:lnTo>
                  <a:lnTo>
                    <a:pt x="1366" y="1281"/>
                  </a:lnTo>
                  <a:lnTo>
                    <a:pt x="1356" y="1287"/>
                  </a:lnTo>
                  <a:lnTo>
                    <a:pt x="1350" y="1297"/>
                  </a:lnTo>
                  <a:lnTo>
                    <a:pt x="1345" y="1308"/>
                  </a:lnTo>
                  <a:lnTo>
                    <a:pt x="1344" y="1321"/>
                  </a:lnTo>
                  <a:lnTo>
                    <a:pt x="1320" y="1323"/>
                  </a:lnTo>
                  <a:lnTo>
                    <a:pt x="1310" y="1323"/>
                  </a:lnTo>
                  <a:lnTo>
                    <a:pt x="1306" y="1323"/>
                  </a:lnTo>
                  <a:lnTo>
                    <a:pt x="1303" y="1323"/>
                  </a:lnTo>
                  <a:lnTo>
                    <a:pt x="1302" y="1324"/>
                  </a:lnTo>
                  <a:lnTo>
                    <a:pt x="1285" y="1327"/>
                  </a:lnTo>
                  <a:lnTo>
                    <a:pt x="1252" y="1332"/>
                  </a:lnTo>
                  <a:lnTo>
                    <a:pt x="1242" y="1332"/>
                  </a:lnTo>
                  <a:lnTo>
                    <a:pt x="1237" y="1332"/>
                  </a:lnTo>
                  <a:lnTo>
                    <a:pt x="1235" y="1332"/>
                  </a:lnTo>
                  <a:lnTo>
                    <a:pt x="1234" y="1333"/>
                  </a:lnTo>
                  <a:lnTo>
                    <a:pt x="1217" y="1335"/>
                  </a:lnTo>
                  <a:lnTo>
                    <a:pt x="1207" y="1335"/>
                  </a:lnTo>
                  <a:lnTo>
                    <a:pt x="1202" y="1335"/>
                  </a:lnTo>
                  <a:lnTo>
                    <a:pt x="1200" y="1335"/>
                  </a:lnTo>
                  <a:lnTo>
                    <a:pt x="1199" y="1336"/>
                  </a:lnTo>
                  <a:lnTo>
                    <a:pt x="1182" y="1339"/>
                  </a:lnTo>
                  <a:lnTo>
                    <a:pt x="1163" y="1339"/>
                  </a:lnTo>
                  <a:lnTo>
                    <a:pt x="1153" y="1339"/>
                  </a:lnTo>
                  <a:lnTo>
                    <a:pt x="1148" y="1339"/>
                  </a:lnTo>
                  <a:lnTo>
                    <a:pt x="1146" y="1339"/>
                  </a:lnTo>
                  <a:lnTo>
                    <a:pt x="1145" y="1340"/>
                  </a:lnTo>
                  <a:lnTo>
                    <a:pt x="1108" y="1342"/>
                  </a:lnTo>
                  <a:lnTo>
                    <a:pt x="1069" y="1344"/>
                  </a:lnTo>
                  <a:lnTo>
                    <a:pt x="1050" y="1344"/>
                  </a:lnTo>
                  <a:lnTo>
                    <a:pt x="1040" y="1344"/>
                  </a:lnTo>
                  <a:lnTo>
                    <a:pt x="1036" y="1344"/>
                  </a:lnTo>
                  <a:lnTo>
                    <a:pt x="1033" y="1344"/>
                  </a:lnTo>
                  <a:lnTo>
                    <a:pt x="1032" y="1345"/>
                  </a:lnTo>
                  <a:lnTo>
                    <a:pt x="1031" y="1339"/>
                  </a:lnTo>
                  <a:lnTo>
                    <a:pt x="1031" y="1335"/>
                  </a:lnTo>
                  <a:lnTo>
                    <a:pt x="1028" y="1332"/>
                  </a:lnTo>
                  <a:lnTo>
                    <a:pt x="976" y="1315"/>
                  </a:lnTo>
                  <a:lnTo>
                    <a:pt x="925" y="1298"/>
                  </a:lnTo>
                  <a:lnTo>
                    <a:pt x="875" y="1280"/>
                  </a:lnTo>
                  <a:lnTo>
                    <a:pt x="828" y="1262"/>
                  </a:lnTo>
                  <a:lnTo>
                    <a:pt x="780" y="1242"/>
                  </a:lnTo>
                  <a:lnTo>
                    <a:pt x="734" y="1221"/>
                  </a:lnTo>
                  <a:lnTo>
                    <a:pt x="690" y="1198"/>
                  </a:lnTo>
                  <a:lnTo>
                    <a:pt x="648" y="1177"/>
                  </a:lnTo>
                  <a:lnTo>
                    <a:pt x="624" y="1176"/>
                  </a:lnTo>
                  <a:lnTo>
                    <a:pt x="594" y="1173"/>
                  </a:lnTo>
                  <a:lnTo>
                    <a:pt x="568" y="1174"/>
                  </a:lnTo>
                  <a:lnTo>
                    <a:pt x="542" y="1177"/>
                  </a:lnTo>
                  <a:lnTo>
                    <a:pt x="522" y="1183"/>
                  </a:lnTo>
                  <a:lnTo>
                    <a:pt x="502" y="1189"/>
                  </a:lnTo>
                  <a:lnTo>
                    <a:pt x="484" y="1198"/>
                  </a:lnTo>
                  <a:lnTo>
                    <a:pt x="468" y="1209"/>
                  </a:lnTo>
                  <a:lnTo>
                    <a:pt x="456" y="1225"/>
                  </a:lnTo>
                  <a:lnTo>
                    <a:pt x="456" y="1236"/>
                  </a:lnTo>
                  <a:lnTo>
                    <a:pt x="460" y="1248"/>
                  </a:lnTo>
                  <a:lnTo>
                    <a:pt x="472" y="1279"/>
                  </a:lnTo>
                  <a:lnTo>
                    <a:pt x="482" y="1311"/>
                  </a:lnTo>
                  <a:lnTo>
                    <a:pt x="502" y="1380"/>
                  </a:lnTo>
                  <a:lnTo>
                    <a:pt x="514" y="1450"/>
                  </a:lnTo>
                  <a:lnTo>
                    <a:pt x="518" y="1486"/>
                  </a:lnTo>
                  <a:lnTo>
                    <a:pt x="523" y="1525"/>
                  </a:lnTo>
                  <a:lnTo>
                    <a:pt x="526" y="1601"/>
                  </a:lnTo>
                  <a:lnTo>
                    <a:pt x="523" y="1681"/>
                  </a:lnTo>
                  <a:lnTo>
                    <a:pt x="516" y="1764"/>
                  </a:lnTo>
                  <a:lnTo>
                    <a:pt x="504" y="1849"/>
                  </a:lnTo>
                  <a:lnTo>
                    <a:pt x="494" y="1849"/>
                  </a:lnTo>
                  <a:lnTo>
                    <a:pt x="491" y="1851"/>
                  </a:lnTo>
                  <a:lnTo>
                    <a:pt x="482" y="1875"/>
                  </a:lnTo>
                  <a:lnTo>
                    <a:pt x="478" y="1886"/>
                  </a:lnTo>
                  <a:lnTo>
                    <a:pt x="474" y="1898"/>
                  </a:lnTo>
                  <a:lnTo>
                    <a:pt x="468" y="1908"/>
                  </a:lnTo>
                  <a:lnTo>
                    <a:pt x="463" y="1919"/>
                  </a:lnTo>
                  <a:lnTo>
                    <a:pt x="451" y="1938"/>
                  </a:lnTo>
                  <a:lnTo>
                    <a:pt x="437" y="1953"/>
                  </a:lnTo>
                  <a:lnTo>
                    <a:pt x="428" y="1961"/>
                  </a:lnTo>
                  <a:lnTo>
                    <a:pt x="421" y="1969"/>
                  </a:lnTo>
                  <a:lnTo>
                    <a:pt x="412" y="1975"/>
                  </a:lnTo>
                  <a:lnTo>
                    <a:pt x="403" y="1982"/>
                  </a:lnTo>
                  <a:lnTo>
                    <a:pt x="384" y="1993"/>
                  </a:lnTo>
                  <a:lnTo>
                    <a:pt x="373" y="1991"/>
                  </a:lnTo>
                  <a:lnTo>
                    <a:pt x="370" y="1988"/>
                  </a:lnTo>
                  <a:lnTo>
                    <a:pt x="368" y="1987"/>
                  </a:lnTo>
                  <a:lnTo>
                    <a:pt x="346" y="1953"/>
                  </a:lnTo>
                  <a:lnTo>
                    <a:pt x="325" y="1920"/>
                  </a:lnTo>
                  <a:lnTo>
                    <a:pt x="288" y="1849"/>
                  </a:lnTo>
                  <a:lnTo>
                    <a:pt x="288" y="1825"/>
                  </a:lnTo>
                  <a:lnTo>
                    <a:pt x="287" y="1760"/>
                  </a:lnTo>
                  <a:lnTo>
                    <a:pt x="286" y="1699"/>
                  </a:lnTo>
                  <a:lnTo>
                    <a:pt x="282" y="1639"/>
                  </a:lnTo>
                  <a:lnTo>
                    <a:pt x="277" y="1582"/>
                  </a:lnTo>
                  <a:lnTo>
                    <a:pt x="270" y="1526"/>
                  </a:lnTo>
                  <a:lnTo>
                    <a:pt x="262" y="1472"/>
                  </a:lnTo>
                  <a:lnTo>
                    <a:pt x="251" y="1419"/>
                  </a:lnTo>
                  <a:lnTo>
                    <a:pt x="239" y="1370"/>
                  </a:lnTo>
                  <a:lnTo>
                    <a:pt x="223" y="1321"/>
                  </a:lnTo>
                  <a:lnTo>
                    <a:pt x="206" y="1274"/>
                  </a:lnTo>
                  <a:lnTo>
                    <a:pt x="188" y="1228"/>
                  </a:lnTo>
                  <a:lnTo>
                    <a:pt x="169" y="1186"/>
                  </a:lnTo>
                  <a:lnTo>
                    <a:pt x="146" y="1144"/>
                  </a:lnTo>
                  <a:lnTo>
                    <a:pt x="124" y="1106"/>
                  </a:lnTo>
                  <a:lnTo>
                    <a:pt x="98" y="1067"/>
                  </a:lnTo>
                  <a:lnTo>
                    <a:pt x="72" y="1033"/>
                  </a:lnTo>
                  <a:lnTo>
                    <a:pt x="72" y="1009"/>
                  </a:lnTo>
                  <a:lnTo>
                    <a:pt x="72" y="793"/>
                  </a:lnTo>
                  <a:lnTo>
                    <a:pt x="160" y="793"/>
                  </a:lnTo>
                  <a:lnTo>
                    <a:pt x="245" y="793"/>
                  </a:lnTo>
                  <a:lnTo>
                    <a:pt x="328" y="793"/>
                  </a:lnTo>
                  <a:lnTo>
                    <a:pt x="408" y="793"/>
                  </a:lnTo>
                  <a:lnTo>
                    <a:pt x="432" y="793"/>
                  </a:lnTo>
                  <a:lnTo>
                    <a:pt x="431" y="787"/>
                  </a:lnTo>
                  <a:lnTo>
                    <a:pt x="431" y="783"/>
                  </a:lnTo>
                  <a:lnTo>
                    <a:pt x="428" y="779"/>
                  </a:lnTo>
                  <a:lnTo>
                    <a:pt x="272" y="736"/>
                  </a:lnTo>
                  <a:lnTo>
                    <a:pt x="120" y="697"/>
                  </a:lnTo>
                  <a:lnTo>
                    <a:pt x="150" y="651"/>
                  </a:lnTo>
                  <a:lnTo>
                    <a:pt x="182" y="609"/>
                  </a:lnTo>
                  <a:lnTo>
                    <a:pt x="217" y="568"/>
                  </a:lnTo>
                  <a:lnTo>
                    <a:pt x="256" y="531"/>
                  </a:lnTo>
                  <a:lnTo>
                    <a:pt x="294" y="494"/>
                  </a:lnTo>
                  <a:lnTo>
                    <a:pt x="336" y="460"/>
                  </a:lnTo>
                  <a:lnTo>
                    <a:pt x="380" y="428"/>
                  </a:lnTo>
                  <a:lnTo>
                    <a:pt x="427" y="400"/>
                  </a:lnTo>
                  <a:close/>
                  <a:moveTo>
                    <a:pt x="692" y="1764"/>
                  </a:moveTo>
                  <a:lnTo>
                    <a:pt x="695" y="1767"/>
                  </a:lnTo>
                  <a:lnTo>
                    <a:pt x="695" y="1771"/>
                  </a:lnTo>
                  <a:lnTo>
                    <a:pt x="696" y="1777"/>
                  </a:lnTo>
                  <a:lnTo>
                    <a:pt x="686" y="1807"/>
                  </a:lnTo>
                  <a:lnTo>
                    <a:pt x="677" y="1836"/>
                  </a:lnTo>
                  <a:lnTo>
                    <a:pt x="667" y="1860"/>
                  </a:lnTo>
                  <a:lnTo>
                    <a:pt x="660" y="1883"/>
                  </a:lnTo>
                  <a:lnTo>
                    <a:pt x="650" y="1901"/>
                  </a:lnTo>
                  <a:lnTo>
                    <a:pt x="643" y="1916"/>
                  </a:lnTo>
                  <a:lnTo>
                    <a:pt x="636" y="1928"/>
                  </a:lnTo>
                  <a:lnTo>
                    <a:pt x="629" y="1939"/>
                  </a:lnTo>
                  <a:lnTo>
                    <a:pt x="622" y="1944"/>
                  </a:lnTo>
                  <a:lnTo>
                    <a:pt x="614" y="1946"/>
                  </a:lnTo>
                  <a:lnTo>
                    <a:pt x="607" y="1945"/>
                  </a:lnTo>
                  <a:lnTo>
                    <a:pt x="601" y="1943"/>
                  </a:lnTo>
                  <a:lnTo>
                    <a:pt x="594" y="1934"/>
                  </a:lnTo>
                  <a:lnTo>
                    <a:pt x="589" y="1925"/>
                  </a:lnTo>
                  <a:lnTo>
                    <a:pt x="584" y="1911"/>
                  </a:lnTo>
                  <a:lnTo>
                    <a:pt x="580" y="1896"/>
                  </a:lnTo>
                  <a:lnTo>
                    <a:pt x="576" y="1884"/>
                  </a:lnTo>
                  <a:lnTo>
                    <a:pt x="576" y="1873"/>
                  </a:lnTo>
                  <a:lnTo>
                    <a:pt x="584" y="1839"/>
                  </a:lnTo>
                  <a:lnTo>
                    <a:pt x="596" y="1813"/>
                  </a:lnTo>
                  <a:lnTo>
                    <a:pt x="608" y="1791"/>
                  </a:lnTo>
                  <a:lnTo>
                    <a:pt x="623" y="1776"/>
                  </a:lnTo>
                  <a:lnTo>
                    <a:pt x="637" y="1764"/>
                  </a:lnTo>
                  <a:lnTo>
                    <a:pt x="654" y="1758"/>
                  </a:lnTo>
                  <a:lnTo>
                    <a:pt x="672" y="1758"/>
                  </a:lnTo>
                  <a:lnTo>
                    <a:pt x="692" y="176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57" name="Freeform 368"/>
            <p:cNvSpPr>
              <a:spLocks/>
            </p:cNvSpPr>
            <p:nvPr/>
          </p:nvSpPr>
          <p:spPr bwMode="auto">
            <a:xfrm>
              <a:off x="887" y="838"/>
              <a:ext cx="40" cy="63"/>
            </a:xfrm>
            <a:custGeom>
              <a:avLst/>
              <a:gdLst>
                <a:gd name="T0" fmla="*/ 120 w 120"/>
                <a:gd name="T1" fmla="*/ 19 h 188"/>
                <a:gd name="T2" fmla="*/ 119 w 120"/>
                <a:gd name="T3" fmla="*/ 13 h 188"/>
                <a:gd name="T4" fmla="*/ 119 w 120"/>
                <a:gd name="T5" fmla="*/ 9 h 188"/>
                <a:gd name="T6" fmla="*/ 116 w 120"/>
                <a:gd name="T7" fmla="*/ 6 h 188"/>
                <a:gd name="T8" fmla="*/ 96 w 120"/>
                <a:gd name="T9" fmla="*/ 0 h 188"/>
                <a:gd name="T10" fmla="*/ 78 w 120"/>
                <a:gd name="T11" fmla="*/ 0 h 188"/>
                <a:gd name="T12" fmla="*/ 61 w 120"/>
                <a:gd name="T13" fmla="*/ 6 h 188"/>
                <a:gd name="T14" fmla="*/ 47 w 120"/>
                <a:gd name="T15" fmla="*/ 18 h 188"/>
                <a:gd name="T16" fmla="*/ 32 w 120"/>
                <a:gd name="T17" fmla="*/ 33 h 188"/>
                <a:gd name="T18" fmla="*/ 20 w 120"/>
                <a:gd name="T19" fmla="*/ 55 h 188"/>
                <a:gd name="T20" fmla="*/ 8 w 120"/>
                <a:gd name="T21" fmla="*/ 81 h 188"/>
                <a:gd name="T22" fmla="*/ 0 w 120"/>
                <a:gd name="T23" fmla="*/ 115 h 188"/>
                <a:gd name="T24" fmla="*/ 0 w 120"/>
                <a:gd name="T25" fmla="*/ 126 h 188"/>
                <a:gd name="T26" fmla="*/ 4 w 120"/>
                <a:gd name="T27" fmla="*/ 138 h 188"/>
                <a:gd name="T28" fmla="*/ 8 w 120"/>
                <a:gd name="T29" fmla="*/ 153 h 188"/>
                <a:gd name="T30" fmla="*/ 13 w 120"/>
                <a:gd name="T31" fmla="*/ 167 h 188"/>
                <a:gd name="T32" fmla="*/ 18 w 120"/>
                <a:gd name="T33" fmla="*/ 176 h 188"/>
                <a:gd name="T34" fmla="*/ 25 w 120"/>
                <a:gd name="T35" fmla="*/ 185 h 188"/>
                <a:gd name="T36" fmla="*/ 31 w 120"/>
                <a:gd name="T37" fmla="*/ 187 h 188"/>
                <a:gd name="T38" fmla="*/ 38 w 120"/>
                <a:gd name="T39" fmla="*/ 188 h 188"/>
                <a:gd name="T40" fmla="*/ 46 w 120"/>
                <a:gd name="T41" fmla="*/ 186 h 188"/>
                <a:gd name="T42" fmla="*/ 53 w 120"/>
                <a:gd name="T43" fmla="*/ 181 h 188"/>
                <a:gd name="T44" fmla="*/ 60 w 120"/>
                <a:gd name="T45" fmla="*/ 170 h 188"/>
                <a:gd name="T46" fmla="*/ 67 w 120"/>
                <a:gd name="T47" fmla="*/ 158 h 188"/>
                <a:gd name="T48" fmla="*/ 74 w 120"/>
                <a:gd name="T49" fmla="*/ 143 h 188"/>
                <a:gd name="T50" fmla="*/ 84 w 120"/>
                <a:gd name="T51" fmla="*/ 125 h 188"/>
                <a:gd name="T52" fmla="*/ 91 w 120"/>
                <a:gd name="T53" fmla="*/ 102 h 188"/>
                <a:gd name="T54" fmla="*/ 101 w 120"/>
                <a:gd name="T55" fmla="*/ 78 h 188"/>
                <a:gd name="T56" fmla="*/ 110 w 120"/>
                <a:gd name="T57" fmla="*/ 49 h 188"/>
                <a:gd name="T58" fmla="*/ 120 w 120"/>
                <a:gd name="T59" fmla="*/ 1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 h="188">
                  <a:moveTo>
                    <a:pt x="120" y="19"/>
                  </a:moveTo>
                  <a:lnTo>
                    <a:pt x="119" y="13"/>
                  </a:lnTo>
                  <a:lnTo>
                    <a:pt x="119" y="9"/>
                  </a:lnTo>
                  <a:lnTo>
                    <a:pt x="116" y="6"/>
                  </a:lnTo>
                  <a:lnTo>
                    <a:pt x="96" y="0"/>
                  </a:lnTo>
                  <a:lnTo>
                    <a:pt x="78" y="0"/>
                  </a:lnTo>
                  <a:lnTo>
                    <a:pt x="61" y="6"/>
                  </a:lnTo>
                  <a:lnTo>
                    <a:pt x="47" y="18"/>
                  </a:lnTo>
                  <a:lnTo>
                    <a:pt x="32" y="33"/>
                  </a:lnTo>
                  <a:lnTo>
                    <a:pt x="20" y="55"/>
                  </a:lnTo>
                  <a:lnTo>
                    <a:pt x="8" y="81"/>
                  </a:lnTo>
                  <a:lnTo>
                    <a:pt x="0" y="115"/>
                  </a:lnTo>
                  <a:lnTo>
                    <a:pt x="0" y="126"/>
                  </a:lnTo>
                  <a:lnTo>
                    <a:pt x="4" y="138"/>
                  </a:lnTo>
                  <a:lnTo>
                    <a:pt x="8" y="153"/>
                  </a:lnTo>
                  <a:lnTo>
                    <a:pt x="13" y="167"/>
                  </a:lnTo>
                  <a:lnTo>
                    <a:pt x="18" y="176"/>
                  </a:lnTo>
                  <a:lnTo>
                    <a:pt x="25" y="185"/>
                  </a:lnTo>
                  <a:lnTo>
                    <a:pt x="31" y="187"/>
                  </a:lnTo>
                  <a:lnTo>
                    <a:pt x="38" y="188"/>
                  </a:lnTo>
                  <a:lnTo>
                    <a:pt x="46" y="186"/>
                  </a:lnTo>
                  <a:lnTo>
                    <a:pt x="53" y="181"/>
                  </a:lnTo>
                  <a:lnTo>
                    <a:pt x="60" y="170"/>
                  </a:lnTo>
                  <a:lnTo>
                    <a:pt x="67" y="158"/>
                  </a:lnTo>
                  <a:lnTo>
                    <a:pt x="74" y="143"/>
                  </a:lnTo>
                  <a:lnTo>
                    <a:pt x="84" y="125"/>
                  </a:lnTo>
                  <a:lnTo>
                    <a:pt x="91" y="102"/>
                  </a:lnTo>
                  <a:lnTo>
                    <a:pt x="101" y="78"/>
                  </a:lnTo>
                  <a:lnTo>
                    <a:pt x="110" y="49"/>
                  </a:lnTo>
                  <a:lnTo>
                    <a:pt x="120" y="1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58" name="Freeform 369"/>
            <p:cNvSpPr>
              <a:spLocks noEditPoints="1"/>
            </p:cNvSpPr>
            <p:nvPr/>
          </p:nvSpPr>
          <p:spPr bwMode="auto">
            <a:xfrm>
              <a:off x="1903" y="356"/>
              <a:ext cx="472" cy="672"/>
            </a:xfrm>
            <a:custGeom>
              <a:avLst/>
              <a:gdLst>
                <a:gd name="T0" fmla="*/ 218 w 1416"/>
                <a:gd name="T1" fmla="*/ 123 h 2017"/>
                <a:gd name="T2" fmla="*/ 200 w 1416"/>
                <a:gd name="T3" fmla="*/ 363 h 2017"/>
                <a:gd name="T4" fmla="*/ 158 w 1416"/>
                <a:gd name="T5" fmla="*/ 539 h 2017"/>
                <a:gd name="T6" fmla="*/ 95 w 1416"/>
                <a:gd name="T7" fmla="*/ 701 h 2017"/>
                <a:gd name="T8" fmla="*/ 91 w 1416"/>
                <a:gd name="T9" fmla="*/ 718 h 2017"/>
                <a:gd name="T10" fmla="*/ 64 w 1416"/>
                <a:gd name="T11" fmla="*/ 790 h 2017"/>
                <a:gd name="T12" fmla="*/ 72 w 1416"/>
                <a:gd name="T13" fmla="*/ 841 h 2017"/>
                <a:gd name="T14" fmla="*/ 151 w 1416"/>
                <a:gd name="T15" fmla="*/ 958 h 2017"/>
                <a:gd name="T16" fmla="*/ 317 w 1416"/>
                <a:gd name="T17" fmla="*/ 1141 h 2017"/>
                <a:gd name="T18" fmla="*/ 407 w 1416"/>
                <a:gd name="T19" fmla="*/ 1236 h 2017"/>
                <a:gd name="T20" fmla="*/ 362 w 1416"/>
                <a:gd name="T21" fmla="*/ 1337 h 2017"/>
                <a:gd name="T22" fmla="*/ 289 w 1416"/>
                <a:gd name="T23" fmla="*/ 1421 h 2017"/>
                <a:gd name="T24" fmla="*/ 190 w 1416"/>
                <a:gd name="T25" fmla="*/ 1451 h 2017"/>
                <a:gd name="T26" fmla="*/ 152 w 1416"/>
                <a:gd name="T27" fmla="*/ 1461 h 2017"/>
                <a:gd name="T28" fmla="*/ 142 w 1416"/>
                <a:gd name="T29" fmla="*/ 1475 h 2017"/>
                <a:gd name="T30" fmla="*/ 138 w 1416"/>
                <a:gd name="T31" fmla="*/ 1482 h 2017"/>
                <a:gd name="T32" fmla="*/ 58 w 1416"/>
                <a:gd name="T33" fmla="*/ 1557 h 2017"/>
                <a:gd name="T34" fmla="*/ 0 w 1416"/>
                <a:gd name="T35" fmla="*/ 1657 h 2017"/>
                <a:gd name="T36" fmla="*/ 43 w 1416"/>
                <a:gd name="T37" fmla="*/ 1745 h 2017"/>
                <a:gd name="T38" fmla="*/ 119 w 1416"/>
                <a:gd name="T39" fmla="*/ 1791 h 2017"/>
                <a:gd name="T40" fmla="*/ 224 w 1416"/>
                <a:gd name="T41" fmla="*/ 1795 h 2017"/>
                <a:gd name="T42" fmla="*/ 361 w 1416"/>
                <a:gd name="T43" fmla="*/ 1757 h 2017"/>
                <a:gd name="T44" fmla="*/ 556 w 1416"/>
                <a:gd name="T45" fmla="*/ 1617 h 2017"/>
                <a:gd name="T46" fmla="*/ 619 w 1416"/>
                <a:gd name="T47" fmla="*/ 1573 h 2017"/>
                <a:gd name="T48" fmla="*/ 656 w 1416"/>
                <a:gd name="T49" fmla="*/ 1596 h 2017"/>
                <a:gd name="T50" fmla="*/ 770 w 1416"/>
                <a:gd name="T51" fmla="*/ 1755 h 2017"/>
                <a:gd name="T52" fmla="*/ 839 w 1416"/>
                <a:gd name="T53" fmla="*/ 1909 h 2017"/>
                <a:gd name="T54" fmla="*/ 725 w 1416"/>
                <a:gd name="T55" fmla="*/ 1924 h 2017"/>
                <a:gd name="T56" fmla="*/ 534 w 1416"/>
                <a:gd name="T57" fmla="*/ 1930 h 2017"/>
                <a:gd name="T58" fmla="*/ 408 w 1416"/>
                <a:gd name="T59" fmla="*/ 1945 h 2017"/>
                <a:gd name="T60" fmla="*/ 620 w 1416"/>
                <a:gd name="T61" fmla="*/ 1997 h 2017"/>
                <a:gd name="T62" fmla="*/ 864 w 1416"/>
                <a:gd name="T63" fmla="*/ 2017 h 2017"/>
                <a:gd name="T64" fmla="*/ 1063 w 1416"/>
                <a:gd name="T65" fmla="*/ 1991 h 2017"/>
                <a:gd name="T66" fmla="*/ 1338 w 1416"/>
                <a:gd name="T67" fmla="*/ 1962 h 2017"/>
                <a:gd name="T68" fmla="*/ 1415 w 1416"/>
                <a:gd name="T69" fmla="*/ 1950 h 2017"/>
                <a:gd name="T70" fmla="*/ 1327 w 1416"/>
                <a:gd name="T71" fmla="*/ 1925 h 2017"/>
                <a:gd name="T72" fmla="*/ 1092 w 1416"/>
                <a:gd name="T73" fmla="*/ 1918 h 2017"/>
                <a:gd name="T74" fmla="*/ 930 w 1416"/>
                <a:gd name="T75" fmla="*/ 1896 h 2017"/>
                <a:gd name="T76" fmla="*/ 875 w 1416"/>
                <a:gd name="T77" fmla="*/ 1810 h 2017"/>
                <a:gd name="T78" fmla="*/ 733 w 1416"/>
                <a:gd name="T79" fmla="*/ 1559 h 2017"/>
                <a:gd name="T80" fmla="*/ 685 w 1416"/>
                <a:gd name="T81" fmla="*/ 1509 h 2017"/>
                <a:gd name="T82" fmla="*/ 623 w 1416"/>
                <a:gd name="T83" fmla="*/ 1405 h 2017"/>
                <a:gd name="T84" fmla="*/ 584 w 1416"/>
                <a:gd name="T85" fmla="*/ 1340 h 2017"/>
                <a:gd name="T86" fmla="*/ 358 w 1416"/>
                <a:gd name="T87" fmla="*/ 1082 h 2017"/>
                <a:gd name="T88" fmla="*/ 156 w 1416"/>
                <a:gd name="T89" fmla="*/ 746 h 2017"/>
                <a:gd name="T90" fmla="*/ 264 w 1416"/>
                <a:gd name="T91" fmla="*/ 457 h 2017"/>
                <a:gd name="T92" fmla="*/ 290 w 1416"/>
                <a:gd name="T93" fmla="*/ 251 h 2017"/>
                <a:gd name="T94" fmla="*/ 259 w 1416"/>
                <a:gd name="T95" fmla="*/ 45 h 2017"/>
                <a:gd name="T96" fmla="*/ 178 w 1416"/>
                <a:gd name="T97" fmla="*/ 1703 h 2017"/>
                <a:gd name="T98" fmla="*/ 154 w 1416"/>
                <a:gd name="T99" fmla="*/ 1688 h 2017"/>
                <a:gd name="T100" fmla="*/ 106 w 1416"/>
                <a:gd name="T101" fmla="*/ 1669 h 2017"/>
                <a:gd name="T102" fmla="*/ 96 w 1416"/>
                <a:gd name="T103" fmla="*/ 1615 h 2017"/>
                <a:gd name="T104" fmla="*/ 175 w 1416"/>
                <a:gd name="T105" fmla="*/ 1531 h 2017"/>
                <a:gd name="T106" fmla="*/ 226 w 1416"/>
                <a:gd name="T107" fmla="*/ 1523 h 2017"/>
                <a:gd name="T108" fmla="*/ 251 w 1416"/>
                <a:gd name="T109" fmla="*/ 1598 h 2017"/>
                <a:gd name="T110" fmla="*/ 211 w 1416"/>
                <a:gd name="T111" fmla="*/ 1671 h 2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16" h="2017">
                  <a:moveTo>
                    <a:pt x="240" y="0"/>
                  </a:moveTo>
                  <a:lnTo>
                    <a:pt x="230" y="0"/>
                  </a:lnTo>
                  <a:lnTo>
                    <a:pt x="228" y="2"/>
                  </a:lnTo>
                  <a:lnTo>
                    <a:pt x="218" y="123"/>
                  </a:lnTo>
                  <a:lnTo>
                    <a:pt x="214" y="183"/>
                  </a:lnTo>
                  <a:lnTo>
                    <a:pt x="211" y="213"/>
                  </a:lnTo>
                  <a:lnTo>
                    <a:pt x="210" y="244"/>
                  </a:lnTo>
                  <a:lnTo>
                    <a:pt x="200" y="363"/>
                  </a:lnTo>
                  <a:lnTo>
                    <a:pt x="192" y="481"/>
                  </a:lnTo>
                  <a:lnTo>
                    <a:pt x="182" y="481"/>
                  </a:lnTo>
                  <a:lnTo>
                    <a:pt x="179" y="484"/>
                  </a:lnTo>
                  <a:lnTo>
                    <a:pt x="158" y="539"/>
                  </a:lnTo>
                  <a:lnTo>
                    <a:pt x="139" y="593"/>
                  </a:lnTo>
                  <a:lnTo>
                    <a:pt x="118" y="645"/>
                  </a:lnTo>
                  <a:lnTo>
                    <a:pt x="96" y="697"/>
                  </a:lnTo>
                  <a:lnTo>
                    <a:pt x="95" y="701"/>
                  </a:lnTo>
                  <a:lnTo>
                    <a:pt x="95" y="707"/>
                  </a:lnTo>
                  <a:lnTo>
                    <a:pt x="92" y="712"/>
                  </a:lnTo>
                  <a:lnTo>
                    <a:pt x="91" y="715"/>
                  </a:lnTo>
                  <a:lnTo>
                    <a:pt x="91" y="718"/>
                  </a:lnTo>
                  <a:lnTo>
                    <a:pt x="80" y="737"/>
                  </a:lnTo>
                  <a:lnTo>
                    <a:pt x="72" y="757"/>
                  </a:lnTo>
                  <a:lnTo>
                    <a:pt x="66" y="774"/>
                  </a:lnTo>
                  <a:lnTo>
                    <a:pt x="64" y="790"/>
                  </a:lnTo>
                  <a:lnTo>
                    <a:pt x="61" y="805"/>
                  </a:lnTo>
                  <a:lnTo>
                    <a:pt x="62" y="818"/>
                  </a:lnTo>
                  <a:lnTo>
                    <a:pt x="66" y="830"/>
                  </a:lnTo>
                  <a:lnTo>
                    <a:pt x="72" y="841"/>
                  </a:lnTo>
                  <a:lnTo>
                    <a:pt x="73" y="852"/>
                  </a:lnTo>
                  <a:lnTo>
                    <a:pt x="78" y="861"/>
                  </a:lnTo>
                  <a:lnTo>
                    <a:pt x="113" y="910"/>
                  </a:lnTo>
                  <a:lnTo>
                    <a:pt x="151" y="958"/>
                  </a:lnTo>
                  <a:lnTo>
                    <a:pt x="190" y="1005"/>
                  </a:lnTo>
                  <a:lnTo>
                    <a:pt x="232" y="1052"/>
                  </a:lnTo>
                  <a:lnTo>
                    <a:pt x="272" y="1096"/>
                  </a:lnTo>
                  <a:lnTo>
                    <a:pt x="317" y="1141"/>
                  </a:lnTo>
                  <a:lnTo>
                    <a:pt x="361" y="1183"/>
                  </a:lnTo>
                  <a:lnTo>
                    <a:pt x="408" y="1225"/>
                  </a:lnTo>
                  <a:lnTo>
                    <a:pt x="407" y="1230"/>
                  </a:lnTo>
                  <a:lnTo>
                    <a:pt x="407" y="1236"/>
                  </a:lnTo>
                  <a:lnTo>
                    <a:pt x="404" y="1248"/>
                  </a:lnTo>
                  <a:lnTo>
                    <a:pt x="394" y="1269"/>
                  </a:lnTo>
                  <a:lnTo>
                    <a:pt x="384" y="1292"/>
                  </a:lnTo>
                  <a:lnTo>
                    <a:pt x="362" y="1337"/>
                  </a:lnTo>
                  <a:lnTo>
                    <a:pt x="337" y="1377"/>
                  </a:lnTo>
                  <a:lnTo>
                    <a:pt x="324" y="1397"/>
                  </a:lnTo>
                  <a:lnTo>
                    <a:pt x="312" y="1417"/>
                  </a:lnTo>
                  <a:lnTo>
                    <a:pt x="289" y="1421"/>
                  </a:lnTo>
                  <a:lnTo>
                    <a:pt x="253" y="1431"/>
                  </a:lnTo>
                  <a:lnTo>
                    <a:pt x="218" y="1443"/>
                  </a:lnTo>
                  <a:lnTo>
                    <a:pt x="199" y="1448"/>
                  </a:lnTo>
                  <a:lnTo>
                    <a:pt x="190" y="1451"/>
                  </a:lnTo>
                  <a:lnTo>
                    <a:pt x="185" y="1452"/>
                  </a:lnTo>
                  <a:lnTo>
                    <a:pt x="181" y="1454"/>
                  </a:lnTo>
                  <a:lnTo>
                    <a:pt x="162" y="1459"/>
                  </a:lnTo>
                  <a:lnTo>
                    <a:pt x="152" y="1461"/>
                  </a:lnTo>
                  <a:lnTo>
                    <a:pt x="148" y="1463"/>
                  </a:lnTo>
                  <a:lnTo>
                    <a:pt x="144" y="1465"/>
                  </a:lnTo>
                  <a:lnTo>
                    <a:pt x="143" y="1470"/>
                  </a:lnTo>
                  <a:lnTo>
                    <a:pt x="142" y="1475"/>
                  </a:lnTo>
                  <a:lnTo>
                    <a:pt x="139" y="1478"/>
                  </a:lnTo>
                  <a:lnTo>
                    <a:pt x="138" y="1478"/>
                  </a:lnTo>
                  <a:lnTo>
                    <a:pt x="138" y="1479"/>
                  </a:lnTo>
                  <a:lnTo>
                    <a:pt x="138" y="1482"/>
                  </a:lnTo>
                  <a:lnTo>
                    <a:pt x="115" y="1497"/>
                  </a:lnTo>
                  <a:lnTo>
                    <a:pt x="95" y="1517"/>
                  </a:lnTo>
                  <a:lnTo>
                    <a:pt x="74" y="1536"/>
                  </a:lnTo>
                  <a:lnTo>
                    <a:pt x="58" y="1557"/>
                  </a:lnTo>
                  <a:lnTo>
                    <a:pt x="41" y="1579"/>
                  </a:lnTo>
                  <a:lnTo>
                    <a:pt x="26" y="1604"/>
                  </a:lnTo>
                  <a:lnTo>
                    <a:pt x="12" y="1629"/>
                  </a:lnTo>
                  <a:lnTo>
                    <a:pt x="0" y="1657"/>
                  </a:lnTo>
                  <a:lnTo>
                    <a:pt x="7" y="1682"/>
                  </a:lnTo>
                  <a:lnTo>
                    <a:pt x="18" y="1705"/>
                  </a:lnTo>
                  <a:lnTo>
                    <a:pt x="29" y="1725"/>
                  </a:lnTo>
                  <a:lnTo>
                    <a:pt x="43" y="1745"/>
                  </a:lnTo>
                  <a:lnTo>
                    <a:pt x="59" y="1759"/>
                  </a:lnTo>
                  <a:lnTo>
                    <a:pt x="77" y="1772"/>
                  </a:lnTo>
                  <a:lnTo>
                    <a:pt x="96" y="1783"/>
                  </a:lnTo>
                  <a:lnTo>
                    <a:pt x="119" y="1791"/>
                  </a:lnTo>
                  <a:lnTo>
                    <a:pt x="142" y="1795"/>
                  </a:lnTo>
                  <a:lnTo>
                    <a:pt x="168" y="1797"/>
                  </a:lnTo>
                  <a:lnTo>
                    <a:pt x="194" y="1796"/>
                  </a:lnTo>
                  <a:lnTo>
                    <a:pt x="224" y="1795"/>
                  </a:lnTo>
                  <a:lnTo>
                    <a:pt x="254" y="1789"/>
                  </a:lnTo>
                  <a:lnTo>
                    <a:pt x="288" y="1781"/>
                  </a:lnTo>
                  <a:lnTo>
                    <a:pt x="323" y="1770"/>
                  </a:lnTo>
                  <a:lnTo>
                    <a:pt x="361" y="1757"/>
                  </a:lnTo>
                  <a:lnTo>
                    <a:pt x="384" y="1753"/>
                  </a:lnTo>
                  <a:lnTo>
                    <a:pt x="438" y="1705"/>
                  </a:lnTo>
                  <a:lnTo>
                    <a:pt x="497" y="1661"/>
                  </a:lnTo>
                  <a:lnTo>
                    <a:pt x="556" y="1617"/>
                  </a:lnTo>
                  <a:lnTo>
                    <a:pt x="618" y="1577"/>
                  </a:lnTo>
                  <a:lnTo>
                    <a:pt x="618" y="1574"/>
                  </a:lnTo>
                  <a:lnTo>
                    <a:pt x="618" y="1573"/>
                  </a:lnTo>
                  <a:lnTo>
                    <a:pt x="619" y="1573"/>
                  </a:lnTo>
                  <a:lnTo>
                    <a:pt x="622" y="1571"/>
                  </a:lnTo>
                  <a:lnTo>
                    <a:pt x="623" y="1566"/>
                  </a:lnTo>
                  <a:lnTo>
                    <a:pt x="624" y="1561"/>
                  </a:lnTo>
                  <a:lnTo>
                    <a:pt x="656" y="1596"/>
                  </a:lnTo>
                  <a:lnTo>
                    <a:pt x="688" y="1633"/>
                  </a:lnTo>
                  <a:lnTo>
                    <a:pt x="718" y="1671"/>
                  </a:lnTo>
                  <a:lnTo>
                    <a:pt x="745" y="1713"/>
                  </a:lnTo>
                  <a:lnTo>
                    <a:pt x="770" y="1755"/>
                  </a:lnTo>
                  <a:lnTo>
                    <a:pt x="794" y="1801"/>
                  </a:lnTo>
                  <a:lnTo>
                    <a:pt x="816" y="1848"/>
                  </a:lnTo>
                  <a:lnTo>
                    <a:pt x="836" y="1898"/>
                  </a:lnTo>
                  <a:lnTo>
                    <a:pt x="839" y="1909"/>
                  </a:lnTo>
                  <a:lnTo>
                    <a:pt x="840" y="1921"/>
                  </a:lnTo>
                  <a:lnTo>
                    <a:pt x="796" y="1921"/>
                  </a:lnTo>
                  <a:lnTo>
                    <a:pt x="750" y="1924"/>
                  </a:lnTo>
                  <a:lnTo>
                    <a:pt x="725" y="1924"/>
                  </a:lnTo>
                  <a:lnTo>
                    <a:pt x="701" y="1925"/>
                  </a:lnTo>
                  <a:lnTo>
                    <a:pt x="649" y="1927"/>
                  </a:lnTo>
                  <a:lnTo>
                    <a:pt x="593" y="1927"/>
                  </a:lnTo>
                  <a:lnTo>
                    <a:pt x="534" y="1930"/>
                  </a:lnTo>
                  <a:lnTo>
                    <a:pt x="503" y="1930"/>
                  </a:lnTo>
                  <a:lnTo>
                    <a:pt x="472" y="1931"/>
                  </a:lnTo>
                  <a:lnTo>
                    <a:pt x="408" y="1933"/>
                  </a:lnTo>
                  <a:lnTo>
                    <a:pt x="408" y="1945"/>
                  </a:lnTo>
                  <a:lnTo>
                    <a:pt x="457" y="1961"/>
                  </a:lnTo>
                  <a:lnTo>
                    <a:pt x="510" y="1974"/>
                  </a:lnTo>
                  <a:lnTo>
                    <a:pt x="564" y="1986"/>
                  </a:lnTo>
                  <a:lnTo>
                    <a:pt x="620" y="1997"/>
                  </a:lnTo>
                  <a:lnTo>
                    <a:pt x="677" y="2004"/>
                  </a:lnTo>
                  <a:lnTo>
                    <a:pt x="738" y="2010"/>
                  </a:lnTo>
                  <a:lnTo>
                    <a:pt x="799" y="2014"/>
                  </a:lnTo>
                  <a:lnTo>
                    <a:pt x="864" y="2017"/>
                  </a:lnTo>
                  <a:lnTo>
                    <a:pt x="888" y="2017"/>
                  </a:lnTo>
                  <a:lnTo>
                    <a:pt x="943" y="2008"/>
                  </a:lnTo>
                  <a:lnTo>
                    <a:pt x="1002" y="1999"/>
                  </a:lnTo>
                  <a:lnTo>
                    <a:pt x="1063" y="1991"/>
                  </a:lnTo>
                  <a:lnTo>
                    <a:pt x="1128" y="1984"/>
                  </a:lnTo>
                  <a:lnTo>
                    <a:pt x="1194" y="1976"/>
                  </a:lnTo>
                  <a:lnTo>
                    <a:pt x="1265" y="1969"/>
                  </a:lnTo>
                  <a:lnTo>
                    <a:pt x="1338" y="1962"/>
                  </a:lnTo>
                  <a:lnTo>
                    <a:pt x="1415" y="1957"/>
                  </a:lnTo>
                  <a:lnTo>
                    <a:pt x="1415" y="1956"/>
                  </a:lnTo>
                  <a:lnTo>
                    <a:pt x="1415" y="1954"/>
                  </a:lnTo>
                  <a:lnTo>
                    <a:pt x="1415" y="1950"/>
                  </a:lnTo>
                  <a:lnTo>
                    <a:pt x="1416" y="1945"/>
                  </a:lnTo>
                  <a:lnTo>
                    <a:pt x="1416" y="1921"/>
                  </a:lnTo>
                  <a:lnTo>
                    <a:pt x="1392" y="1922"/>
                  </a:lnTo>
                  <a:lnTo>
                    <a:pt x="1327" y="1925"/>
                  </a:lnTo>
                  <a:lnTo>
                    <a:pt x="1266" y="1926"/>
                  </a:lnTo>
                  <a:lnTo>
                    <a:pt x="1206" y="1925"/>
                  </a:lnTo>
                  <a:lnTo>
                    <a:pt x="1150" y="1922"/>
                  </a:lnTo>
                  <a:lnTo>
                    <a:pt x="1092" y="1918"/>
                  </a:lnTo>
                  <a:lnTo>
                    <a:pt x="1038" y="1913"/>
                  </a:lnTo>
                  <a:lnTo>
                    <a:pt x="985" y="1906"/>
                  </a:lnTo>
                  <a:lnTo>
                    <a:pt x="936" y="1897"/>
                  </a:lnTo>
                  <a:lnTo>
                    <a:pt x="930" y="1896"/>
                  </a:lnTo>
                  <a:lnTo>
                    <a:pt x="926" y="1896"/>
                  </a:lnTo>
                  <a:lnTo>
                    <a:pt x="923" y="1894"/>
                  </a:lnTo>
                  <a:lnTo>
                    <a:pt x="922" y="1892"/>
                  </a:lnTo>
                  <a:lnTo>
                    <a:pt x="875" y="1810"/>
                  </a:lnTo>
                  <a:lnTo>
                    <a:pt x="830" y="1728"/>
                  </a:lnTo>
                  <a:lnTo>
                    <a:pt x="786" y="1644"/>
                  </a:lnTo>
                  <a:lnTo>
                    <a:pt x="744" y="1561"/>
                  </a:lnTo>
                  <a:lnTo>
                    <a:pt x="733" y="1559"/>
                  </a:lnTo>
                  <a:lnTo>
                    <a:pt x="728" y="1556"/>
                  </a:lnTo>
                  <a:lnTo>
                    <a:pt x="726" y="1555"/>
                  </a:lnTo>
                  <a:lnTo>
                    <a:pt x="704" y="1532"/>
                  </a:lnTo>
                  <a:lnTo>
                    <a:pt x="685" y="1509"/>
                  </a:lnTo>
                  <a:lnTo>
                    <a:pt x="667" y="1485"/>
                  </a:lnTo>
                  <a:lnTo>
                    <a:pt x="652" y="1460"/>
                  </a:lnTo>
                  <a:lnTo>
                    <a:pt x="636" y="1433"/>
                  </a:lnTo>
                  <a:lnTo>
                    <a:pt x="623" y="1405"/>
                  </a:lnTo>
                  <a:lnTo>
                    <a:pt x="610" y="1375"/>
                  </a:lnTo>
                  <a:lnTo>
                    <a:pt x="600" y="1345"/>
                  </a:lnTo>
                  <a:lnTo>
                    <a:pt x="589" y="1343"/>
                  </a:lnTo>
                  <a:lnTo>
                    <a:pt x="584" y="1340"/>
                  </a:lnTo>
                  <a:lnTo>
                    <a:pt x="582" y="1339"/>
                  </a:lnTo>
                  <a:lnTo>
                    <a:pt x="468" y="1210"/>
                  </a:lnTo>
                  <a:lnTo>
                    <a:pt x="412" y="1146"/>
                  </a:lnTo>
                  <a:lnTo>
                    <a:pt x="358" y="1082"/>
                  </a:lnTo>
                  <a:lnTo>
                    <a:pt x="248" y="950"/>
                  </a:lnTo>
                  <a:lnTo>
                    <a:pt x="144" y="817"/>
                  </a:lnTo>
                  <a:lnTo>
                    <a:pt x="146" y="793"/>
                  </a:lnTo>
                  <a:lnTo>
                    <a:pt x="156" y="746"/>
                  </a:lnTo>
                  <a:lnTo>
                    <a:pt x="168" y="701"/>
                  </a:lnTo>
                  <a:lnTo>
                    <a:pt x="196" y="616"/>
                  </a:lnTo>
                  <a:lnTo>
                    <a:pt x="227" y="533"/>
                  </a:lnTo>
                  <a:lnTo>
                    <a:pt x="264" y="457"/>
                  </a:lnTo>
                  <a:lnTo>
                    <a:pt x="266" y="434"/>
                  </a:lnTo>
                  <a:lnTo>
                    <a:pt x="278" y="370"/>
                  </a:lnTo>
                  <a:lnTo>
                    <a:pt x="288" y="310"/>
                  </a:lnTo>
                  <a:lnTo>
                    <a:pt x="290" y="251"/>
                  </a:lnTo>
                  <a:lnTo>
                    <a:pt x="290" y="197"/>
                  </a:lnTo>
                  <a:lnTo>
                    <a:pt x="283" y="143"/>
                  </a:lnTo>
                  <a:lnTo>
                    <a:pt x="274" y="94"/>
                  </a:lnTo>
                  <a:lnTo>
                    <a:pt x="259" y="45"/>
                  </a:lnTo>
                  <a:lnTo>
                    <a:pt x="240" y="0"/>
                  </a:lnTo>
                  <a:close/>
                  <a:moveTo>
                    <a:pt x="186" y="1699"/>
                  </a:moveTo>
                  <a:lnTo>
                    <a:pt x="181" y="1700"/>
                  </a:lnTo>
                  <a:lnTo>
                    <a:pt x="178" y="1703"/>
                  </a:lnTo>
                  <a:lnTo>
                    <a:pt x="173" y="1704"/>
                  </a:lnTo>
                  <a:lnTo>
                    <a:pt x="168" y="1705"/>
                  </a:lnTo>
                  <a:lnTo>
                    <a:pt x="161" y="1695"/>
                  </a:lnTo>
                  <a:lnTo>
                    <a:pt x="154" y="1688"/>
                  </a:lnTo>
                  <a:lnTo>
                    <a:pt x="144" y="1681"/>
                  </a:lnTo>
                  <a:lnTo>
                    <a:pt x="133" y="1676"/>
                  </a:lnTo>
                  <a:lnTo>
                    <a:pt x="120" y="1671"/>
                  </a:lnTo>
                  <a:lnTo>
                    <a:pt x="106" y="1669"/>
                  </a:lnTo>
                  <a:lnTo>
                    <a:pt x="89" y="1668"/>
                  </a:lnTo>
                  <a:lnTo>
                    <a:pt x="72" y="1669"/>
                  </a:lnTo>
                  <a:lnTo>
                    <a:pt x="72" y="1657"/>
                  </a:lnTo>
                  <a:lnTo>
                    <a:pt x="96" y="1615"/>
                  </a:lnTo>
                  <a:lnTo>
                    <a:pt x="109" y="1596"/>
                  </a:lnTo>
                  <a:lnTo>
                    <a:pt x="125" y="1579"/>
                  </a:lnTo>
                  <a:lnTo>
                    <a:pt x="157" y="1545"/>
                  </a:lnTo>
                  <a:lnTo>
                    <a:pt x="175" y="1531"/>
                  </a:lnTo>
                  <a:lnTo>
                    <a:pt x="196" y="1519"/>
                  </a:lnTo>
                  <a:lnTo>
                    <a:pt x="204" y="1514"/>
                  </a:lnTo>
                  <a:lnTo>
                    <a:pt x="216" y="1513"/>
                  </a:lnTo>
                  <a:lnTo>
                    <a:pt x="226" y="1523"/>
                  </a:lnTo>
                  <a:lnTo>
                    <a:pt x="234" y="1532"/>
                  </a:lnTo>
                  <a:lnTo>
                    <a:pt x="246" y="1553"/>
                  </a:lnTo>
                  <a:lnTo>
                    <a:pt x="251" y="1574"/>
                  </a:lnTo>
                  <a:lnTo>
                    <a:pt x="251" y="1598"/>
                  </a:lnTo>
                  <a:lnTo>
                    <a:pt x="244" y="1621"/>
                  </a:lnTo>
                  <a:lnTo>
                    <a:pt x="238" y="1633"/>
                  </a:lnTo>
                  <a:lnTo>
                    <a:pt x="230" y="1646"/>
                  </a:lnTo>
                  <a:lnTo>
                    <a:pt x="211" y="1671"/>
                  </a:lnTo>
                  <a:lnTo>
                    <a:pt x="199" y="1685"/>
                  </a:lnTo>
                  <a:lnTo>
                    <a:pt x="186" y="169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59" name="Freeform 370"/>
            <p:cNvSpPr>
              <a:spLocks/>
            </p:cNvSpPr>
            <p:nvPr/>
          </p:nvSpPr>
          <p:spPr bwMode="auto">
            <a:xfrm>
              <a:off x="1927" y="860"/>
              <a:ext cx="60" cy="64"/>
            </a:xfrm>
            <a:custGeom>
              <a:avLst/>
              <a:gdLst>
                <a:gd name="T0" fmla="*/ 96 w 179"/>
                <a:gd name="T1" fmla="*/ 192 h 192"/>
                <a:gd name="T2" fmla="*/ 101 w 179"/>
                <a:gd name="T3" fmla="*/ 191 h 192"/>
                <a:gd name="T4" fmla="*/ 106 w 179"/>
                <a:gd name="T5" fmla="*/ 190 h 192"/>
                <a:gd name="T6" fmla="*/ 109 w 179"/>
                <a:gd name="T7" fmla="*/ 187 h 192"/>
                <a:gd name="T8" fmla="*/ 114 w 179"/>
                <a:gd name="T9" fmla="*/ 186 h 192"/>
                <a:gd name="T10" fmla="*/ 127 w 179"/>
                <a:gd name="T11" fmla="*/ 172 h 192"/>
                <a:gd name="T12" fmla="*/ 139 w 179"/>
                <a:gd name="T13" fmla="*/ 158 h 192"/>
                <a:gd name="T14" fmla="*/ 158 w 179"/>
                <a:gd name="T15" fmla="*/ 133 h 192"/>
                <a:gd name="T16" fmla="*/ 166 w 179"/>
                <a:gd name="T17" fmla="*/ 120 h 192"/>
                <a:gd name="T18" fmla="*/ 172 w 179"/>
                <a:gd name="T19" fmla="*/ 108 h 192"/>
                <a:gd name="T20" fmla="*/ 179 w 179"/>
                <a:gd name="T21" fmla="*/ 85 h 192"/>
                <a:gd name="T22" fmla="*/ 179 w 179"/>
                <a:gd name="T23" fmla="*/ 61 h 192"/>
                <a:gd name="T24" fmla="*/ 174 w 179"/>
                <a:gd name="T25" fmla="*/ 40 h 192"/>
                <a:gd name="T26" fmla="*/ 162 w 179"/>
                <a:gd name="T27" fmla="*/ 19 h 192"/>
                <a:gd name="T28" fmla="*/ 154 w 179"/>
                <a:gd name="T29" fmla="*/ 10 h 192"/>
                <a:gd name="T30" fmla="*/ 144 w 179"/>
                <a:gd name="T31" fmla="*/ 0 h 192"/>
                <a:gd name="T32" fmla="*/ 132 w 179"/>
                <a:gd name="T33" fmla="*/ 1 h 192"/>
                <a:gd name="T34" fmla="*/ 124 w 179"/>
                <a:gd name="T35" fmla="*/ 6 h 192"/>
                <a:gd name="T36" fmla="*/ 103 w 179"/>
                <a:gd name="T37" fmla="*/ 18 h 192"/>
                <a:gd name="T38" fmla="*/ 85 w 179"/>
                <a:gd name="T39" fmla="*/ 32 h 192"/>
                <a:gd name="T40" fmla="*/ 53 w 179"/>
                <a:gd name="T41" fmla="*/ 66 h 192"/>
                <a:gd name="T42" fmla="*/ 37 w 179"/>
                <a:gd name="T43" fmla="*/ 83 h 192"/>
                <a:gd name="T44" fmla="*/ 24 w 179"/>
                <a:gd name="T45" fmla="*/ 102 h 192"/>
                <a:gd name="T46" fmla="*/ 0 w 179"/>
                <a:gd name="T47" fmla="*/ 144 h 192"/>
                <a:gd name="T48" fmla="*/ 0 w 179"/>
                <a:gd name="T49" fmla="*/ 156 h 192"/>
                <a:gd name="T50" fmla="*/ 17 w 179"/>
                <a:gd name="T51" fmla="*/ 155 h 192"/>
                <a:gd name="T52" fmla="*/ 34 w 179"/>
                <a:gd name="T53" fmla="*/ 156 h 192"/>
                <a:gd name="T54" fmla="*/ 48 w 179"/>
                <a:gd name="T55" fmla="*/ 158 h 192"/>
                <a:gd name="T56" fmla="*/ 61 w 179"/>
                <a:gd name="T57" fmla="*/ 163 h 192"/>
                <a:gd name="T58" fmla="*/ 72 w 179"/>
                <a:gd name="T59" fmla="*/ 168 h 192"/>
                <a:gd name="T60" fmla="*/ 82 w 179"/>
                <a:gd name="T61" fmla="*/ 175 h 192"/>
                <a:gd name="T62" fmla="*/ 89 w 179"/>
                <a:gd name="T63" fmla="*/ 182 h 192"/>
                <a:gd name="T64" fmla="*/ 96 w 179"/>
                <a:gd name="T6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 h="192">
                  <a:moveTo>
                    <a:pt x="96" y="192"/>
                  </a:moveTo>
                  <a:lnTo>
                    <a:pt x="101" y="191"/>
                  </a:lnTo>
                  <a:lnTo>
                    <a:pt x="106" y="190"/>
                  </a:lnTo>
                  <a:lnTo>
                    <a:pt x="109" y="187"/>
                  </a:lnTo>
                  <a:lnTo>
                    <a:pt x="114" y="186"/>
                  </a:lnTo>
                  <a:lnTo>
                    <a:pt x="127" y="172"/>
                  </a:lnTo>
                  <a:lnTo>
                    <a:pt x="139" y="158"/>
                  </a:lnTo>
                  <a:lnTo>
                    <a:pt x="158" y="133"/>
                  </a:lnTo>
                  <a:lnTo>
                    <a:pt x="166" y="120"/>
                  </a:lnTo>
                  <a:lnTo>
                    <a:pt x="172" y="108"/>
                  </a:lnTo>
                  <a:lnTo>
                    <a:pt x="179" y="85"/>
                  </a:lnTo>
                  <a:lnTo>
                    <a:pt x="179" y="61"/>
                  </a:lnTo>
                  <a:lnTo>
                    <a:pt x="174" y="40"/>
                  </a:lnTo>
                  <a:lnTo>
                    <a:pt x="162" y="19"/>
                  </a:lnTo>
                  <a:lnTo>
                    <a:pt x="154" y="10"/>
                  </a:lnTo>
                  <a:lnTo>
                    <a:pt x="144" y="0"/>
                  </a:lnTo>
                  <a:lnTo>
                    <a:pt x="132" y="1"/>
                  </a:lnTo>
                  <a:lnTo>
                    <a:pt x="124" y="6"/>
                  </a:lnTo>
                  <a:lnTo>
                    <a:pt x="103" y="18"/>
                  </a:lnTo>
                  <a:lnTo>
                    <a:pt x="85" y="32"/>
                  </a:lnTo>
                  <a:lnTo>
                    <a:pt x="53" y="66"/>
                  </a:lnTo>
                  <a:lnTo>
                    <a:pt x="37" y="83"/>
                  </a:lnTo>
                  <a:lnTo>
                    <a:pt x="24" y="102"/>
                  </a:lnTo>
                  <a:lnTo>
                    <a:pt x="0" y="144"/>
                  </a:lnTo>
                  <a:lnTo>
                    <a:pt x="0" y="156"/>
                  </a:lnTo>
                  <a:lnTo>
                    <a:pt x="17" y="155"/>
                  </a:lnTo>
                  <a:lnTo>
                    <a:pt x="34" y="156"/>
                  </a:lnTo>
                  <a:lnTo>
                    <a:pt x="48" y="158"/>
                  </a:lnTo>
                  <a:lnTo>
                    <a:pt x="61" y="163"/>
                  </a:lnTo>
                  <a:lnTo>
                    <a:pt x="72" y="168"/>
                  </a:lnTo>
                  <a:lnTo>
                    <a:pt x="82" y="175"/>
                  </a:lnTo>
                  <a:lnTo>
                    <a:pt x="89" y="182"/>
                  </a:lnTo>
                  <a:lnTo>
                    <a:pt x="96" y="19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60" name="Freeform 371"/>
            <p:cNvSpPr>
              <a:spLocks/>
            </p:cNvSpPr>
            <p:nvPr/>
          </p:nvSpPr>
          <p:spPr bwMode="auto">
            <a:xfrm>
              <a:off x="1239" y="589"/>
              <a:ext cx="2" cy="7"/>
            </a:xfrm>
            <a:custGeom>
              <a:avLst/>
              <a:gdLst>
                <a:gd name="T0" fmla="*/ 0 w 5"/>
                <a:gd name="T1" fmla="*/ 23 h 23"/>
                <a:gd name="T2" fmla="*/ 4 w 5"/>
                <a:gd name="T3" fmla="*/ 23 h 23"/>
                <a:gd name="T4" fmla="*/ 5 w 5"/>
                <a:gd name="T5" fmla="*/ 0 h 23"/>
                <a:gd name="T6" fmla="*/ 1 w 5"/>
                <a:gd name="T7" fmla="*/ 11 h 23"/>
                <a:gd name="T8" fmla="*/ 0 w 5"/>
                <a:gd name="T9" fmla="*/ 23 h 23"/>
              </a:gdLst>
              <a:ahLst/>
              <a:cxnLst>
                <a:cxn ang="0">
                  <a:pos x="T0" y="T1"/>
                </a:cxn>
                <a:cxn ang="0">
                  <a:pos x="T2" y="T3"/>
                </a:cxn>
                <a:cxn ang="0">
                  <a:pos x="T4" y="T5"/>
                </a:cxn>
                <a:cxn ang="0">
                  <a:pos x="T6" y="T7"/>
                </a:cxn>
                <a:cxn ang="0">
                  <a:pos x="T8" y="T9"/>
                </a:cxn>
              </a:cxnLst>
              <a:rect l="0" t="0" r="r" b="b"/>
              <a:pathLst>
                <a:path w="5" h="23">
                  <a:moveTo>
                    <a:pt x="0" y="23"/>
                  </a:moveTo>
                  <a:lnTo>
                    <a:pt x="4" y="23"/>
                  </a:lnTo>
                  <a:lnTo>
                    <a:pt x="5" y="0"/>
                  </a:lnTo>
                  <a:lnTo>
                    <a:pt x="1" y="11"/>
                  </a:lnTo>
                  <a:lnTo>
                    <a:pt x="0" y="2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61" name="Freeform 372"/>
            <p:cNvSpPr>
              <a:spLocks/>
            </p:cNvSpPr>
            <p:nvPr/>
          </p:nvSpPr>
          <p:spPr bwMode="auto">
            <a:xfrm>
              <a:off x="911" y="868"/>
              <a:ext cx="148" cy="96"/>
            </a:xfrm>
            <a:custGeom>
              <a:avLst/>
              <a:gdLst>
                <a:gd name="T0" fmla="*/ 86 w 445"/>
                <a:gd name="T1" fmla="*/ 1 h 288"/>
                <a:gd name="T2" fmla="*/ 59 w 445"/>
                <a:gd name="T3" fmla="*/ 30 h 288"/>
                <a:gd name="T4" fmla="*/ 26 w 445"/>
                <a:gd name="T5" fmla="*/ 79 h 288"/>
                <a:gd name="T6" fmla="*/ 7 w 445"/>
                <a:gd name="T7" fmla="*/ 125 h 288"/>
                <a:gd name="T8" fmla="*/ 2 w 445"/>
                <a:gd name="T9" fmla="*/ 148 h 288"/>
                <a:gd name="T10" fmla="*/ 1 w 445"/>
                <a:gd name="T11" fmla="*/ 192 h 288"/>
                <a:gd name="T12" fmla="*/ 1 w 445"/>
                <a:gd name="T13" fmla="*/ 200 h 288"/>
                <a:gd name="T14" fmla="*/ 3 w 445"/>
                <a:gd name="T15" fmla="*/ 204 h 288"/>
                <a:gd name="T16" fmla="*/ 157 w 445"/>
                <a:gd name="T17" fmla="*/ 234 h 288"/>
                <a:gd name="T18" fmla="*/ 326 w 445"/>
                <a:gd name="T19" fmla="*/ 269 h 288"/>
                <a:gd name="T20" fmla="*/ 433 w 445"/>
                <a:gd name="T21" fmla="*/ 264 h 288"/>
                <a:gd name="T22" fmla="*/ 441 w 445"/>
                <a:gd name="T23" fmla="*/ 263 h 288"/>
                <a:gd name="T24" fmla="*/ 445 w 445"/>
                <a:gd name="T25" fmla="*/ 263 h 288"/>
                <a:gd name="T26" fmla="*/ 445 w 445"/>
                <a:gd name="T27" fmla="*/ 222 h 288"/>
                <a:gd name="T28" fmla="*/ 440 w 445"/>
                <a:gd name="T29" fmla="*/ 187 h 288"/>
                <a:gd name="T30" fmla="*/ 429 w 445"/>
                <a:gd name="T31" fmla="*/ 157 h 288"/>
                <a:gd name="T32" fmla="*/ 414 w 445"/>
                <a:gd name="T33" fmla="*/ 134 h 288"/>
                <a:gd name="T34" fmla="*/ 391 w 445"/>
                <a:gd name="T35" fmla="*/ 116 h 288"/>
                <a:gd name="T36" fmla="*/ 363 w 445"/>
                <a:gd name="T37" fmla="*/ 104 h 288"/>
                <a:gd name="T38" fmla="*/ 329 w 445"/>
                <a:gd name="T39" fmla="*/ 97 h 288"/>
                <a:gd name="T40" fmla="*/ 289 w 445"/>
                <a:gd name="T41" fmla="*/ 96 h 288"/>
                <a:gd name="T42" fmla="*/ 270 w 445"/>
                <a:gd name="T43" fmla="*/ 102 h 288"/>
                <a:gd name="T44" fmla="*/ 252 w 445"/>
                <a:gd name="T45" fmla="*/ 113 h 288"/>
                <a:gd name="T46" fmla="*/ 218 w 445"/>
                <a:gd name="T47" fmla="*/ 120 h 288"/>
                <a:gd name="T48" fmla="*/ 194 w 445"/>
                <a:gd name="T49" fmla="*/ 113 h 288"/>
                <a:gd name="T50" fmla="*/ 173 w 445"/>
                <a:gd name="T51" fmla="*/ 92 h 288"/>
                <a:gd name="T52" fmla="*/ 158 w 445"/>
                <a:gd name="T53" fmla="*/ 72 h 288"/>
                <a:gd name="T54" fmla="*/ 135 w 445"/>
                <a:gd name="T55" fmla="*/ 48 h 288"/>
                <a:gd name="T56" fmla="*/ 123 w 445"/>
                <a:gd name="T57" fmla="*/ 70 h 288"/>
                <a:gd name="T58" fmla="*/ 109 w 445"/>
                <a:gd name="T59" fmla="*/ 100 h 288"/>
                <a:gd name="T60" fmla="*/ 98 w 445"/>
                <a:gd name="T61" fmla="*/ 116 h 288"/>
                <a:gd name="T62" fmla="*/ 91 w 445"/>
                <a:gd name="T63" fmla="*/ 124 h 288"/>
                <a:gd name="T64" fmla="*/ 87 w 445"/>
                <a:gd name="T65" fmla="*/ 118 h 288"/>
                <a:gd name="T66" fmla="*/ 85 w 445"/>
                <a:gd name="T67" fmla="*/ 100 h 288"/>
                <a:gd name="T68" fmla="*/ 87 w 445"/>
                <a:gd name="T69" fmla="*/ 68 h 288"/>
                <a:gd name="T70" fmla="*/ 92 w 445"/>
                <a:gd name="T71" fmla="*/ 2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5" h="288">
                  <a:moveTo>
                    <a:pt x="97" y="0"/>
                  </a:moveTo>
                  <a:lnTo>
                    <a:pt x="86" y="1"/>
                  </a:lnTo>
                  <a:lnTo>
                    <a:pt x="80" y="6"/>
                  </a:lnTo>
                  <a:lnTo>
                    <a:pt x="59" y="30"/>
                  </a:lnTo>
                  <a:lnTo>
                    <a:pt x="41" y="55"/>
                  </a:lnTo>
                  <a:lnTo>
                    <a:pt x="26" y="79"/>
                  </a:lnTo>
                  <a:lnTo>
                    <a:pt x="15" y="103"/>
                  </a:lnTo>
                  <a:lnTo>
                    <a:pt x="7" y="125"/>
                  </a:lnTo>
                  <a:lnTo>
                    <a:pt x="3" y="136"/>
                  </a:lnTo>
                  <a:lnTo>
                    <a:pt x="2" y="148"/>
                  </a:lnTo>
                  <a:lnTo>
                    <a:pt x="0" y="169"/>
                  </a:lnTo>
                  <a:lnTo>
                    <a:pt x="1" y="192"/>
                  </a:lnTo>
                  <a:lnTo>
                    <a:pt x="1" y="197"/>
                  </a:lnTo>
                  <a:lnTo>
                    <a:pt x="1" y="200"/>
                  </a:lnTo>
                  <a:lnTo>
                    <a:pt x="1" y="203"/>
                  </a:lnTo>
                  <a:lnTo>
                    <a:pt x="3" y="204"/>
                  </a:lnTo>
                  <a:lnTo>
                    <a:pt x="71" y="217"/>
                  </a:lnTo>
                  <a:lnTo>
                    <a:pt x="157" y="234"/>
                  </a:lnTo>
                  <a:lnTo>
                    <a:pt x="242" y="252"/>
                  </a:lnTo>
                  <a:lnTo>
                    <a:pt x="326" y="269"/>
                  </a:lnTo>
                  <a:lnTo>
                    <a:pt x="409" y="288"/>
                  </a:lnTo>
                  <a:lnTo>
                    <a:pt x="433" y="264"/>
                  </a:lnTo>
                  <a:lnTo>
                    <a:pt x="438" y="263"/>
                  </a:lnTo>
                  <a:lnTo>
                    <a:pt x="441" y="263"/>
                  </a:lnTo>
                  <a:lnTo>
                    <a:pt x="444" y="263"/>
                  </a:lnTo>
                  <a:lnTo>
                    <a:pt x="445" y="263"/>
                  </a:lnTo>
                  <a:lnTo>
                    <a:pt x="445" y="241"/>
                  </a:lnTo>
                  <a:lnTo>
                    <a:pt x="445" y="222"/>
                  </a:lnTo>
                  <a:lnTo>
                    <a:pt x="443" y="203"/>
                  </a:lnTo>
                  <a:lnTo>
                    <a:pt x="440" y="187"/>
                  </a:lnTo>
                  <a:lnTo>
                    <a:pt x="435" y="170"/>
                  </a:lnTo>
                  <a:lnTo>
                    <a:pt x="429" y="157"/>
                  </a:lnTo>
                  <a:lnTo>
                    <a:pt x="422" y="144"/>
                  </a:lnTo>
                  <a:lnTo>
                    <a:pt x="414" y="134"/>
                  </a:lnTo>
                  <a:lnTo>
                    <a:pt x="403" y="124"/>
                  </a:lnTo>
                  <a:lnTo>
                    <a:pt x="391" y="116"/>
                  </a:lnTo>
                  <a:lnTo>
                    <a:pt x="378" y="109"/>
                  </a:lnTo>
                  <a:lnTo>
                    <a:pt x="363" y="104"/>
                  </a:lnTo>
                  <a:lnTo>
                    <a:pt x="347" y="100"/>
                  </a:lnTo>
                  <a:lnTo>
                    <a:pt x="329" y="97"/>
                  </a:lnTo>
                  <a:lnTo>
                    <a:pt x="309" y="95"/>
                  </a:lnTo>
                  <a:lnTo>
                    <a:pt x="289" y="96"/>
                  </a:lnTo>
                  <a:lnTo>
                    <a:pt x="278" y="97"/>
                  </a:lnTo>
                  <a:lnTo>
                    <a:pt x="270" y="102"/>
                  </a:lnTo>
                  <a:lnTo>
                    <a:pt x="260" y="108"/>
                  </a:lnTo>
                  <a:lnTo>
                    <a:pt x="252" y="113"/>
                  </a:lnTo>
                  <a:lnTo>
                    <a:pt x="235" y="120"/>
                  </a:lnTo>
                  <a:lnTo>
                    <a:pt x="218" y="120"/>
                  </a:lnTo>
                  <a:lnTo>
                    <a:pt x="204" y="118"/>
                  </a:lnTo>
                  <a:lnTo>
                    <a:pt x="194" y="113"/>
                  </a:lnTo>
                  <a:lnTo>
                    <a:pt x="187" y="107"/>
                  </a:lnTo>
                  <a:lnTo>
                    <a:pt x="173" y="92"/>
                  </a:lnTo>
                  <a:lnTo>
                    <a:pt x="165" y="83"/>
                  </a:lnTo>
                  <a:lnTo>
                    <a:pt x="158" y="72"/>
                  </a:lnTo>
                  <a:lnTo>
                    <a:pt x="145" y="48"/>
                  </a:lnTo>
                  <a:lnTo>
                    <a:pt x="135" y="48"/>
                  </a:lnTo>
                  <a:lnTo>
                    <a:pt x="132" y="52"/>
                  </a:lnTo>
                  <a:lnTo>
                    <a:pt x="123" y="70"/>
                  </a:lnTo>
                  <a:lnTo>
                    <a:pt x="116" y="86"/>
                  </a:lnTo>
                  <a:lnTo>
                    <a:pt x="109" y="100"/>
                  </a:lnTo>
                  <a:lnTo>
                    <a:pt x="104" y="110"/>
                  </a:lnTo>
                  <a:lnTo>
                    <a:pt x="98" y="116"/>
                  </a:lnTo>
                  <a:lnTo>
                    <a:pt x="95" y="122"/>
                  </a:lnTo>
                  <a:lnTo>
                    <a:pt x="91" y="124"/>
                  </a:lnTo>
                  <a:lnTo>
                    <a:pt x="90" y="124"/>
                  </a:lnTo>
                  <a:lnTo>
                    <a:pt x="87" y="118"/>
                  </a:lnTo>
                  <a:lnTo>
                    <a:pt x="86" y="110"/>
                  </a:lnTo>
                  <a:lnTo>
                    <a:pt x="85" y="100"/>
                  </a:lnTo>
                  <a:lnTo>
                    <a:pt x="86" y="86"/>
                  </a:lnTo>
                  <a:lnTo>
                    <a:pt x="87" y="68"/>
                  </a:lnTo>
                  <a:lnTo>
                    <a:pt x="90" y="49"/>
                  </a:lnTo>
                  <a:lnTo>
                    <a:pt x="92" y="25"/>
                  </a:lnTo>
                  <a:lnTo>
                    <a:pt x="97"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62" name="Freeform 373"/>
            <p:cNvSpPr>
              <a:spLocks/>
            </p:cNvSpPr>
            <p:nvPr/>
          </p:nvSpPr>
          <p:spPr bwMode="auto">
            <a:xfrm>
              <a:off x="687" y="988"/>
              <a:ext cx="240" cy="25"/>
            </a:xfrm>
            <a:custGeom>
              <a:avLst/>
              <a:gdLst>
                <a:gd name="T0" fmla="*/ 720 w 720"/>
                <a:gd name="T1" fmla="*/ 49 h 76"/>
                <a:gd name="T2" fmla="*/ 697 w 720"/>
                <a:gd name="T3" fmla="*/ 47 h 76"/>
                <a:gd name="T4" fmla="*/ 656 w 720"/>
                <a:gd name="T5" fmla="*/ 37 h 76"/>
                <a:gd name="T6" fmla="*/ 578 w 720"/>
                <a:gd name="T7" fmla="*/ 22 h 76"/>
                <a:gd name="T8" fmla="*/ 500 w 720"/>
                <a:gd name="T9" fmla="*/ 11 h 76"/>
                <a:gd name="T10" fmla="*/ 420 w 720"/>
                <a:gd name="T11" fmla="*/ 2 h 76"/>
                <a:gd name="T12" fmla="*/ 379 w 720"/>
                <a:gd name="T13" fmla="*/ 0 h 76"/>
                <a:gd name="T14" fmla="*/ 340 w 720"/>
                <a:gd name="T15" fmla="*/ 0 h 76"/>
                <a:gd name="T16" fmla="*/ 256 w 720"/>
                <a:gd name="T17" fmla="*/ 0 h 76"/>
                <a:gd name="T18" fmla="*/ 172 w 720"/>
                <a:gd name="T19" fmla="*/ 5 h 76"/>
                <a:gd name="T20" fmla="*/ 128 w 720"/>
                <a:gd name="T21" fmla="*/ 7 h 76"/>
                <a:gd name="T22" fmla="*/ 86 w 720"/>
                <a:gd name="T23" fmla="*/ 12 h 76"/>
                <a:gd name="T24" fmla="*/ 0 w 720"/>
                <a:gd name="T25" fmla="*/ 25 h 76"/>
                <a:gd name="T26" fmla="*/ 0 w 720"/>
                <a:gd name="T27" fmla="*/ 30 h 76"/>
                <a:gd name="T28" fmla="*/ 0 w 720"/>
                <a:gd name="T29" fmla="*/ 34 h 76"/>
                <a:gd name="T30" fmla="*/ 0 w 720"/>
                <a:gd name="T31" fmla="*/ 36 h 76"/>
                <a:gd name="T32" fmla="*/ 2 w 720"/>
                <a:gd name="T33" fmla="*/ 37 h 76"/>
                <a:gd name="T34" fmla="*/ 50 w 720"/>
                <a:gd name="T35" fmla="*/ 44 h 76"/>
                <a:gd name="T36" fmla="*/ 74 w 720"/>
                <a:gd name="T37" fmla="*/ 48 h 76"/>
                <a:gd name="T38" fmla="*/ 100 w 720"/>
                <a:gd name="T39" fmla="*/ 53 h 76"/>
                <a:gd name="T40" fmla="*/ 122 w 720"/>
                <a:gd name="T41" fmla="*/ 55 h 76"/>
                <a:gd name="T42" fmla="*/ 146 w 720"/>
                <a:gd name="T43" fmla="*/ 59 h 76"/>
                <a:gd name="T44" fmla="*/ 194 w 720"/>
                <a:gd name="T45" fmla="*/ 65 h 76"/>
                <a:gd name="T46" fmla="*/ 240 w 720"/>
                <a:gd name="T47" fmla="*/ 68 h 76"/>
                <a:gd name="T48" fmla="*/ 251 w 720"/>
                <a:gd name="T49" fmla="*/ 68 h 76"/>
                <a:gd name="T50" fmla="*/ 263 w 720"/>
                <a:gd name="T51" fmla="*/ 70 h 76"/>
                <a:gd name="T52" fmla="*/ 287 w 720"/>
                <a:gd name="T53" fmla="*/ 72 h 76"/>
                <a:gd name="T54" fmla="*/ 332 w 720"/>
                <a:gd name="T55" fmla="*/ 73 h 76"/>
                <a:gd name="T56" fmla="*/ 379 w 720"/>
                <a:gd name="T57" fmla="*/ 76 h 76"/>
                <a:gd name="T58" fmla="*/ 422 w 720"/>
                <a:gd name="T59" fmla="*/ 74 h 76"/>
                <a:gd name="T60" fmla="*/ 467 w 720"/>
                <a:gd name="T61" fmla="*/ 74 h 76"/>
                <a:gd name="T62" fmla="*/ 510 w 720"/>
                <a:gd name="T63" fmla="*/ 72 h 76"/>
                <a:gd name="T64" fmla="*/ 554 w 720"/>
                <a:gd name="T65" fmla="*/ 70 h 76"/>
                <a:gd name="T66" fmla="*/ 595 w 720"/>
                <a:gd name="T67" fmla="*/ 65 h 76"/>
                <a:gd name="T68" fmla="*/ 616 w 720"/>
                <a:gd name="T69" fmla="*/ 62 h 76"/>
                <a:gd name="T70" fmla="*/ 637 w 720"/>
                <a:gd name="T71" fmla="*/ 61 h 76"/>
                <a:gd name="T72" fmla="*/ 678 w 720"/>
                <a:gd name="T73" fmla="*/ 55 h 76"/>
                <a:gd name="T74" fmla="*/ 688 w 720"/>
                <a:gd name="T75" fmla="*/ 53 h 76"/>
                <a:gd name="T76" fmla="*/ 692 w 720"/>
                <a:gd name="T77" fmla="*/ 52 h 76"/>
                <a:gd name="T78" fmla="*/ 698 w 720"/>
                <a:gd name="T79" fmla="*/ 52 h 76"/>
                <a:gd name="T80" fmla="*/ 720 w 720"/>
                <a:gd name="T81" fmla="*/ 4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0" h="76">
                  <a:moveTo>
                    <a:pt x="720" y="49"/>
                  </a:moveTo>
                  <a:lnTo>
                    <a:pt x="697" y="47"/>
                  </a:lnTo>
                  <a:lnTo>
                    <a:pt x="656" y="37"/>
                  </a:lnTo>
                  <a:lnTo>
                    <a:pt x="578" y="22"/>
                  </a:lnTo>
                  <a:lnTo>
                    <a:pt x="500" y="11"/>
                  </a:lnTo>
                  <a:lnTo>
                    <a:pt x="420" y="2"/>
                  </a:lnTo>
                  <a:lnTo>
                    <a:pt x="379" y="0"/>
                  </a:lnTo>
                  <a:lnTo>
                    <a:pt x="340" y="0"/>
                  </a:lnTo>
                  <a:lnTo>
                    <a:pt x="256" y="0"/>
                  </a:lnTo>
                  <a:lnTo>
                    <a:pt x="172" y="5"/>
                  </a:lnTo>
                  <a:lnTo>
                    <a:pt x="128" y="7"/>
                  </a:lnTo>
                  <a:lnTo>
                    <a:pt x="86" y="12"/>
                  </a:lnTo>
                  <a:lnTo>
                    <a:pt x="0" y="25"/>
                  </a:lnTo>
                  <a:lnTo>
                    <a:pt x="0" y="30"/>
                  </a:lnTo>
                  <a:lnTo>
                    <a:pt x="0" y="34"/>
                  </a:lnTo>
                  <a:lnTo>
                    <a:pt x="0" y="36"/>
                  </a:lnTo>
                  <a:lnTo>
                    <a:pt x="2" y="37"/>
                  </a:lnTo>
                  <a:lnTo>
                    <a:pt x="50" y="44"/>
                  </a:lnTo>
                  <a:lnTo>
                    <a:pt x="74" y="48"/>
                  </a:lnTo>
                  <a:lnTo>
                    <a:pt x="100" y="53"/>
                  </a:lnTo>
                  <a:lnTo>
                    <a:pt x="122" y="55"/>
                  </a:lnTo>
                  <a:lnTo>
                    <a:pt x="146" y="59"/>
                  </a:lnTo>
                  <a:lnTo>
                    <a:pt x="194" y="65"/>
                  </a:lnTo>
                  <a:lnTo>
                    <a:pt x="240" y="68"/>
                  </a:lnTo>
                  <a:lnTo>
                    <a:pt x="251" y="68"/>
                  </a:lnTo>
                  <a:lnTo>
                    <a:pt x="263" y="70"/>
                  </a:lnTo>
                  <a:lnTo>
                    <a:pt x="287" y="72"/>
                  </a:lnTo>
                  <a:lnTo>
                    <a:pt x="332" y="73"/>
                  </a:lnTo>
                  <a:lnTo>
                    <a:pt x="379" y="76"/>
                  </a:lnTo>
                  <a:lnTo>
                    <a:pt x="422" y="74"/>
                  </a:lnTo>
                  <a:lnTo>
                    <a:pt x="467" y="74"/>
                  </a:lnTo>
                  <a:lnTo>
                    <a:pt x="510" y="72"/>
                  </a:lnTo>
                  <a:lnTo>
                    <a:pt x="554" y="70"/>
                  </a:lnTo>
                  <a:lnTo>
                    <a:pt x="595" y="65"/>
                  </a:lnTo>
                  <a:lnTo>
                    <a:pt x="616" y="62"/>
                  </a:lnTo>
                  <a:lnTo>
                    <a:pt x="637" y="61"/>
                  </a:lnTo>
                  <a:lnTo>
                    <a:pt x="678" y="55"/>
                  </a:lnTo>
                  <a:lnTo>
                    <a:pt x="688" y="53"/>
                  </a:lnTo>
                  <a:lnTo>
                    <a:pt x="692" y="52"/>
                  </a:lnTo>
                  <a:lnTo>
                    <a:pt x="698" y="52"/>
                  </a:lnTo>
                  <a:lnTo>
                    <a:pt x="720" y="4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763" name="Group 374"/>
          <p:cNvGrpSpPr>
            <a:grpSpLocks/>
          </p:cNvGrpSpPr>
          <p:nvPr/>
        </p:nvGrpSpPr>
        <p:grpSpPr bwMode="auto">
          <a:xfrm rot="20700000" flipH="1">
            <a:off x="2543021" y="3254143"/>
            <a:ext cx="1676400" cy="593725"/>
            <a:chOff x="2543" y="26"/>
            <a:chExt cx="2781" cy="992"/>
          </a:xfrm>
        </p:grpSpPr>
        <p:sp useBgFill="1">
          <p:nvSpPr>
            <p:cNvPr id="764" name="Freeform 375"/>
            <p:cNvSpPr>
              <a:spLocks/>
            </p:cNvSpPr>
            <p:nvPr/>
          </p:nvSpPr>
          <p:spPr bwMode="auto">
            <a:xfrm>
              <a:off x="2572" y="66"/>
              <a:ext cx="2724" cy="932"/>
            </a:xfrm>
            <a:custGeom>
              <a:avLst/>
              <a:gdLst>
                <a:gd name="T0" fmla="*/ 7420 w 8172"/>
                <a:gd name="T1" fmla="*/ 44 h 2796"/>
                <a:gd name="T2" fmla="*/ 7097 w 8172"/>
                <a:gd name="T3" fmla="*/ 287 h 2796"/>
                <a:gd name="T4" fmla="*/ 6586 w 8172"/>
                <a:gd name="T5" fmla="*/ 235 h 2796"/>
                <a:gd name="T6" fmla="*/ 6376 w 8172"/>
                <a:gd name="T7" fmla="*/ 299 h 2796"/>
                <a:gd name="T8" fmla="*/ 5836 w 8172"/>
                <a:gd name="T9" fmla="*/ 237 h 2796"/>
                <a:gd name="T10" fmla="*/ 5350 w 8172"/>
                <a:gd name="T11" fmla="*/ 288 h 2796"/>
                <a:gd name="T12" fmla="*/ 4493 w 8172"/>
                <a:gd name="T13" fmla="*/ 202 h 2796"/>
                <a:gd name="T14" fmla="*/ 2795 w 8172"/>
                <a:gd name="T15" fmla="*/ 369 h 2796"/>
                <a:gd name="T16" fmla="*/ 1928 w 8172"/>
                <a:gd name="T17" fmla="*/ 795 h 2796"/>
                <a:gd name="T18" fmla="*/ 1612 w 8172"/>
                <a:gd name="T19" fmla="*/ 1126 h 2796"/>
                <a:gd name="T20" fmla="*/ 1430 w 8172"/>
                <a:gd name="T21" fmla="*/ 1299 h 2796"/>
                <a:gd name="T22" fmla="*/ 1154 w 8172"/>
                <a:gd name="T23" fmla="*/ 1517 h 2796"/>
                <a:gd name="T24" fmla="*/ 737 w 8172"/>
                <a:gd name="T25" fmla="*/ 1648 h 2796"/>
                <a:gd name="T26" fmla="*/ 89 w 8172"/>
                <a:gd name="T27" fmla="*/ 1575 h 2796"/>
                <a:gd name="T28" fmla="*/ 64 w 8172"/>
                <a:gd name="T29" fmla="*/ 1792 h 2796"/>
                <a:gd name="T30" fmla="*/ 1116 w 8172"/>
                <a:gd name="T31" fmla="*/ 1753 h 2796"/>
                <a:gd name="T32" fmla="*/ 1340 w 8172"/>
                <a:gd name="T33" fmla="*/ 1630 h 2796"/>
                <a:gd name="T34" fmla="*/ 1682 w 8172"/>
                <a:gd name="T35" fmla="*/ 1353 h 2796"/>
                <a:gd name="T36" fmla="*/ 2370 w 8172"/>
                <a:gd name="T37" fmla="*/ 940 h 2796"/>
                <a:gd name="T38" fmla="*/ 2482 w 8172"/>
                <a:gd name="T39" fmla="*/ 1347 h 2796"/>
                <a:gd name="T40" fmla="*/ 2592 w 8172"/>
                <a:gd name="T41" fmla="*/ 1591 h 2796"/>
                <a:gd name="T42" fmla="*/ 2460 w 8172"/>
                <a:gd name="T43" fmla="*/ 2041 h 2796"/>
                <a:gd name="T44" fmla="*/ 3397 w 8172"/>
                <a:gd name="T45" fmla="*/ 2303 h 2796"/>
                <a:gd name="T46" fmla="*/ 3644 w 8172"/>
                <a:gd name="T47" fmla="*/ 2441 h 2796"/>
                <a:gd name="T48" fmla="*/ 3732 w 8172"/>
                <a:gd name="T49" fmla="*/ 2311 h 2796"/>
                <a:gd name="T50" fmla="*/ 3355 w 8172"/>
                <a:gd name="T51" fmla="*/ 2086 h 2796"/>
                <a:gd name="T52" fmla="*/ 3256 w 8172"/>
                <a:gd name="T53" fmla="*/ 1842 h 2796"/>
                <a:gd name="T54" fmla="*/ 3550 w 8172"/>
                <a:gd name="T55" fmla="*/ 1749 h 2796"/>
                <a:gd name="T56" fmla="*/ 3781 w 8172"/>
                <a:gd name="T57" fmla="*/ 1479 h 2796"/>
                <a:gd name="T58" fmla="*/ 3782 w 8172"/>
                <a:gd name="T59" fmla="*/ 1297 h 2796"/>
                <a:gd name="T60" fmla="*/ 3706 w 8172"/>
                <a:gd name="T61" fmla="*/ 1020 h 2796"/>
                <a:gd name="T62" fmla="*/ 3690 w 8172"/>
                <a:gd name="T63" fmla="*/ 818 h 2796"/>
                <a:gd name="T64" fmla="*/ 3791 w 8172"/>
                <a:gd name="T65" fmla="*/ 1155 h 2796"/>
                <a:gd name="T66" fmla="*/ 3876 w 8172"/>
                <a:gd name="T67" fmla="*/ 1441 h 2796"/>
                <a:gd name="T68" fmla="*/ 3876 w 8172"/>
                <a:gd name="T69" fmla="*/ 1819 h 2796"/>
                <a:gd name="T70" fmla="*/ 4715 w 8172"/>
                <a:gd name="T71" fmla="*/ 1710 h 2796"/>
                <a:gd name="T72" fmla="*/ 4957 w 8172"/>
                <a:gd name="T73" fmla="*/ 1634 h 2796"/>
                <a:gd name="T74" fmla="*/ 5086 w 8172"/>
                <a:gd name="T75" fmla="*/ 1544 h 2796"/>
                <a:gd name="T76" fmla="*/ 5300 w 8172"/>
                <a:gd name="T77" fmla="*/ 1191 h 2796"/>
                <a:gd name="T78" fmla="*/ 5476 w 8172"/>
                <a:gd name="T79" fmla="*/ 1097 h 2796"/>
                <a:gd name="T80" fmla="*/ 5280 w 8172"/>
                <a:gd name="T81" fmla="*/ 1295 h 2796"/>
                <a:gd name="T82" fmla="*/ 5148 w 8172"/>
                <a:gd name="T83" fmla="*/ 1555 h 2796"/>
                <a:gd name="T84" fmla="*/ 5243 w 8172"/>
                <a:gd name="T85" fmla="*/ 1803 h 2796"/>
                <a:gd name="T86" fmla="*/ 5310 w 8172"/>
                <a:gd name="T87" fmla="*/ 1976 h 2796"/>
                <a:gd name="T88" fmla="*/ 5443 w 8172"/>
                <a:gd name="T89" fmla="*/ 2430 h 2796"/>
                <a:gd name="T90" fmla="*/ 5658 w 8172"/>
                <a:gd name="T91" fmla="*/ 2788 h 2796"/>
                <a:gd name="T92" fmla="*/ 5941 w 8172"/>
                <a:gd name="T93" fmla="*/ 2780 h 2796"/>
                <a:gd name="T94" fmla="*/ 5988 w 8172"/>
                <a:gd name="T95" fmla="*/ 2665 h 2796"/>
                <a:gd name="T96" fmla="*/ 5647 w 8172"/>
                <a:gd name="T97" fmla="*/ 2421 h 2796"/>
                <a:gd name="T98" fmla="*/ 5798 w 8172"/>
                <a:gd name="T99" fmla="*/ 1666 h 2796"/>
                <a:gd name="T100" fmla="*/ 6119 w 8172"/>
                <a:gd name="T101" fmla="*/ 1581 h 2796"/>
                <a:gd name="T102" fmla="*/ 6298 w 8172"/>
                <a:gd name="T103" fmla="*/ 1420 h 2796"/>
                <a:gd name="T104" fmla="*/ 6397 w 8172"/>
                <a:gd name="T105" fmla="*/ 1191 h 2796"/>
                <a:gd name="T106" fmla="*/ 6481 w 8172"/>
                <a:gd name="T107" fmla="*/ 962 h 2796"/>
                <a:gd name="T108" fmla="*/ 6632 w 8172"/>
                <a:gd name="T109" fmla="*/ 1189 h 2796"/>
                <a:gd name="T110" fmla="*/ 7396 w 8172"/>
                <a:gd name="T111" fmla="*/ 1053 h 2796"/>
                <a:gd name="T112" fmla="*/ 8126 w 8172"/>
                <a:gd name="T113" fmla="*/ 964 h 2796"/>
                <a:gd name="T114" fmla="*/ 8082 w 8172"/>
                <a:gd name="T115" fmla="*/ 755 h 2796"/>
                <a:gd name="T116" fmla="*/ 7951 w 8172"/>
                <a:gd name="T117" fmla="*/ 630 h 2796"/>
                <a:gd name="T118" fmla="*/ 7760 w 8172"/>
                <a:gd name="T119" fmla="*/ 347 h 2796"/>
                <a:gd name="T120" fmla="*/ 7530 w 8172"/>
                <a:gd name="T121" fmla="*/ 307 h 2796"/>
                <a:gd name="T122" fmla="*/ 7609 w 8172"/>
                <a:gd name="T123" fmla="*/ 3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72" h="2796">
                  <a:moveTo>
                    <a:pt x="7616" y="23"/>
                  </a:moveTo>
                  <a:lnTo>
                    <a:pt x="7619" y="11"/>
                  </a:lnTo>
                  <a:lnTo>
                    <a:pt x="7619" y="5"/>
                  </a:lnTo>
                  <a:lnTo>
                    <a:pt x="7620" y="0"/>
                  </a:lnTo>
                  <a:lnTo>
                    <a:pt x="7590" y="0"/>
                  </a:lnTo>
                  <a:lnTo>
                    <a:pt x="7562" y="2"/>
                  </a:lnTo>
                  <a:lnTo>
                    <a:pt x="7536" y="6"/>
                  </a:lnTo>
                  <a:lnTo>
                    <a:pt x="7512" y="12"/>
                  </a:lnTo>
                  <a:lnTo>
                    <a:pt x="7488" y="17"/>
                  </a:lnTo>
                  <a:lnTo>
                    <a:pt x="7466" y="24"/>
                  </a:lnTo>
                  <a:lnTo>
                    <a:pt x="7445" y="32"/>
                  </a:lnTo>
                  <a:lnTo>
                    <a:pt x="7426" y="43"/>
                  </a:lnTo>
                  <a:lnTo>
                    <a:pt x="7422" y="43"/>
                  </a:lnTo>
                  <a:lnTo>
                    <a:pt x="7420" y="44"/>
                  </a:lnTo>
                  <a:lnTo>
                    <a:pt x="7415" y="47"/>
                  </a:lnTo>
                  <a:lnTo>
                    <a:pt x="7409" y="47"/>
                  </a:lnTo>
                  <a:lnTo>
                    <a:pt x="7404" y="48"/>
                  </a:lnTo>
                  <a:lnTo>
                    <a:pt x="7370" y="81"/>
                  </a:lnTo>
                  <a:lnTo>
                    <a:pt x="7337" y="113"/>
                  </a:lnTo>
                  <a:lnTo>
                    <a:pt x="7301" y="143"/>
                  </a:lnTo>
                  <a:lnTo>
                    <a:pt x="7266" y="174"/>
                  </a:lnTo>
                  <a:lnTo>
                    <a:pt x="7247" y="187"/>
                  </a:lnTo>
                  <a:lnTo>
                    <a:pt x="7229" y="202"/>
                  </a:lnTo>
                  <a:lnTo>
                    <a:pt x="7192" y="231"/>
                  </a:lnTo>
                  <a:lnTo>
                    <a:pt x="7152" y="257"/>
                  </a:lnTo>
                  <a:lnTo>
                    <a:pt x="7112" y="283"/>
                  </a:lnTo>
                  <a:lnTo>
                    <a:pt x="7103" y="287"/>
                  </a:lnTo>
                  <a:lnTo>
                    <a:pt x="7097" y="287"/>
                  </a:lnTo>
                  <a:lnTo>
                    <a:pt x="7092" y="288"/>
                  </a:lnTo>
                  <a:lnTo>
                    <a:pt x="7058" y="274"/>
                  </a:lnTo>
                  <a:lnTo>
                    <a:pt x="7026" y="262"/>
                  </a:lnTo>
                  <a:lnTo>
                    <a:pt x="6991" y="251"/>
                  </a:lnTo>
                  <a:lnTo>
                    <a:pt x="6956" y="244"/>
                  </a:lnTo>
                  <a:lnTo>
                    <a:pt x="6919" y="235"/>
                  </a:lnTo>
                  <a:lnTo>
                    <a:pt x="6882" y="231"/>
                  </a:lnTo>
                  <a:lnTo>
                    <a:pt x="6842" y="226"/>
                  </a:lnTo>
                  <a:lnTo>
                    <a:pt x="6804" y="225"/>
                  </a:lnTo>
                  <a:lnTo>
                    <a:pt x="6762" y="222"/>
                  </a:lnTo>
                  <a:lnTo>
                    <a:pt x="6720" y="223"/>
                  </a:lnTo>
                  <a:lnTo>
                    <a:pt x="6676" y="226"/>
                  </a:lnTo>
                  <a:lnTo>
                    <a:pt x="6632" y="231"/>
                  </a:lnTo>
                  <a:lnTo>
                    <a:pt x="6586" y="235"/>
                  </a:lnTo>
                  <a:lnTo>
                    <a:pt x="6540" y="243"/>
                  </a:lnTo>
                  <a:lnTo>
                    <a:pt x="6492" y="251"/>
                  </a:lnTo>
                  <a:lnTo>
                    <a:pt x="6444" y="262"/>
                  </a:lnTo>
                  <a:lnTo>
                    <a:pt x="6420" y="264"/>
                  </a:lnTo>
                  <a:lnTo>
                    <a:pt x="6418" y="268"/>
                  </a:lnTo>
                  <a:lnTo>
                    <a:pt x="6416" y="273"/>
                  </a:lnTo>
                  <a:lnTo>
                    <a:pt x="6412" y="281"/>
                  </a:lnTo>
                  <a:lnTo>
                    <a:pt x="6408" y="283"/>
                  </a:lnTo>
                  <a:lnTo>
                    <a:pt x="6406" y="287"/>
                  </a:lnTo>
                  <a:lnTo>
                    <a:pt x="6398" y="293"/>
                  </a:lnTo>
                  <a:lnTo>
                    <a:pt x="6395" y="293"/>
                  </a:lnTo>
                  <a:lnTo>
                    <a:pt x="6392" y="294"/>
                  </a:lnTo>
                  <a:lnTo>
                    <a:pt x="6388" y="297"/>
                  </a:lnTo>
                  <a:lnTo>
                    <a:pt x="6376" y="299"/>
                  </a:lnTo>
                  <a:lnTo>
                    <a:pt x="6368" y="299"/>
                  </a:lnTo>
                  <a:lnTo>
                    <a:pt x="6365" y="299"/>
                  </a:lnTo>
                  <a:lnTo>
                    <a:pt x="6362" y="300"/>
                  </a:lnTo>
                  <a:lnTo>
                    <a:pt x="6348" y="300"/>
                  </a:lnTo>
                  <a:lnTo>
                    <a:pt x="6348" y="312"/>
                  </a:lnTo>
                  <a:lnTo>
                    <a:pt x="6156" y="312"/>
                  </a:lnTo>
                  <a:lnTo>
                    <a:pt x="6132" y="312"/>
                  </a:lnTo>
                  <a:lnTo>
                    <a:pt x="6091" y="294"/>
                  </a:lnTo>
                  <a:lnTo>
                    <a:pt x="6050" y="281"/>
                  </a:lnTo>
                  <a:lnTo>
                    <a:pt x="6008" y="268"/>
                  </a:lnTo>
                  <a:lnTo>
                    <a:pt x="5968" y="258"/>
                  </a:lnTo>
                  <a:lnTo>
                    <a:pt x="5923" y="249"/>
                  </a:lnTo>
                  <a:lnTo>
                    <a:pt x="5880" y="243"/>
                  </a:lnTo>
                  <a:lnTo>
                    <a:pt x="5836" y="237"/>
                  </a:lnTo>
                  <a:lnTo>
                    <a:pt x="5792" y="235"/>
                  </a:lnTo>
                  <a:lnTo>
                    <a:pt x="5746" y="234"/>
                  </a:lnTo>
                  <a:lnTo>
                    <a:pt x="5700" y="235"/>
                  </a:lnTo>
                  <a:lnTo>
                    <a:pt x="5653" y="238"/>
                  </a:lnTo>
                  <a:lnTo>
                    <a:pt x="5606" y="244"/>
                  </a:lnTo>
                  <a:lnTo>
                    <a:pt x="5557" y="250"/>
                  </a:lnTo>
                  <a:lnTo>
                    <a:pt x="5509" y="259"/>
                  </a:lnTo>
                  <a:lnTo>
                    <a:pt x="5460" y="270"/>
                  </a:lnTo>
                  <a:lnTo>
                    <a:pt x="5411" y="285"/>
                  </a:lnTo>
                  <a:lnTo>
                    <a:pt x="5399" y="287"/>
                  </a:lnTo>
                  <a:lnTo>
                    <a:pt x="5393" y="287"/>
                  </a:lnTo>
                  <a:lnTo>
                    <a:pt x="5388" y="288"/>
                  </a:lnTo>
                  <a:lnTo>
                    <a:pt x="5368" y="288"/>
                  </a:lnTo>
                  <a:lnTo>
                    <a:pt x="5350" y="288"/>
                  </a:lnTo>
                  <a:lnTo>
                    <a:pt x="5333" y="287"/>
                  </a:lnTo>
                  <a:lnTo>
                    <a:pt x="5318" y="285"/>
                  </a:lnTo>
                  <a:lnTo>
                    <a:pt x="5304" y="280"/>
                  </a:lnTo>
                  <a:lnTo>
                    <a:pt x="5293" y="274"/>
                  </a:lnTo>
                  <a:lnTo>
                    <a:pt x="5282" y="267"/>
                  </a:lnTo>
                  <a:lnTo>
                    <a:pt x="5274" y="259"/>
                  </a:lnTo>
                  <a:lnTo>
                    <a:pt x="5270" y="255"/>
                  </a:lnTo>
                  <a:lnTo>
                    <a:pt x="5269" y="251"/>
                  </a:lnTo>
                  <a:lnTo>
                    <a:pt x="5268" y="240"/>
                  </a:lnTo>
                  <a:lnTo>
                    <a:pt x="5106" y="229"/>
                  </a:lnTo>
                  <a:lnTo>
                    <a:pt x="4948" y="221"/>
                  </a:lnTo>
                  <a:lnTo>
                    <a:pt x="4793" y="214"/>
                  </a:lnTo>
                  <a:lnTo>
                    <a:pt x="4642" y="208"/>
                  </a:lnTo>
                  <a:lnTo>
                    <a:pt x="4493" y="202"/>
                  </a:lnTo>
                  <a:lnTo>
                    <a:pt x="4348" y="197"/>
                  </a:lnTo>
                  <a:lnTo>
                    <a:pt x="4206" y="193"/>
                  </a:lnTo>
                  <a:lnTo>
                    <a:pt x="4068" y="192"/>
                  </a:lnTo>
                  <a:lnTo>
                    <a:pt x="4044" y="192"/>
                  </a:lnTo>
                  <a:lnTo>
                    <a:pt x="3908" y="193"/>
                  </a:lnTo>
                  <a:lnTo>
                    <a:pt x="3778" y="199"/>
                  </a:lnTo>
                  <a:lnTo>
                    <a:pt x="3647" y="208"/>
                  </a:lnTo>
                  <a:lnTo>
                    <a:pt x="3520" y="221"/>
                  </a:lnTo>
                  <a:lnTo>
                    <a:pt x="3394" y="237"/>
                  </a:lnTo>
                  <a:lnTo>
                    <a:pt x="3270" y="256"/>
                  </a:lnTo>
                  <a:lnTo>
                    <a:pt x="3148" y="279"/>
                  </a:lnTo>
                  <a:lnTo>
                    <a:pt x="3029" y="306"/>
                  </a:lnTo>
                  <a:lnTo>
                    <a:pt x="2910" y="335"/>
                  </a:lnTo>
                  <a:lnTo>
                    <a:pt x="2795" y="369"/>
                  </a:lnTo>
                  <a:lnTo>
                    <a:pt x="2681" y="406"/>
                  </a:lnTo>
                  <a:lnTo>
                    <a:pt x="2570" y="447"/>
                  </a:lnTo>
                  <a:lnTo>
                    <a:pt x="2460" y="490"/>
                  </a:lnTo>
                  <a:lnTo>
                    <a:pt x="2353" y="538"/>
                  </a:lnTo>
                  <a:lnTo>
                    <a:pt x="2248" y="588"/>
                  </a:lnTo>
                  <a:lnTo>
                    <a:pt x="2146" y="644"/>
                  </a:lnTo>
                  <a:lnTo>
                    <a:pt x="2142" y="644"/>
                  </a:lnTo>
                  <a:lnTo>
                    <a:pt x="2140" y="645"/>
                  </a:lnTo>
                  <a:lnTo>
                    <a:pt x="2135" y="647"/>
                  </a:lnTo>
                  <a:lnTo>
                    <a:pt x="2129" y="647"/>
                  </a:lnTo>
                  <a:lnTo>
                    <a:pt x="2124" y="648"/>
                  </a:lnTo>
                  <a:lnTo>
                    <a:pt x="2057" y="695"/>
                  </a:lnTo>
                  <a:lnTo>
                    <a:pt x="1992" y="744"/>
                  </a:lnTo>
                  <a:lnTo>
                    <a:pt x="1928" y="795"/>
                  </a:lnTo>
                  <a:lnTo>
                    <a:pt x="1868" y="849"/>
                  </a:lnTo>
                  <a:lnTo>
                    <a:pt x="1807" y="902"/>
                  </a:lnTo>
                  <a:lnTo>
                    <a:pt x="1750" y="958"/>
                  </a:lnTo>
                  <a:lnTo>
                    <a:pt x="1692" y="1014"/>
                  </a:lnTo>
                  <a:lnTo>
                    <a:pt x="1638" y="1074"/>
                  </a:lnTo>
                  <a:lnTo>
                    <a:pt x="1633" y="1076"/>
                  </a:lnTo>
                  <a:lnTo>
                    <a:pt x="1630" y="1078"/>
                  </a:lnTo>
                  <a:lnTo>
                    <a:pt x="1625" y="1079"/>
                  </a:lnTo>
                  <a:lnTo>
                    <a:pt x="1620" y="1080"/>
                  </a:lnTo>
                  <a:lnTo>
                    <a:pt x="1618" y="1102"/>
                  </a:lnTo>
                  <a:lnTo>
                    <a:pt x="1615" y="1112"/>
                  </a:lnTo>
                  <a:lnTo>
                    <a:pt x="1614" y="1117"/>
                  </a:lnTo>
                  <a:lnTo>
                    <a:pt x="1614" y="1123"/>
                  </a:lnTo>
                  <a:lnTo>
                    <a:pt x="1612" y="1126"/>
                  </a:lnTo>
                  <a:lnTo>
                    <a:pt x="1610" y="1131"/>
                  </a:lnTo>
                  <a:lnTo>
                    <a:pt x="1608" y="1141"/>
                  </a:lnTo>
                  <a:lnTo>
                    <a:pt x="1604" y="1148"/>
                  </a:lnTo>
                  <a:lnTo>
                    <a:pt x="1602" y="1156"/>
                  </a:lnTo>
                  <a:lnTo>
                    <a:pt x="1597" y="1165"/>
                  </a:lnTo>
                  <a:lnTo>
                    <a:pt x="1596" y="1177"/>
                  </a:lnTo>
                  <a:lnTo>
                    <a:pt x="1565" y="1213"/>
                  </a:lnTo>
                  <a:lnTo>
                    <a:pt x="1550" y="1228"/>
                  </a:lnTo>
                  <a:lnTo>
                    <a:pt x="1536" y="1243"/>
                  </a:lnTo>
                  <a:lnTo>
                    <a:pt x="1507" y="1267"/>
                  </a:lnTo>
                  <a:lnTo>
                    <a:pt x="1493" y="1276"/>
                  </a:lnTo>
                  <a:lnTo>
                    <a:pt x="1481" y="1285"/>
                  </a:lnTo>
                  <a:lnTo>
                    <a:pt x="1454" y="1294"/>
                  </a:lnTo>
                  <a:lnTo>
                    <a:pt x="1430" y="1299"/>
                  </a:lnTo>
                  <a:lnTo>
                    <a:pt x="1406" y="1297"/>
                  </a:lnTo>
                  <a:lnTo>
                    <a:pt x="1394" y="1293"/>
                  </a:lnTo>
                  <a:lnTo>
                    <a:pt x="1385" y="1288"/>
                  </a:lnTo>
                  <a:lnTo>
                    <a:pt x="1356" y="1321"/>
                  </a:lnTo>
                  <a:lnTo>
                    <a:pt x="1336" y="1349"/>
                  </a:lnTo>
                  <a:lnTo>
                    <a:pt x="1314" y="1378"/>
                  </a:lnTo>
                  <a:lnTo>
                    <a:pt x="1291" y="1405"/>
                  </a:lnTo>
                  <a:lnTo>
                    <a:pt x="1267" y="1431"/>
                  </a:lnTo>
                  <a:lnTo>
                    <a:pt x="1241" y="1454"/>
                  </a:lnTo>
                  <a:lnTo>
                    <a:pt x="1226" y="1465"/>
                  </a:lnTo>
                  <a:lnTo>
                    <a:pt x="1213" y="1477"/>
                  </a:lnTo>
                  <a:lnTo>
                    <a:pt x="1184" y="1497"/>
                  </a:lnTo>
                  <a:lnTo>
                    <a:pt x="1169" y="1507"/>
                  </a:lnTo>
                  <a:lnTo>
                    <a:pt x="1154" y="1517"/>
                  </a:lnTo>
                  <a:lnTo>
                    <a:pt x="1122" y="1534"/>
                  </a:lnTo>
                  <a:lnTo>
                    <a:pt x="1088" y="1551"/>
                  </a:lnTo>
                  <a:lnTo>
                    <a:pt x="1052" y="1565"/>
                  </a:lnTo>
                  <a:lnTo>
                    <a:pt x="1016" y="1580"/>
                  </a:lnTo>
                  <a:lnTo>
                    <a:pt x="978" y="1592"/>
                  </a:lnTo>
                  <a:lnTo>
                    <a:pt x="958" y="1597"/>
                  </a:lnTo>
                  <a:lnTo>
                    <a:pt x="938" y="1603"/>
                  </a:lnTo>
                  <a:lnTo>
                    <a:pt x="896" y="1612"/>
                  </a:lnTo>
                  <a:lnTo>
                    <a:pt x="875" y="1616"/>
                  </a:lnTo>
                  <a:lnTo>
                    <a:pt x="854" y="1621"/>
                  </a:lnTo>
                  <a:lnTo>
                    <a:pt x="852" y="1623"/>
                  </a:lnTo>
                  <a:lnTo>
                    <a:pt x="852" y="1633"/>
                  </a:lnTo>
                  <a:lnTo>
                    <a:pt x="793" y="1641"/>
                  </a:lnTo>
                  <a:lnTo>
                    <a:pt x="737" y="1648"/>
                  </a:lnTo>
                  <a:lnTo>
                    <a:pt x="680" y="1653"/>
                  </a:lnTo>
                  <a:lnTo>
                    <a:pt x="628" y="1658"/>
                  </a:lnTo>
                  <a:lnTo>
                    <a:pt x="574" y="1659"/>
                  </a:lnTo>
                  <a:lnTo>
                    <a:pt x="523" y="1660"/>
                  </a:lnTo>
                  <a:lnTo>
                    <a:pt x="473" y="1659"/>
                  </a:lnTo>
                  <a:lnTo>
                    <a:pt x="426" y="1657"/>
                  </a:lnTo>
                  <a:lnTo>
                    <a:pt x="378" y="1652"/>
                  </a:lnTo>
                  <a:lnTo>
                    <a:pt x="332" y="1646"/>
                  </a:lnTo>
                  <a:lnTo>
                    <a:pt x="288" y="1638"/>
                  </a:lnTo>
                  <a:lnTo>
                    <a:pt x="246" y="1629"/>
                  </a:lnTo>
                  <a:lnTo>
                    <a:pt x="204" y="1617"/>
                  </a:lnTo>
                  <a:lnTo>
                    <a:pt x="164" y="1605"/>
                  </a:lnTo>
                  <a:lnTo>
                    <a:pt x="125" y="1591"/>
                  </a:lnTo>
                  <a:lnTo>
                    <a:pt x="89" y="1575"/>
                  </a:lnTo>
                  <a:lnTo>
                    <a:pt x="36" y="1609"/>
                  </a:lnTo>
                  <a:lnTo>
                    <a:pt x="40" y="1615"/>
                  </a:lnTo>
                  <a:lnTo>
                    <a:pt x="41" y="1624"/>
                  </a:lnTo>
                  <a:lnTo>
                    <a:pt x="40" y="1635"/>
                  </a:lnTo>
                  <a:lnTo>
                    <a:pt x="37" y="1651"/>
                  </a:lnTo>
                  <a:lnTo>
                    <a:pt x="31" y="1666"/>
                  </a:lnTo>
                  <a:lnTo>
                    <a:pt x="23" y="1684"/>
                  </a:lnTo>
                  <a:lnTo>
                    <a:pt x="12" y="1705"/>
                  </a:lnTo>
                  <a:lnTo>
                    <a:pt x="0" y="1729"/>
                  </a:lnTo>
                  <a:lnTo>
                    <a:pt x="12" y="1729"/>
                  </a:lnTo>
                  <a:lnTo>
                    <a:pt x="19" y="1743"/>
                  </a:lnTo>
                  <a:lnTo>
                    <a:pt x="29" y="1758"/>
                  </a:lnTo>
                  <a:lnTo>
                    <a:pt x="52" y="1783"/>
                  </a:lnTo>
                  <a:lnTo>
                    <a:pt x="64" y="1792"/>
                  </a:lnTo>
                  <a:lnTo>
                    <a:pt x="78" y="1803"/>
                  </a:lnTo>
                  <a:lnTo>
                    <a:pt x="110" y="1820"/>
                  </a:lnTo>
                  <a:lnTo>
                    <a:pt x="120" y="1824"/>
                  </a:lnTo>
                  <a:lnTo>
                    <a:pt x="132" y="1825"/>
                  </a:lnTo>
                  <a:lnTo>
                    <a:pt x="301" y="1834"/>
                  </a:lnTo>
                  <a:lnTo>
                    <a:pt x="474" y="1845"/>
                  </a:lnTo>
                  <a:lnTo>
                    <a:pt x="649" y="1857"/>
                  </a:lnTo>
                  <a:lnTo>
                    <a:pt x="828" y="1872"/>
                  </a:lnTo>
                  <a:lnTo>
                    <a:pt x="852" y="1873"/>
                  </a:lnTo>
                  <a:lnTo>
                    <a:pt x="907" y="1838"/>
                  </a:lnTo>
                  <a:lnTo>
                    <a:pt x="966" y="1808"/>
                  </a:lnTo>
                  <a:lnTo>
                    <a:pt x="1027" y="1780"/>
                  </a:lnTo>
                  <a:lnTo>
                    <a:pt x="1093" y="1756"/>
                  </a:lnTo>
                  <a:lnTo>
                    <a:pt x="1116" y="1753"/>
                  </a:lnTo>
                  <a:lnTo>
                    <a:pt x="1117" y="1742"/>
                  </a:lnTo>
                  <a:lnTo>
                    <a:pt x="1121" y="1734"/>
                  </a:lnTo>
                  <a:lnTo>
                    <a:pt x="1130" y="1718"/>
                  </a:lnTo>
                  <a:lnTo>
                    <a:pt x="1142" y="1705"/>
                  </a:lnTo>
                  <a:lnTo>
                    <a:pt x="1150" y="1699"/>
                  </a:lnTo>
                  <a:lnTo>
                    <a:pt x="1159" y="1695"/>
                  </a:lnTo>
                  <a:lnTo>
                    <a:pt x="1160" y="1693"/>
                  </a:lnTo>
                  <a:lnTo>
                    <a:pt x="1163" y="1690"/>
                  </a:lnTo>
                  <a:lnTo>
                    <a:pt x="1163" y="1686"/>
                  </a:lnTo>
                  <a:lnTo>
                    <a:pt x="1164" y="1681"/>
                  </a:lnTo>
                  <a:lnTo>
                    <a:pt x="1208" y="1669"/>
                  </a:lnTo>
                  <a:lnTo>
                    <a:pt x="1254" y="1657"/>
                  </a:lnTo>
                  <a:lnTo>
                    <a:pt x="1297" y="1644"/>
                  </a:lnTo>
                  <a:lnTo>
                    <a:pt x="1340" y="1630"/>
                  </a:lnTo>
                  <a:lnTo>
                    <a:pt x="1381" y="1615"/>
                  </a:lnTo>
                  <a:lnTo>
                    <a:pt x="1391" y="1610"/>
                  </a:lnTo>
                  <a:lnTo>
                    <a:pt x="1396" y="1607"/>
                  </a:lnTo>
                  <a:lnTo>
                    <a:pt x="1398" y="1606"/>
                  </a:lnTo>
                  <a:lnTo>
                    <a:pt x="1402" y="1606"/>
                  </a:lnTo>
                  <a:lnTo>
                    <a:pt x="1423" y="1599"/>
                  </a:lnTo>
                  <a:lnTo>
                    <a:pt x="1463" y="1582"/>
                  </a:lnTo>
                  <a:lnTo>
                    <a:pt x="1502" y="1565"/>
                  </a:lnTo>
                  <a:lnTo>
                    <a:pt x="1512" y="1562"/>
                  </a:lnTo>
                  <a:lnTo>
                    <a:pt x="1524" y="1561"/>
                  </a:lnTo>
                  <a:lnTo>
                    <a:pt x="1560" y="1504"/>
                  </a:lnTo>
                  <a:lnTo>
                    <a:pt x="1600" y="1453"/>
                  </a:lnTo>
                  <a:lnTo>
                    <a:pt x="1639" y="1401"/>
                  </a:lnTo>
                  <a:lnTo>
                    <a:pt x="1682" y="1353"/>
                  </a:lnTo>
                  <a:lnTo>
                    <a:pt x="1726" y="1305"/>
                  </a:lnTo>
                  <a:lnTo>
                    <a:pt x="1772" y="1261"/>
                  </a:lnTo>
                  <a:lnTo>
                    <a:pt x="1820" y="1217"/>
                  </a:lnTo>
                  <a:lnTo>
                    <a:pt x="1872" y="1178"/>
                  </a:lnTo>
                  <a:lnTo>
                    <a:pt x="1924" y="1137"/>
                  </a:lnTo>
                  <a:lnTo>
                    <a:pt x="1978" y="1100"/>
                  </a:lnTo>
                  <a:lnTo>
                    <a:pt x="2033" y="1064"/>
                  </a:lnTo>
                  <a:lnTo>
                    <a:pt x="2092" y="1031"/>
                  </a:lnTo>
                  <a:lnTo>
                    <a:pt x="2150" y="999"/>
                  </a:lnTo>
                  <a:lnTo>
                    <a:pt x="2213" y="970"/>
                  </a:lnTo>
                  <a:lnTo>
                    <a:pt x="2275" y="941"/>
                  </a:lnTo>
                  <a:lnTo>
                    <a:pt x="2341" y="916"/>
                  </a:lnTo>
                  <a:lnTo>
                    <a:pt x="2364" y="912"/>
                  </a:lnTo>
                  <a:lnTo>
                    <a:pt x="2370" y="940"/>
                  </a:lnTo>
                  <a:lnTo>
                    <a:pt x="2376" y="970"/>
                  </a:lnTo>
                  <a:lnTo>
                    <a:pt x="2380" y="1001"/>
                  </a:lnTo>
                  <a:lnTo>
                    <a:pt x="2384" y="1035"/>
                  </a:lnTo>
                  <a:lnTo>
                    <a:pt x="2386" y="1067"/>
                  </a:lnTo>
                  <a:lnTo>
                    <a:pt x="2388" y="1102"/>
                  </a:lnTo>
                  <a:lnTo>
                    <a:pt x="2388" y="1138"/>
                  </a:lnTo>
                  <a:lnTo>
                    <a:pt x="2388" y="1177"/>
                  </a:lnTo>
                  <a:lnTo>
                    <a:pt x="2388" y="1201"/>
                  </a:lnTo>
                  <a:lnTo>
                    <a:pt x="2411" y="1249"/>
                  </a:lnTo>
                  <a:lnTo>
                    <a:pt x="2432" y="1298"/>
                  </a:lnTo>
                  <a:lnTo>
                    <a:pt x="2435" y="1309"/>
                  </a:lnTo>
                  <a:lnTo>
                    <a:pt x="2436" y="1321"/>
                  </a:lnTo>
                  <a:lnTo>
                    <a:pt x="2459" y="1331"/>
                  </a:lnTo>
                  <a:lnTo>
                    <a:pt x="2482" y="1347"/>
                  </a:lnTo>
                  <a:lnTo>
                    <a:pt x="2500" y="1365"/>
                  </a:lnTo>
                  <a:lnTo>
                    <a:pt x="2516" y="1388"/>
                  </a:lnTo>
                  <a:lnTo>
                    <a:pt x="2518" y="1389"/>
                  </a:lnTo>
                  <a:lnTo>
                    <a:pt x="2521" y="1391"/>
                  </a:lnTo>
                  <a:lnTo>
                    <a:pt x="2532" y="1393"/>
                  </a:lnTo>
                  <a:lnTo>
                    <a:pt x="2544" y="1433"/>
                  </a:lnTo>
                  <a:lnTo>
                    <a:pt x="2558" y="1475"/>
                  </a:lnTo>
                  <a:lnTo>
                    <a:pt x="2573" y="1515"/>
                  </a:lnTo>
                  <a:lnTo>
                    <a:pt x="2590" y="1556"/>
                  </a:lnTo>
                  <a:lnTo>
                    <a:pt x="2591" y="1557"/>
                  </a:lnTo>
                  <a:lnTo>
                    <a:pt x="2594" y="1559"/>
                  </a:lnTo>
                  <a:lnTo>
                    <a:pt x="2598" y="1559"/>
                  </a:lnTo>
                  <a:lnTo>
                    <a:pt x="2604" y="1561"/>
                  </a:lnTo>
                  <a:lnTo>
                    <a:pt x="2592" y="1591"/>
                  </a:lnTo>
                  <a:lnTo>
                    <a:pt x="2585" y="1625"/>
                  </a:lnTo>
                  <a:lnTo>
                    <a:pt x="2580" y="1663"/>
                  </a:lnTo>
                  <a:lnTo>
                    <a:pt x="2580" y="1705"/>
                  </a:lnTo>
                  <a:lnTo>
                    <a:pt x="2580" y="1729"/>
                  </a:lnTo>
                  <a:lnTo>
                    <a:pt x="2555" y="1754"/>
                  </a:lnTo>
                  <a:lnTo>
                    <a:pt x="2532" y="1783"/>
                  </a:lnTo>
                  <a:lnTo>
                    <a:pt x="2513" y="1815"/>
                  </a:lnTo>
                  <a:lnTo>
                    <a:pt x="2497" y="1850"/>
                  </a:lnTo>
                  <a:lnTo>
                    <a:pt x="2483" y="1887"/>
                  </a:lnTo>
                  <a:lnTo>
                    <a:pt x="2472" y="1927"/>
                  </a:lnTo>
                  <a:lnTo>
                    <a:pt x="2467" y="1947"/>
                  </a:lnTo>
                  <a:lnTo>
                    <a:pt x="2465" y="1970"/>
                  </a:lnTo>
                  <a:lnTo>
                    <a:pt x="2461" y="2017"/>
                  </a:lnTo>
                  <a:lnTo>
                    <a:pt x="2460" y="2041"/>
                  </a:lnTo>
                  <a:lnTo>
                    <a:pt x="2473" y="2074"/>
                  </a:lnTo>
                  <a:lnTo>
                    <a:pt x="2489" y="2107"/>
                  </a:lnTo>
                  <a:lnTo>
                    <a:pt x="2506" y="2137"/>
                  </a:lnTo>
                  <a:lnTo>
                    <a:pt x="2526" y="2166"/>
                  </a:lnTo>
                  <a:lnTo>
                    <a:pt x="2530" y="2174"/>
                  </a:lnTo>
                  <a:lnTo>
                    <a:pt x="2532" y="2185"/>
                  </a:lnTo>
                  <a:lnTo>
                    <a:pt x="2640" y="2189"/>
                  </a:lnTo>
                  <a:lnTo>
                    <a:pt x="2750" y="2196"/>
                  </a:lnTo>
                  <a:lnTo>
                    <a:pt x="2858" y="2207"/>
                  </a:lnTo>
                  <a:lnTo>
                    <a:pt x="2968" y="2220"/>
                  </a:lnTo>
                  <a:lnTo>
                    <a:pt x="3074" y="2235"/>
                  </a:lnTo>
                  <a:lnTo>
                    <a:pt x="3182" y="2255"/>
                  </a:lnTo>
                  <a:lnTo>
                    <a:pt x="3289" y="2277"/>
                  </a:lnTo>
                  <a:lnTo>
                    <a:pt x="3397" y="2303"/>
                  </a:lnTo>
                  <a:lnTo>
                    <a:pt x="3420" y="2305"/>
                  </a:lnTo>
                  <a:lnTo>
                    <a:pt x="3452" y="2325"/>
                  </a:lnTo>
                  <a:lnTo>
                    <a:pt x="3488" y="2343"/>
                  </a:lnTo>
                  <a:lnTo>
                    <a:pt x="3526" y="2359"/>
                  </a:lnTo>
                  <a:lnTo>
                    <a:pt x="3565" y="2373"/>
                  </a:lnTo>
                  <a:lnTo>
                    <a:pt x="3576" y="2376"/>
                  </a:lnTo>
                  <a:lnTo>
                    <a:pt x="3588" y="2377"/>
                  </a:lnTo>
                  <a:lnTo>
                    <a:pt x="3590" y="2385"/>
                  </a:lnTo>
                  <a:lnTo>
                    <a:pt x="3595" y="2395"/>
                  </a:lnTo>
                  <a:lnTo>
                    <a:pt x="3606" y="2412"/>
                  </a:lnTo>
                  <a:lnTo>
                    <a:pt x="3619" y="2425"/>
                  </a:lnTo>
                  <a:lnTo>
                    <a:pt x="3626" y="2431"/>
                  </a:lnTo>
                  <a:lnTo>
                    <a:pt x="3636" y="2437"/>
                  </a:lnTo>
                  <a:lnTo>
                    <a:pt x="3644" y="2441"/>
                  </a:lnTo>
                  <a:lnTo>
                    <a:pt x="3655" y="2444"/>
                  </a:lnTo>
                  <a:lnTo>
                    <a:pt x="3678" y="2449"/>
                  </a:lnTo>
                  <a:lnTo>
                    <a:pt x="3703" y="2450"/>
                  </a:lnTo>
                  <a:lnTo>
                    <a:pt x="3716" y="2450"/>
                  </a:lnTo>
                  <a:lnTo>
                    <a:pt x="3732" y="2450"/>
                  </a:lnTo>
                  <a:lnTo>
                    <a:pt x="3756" y="2449"/>
                  </a:lnTo>
                  <a:lnTo>
                    <a:pt x="3758" y="2430"/>
                  </a:lnTo>
                  <a:lnTo>
                    <a:pt x="3760" y="2413"/>
                  </a:lnTo>
                  <a:lnTo>
                    <a:pt x="3760" y="2396"/>
                  </a:lnTo>
                  <a:lnTo>
                    <a:pt x="3758" y="2379"/>
                  </a:lnTo>
                  <a:lnTo>
                    <a:pt x="3754" y="2361"/>
                  </a:lnTo>
                  <a:lnTo>
                    <a:pt x="3748" y="2345"/>
                  </a:lnTo>
                  <a:lnTo>
                    <a:pt x="3740" y="2328"/>
                  </a:lnTo>
                  <a:lnTo>
                    <a:pt x="3732" y="2311"/>
                  </a:lnTo>
                  <a:lnTo>
                    <a:pt x="3720" y="2293"/>
                  </a:lnTo>
                  <a:lnTo>
                    <a:pt x="3707" y="2276"/>
                  </a:lnTo>
                  <a:lnTo>
                    <a:pt x="3692" y="2259"/>
                  </a:lnTo>
                  <a:lnTo>
                    <a:pt x="3677" y="2243"/>
                  </a:lnTo>
                  <a:lnTo>
                    <a:pt x="3659" y="2226"/>
                  </a:lnTo>
                  <a:lnTo>
                    <a:pt x="3638" y="2209"/>
                  </a:lnTo>
                  <a:lnTo>
                    <a:pt x="3617" y="2192"/>
                  </a:lnTo>
                  <a:lnTo>
                    <a:pt x="3594" y="2177"/>
                  </a:lnTo>
                  <a:lnTo>
                    <a:pt x="3590" y="2173"/>
                  </a:lnTo>
                  <a:lnTo>
                    <a:pt x="3589" y="2171"/>
                  </a:lnTo>
                  <a:lnTo>
                    <a:pt x="3588" y="2161"/>
                  </a:lnTo>
                  <a:lnTo>
                    <a:pt x="3509" y="2133"/>
                  </a:lnTo>
                  <a:lnTo>
                    <a:pt x="3432" y="2109"/>
                  </a:lnTo>
                  <a:lnTo>
                    <a:pt x="3355" y="2086"/>
                  </a:lnTo>
                  <a:lnTo>
                    <a:pt x="3281" y="2066"/>
                  </a:lnTo>
                  <a:lnTo>
                    <a:pt x="3133" y="2031"/>
                  </a:lnTo>
                  <a:lnTo>
                    <a:pt x="3061" y="2016"/>
                  </a:lnTo>
                  <a:lnTo>
                    <a:pt x="2990" y="2005"/>
                  </a:lnTo>
                  <a:lnTo>
                    <a:pt x="2988" y="2004"/>
                  </a:lnTo>
                  <a:lnTo>
                    <a:pt x="2988" y="2001"/>
                  </a:lnTo>
                  <a:lnTo>
                    <a:pt x="2988" y="1998"/>
                  </a:lnTo>
                  <a:lnTo>
                    <a:pt x="2988" y="1993"/>
                  </a:lnTo>
                  <a:lnTo>
                    <a:pt x="3025" y="1960"/>
                  </a:lnTo>
                  <a:lnTo>
                    <a:pt x="3065" y="1932"/>
                  </a:lnTo>
                  <a:lnTo>
                    <a:pt x="3108" y="1904"/>
                  </a:lnTo>
                  <a:lnTo>
                    <a:pt x="3155" y="1881"/>
                  </a:lnTo>
                  <a:lnTo>
                    <a:pt x="3204" y="1860"/>
                  </a:lnTo>
                  <a:lnTo>
                    <a:pt x="3256" y="1842"/>
                  </a:lnTo>
                  <a:lnTo>
                    <a:pt x="3311" y="1826"/>
                  </a:lnTo>
                  <a:lnTo>
                    <a:pt x="3370" y="1813"/>
                  </a:lnTo>
                  <a:lnTo>
                    <a:pt x="3370" y="1812"/>
                  </a:lnTo>
                  <a:lnTo>
                    <a:pt x="3371" y="1809"/>
                  </a:lnTo>
                  <a:lnTo>
                    <a:pt x="3371" y="1806"/>
                  </a:lnTo>
                  <a:lnTo>
                    <a:pt x="3372" y="1801"/>
                  </a:lnTo>
                  <a:lnTo>
                    <a:pt x="3468" y="1801"/>
                  </a:lnTo>
                  <a:lnTo>
                    <a:pt x="3492" y="1801"/>
                  </a:lnTo>
                  <a:lnTo>
                    <a:pt x="3496" y="1785"/>
                  </a:lnTo>
                  <a:lnTo>
                    <a:pt x="3502" y="1774"/>
                  </a:lnTo>
                  <a:lnTo>
                    <a:pt x="3510" y="1764"/>
                  </a:lnTo>
                  <a:lnTo>
                    <a:pt x="3521" y="1758"/>
                  </a:lnTo>
                  <a:lnTo>
                    <a:pt x="3534" y="1752"/>
                  </a:lnTo>
                  <a:lnTo>
                    <a:pt x="3550" y="1749"/>
                  </a:lnTo>
                  <a:lnTo>
                    <a:pt x="3568" y="1748"/>
                  </a:lnTo>
                  <a:lnTo>
                    <a:pt x="3588" y="1752"/>
                  </a:lnTo>
                  <a:lnTo>
                    <a:pt x="3612" y="1753"/>
                  </a:lnTo>
                  <a:lnTo>
                    <a:pt x="3647" y="1686"/>
                  </a:lnTo>
                  <a:lnTo>
                    <a:pt x="3665" y="1653"/>
                  </a:lnTo>
                  <a:lnTo>
                    <a:pt x="3685" y="1623"/>
                  </a:lnTo>
                  <a:lnTo>
                    <a:pt x="3727" y="1563"/>
                  </a:lnTo>
                  <a:lnTo>
                    <a:pt x="3774" y="1508"/>
                  </a:lnTo>
                  <a:lnTo>
                    <a:pt x="3775" y="1503"/>
                  </a:lnTo>
                  <a:lnTo>
                    <a:pt x="3778" y="1499"/>
                  </a:lnTo>
                  <a:lnTo>
                    <a:pt x="3778" y="1496"/>
                  </a:lnTo>
                  <a:lnTo>
                    <a:pt x="3779" y="1493"/>
                  </a:lnTo>
                  <a:lnTo>
                    <a:pt x="3780" y="1489"/>
                  </a:lnTo>
                  <a:lnTo>
                    <a:pt x="3781" y="1479"/>
                  </a:lnTo>
                  <a:lnTo>
                    <a:pt x="3784" y="1471"/>
                  </a:lnTo>
                  <a:lnTo>
                    <a:pt x="3787" y="1451"/>
                  </a:lnTo>
                  <a:lnTo>
                    <a:pt x="3790" y="1431"/>
                  </a:lnTo>
                  <a:lnTo>
                    <a:pt x="3790" y="1419"/>
                  </a:lnTo>
                  <a:lnTo>
                    <a:pt x="3790" y="1413"/>
                  </a:lnTo>
                  <a:lnTo>
                    <a:pt x="3791" y="1408"/>
                  </a:lnTo>
                  <a:lnTo>
                    <a:pt x="3790" y="1401"/>
                  </a:lnTo>
                  <a:lnTo>
                    <a:pt x="3790" y="1395"/>
                  </a:lnTo>
                  <a:lnTo>
                    <a:pt x="3790" y="1383"/>
                  </a:lnTo>
                  <a:lnTo>
                    <a:pt x="3788" y="1369"/>
                  </a:lnTo>
                  <a:lnTo>
                    <a:pt x="3788" y="1355"/>
                  </a:lnTo>
                  <a:lnTo>
                    <a:pt x="3786" y="1327"/>
                  </a:lnTo>
                  <a:lnTo>
                    <a:pt x="3784" y="1311"/>
                  </a:lnTo>
                  <a:lnTo>
                    <a:pt x="3782" y="1297"/>
                  </a:lnTo>
                  <a:lnTo>
                    <a:pt x="3780" y="1273"/>
                  </a:lnTo>
                  <a:lnTo>
                    <a:pt x="3769" y="1269"/>
                  </a:lnTo>
                  <a:lnTo>
                    <a:pt x="3762" y="1264"/>
                  </a:lnTo>
                  <a:lnTo>
                    <a:pt x="3755" y="1258"/>
                  </a:lnTo>
                  <a:lnTo>
                    <a:pt x="3750" y="1251"/>
                  </a:lnTo>
                  <a:lnTo>
                    <a:pt x="3745" y="1240"/>
                  </a:lnTo>
                  <a:lnTo>
                    <a:pt x="3744" y="1228"/>
                  </a:lnTo>
                  <a:lnTo>
                    <a:pt x="3743" y="1215"/>
                  </a:lnTo>
                  <a:lnTo>
                    <a:pt x="3744" y="1201"/>
                  </a:lnTo>
                  <a:lnTo>
                    <a:pt x="3732" y="1201"/>
                  </a:lnTo>
                  <a:lnTo>
                    <a:pt x="3732" y="1080"/>
                  </a:lnTo>
                  <a:lnTo>
                    <a:pt x="3732" y="1056"/>
                  </a:lnTo>
                  <a:lnTo>
                    <a:pt x="3714" y="1032"/>
                  </a:lnTo>
                  <a:lnTo>
                    <a:pt x="3706" y="1020"/>
                  </a:lnTo>
                  <a:lnTo>
                    <a:pt x="3700" y="1010"/>
                  </a:lnTo>
                  <a:lnTo>
                    <a:pt x="3688" y="986"/>
                  </a:lnTo>
                  <a:lnTo>
                    <a:pt x="3683" y="974"/>
                  </a:lnTo>
                  <a:lnTo>
                    <a:pt x="3680" y="963"/>
                  </a:lnTo>
                  <a:lnTo>
                    <a:pt x="3677" y="950"/>
                  </a:lnTo>
                  <a:lnTo>
                    <a:pt x="3676" y="938"/>
                  </a:lnTo>
                  <a:lnTo>
                    <a:pt x="3674" y="914"/>
                  </a:lnTo>
                  <a:lnTo>
                    <a:pt x="3676" y="887"/>
                  </a:lnTo>
                  <a:lnTo>
                    <a:pt x="3682" y="863"/>
                  </a:lnTo>
                  <a:lnTo>
                    <a:pt x="3683" y="851"/>
                  </a:lnTo>
                  <a:lnTo>
                    <a:pt x="3683" y="845"/>
                  </a:lnTo>
                  <a:lnTo>
                    <a:pt x="3684" y="840"/>
                  </a:lnTo>
                  <a:lnTo>
                    <a:pt x="3685" y="827"/>
                  </a:lnTo>
                  <a:lnTo>
                    <a:pt x="3690" y="818"/>
                  </a:lnTo>
                  <a:lnTo>
                    <a:pt x="3696" y="809"/>
                  </a:lnTo>
                  <a:lnTo>
                    <a:pt x="3704" y="804"/>
                  </a:lnTo>
                  <a:lnTo>
                    <a:pt x="3713" y="800"/>
                  </a:lnTo>
                  <a:lnTo>
                    <a:pt x="3725" y="798"/>
                  </a:lnTo>
                  <a:lnTo>
                    <a:pt x="3738" y="800"/>
                  </a:lnTo>
                  <a:lnTo>
                    <a:pt x="3754" y="803"/>
                  </a:lnTo>
                  <a:lnTo>
                    <a:pt x="3755" y="807"/>
                  </a:lnTo>
                  <a:lnTo>
                    <a:pt x="3755" y="810"/>
                  </a:lnTo>
                  <a:lnTo>
                    <a:pt x="3756" y="816"/>
                  </a:lnTo>
                  <a:lnTo>
                    <a:pt x="3760" y="918"/>
                  </a:lnTo>
                  <a:lnTo>
                    <a:pt x="3763" y="968"/>
                  </a:lnTo>
                  <a:lnTo>
                    <a:pt x="3769" y="1017"/>
                  </a:lnTo>
                  <a:lnTo>
                    <a:pt x="3782" y="1111"/>
                  </a:lnTo>
                  <a:lnTo>
                    <a:pt x="3791" y="1155"/>
                  </a:lnTo>
                  <a:lnTo>
                    <a:pt x="3802" y="1201"/>
                  </a:lnTo>
                  <a:lnTo>
                    <a:pt x="3804" y="1225"/>
                  </a:lnTo>
                  <a:lnTo>
                    <a:pt x="3816" y="1232"/>
                  </a:lnTo>
                  <a:lnTo>
                    <a:pt x="3827" y="1243"/>
                  </a:lnTo>
                  <a:lnTo>
                    <a:pt x="3836" y="1253"/>
                  </a:lnTo>
                  <a:lnTo>
                    <a:pt x="3845" y="1269"/>
                  </a:lnTo>
                  <a:lnTo>
                    <a:pt x="3851" y="1283"/>
                  </a:lnTo>
                  <a:lnTo>
                    <a:pt x="3857" y="1301"/>
                  </a:lnTo>
                  <a:lnTo>
                    <a:pt x="3860" y="1321"/>
                  </a:lnTo>
                  <a:lnTo>
                    <a:pt x="3864" y="1343"/>
                  </a:lnTo>
                  <a:lnTo>
                    <a:pt x="3866" y="1343"/>
                  </a:lnTo>
                  <a:lnTo>
                    <a:pt x="3870" y="1343"/>
                  </a:lnTo>
                  <a:lnTo>
                    <a:pt x="3876" y="1345"/>
                  </a:lnTo>
                  <a:lnTo>
                    <a:pt x="3876" y="1441"/>
                  </a:lnTo>
                  <a:lnTo>
                    <a:pt x="3876" y="1465"/>
                  </a:lnTo>
                  <a:lnTo>
                    <a:pt x="3853" y="1508"/>
                  </a:lnTo>
                  <a:lnTo>
                    <a:pt x="3830" y="1551"/>
                  </a:lnTo>
                  <a:lnTo>
                    <a:pt x="3805" y="1592"/>
                  </a:lnTo>
                  <a:lnTo>
                    <a:pt x="3779" y="1632"/>
                  </a:lnTo>
                  <a:lnTo>
                    <a:pt x="3750" y="1669"/>
                  </a:lnTo>
                  <a:lnTo>
                    <a:pt x="3720" y="1705"/>
                  </a:lnTo>
                  <a:lnTo>
                    <a:pt x="3688" y="1738"/>
                  </a:lnTo>
                  <a:lnTo>
                    <a:pt x="3671" y="1754"/>
                  </a:lnTo>
                  <a:lnTo>
                    <a:pt x="3655" y="1771"/>
                  </a:lnTo>
                  <a:lnTo>
                    <a:pt x="3654" y="1780"/>
                  </a:lnTo>
                  <a:lnTo>
                    <a:pt x="3726" y="1794"/>
                  </a:lnTo>
                  <a:lnTo>
                    <a:pt x="3800" y="1807"/>
                  </a:lnTo>
                  <a:lnTo>
                    <a:pt x="3876" y="1819"/>
                  </a:lnTo>
                  <a:lnTo>
                    <a:pt x="3955" y="1830"/>
                  </a:lnTo>
                  <a:lnTo>
                    <a:pt x="4033" y="1838"/>
                  </a:lnTo>
                  <a:lnTo>
                    <a:pt x="4115" y="1846"/>
                  </a:lnTo>
                  <a:lnTo>
                    <a:pt x="4198" y="1854"/>
                  </a:lnTo>
                  <a:lnTo>
                    <a:pt x="4283" y="1861"/>
                  </a:lnTo>
                  <a:lnTo>
                    <a:pt x="4314" y="1843"/>
                  </a:lnTo>
                  <a:lnTo>
                    <a:pt x="4310" y="1838"/>
                  </a:lnTo>
                  <a:lnTo>
                    <a:pt x="4309" y="1834"/>
                  </a:lnTo>
                  <a:lnTo>
                    <a:pt x="4308" y="1825"/>
                  </a:lnTo>
                  <a:lnTo>
                    <a:pt x="4409" y="1800"/>
                  </a:lnTo>
                  <a:lnTo>
                    <a:pt x="4511" y="1773"/>
                  </a:lnTo>
                  <a:lnTo>
                    <a:pt x="4712" y="1718"/>
                  </a:lnTo>
                  <a:lnTo>
                    <a:pt x="4715" y="1713"/>
                  </a:lnTo>
                  <a:lnTo>
                    <a:pt x="4715" y="1710"/>
                  </a:lnTo>
                  <a:lnTo>
                    <a:pt x="4716" y="1705"/>
                  </a:lnTo>
                  <a:lnTo>
                    <a:pt x="4741" y="1702"/>
                  </a:lnTo>
                  <a:lnTo>
                    <a:pt x="4768" y="1701"/>
                  </a:lnTo>
                  <a:lnTo>
                    <a:pt x="4792" y="1699"/>
                  </a:lnTo>
                  <a:lnTo>
                    <a:pt x="4804" y="1698"/>
                  </a:lnTo>
                  <a:lnTo>
                    <a:pt x="4817" y="1698"/>
                  </a:lnTo>
                  <a:lnTo>
                    <a:pt x="4828" y="1695"/>
                  </a:lnTo>
                  <a:lnTo>
                    <a:pt x="4840" y="1694"/>
                  </a:lnTo>
                  <a:lnTo>
                    <a:pt x="4864" y="1692"/>
                  </a:lnTo>
                  <a:lnTo>
                    <a:pt x="4909" y="1683"/>
                  </a:lnTo>
                  <a:lnTo>
                    <a:pt x="4932" y="1681"/>
                  </a:lnTo>
                  <a:lnTo>
                    <a:pt x="4938" y="1663"/>
                  </a:lnTo>
                  <a:lnTo>
                    <a:pt x="4946" y="1647"/>
                  </a:lnTo>
                  <a:lnTo>
                    <a:pt x="4957" y="1634"/>
                  </a:lnTo>
                  <a:lnTo>
                    <a:pt x="4963" y="1628"/>
                  </a:lnTo>
                  <a:lnTo>
                    <a:pt x="4972" y="1624"/>
                  </a:lnTo>
                  <a:lnTo>
                    <a:pt x="4987" y="1616"/>
                  </a:lnTo>
                  <a:lnTo>
                    <a:pt x="4996" y="1612"/>
                  </a:lnTo>
                  <a:lnTo>
                    <a:pt x="5006" y="1611"/>
                  </a:lnTo>
                  <a:lnTo>
                    <a:pt x="5027" y="1607"/>
                  </a:lnTo>
                  <a:lnTo>
                    <a:pt x="5052" y="1609"/>
                  </a:lnTo>
                  <a:lnTo>
                    <a:pt x="5076" y="1609"/>
                  </a:lnTo>
                  <a:lnTo>
                    <a:pt x="5078" y="1599"/>
                  </a:lnTo>
                  <a:lnTo>
                    <a:pt x="5078" y="1593"/>
                  </a:lnTo>
                  <a:lnTo>
                    <a:pt x="5081" y="1586"/>
                  </a:lnTo>
                  <a:lnTo>
                    <a:pt x="5083" y="1567"/>
                  </a:lnTo>
                  <a:lnTo>
                    <a:pt x="5083" y="1556"/>
                  </a:lnTo>
                  <a:lnTo>
                    <a:pt x="5086" y="1544"/>
                  </a:lnTo>
                  <a:lnTo>
                    <a:pt x="5088" y="1513"/>
                  </a:lnTo>
                  <a:lnTo>
                    <a:pt x="5089" y="1496"/>
                  </a:lnTo>
                  <a:lnTo>
                    <a:pt x="5092" y="1478"/>
                  </a:lnTo>
                  <a:lnTo>
                    <a:pt x="5094" y="1437"/>
                  </a:lnTo>
                  <a:lnTo>
                    <a:pt x="5096" y="1415"/>
                  </a:lnTo>
                  <a:lnTo>
                    <a:pt x="5099" y="1393"/>
                  </a:lnTo>
                  <a:lnTo>
                    <a:pt x="5100" y="1369"/>
                  </a:lnTo>
                  <a:lnTo>
                    <a:pt x="5146" y="1330"/>
                  </a:lnTo>
                  <a:lnTo>
                    <a:pt x="5191" y="1292"/>
                  </a:lnTo>
                  <a:lnTo>
                    <a:pt x="5213" y="1271"/>
                  </a:lnTo>
                  <a:lnTo>
                    <a:pt x="5236" y="1252"/>
                  </a:lnTo>
                  <a:lnTo>
                    <a:pt x="5257" y="1232"/>
                  </a:lnTo>
                  <a:lnTo>
                    <a:pt x="5280" y="1213"/>
                  </a:lnTo>
                  <a:lnTo>
                    <a:pt x="5300" y="1191"/>
                  </a:lnTo>
                  <a:lnTo>
                    <a:pt x="5322" y="1171"/>
                  </a:lnTo>
                  <a:lnTo>
                    <a:pt x="5364" y="1127"/>
                  </a:lnTo>
                  <a:lnTo>
                    <a:pt x="5383" y="1104"/>
                  </a:lnTo>
                  <a:lnTo>
                    <a:pt x="5404" y="1083"/>
                  </a:lnTo>
                  <a:lnTo>
                    <a:pt x="5423" y="1060"/>
                  </a:lnTo>
                  <a:lnTo>
                    <a:pt x="5443" y="1038"/>
                  </a:lnTo>
                  <a:lnTo>
                    <a:pt x="5449" y="1034"/>
                  </a:lnTo>
                  <a:lnTo>
                    <a:pt x="5460" y="1032"/>
                  </a:lnTo>
                  <a:lnTo>
                    <a:pt x="5467" y="1038"/>
                  </a:lnTo>
                  <a:lnTo>
                    <a:pt x="5473" y="1048"/>
                  </a:lnTo>
                  <a:lnTo>
                    <a:pt x="5477" y="1058"/>
                  </a:lnTo>
                  <a:lnTo>
                    <a:pt x="5479" y="1070"/>
                  </a:lnTo>
                  <a:lnTo>
                    <a:pt x="5478" y="1082"/>
                  </a:lnTo>
                  <a:lnTo>
                    <a:pt x="5476" y="1097"/>
                  </a:lnTo>
                  <a:lnTo>
                    <a:pt x="5471" y="1113"/>
                  </a:lnTo>
                  <a:lnTo>
                    <a:pt x="5465" y="1131"/>
                  </a:lnTo>
                  <a:lnTo>
                    <a:pt x="5461" y="1141"/>
                  </a:lnTo>
                  <a:lnTo>
                    <a:pt x="5460" y="1153"/>
                  </a:lnTo>
                  <a:lnTo>
                    <a:pt x="5399" y="1205"/>
                  </a:lnTo>
                  <a:lnTo>
                    <a:pt x="5382" y="1217"/>
                  </a:lnTo>
                  <a:lnTo>
                    <a:pt x="5377" y="1220"/>
                  </a:lnTo>
                  <a:lnTo>
                    <a:pt x="5375" y="1221"/>
                  </a:lnTo>
                  <a:lnTo>
                    <a:pt x="5374" y="1223"/>
                  </a:lnTo>
                  <a:lnTo>
                    <a:pt x="5366" y="1231"/>
                  </a:lnTo>
                  <a:lnTo>
                    <a:pt x="5335" y="1257"/>
                  </a:lnTo>
                  <a:lnTo>
                    <a:pt x="5302" y="1281"/>
                  </a:lnTo>
                  <a:lnTo>
                    <a:pt x="5285" y="1293"/>
                  </a:lnTo>
                  <a:lnTo>
                    <a:pt x="5280" y="1295"/>
                  </a:lnTo>
                  <a:lnTo>
                    <a:pt x="5278" y="1297"/>
                  </a:lnTo>
                  <a:lnTo>
                    <a:pt x="5276" y="1299"/>
                  </a:lnTo>
                  <a:lnTo>
                    <a:pt x="5269" y="1306"/>
                  </a:lnTo>
                  <a:lnTo>
                    <a:pt x="5236" y="1329"/>
                  </a:lnTo>
                  <a:lnTo>
                    <a:pt x="5202" y="1353"/>
                  </a:lnTo>
                  <a:lnTo>
                    <a:pt x="5198" y="1354"/>
                  </a:lnTo>
                  <a:lnTo>
                    <a:pt x="5197" y="1358"/>
                  </a:lnTo>
                  <a:lnTo>
                    <a:pt x="5196" y="1369"/>
                  </a:lnTo>
                  <a:lnTo>
                    <a:pt x="5183" y="1394"/>
                  </a:lnTo>
                  <a:lnTo>
                    <a:pt x="5172" y="1423"/>
                  </a:lnTo>
                  <a:lnTo>
                    <a:pt x="5162" y="1453"/>
                  </a:lnTo>
                  <a:lnTo>
                    <a:pt x="5156" y="1485"/>
                  </a:lnTo>
                  <a:lnTo>
                    <a:pt x="5150" y="1517"/>
                  </a:lnTo>
                  <a:lnTo>
                    <a:pt x="5148" y="1555"/>
                  </a:lnTo>
                  <a:lnTo>
                    <a:pt x="5147" y="1592"/>
                  </a:lnTo>
                  <a:lnTo>
                    <a:pt x="5148" y="1633"/>
                  </a:lnTo>
                  <a:lnTo>
                    <a:pt x="5148" y="1657"/>
                  </a:lnTo>
                  <a:lnTo>
                    <a:pt x="5161" y="1677"/>
                  </a:lnTo>
                  <a:lnTo>
                    <a:pt x="5174" y="1700"/>
                  </a:lnTo>
                  <a:lnTo>
                    <a:pt x="5185" y="1725"/>
                  </a:lnTo>
                  <a:lnTo>
                    <a:pt x="5194" y="1754"/>
                  </a:lnTo>
                  <a:lnTo>
                    <a:pt x="5196" y="1777"/>
                  </a:lnTo>
                  <a:lnTo>
                    <a:pt x="5204" y="1778"/>
                  </a:lnTo>
                  <a:lnTo>
                    <a:pt x="5214" y="1782"/>
                  </a:lnTo>
                  <a:lnTo>
                    <a:pt x="5222" y="1785"/>
                  </a:lnTo>
                  <a:lnTo>
                    <a:pt x="5231" y="1791"/>
                  </a:lnTo>
                  <a:lnTo>
                    <a:pt x="5237" y="1796"/>
                  </a:lnTo>
                  <a:lnTo>
                    <a:pt x="5243" y="1803"/>
                  </a:lnTo>
                  <a:lnTo>
                    <a:pt x="5248" y="1810"/>
                  </a:lnTo>
                  <a:lnTo>
                    <a:pt x="5254" y="1820"/>
                  </a:lnTo>
                  <a:lnTo>
                    <a:pt x="5255" y="1821"/>
                  </a:lnTo>
                  <a:lnTo>
                    <a:pt x="5258" y="1824"/>
                  </a:lnTo>
                  <a:lnTo>
                    <a:pt x="5262" y="1824"/>
                  </a:lnTo>
                  <a:lnTo>
                    <a:pt x="5268" y="1825"/>
                  </a:lnTo>
                  <a:lnTo>
                    <a:pt x="5264" y="1850"/>
                  </a:lnTo>
                  <a:lnTo>
                    <a:pt x="5266" y="1873"/>
                  </a:lnTo>
                  <a:lnTo>
                    <a:pt x="5267" y="1894"/>
                  </a:lnTo>
                  <a:lnTo>
                    <a:pt x="5273" y="1915"/>
                  </a:lnTo>
                  <a:lnTo>
                    <a:pt x="5279" y="1933"/>
                  </a:lnTo>
                  <a:lnTo>
                    <a:pt x="5287" y="1948"/>
                  </a:lnTo>
                  <a:lnTo>
                    <a:pt x="5297" y="1963"/>
                  </a:lnTo>
                  <a:lnTo>
                    <a:pt x="5310" y="1976"/>
                  </a:lnTo>
                  <a:lnTo>
                    <a:pt x="5314" y="1982"/>
                  </a:lnTo>
                  <a:lnTo>
                    <a:pt x="5316" y="1993"/>
                  </a:lnTo>
                  <a:lnTo>
                    <a:pt x="5321" y="2037"/>
                  </a:lnTo>
                  <a:lnTo>
                    <a:pt x="5329" y="2079"/>
                  </a:lnTo>
                  <a:lnTo>
                    <a:pt x="5340" y="2119"/>
                  </a:lnTo>
                  <a:lnTo>
                    <a:pt x="5353" y="2159"/>
                  </a:lnTo>
                  <a:lnTo>
                    <a:pt x="5369" y="2193"/>
                  </a:lnTo>
                  <a:lnTo>
                    <a:pt x="5387" y="2226"/>
                  </a:lnTo>
                  <a:lnTo>
                    <a:pt x="5407" y="2256"/>
                  </a:lnTo>
                  <a:lnTo>
                    <a:pt x="5430" y="2286"/>
                  </a:lnTo>
                  <a:lnTo>
                    <a:pt x="5434" y="2294"/>
                  </a:lnTo>
                  <a:lnTo>
                    <a:pt x="5436" y="2305"/>
                  </a:lnTo>
                  <a:lnTo>
                    <a:pt x="5440" y="2389"/>
                  </a:lnTo>
                  <a:lnTo>
                    <a:pt x="5443" y="2430"/>
                  </a:lnTo>
                  <a:lnTo>
                    <a:pt x="5449" y="2471"/>
                  </a:lnTo>
                  <a:lnTo>
                    <a:pt x="5454" y="2509"/>
                  </a:lnTo>
                  <a:lnTo>
                    <a:pt x="5461" y="2546"/>
                  </a:lnTo>
                  <a:lnTo>
                    <a:pt x="5470" y="2582"/>
                  </a:lnTo>
                  <a:lnTo>
                    <a:pt x="5480" y="2618"/>
                  </a:lnTo>
                  <a:lnTo>
                    <a:pt x="5483" y="2629"/>
                  </a:lnTo>
                  <a:lnTo>
                    <a:pt x="5484" y="2641"/>
                  </a:lnTo>
                  <a:lnTo>
                    <a:pt x="5554" y="2702"/>
                  </a:lnTo>
                  <a:lnTo>
                    <a:pt x="5587" y="2734"/>
                  </a:lnTo>
                  <a:lnTo>
                    <a:pt x="5622" y="2767"/>
                  </a:lnTo>
                  <a:lnTo>
                    <a:pt x="5623" y="2770"/>
                  </a:lnTo>
                  <a:lnTo>
                    <a:pt x="5626" y="2774"/>
                  </a:lnTo>
                  <a:lnTo>
                    <a:pt x="5628" y="2785"/>
                  </a:lnTo>
                  <a:lnTo>
                    <a:pt x="5658" y="2788"/>
                  </a:lnTo>
                  <a:lnTo>
                    <a:pt x="5672" y="2789"/>
                  </a:lnTo>
                  <a:lnTo>
                    <a:pt x="5688" y="2791"/>
                  </a:lnTo>
                  <a:lnTo>
                    <a:pt x="5701" y="2791"/>
                  </a:lnTo>
                  <a:lnTo>
                    <a:pt x="5716" y="2792"/>
                  </a:lnTo>
                  <a:lnTo>
                    <a:pt x="5743" y="2795"/>
                  </a:lnTo>
                  <a:lnTo>
                    <a:pt x="5768" y="2795"/>
                  </a:lnTo>
                  <a:lnTo>
                    <a:pt x="5795" y="2796"/>
                  </a:lnTo>
                  <a:lnTo>
                    <a:pt x="5819" y="2796"/>
                  </a:lnTo>
                  <a:lnTo>
                    <a:pt x="5843" y="2796"/>
                  </a:lnTo>
                  <a:lnTo>
                    <a:pt x="5864" y="2794"/>
                  </a:lnTo>
                  <a:lnTo>
                    <a:pt x="5886" y="2791"/>
                  </a:lnTo>
                  <a:lnTo>
                    <a:pt x="5905" y="2788"/>
                  </a:lnTo>
                  <a:lnTo>
                    <a:pt x="5924" y="2785"/>
                  </a:lnTo>
                  <a:lnTo>
                    <a:pt x="5941" y="2780"/>
                  </a:lnTo>
                  <a:lnTo>
                    <a:pt x="5950" y="2778"/>
                  </a:lnTo>
                  <a:lnTo>
                    <a:pt x="5959" y="2777"/>
                  </a:lnTo>
                  <a:lnTo>
                    <a:pt x="5966" y="2773"/>
                  </a:lnTo>
                  <a:lnTo>
                    <a:pt x="5975" y="2771"/>
                  </a:lnTo>
                  <a:lnTo>
                    <a:pt x="5990" y="2766"/>
                  </a:lnTo>
                  <a:lnTo>
                    <a:pt x="6000" y="2762"/>
                  </a:lnTo>
                  <a:lnTo>
                    <a:pt x="6012" y="2761"/>
                  </a:lnTo>
                  <a:lnTo>
                    <a:pt x="6028" y="2746"/>
                  </a:lnTo>
                  <a:lnTo>
                    <a:pt x="6016" y="2732"/>
                  </a:lnTo>
                  <a:lnTo>
                    <a:pt x="6006" y="2719"/>
                  </a:lnTo>
                  <a:lnTo>
                    <a:pt x="5998" y="2704"/>
                  </a:lnTo>
                  <a:lnTo>
                    <a:pt x="5992" y="2688"/>
                  </a:lnTo>
                  <a:lnTo>
                    <a:pt x="5988" y="2676"/>
                  </a:lnTo>
                  <a:lnTo>
                    <a:pt x="5988" y="2665"/>
                  </a:lnTo>
                  <a:lnTo>
                    <a:pt x="5947" y="2655"/>
                  </a:lnTo>
                  <a:lnTo>
                    <a:pt x="5906" y="2649"/>
                  </a:lnTo>
                  <a:lnTo>
                    <a:pt x="5863" y="2645"/>
                  </a:lnTo>
                  <a:lnTo>
                    <a:pt x="5820" y="2642"/>
                  </a:lnTo>
                  <a:lnTo>
                    <a:pt x="5796" y="2641"/>
                  </a:lnTo>
                  <a:lnTo>
                    <a:pt x="5780" y="2624"/>
                  </a:lnTo>
                  <a:lnTo>
                    <a:pt x="5766" y="2610"/>
                  </a:lnTo>
                  <a:lnTo>
                    <a:pt x="5734" y="2582"/>
                  </a:lnTo>
                  <a:lnTo>
                    <a:pt x="5696" y="2557"/>
                  </a:lnTo>
                  <a:lnTo>
                    <a:pt x="5676" y="2545"/>
                  </a:lnTo>
                  <a:lnTo>
                    <a:pt x="5657" y="2535"/>
                  </a:lnTo>
                  <a:lnTo>
                    <a:pt x="5653" y="2531"/>
                  </a:lnTo>
                  <a:lnTo>
                    <a:pt x="5652" y="2521"/>
                  </a:lnTo>
                  <a:lnTo>
                    <a:pt x="5647" y="2421"/>
                  </a:lnTo>
                  <a:lnTo>
                    <a:pt x="5642" y="2325"/>
                  </a:lnTo>
                  <a:lnTo>
                    <a:pt x="5635" y="2229"/>
                  </a:lnTo>
                  <a:lnTo>
                    <a:pt x="5628" y="2137"/>
                  </a:lnTo>
                  <a:lnTo>
                    <a:pt x="5618" y="2043"/>
                  </a:lnTo>
                  <a:lnTo>
                    <a:pt x="5608" y="1953"/>
                  </a:lnTo>
                  <a:lnTo>
                    <a:pt x="5596" y="1863"/>
                  </a:lnTo>
                  <a:lnTo>
                    <a:pt x="5582" y="1777"/>
                  </a:lnTo>
                  <a:lnTo>
                    <a:pt x="5580" y="1753"/>
                  </a:lnTo>
                  <a:lnTo>
                    <a:pt x="5610" y="1732"/>
                  </a:lnTo>
                  <a:lnTo>
                    <a:pt x="5642" y="1714"/>
                  </a:lnTo>
                  <a:lnTo>
                    <a:pt x="5677" y="1699"/>
                  </a:lnTo>
                  <a:lnTo>
                    <a:pt x="5717" y="1686"/>
                  </a:lnTo>
                  <a:lnTo>
                    <a:pt x="5756" y="1675"/>
                  </a:lnTo>
                  <a:lnTo>
                    <a:pt x="5798" y="1666"/>
                  </a:lnTo>
                  <a:lnTo>
                    <a:pt x="5843" y="1660"/>
                  </a:lnTo>
                  <a:lnTo>
                    <a:pt x="5892" y="1657"/>
                  </a:lnTo>
                  <a:lnTo>
                    <a:pt x="5916" y="1657"/>
                  </a:lnTo>
                  <a:lnTo>
                    <a:pt x="5940" y="1650"/>
                  </a:lnTo>
                  <a:lnTo>
                    <a:pt x="5952" y="1646"/>
                  </a:lnTo>
                  <a:lnTo>
                    <a:pt x="5965" y="1644"/>
                  </a:lnTo>
                  <a:lnTo>
                    <a:pt x="5988" y="1636"/>
                  </a:lnTo>
                  <a:lnTo>
                    <a:pt x="6012" y="1629"/>
                  </a:lnTo>
                  <a:lnTo>
                    <a:pt x="6034" y="1619"/>
                  </a:lnTo>
                  <a:lnTo>
                    <a:pt x="6044" y="1615"/>
                  </a:lnTo>
                  <a:lnTo>
                    <a:pt x="6056" y="1611"/>
                  </a:lnTo>
                  <a:lnTo>
                    <a:pt x="6078" y="1601"/>
                  </a:lnTo>
                  <a:lnTo>
                    <a:pt x="6100" y="1593"/>
                  </a:lnTo>
                  <a:lnTo>
                    <a:pt x="6119" y="1581"/>
                  </a:lnTo>
                  <a:lnTo>
                    <a:pt x="6138" y="1570"/>
                  </a:lnTo>
                  <a:lnTo>
                    <a:pt x="6146" y="1563"/>
                  </a:lnTo>
                  <a:lnTo>
                    <a:pt x="6156" y="1557"/>
                  </a:lnTo>
                  <a:lnTo>
                    <a:pt x="6175" y="1545"/>
                  </a:lnTo>
                  <a:lnTo>
                    <a:pt x="6192" y="1531"/>
                  </a:lnTo>
                  <a:lnTo>
                    <a:pt x="6200" y="1523"/>
                  </a:lnTo>
                  <a:lnTo>
                    <a:pt x="6210" y="1517"/>
                  </a:lnTo>
                  <a:lnTo>
                    <a:pt x="6226" y="1503"/>
                  </a:lnTo>
                  <a:lnTo>
                    <a:pt x="6242" y="1489"/>
                  </a:lnTo>
                  <a:lnTo>
                    <a:pt x="6256" y="1472"/>
                  </a:lnTo>
                  <a:lnTo>
                    <a:pt x="6270" y="1455"/>
                  </a:lnTo>
                  <a:lnTo>
                    <a:pt x="6276" y="1445"/>
                  </a:lnTo>
                  <a:lnTo>
                    <a:pt x="6283" y="1437"/>
                  </a:lnTo>
                  <a:lnTo>
                    <a:pt x="6298" y="1420"/>
                  </a:lnTo>
                  <a:lnTo>
                    <a:pt x="6310" y="1401"/>
                  </a:lnTo>
                  <a:lnTo>
                    <a:pt x="6322" y="1382"/>
                  </a:lnTo>
                  <a:lnTo>
                    <a:pt x="6326" y="1371"/>
                  </a:lnTo>
                  <a:lnTo>
                    <a:pt x="6332" y="1361"/>
                  </a:lnTo>
                  <a:lnTo>
                    <a:pt x="6344" y="1342"/>
                  </a:lnTo>
                  <a:lnTo>
                    <a:pt x="6348" y="1330"/>
                  </a:lnTo>
                  <a:lnTo>
                    <a:pt x="6353" y="1319"/>
                  </a:lnTo>
                  <a:lnTo>
                    <a:pt x="6362" y="1298"/>
                  </a:lnTo>
                  <a:lnTo>
                    <a:pt x="6366" y="1286"/>
                  </a:lnTo>
                  <a:lnTo>
                    <a:pt x="6371" y="1275"/>
                  </a:lnTo>
                  <a:lnTo>
                    <a:pt x="6380" y="1253"/>
                  </a:lnTo>
                  <a:lnTo>
                    <a:pt x="6388" y="1228"/>
                  </a:lnTo>
                  <a:lnTo>
                    <a:pt x="6395" y="1204"/>
                  </a:lnTo>
                  <a:lnTo>
                    <a:pt x="6397" y="1191"/>
                  </a:lnTo>
                  <a:lnTo>
                    <a:pt x="6401" y="1179"/>
                  </a:lnTo>
                  <a:lnTo>
                    <a:pt x="6408" y="1155"/>
                  </a:lnTo>
                  <a:lnTo>
                    <a:pt x="6410" y="1153"/>
                  </a:lnTo>
                  <a:lnTo>
                    <a:pt x="6420" y="1153"/>
                  </a:lnTo>
                  <a:lnTo>
                    <a:pt x="6419" y="1120"/>
                  </a:lnTo>
                  <a:lnTo>
                    <a:pt x="6420" y="1092"/>
                  </a:lnTo>
                  <a:lnTo>
                    <a:pt x="6424" y="1065"/>
                  </a:lnTo>
                  <a:lnTo>
                    <a:pt x="6430" y="1042"/>
                  </a:lnTo>
                  <a:lnTo>
                    <a:pt x="6436" y="1019"/>
                  </a:lnTo>
                  <a:lnTo>
                    <a:pt x="6446" y="1000"/>
                  </a:lnTo>
                  <a:lnTo>
                    <a:pt x="6458" y="982"/>
                  </a:lnTo>
                  <a:lnTo>
                    <a:pt x="6474" y="966"/>
                  </a:lnTo>
                  <a:lnTo>
                    <a:pt x="6476" y="963"/>
                  </a:lnTo>
                  <a:lnTo>
                    <a:pt x="6481" y="962"/>
                  </a:lnTo>
                  <a:lnTo>
                    <a:pt x="6492" y="960"/>
                  </a:lnTo>
                  <a:lnTo>
                    <a:pt x="6496" y="987"/>
                  </a:lnTo>
                  <a:lnTo>
                    <a:pt x="6498" y="1017"/>
                  </a:lnTo>
                  <a:lnTo>
                    <a:pt x="6497" y="1047"/>
                  </a:lnTo>
                  <a:lnTo>
                    <a:pt x="6494" y="1079"/>
                  </a:lnTo>
                  <a:lnTo>
                    <a:pt x="6488" y="1112"/>
                  </a:lnTo>
                  <a:lnTo>
                    <a:pt x="6480" y="1147"/>
                  </a:lnTo>
                  <a:lnTo>
                    <a:pt x="6469" y="1183"/>
                  </a:lnTo>
                  <a:lnTo>
                    <a:pt x="6457" y="1221"/>
                  </a:lnTo>
                  <a:lnTo>
                    <a:pt x="6456" y="1221"/>
                  </a:lnTo>
                  <a:lnTo>
                    <a:pt x="6454" y="1223"/>
                  </a:lnTo>
                  <a:lnTo>
                    <a:pt x="6512" y="1214"/>
                  </a:lnTo>
                  <a:lnTo>
                    <a:pt x="6572" y="1203"/>
                  </a:lnTo>
                  <a:lnTo>
                    <a:pt x="6632" y="1189"/>
                  </a:lnTo>
                  <a:lnTo>
                    <a:pt x="6694" y="1172"/>
                  </a:lnTo>
                  <a:lnTo>
                    <a:pt x="6755" y="1150"/>
                  </a:lnTo>
                  <a:lnTo>
                    <a:pt x="6817" y="1127"/>
                  </a:lnTo>
                  <a:lnTo>
                    <a:pt x="6880" y="1100"/>
                  </a:lnTo>
                  <a:lnTo>
                    <a:pt x="6943" y="1071"/>
                  </a:lnTo>
                  <a:lnTo>
                    <a:pt x="6944" y="1068"/>
                  </a:lnTo>
                  <a:lnTo>
                    <a:pt x="6947" y="1066"/>
                  </a:lnTo>
                  <a:lnTo>
                    <a:pt x="6947" y="1061"/>
                  </a:lnTo>
                  <a:lnTo>
                    <a:pt x="6948" y="1056"/>
                  </a:lnTo>
                  <a:lnTo>
                    <a:pt x="7015" y="1053"/>
                  </a:lnTo>
                  <a:lnTo>
                    <a:pt x="7081" y="1052"/>
                  </a:lnTo>
                  <a:lnTo>
                    <a:pt x="7211" y="1050"/>
                  </a:lnTo>
                  <a:lnTo>
                    <a:pt x="7336" y="1052"/>
                  </a:lnTo>
                  <a:lnTo>
                    <a:pt x="7396" y="1053"/>
                  </a:lnTo>
                  <a:lnTo>
                    <a:pt x="7456" y="1056"/>
                  </a:lnTo>
                  <a:lnTo>
                    <a:pt x="7568" y="1062"/>
                  </a:lnTo>
                  <a:lnTo>
                    <a:pt x="7679" y="1073"/>
                  </a:lnTo>
                  <a:lnTo>
                    <a:pt x="7732" y="1079"/>
                  </a:lnTo>
                  <a:lnTo>
                    <a:pt x="7783" y="1086"/>
                  </a:lnTo>
                  <a:lnTo>
                    <a:pt x="7884" y="1102"/>
                  </a:lnTo>
                  <a:lnTo>
                    <a:pt x="7908" y="1104"/>
                  </a:lnTo>
                  <a:lnTo>
                    <a:pt x="7978" y="1067"/>
                  </a:lnTo>
                  <a:lnTo>
                    <a:pt x="8053" y="1036"/>
                  </a:lnTo>
                  <a:lnTo>
                    <a:pt x="8076" y="1032"/>
                  </a:lnTo>
                  <a:lnTo>
                    <a:pt x="8088" y="1016"/>
                  </a:lnTo>
                  <a:lnTo>
                    <a:pt x="8101" y="999"/>
                  </a:lnTo>
                  <a:lnTo>
                    <a:pt x="8113" y="981"/>
                  </a:lnTo>
                  <a:lnTo>
                    <a:pt x="8126" y="964"/>
                  </a:lnTo>
                  <a:lnTo>
                    <a:pt x="8136" y="945"/>
                  </a:lnTo>
                  <a:lnTo>
                    <a:pt x="8147" y="926"/>
                  </a:lnTo>
                  <a:lnTo>
                    <a:pt x="8156" y="905"/>
                  </a:lnTo>
                  <a:lnTo>
                    <a:pt x="8167" y="886"/>
                  </a:lnTo>
                  <a:lnTo>
                    <a:pt x="8167" y="882"/>
                  </a:lnTo>
                  <a:lnTo>
                    <a:pt x="8168" y="880"/>
                  </a:lnTo>
                  <a:lnTo>
                    <a:pt x="8171" y="875"/>
                  </a:lnTo>
                  <a:lnTo>
                    <a:pt x="8171" y="869"/>
                  </a:lnTo>
                  <a:lnTo>
                    <a:pt x="8172" y="864"/>
                  </a:lnTo>
                  <a:lnTo>
                    <a:pt x="8152" y="838"/>
                  </a:lnTo>
                  <a:lnTo>
                    <a:pt x="8131" y="812"/>
                  </a:lnTo>
                  <a:lnTo>
                    <a:pt x="8107" y="783"/>
                  </a:lnTo>
                  <a:lnTo>
                    <a:pt x="8094" y="768"/>
                  </a:lnTo>
                  <a:lnTo>
                    <a:pt x="8082" y="755"/>
                  </a:lnTo>
                  <a:lnTo>
                    <a:pt x="8077" y="750"/>
                  </a:lnTo>
                  <a:lnTo>
                    <a:pt x="8075" y="748"/>
                  </a:lnTo>
                  <a:lnTo>
                    <a:pt x="8074" y="747"/>
                  </a:lnTo>
                  <a:lnTo>
                    <a:pt x="8066" y="740"/>
                  </a:lnTo>
                  <a:lnTo>
                    <a:pt x="8052" y="725"/>
                  </a:lnTo>
                  <a:lnTo>
                    <a:pt x="8047" y="720"/>
                  </a:lnTo>
                  <a:lnTo>
                    <a:pt x="8045" y="718"/>
                  </a:lnTo>
                  <a:lnTo>
                    <a:pt x="8044" y="717"/>
                  </a:lnTo>
                  <a:lnTo>
                    <a:pt x="8036" y="710"/>
                  </a:lnTo>
                  <a:lnTo>
                    <a:pt x="8021" y="695"/>
                  </a:lnTo>
                  <a:lnTo>
                    <a:pt x="8003" y="678"/>
                  </a:lnTo>
                  <a:lnTo>
                    <a:pt x="7986" y="663"/>
                  </a:lnTo>
                  <a:lnTo>
                    <a:pt x="7968" y="646"/>
                  </a:lnTo>
                  <a:lnTo>
                    <a:pt x="7951" y="630"/>
                  </a:lnTo>
                  <a:lnTo>
                    <a:pt x="7946" y="627"/>
                  </a:lnTo>
                  <a:lnTo>
                    <a:pt x="7943" y="626"/>
                  </a:lnTo>
                  <a:lnTo>
                    <a:pt x="7932" y="624"/>
                  </a:lnTo>
                  <a:lnTo>
                    <a:pt x="7924" y="602"/>
                  </a:lnTo>
                  <a:lnTo>
                    <a:pt x="7916" y="581"/>
                  </a:lnTo>
                  <a:lnTo>
                    <a:pt x="7901" y="541"/>
                  </a:lnTo>
                  <a:lnTo>
                    <a:pt x="7883" y="504"/>
                  </a:lnTo>
                  <a:lnTo>
                    <a:pt x="7866" y="471"/>
                  </a:lnTo>
                  <a:lnTo>
                    <a:pt x="7855" y="454"/>
                  </a:lnTo>
                  <a:lnTo>
                    <a:pt x="7846" y="439"/>
                  </a:lnTo>
                  <a:lnTo>
                    <a:pt x="7826" y="412"/>
                  </a:lnTo>
                  <a:lnTo>
                    <a:pt x="7805" y="387"/>
                  </a:lnTo>
                  <a:lnTo>
                    <a:pt x="7784" y="366"/>
                  </a:lnTo>
                  <a:lnTo>
                    <a:pt x="7760" y="347"/>
                  </a:lnTo>
                  <a:lnTo>
                    <a:pt x="7738" y="331"/>
                  </a:lnTo>
                  <a:lnTo>
                    <a:pt x="7712" y="318"/>
                  </a:lnTo>
                  <a:lnTo>
                    <a:pt x="7699" y="312"/>
                  </a:lnTo>
                  <a:lnTo>
                    <a:pt x="7687" y="309"/>
                  </a:lnTo>
                  <a:lnTo>
                    <a:pt x="7673" y="304"/>
                  </a:lnTo>
                  <a:lnTo>
                    <a:pt x="7660" y="301"/>
                  </a:lnTo>
                  <a:lnTo>
                    <a:pt x="7632" y="298"/>
                  </a:lnTo>
                  <a:lnTo>
                    <a:pt x="7602" y="297"/>
                  </a:lnTo>
                  <a:lnTo>
                    <a:pt x="7573" y="300"/>
                  </a:lnTo>
                  <a:lnTo>
                    <a:pt x="7572" y="303"/>
                  </a:lnTo>
                  <a:lnTo>
                    <a:pt x="7572" y="312"/>
                  </a:lnTo>
                  <a:lnTo>
                    <a:pt x="7555" y="312"/>
                  </a:lnTo>
                  <a:lnTo>
                    <a:pt x="7542" y="311"/>
                  </a:lnTo>
                  <a:lnTo>
                    <a:pt x="7530" y="307"/>
                  </a:lnTo>
                  <a:lnTo>
                    <a:pt x="7522" y="303"/>
                  </a:lnTo>
                  <a:lnTo>
                    <a:pt x="7513" y="295"/>
                  </a:lnTo>
                  <a:lnTo>
                    <a:pt x="7507" y="287"/>
                  </a:lnTo>
                  <a:lnTo>
                    <a:pt x="7502" y="276"/>
                  </a:lnTo>
                  <a:lnTo>
                    <a:pt x="7501" y="264"/>
                  </a:lnTo>
                  <a:lnTo>
                    <a:pt x="7500" y="240"/>
                  </a:lnTo>
                  <a:lnTo>
                    <a:pt x="7516" y="214"/>
                  </a:lnTo>
                  <a:lnTo>
                    <a:pt x="7532" y="189"/>
                  </a:lnTo>
                  <a:lnTo>
                    <a:pt x="7548" y="162"/>
                  </a:lnTo>
                  <a:lnTo>
                    <a:pt x="7564" y="136"/>
                  </a:lnTo>
                  <a:lnTo>
                    <a:pt x="7577" y="107"/>
                  </a:lnTo>
                  <a:lnTo>
                    <a:pt x="7591" y="79"/>
                  </a:lnTo>
                  <a:lnTo>
                    <a:pt x="7603" y="50"/>
                  </a:lnTo>
                  <a:lnTo>
                    <a:pt x="7609" y="36"/>
                  </a:lnTo>
                  <a:lnTo>
                    <a:pt x="7616" y="2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65" name="Freeform 376"/>
            <p:cNvSpPr>
              <a:spLocks noEditPoints="1"/>
            </p:cNvSpPr>
            <p:nvPr/>
          </p:nvSpPr>
          <p:spPr bwMode="auto">
            <a:xfrm>
              <a:off x="3032" y="26"/>
              <a:ext cx="2292" cy="968"/>
            </a:xfrm>
            <a:custGeom>
              <a:avLst/>
              <a:gdLst>
                <a:gd name="T0" fmla="*/ 6120 w 6876"/>
                <a:gd name="T1" fmla="*/ 360 h 2905"/>
                <a:gd name="T2" fmla="*/ 6252 w 6876"/>
                <a:gd name="T3" fmla="*/ 418 h 2905"/>
                <a:gd name="T4" fmla="*/ 6486 w 6876"/>
                <a:gd name="T5" fmla="*/ 591 h 2905"/>
                <a:gd name="T6" fmla="*/ 6656 w 6876"/>
                <a:gd name="T7" fmla="*/ 830 h 2905"/>
                <a:gd name="T8" fmla="*/ 6772 w 6876"/>
                <a:gd name="T9" fmla="*/ 958 h 2905"/>
                <a:gd name="T10" fmla="*/ 6708 w 6876"/>
                <a:gd name="T11" fmla="*/ 1136 h 2905"/>
                <a:gd name="T12" fmla="*/ 5831 w 6876"/>
                <a:gd name="T13" fmla="*/ 1170 h 2905"/>
                <a:gd name="T14" fmla="*/ 5192 w 6876"/>
                <a:gd name="T15" fmla="*/ 1323 h 2905"/>
                <a:gd name="T16" fmla="*/ 5101 w 6876"/>
                <a:gd name="T17" fmla="*/ 1082 h 2905"/>
                <a:gd name="T18" fmla="*/ 5021 w 6876"/>
                <a:gd name="T19" fmla="*/ 1299 h 2905"/>
                <a:gd name="T20" fmla="*/ 4942 w 6876"/>
                <a:gd name="T21" fmla="*/ 1502 h 2905"/>
                <a:gd name="T22" fmla="*/ 4776 w 6876"/>
                <a:gd name="T23" fmla="*/ 1677 h 2905"/>
                <a:gd name="T24" fmla="*/ 4560 w 6876"/>
                <a:gd name="T25" fmla="*/ 1770 h 2905"/>
                <a:gd name="T26" fmla="*/ 4228 w 6876"/>
                <a:gd name="T27" fmla="*/ 2073 h 2905"/>
                <a:gd name="T28" fmla="*/ 4400 w 6876"/>
                <a:gd name="T29" fmla="*/ 2744 h 2905"/>
                <a:gd name="T30" fmla="*/ 4656 w 6876"/>
                <a:gd name="T31" fmla="*/ 2873 h 2905"/>
                <a:gd name="T32" fmla="*/ 4564 w 6876"/>
                <a:gd name="T33" fmla="*/ 2670 h 2905"/>
                <a:gd name="T34" fmla="*/ 4366 w 6876"/>
                <a:gd name="T35" fmla="*/ 2561 h 2905"/>
                <a:gd name="T36" fmla="*/ 4379 w 6876"/>
                <a:gd name="T37" fmla="*/ 1993 h 2905"/>
                <a:gd name="T38" fmla="*/ 5114 w 6876"/>
                <a:gd name="T39" fmla="*/ 2125 h 2905"/>
                <a:gd name="T40" fmla="*/ 5327 w 6876"/>
                <a:gd name="T41" fmla="*/ 2334 h 2905"/>
                <a:gd name="T42" fmla="*/ 5460 w 6876"/>
                <a:gd name="T43" fmla="*/ 2651 h 2905"/>
                <a:gd name="T44" fmla="*/ 5665 w 6876"/>
                <a:gd name="T45" fmla="*/ 2473 h 2905"/>
                <a:gd name="T46" fmla="*/ 5665 w 6876"/>
                <a:gd name="T47" fmla="*/ 2204 h 2905"/>
                <a:gd name="T48" fmla="*/ 5484 w 6876"/>
                <a:gd name="T49" fmla="*/ 1896 h 2905"/>
                <a:gd name="T50" fmla="*/ 5088 w 6876"/>
                <a:gd name="T51" fmla="*/ 1465 h 2905"/>
                <a:gd name="T52" fmla="*/ 6110 w 6876"/>
                <a:gd name="T53" fmla="*/ 1250 h 2905"/>
                <a:gd name="T54" fmla="*/ 6601 w 6876"/>
                <a:gd name="T55" fmla="*/ 1257 h 2905"/>
                <a:gd name="T56" fmla="*/ 6839 w 6876"/>
                <a:gd name="T57" fmla="*/ 1091 h 2905"/>
                <a:gd name="T58" fmla="*/ 6869 w 6876"/>
                <a:gd name="T59" fmla="*/ 940 h 2905"/>
                <a:gd name="T60" fmla="*/ 6672 w 6876"/>
                <a:gd name="T61" fmla="*/ 773 h 2905"/>
                <a:gd name="T62" fmla="*/ 6401 w 6876"/>
                <a:gd name="T63" fmla="*/ 402 h 2905"/>
                <a:gd name="T64" fmla="*/ 6288 w 6876"/>
                <a:gd name="T65" fmla="*/ 0 h 2905"/>
                <a:gd name="T66" fmla="*/ 5995 w 6876"/>
                <a:gd name="T67" fmla="*/ 109 h 2905"/>
                <a:gd name="T68" fmla="*/ 5760 w 6876"/>
                <a:gd name="T69" fmla="*/ 264 h 2905"/>
                <a:gd name="T70" fmla="*/ 4253 w 6876"/>
                <a:gd name="T71" fmla="*/ 305 h 2905"/>
                <a:gd name="T72" fmla="*/ 2957 w 6876"/>
                <a:gd name="T73" fmla="*/ 255 h 2905"/>
                <a:gd name="T74" fmla="*/ 1655 w 6876"/>
                <a:gd name="T75" fmla="*/ 321 h 2905"/>
                <a:gd name="T76" fmla="*/ 629 w 6876"/>
                <a:gd name="T77" fmla="*/ 786 h 2905"/>
                <a:gd name="T78" fmla="*/ 486 w 6876"/>
                <a:gd name="T79" fmla="*/ 870 h 2905"/>
                <a:gd name="T80" fmla="*/ 116 w 6876"/>
                <a:gd name="T81" fmla="*/ 1292 h 2905"/>
                <a:gd name="T82" fmla="*/ 14 w 6876"/>
                <a:gd name="T83" fmla="*/ 1413 h 2905"/>
                <a:gd name="T84" fmla="*/ 224 w 6876"/>
                <a:gd name="T85" fmla="*/ 1268 h 2905"/>
                <a:gd name="T86" fmla="*/ 312 w 6876"/>
                <a:gd name="T87" fmla="*/ 1134 h 2905"/>
                <a:gd name="T88" fmla="*/ 868 w 6876"/>
                <a:gd name="T89" fmla="*/ 708 h 2905"/>
                <a:gd name="T90" fmla="*/ 2398 w 6876"/>
                <a:gd name="T91" fmla="*/ 319 h 2905"/>
                <a:gd name="T92" fmla="*/ 3890 w 6876"/>
                <a:gd name="T93" fmla="*/ 375 h 2905"/>
                <a:gd name="T94" fmla="*/ 4080 w 6876"/>
                <a:gd name="T95" fmla="*/ 390 h 2905"/>
                <a:gd name="T96" fmla="*/ 4670 w 6876"/>
                <a:gd name="T97" fmla="*/ 401 h 2905"/>
                <a:gd name="T98" fmla="*/ 5018 w 6876"/>
                <a:gd name="T99" fmla="*/ 413 h 2905"/>
                <a:gd name="T100" fmla="*/ 5340 w 6876"/>
                <a:gd name="T101" fmla="*/ 343 h 2905"/>
                <a:gd name="T102" fmla="*/ 5732 w 6876"/>
                <a:gd name="T103" fmla="*/ 403 h 2905"/>
                <a:gd name="T104" fmla="*/ 6042 w 6876"/>
                <a:gd name="T105" fmla="*/ 163 h 2905"/>
                <a:gd name="T106" fmla="*/ 5521 w 6876"/>
                <a:gd name="T107" fmla="*/ 2050 h 2905"/>
                <a:gd name="T108" fmla="*/ 5612 w 6876"/>
                <a:gd name="T109" fmla="*/ 2402 h 2905"/>
                <a:gd name="T110" fmla="*/ 5446 w 6876"/>
                <a:gd name="T111" fmla="*/ 2550 h 2905"/>
                <a:gd name="T112" fmla="*/ 5400 w 6876"/>
                <a:gd name="T113" fmla="*/ 2281 h 2905"/>
                <a:gd name="T114" fmla="*/ 5138 w 6876"/>
                <a:gd name="T115" fmla="*/ 2006 h 2905"/>
                <a:gd name="T116" fmla="*/ 5284 w 6876"/>
                <a:gd name="T117" fmla="*/ 1900 h 2905"/>
                <a:gd name="T118" fmla="*/ 5408 w 6876"/>
                <a:gd name="T119" fmla="*/ 1995 h 2905"/>
                <a:gd name="T120" fmla="*/ 5062 w 6876"/>
                <a:gd name="T121" fmla="*/ 1804 h 2905"/>
                <a:gd name="T122" fmla="*/ 5008 w 6876"/>
                <a:gd name="T123" fmla="*/ 2002 h 2905"/>
                <a:gd name="T124" fmla="*/ 5017 w 6876"/>
                <a:gd name="T125" fmla="*/ 1926 h 2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76" h="2905">
                  <a:moveTo>
                    <a:pt x="6240" y="120"/>
                  </a:moveTo>
                  <a:lnTo>
                    <a:pt x="6239" y="125"/>
                  </a:lnTo>
                  <a:lnTo>
                    <a:pt x="6239" y="131"/>
                  </a:lnTo>
                  <a:lnTo>
                    <a:pt x="6236" y="143"/>
                  </a:lnTo>
                  <a:lnTo>
                    <a:pt x="6229" y="156"/>
                  </a:lnTo>
                  <a:lnTo>
                    <a:pt x="6223" y="170"/>
                  </a:lnTo>
                  <a:lnTo>
                    <a:pt x="6211" y="199"/>
                  </a:lnTo>
                  <a:lnTo>
                    <a:pt x="6197" y="227"/>
                  </a:lnTo>
                  <a:lnTo>
                    <a:pt x="6184" y="256"/>
                  </a:lnTo>
                  <a:lnTo>
                    <a:pt x="6168" y="282"/>
                  </a:lnTo>
                  <a:lnTo>
                    <a:pt x="6152" y="309"/>
                  </a:lnTo>
                  <a:lnTo>
                    <a:pt x="6136" y="334"/>
                  </a:lnTo>
                  <a:lnTo>
                    <a:pt x="6120" y="360"/>
                  </a:lnTo>
                  <a:lnTo>
                    <a:pt x="6121" y="384"/>
                  </a:lnTo>
                  <a:lnTo>
                    <a:pt x="6122" y="396"/>
                  </a:lnTo>
                  <a:lnTo>
                    <a:pt x="6127" y="407"/>
                  </a:lnTo>
                  <a:lnTo>
                    <a:pt x="6133" y="415"/>
                  </a:lnTo>
                  <a:lnTo>
                    <a:pt x="6142" y="423"/>
                  </a:lnTo>
                  <a:lnTo>
                    <a:pt x="6150" y="427"/>
                  </a:lnTo>
                  <a:lnTo>
                    <a:pt x="6162" y="431"/>
                  </a:lnTo>
                  <a:lnTo>
                    <a:pt x="6175" y="432"/>
                  </a:lnTo>
                  <a:lnTo>
                    <a:pt x="6192" y="432"/>
                  </a:lnTo>
                  <a:lnTo>
                    <a:pt x="6192" y="423"/>
                  </a:lnTo>
                  <a:lnTo>
                    <a:pt x="6193" y="420"/>
                  </a:lnTo>
                  <a:lnTo>
                    <a:pt x="6222" y="417"/>
                  </a:lnTo>
                  <a:lnTo>
                    <a:pt x="6252" y="418"/>
                  </a:lnTo>
                  <a:lnTo>
                    <a:pt x="6280" y="421"/>
                  </a:lnTo>
                  <a:lnTo>
                    <a:pt x="6293" y="424"/>
                  </a:lnTo>
                  <a:lnTo>
                    <a:pt x="6307" y="429"/>
                  </a:lnTo>
                  <a:lnTo>
                    <a:pt x="6319" y="432"/>
                  </a:lnTo>
                  <a:lnTo>
                    <a:pt x="6332" y="438"/>
                  </a:lnTo>
                  <a:lnTo>
                    <a:pt x="6358" y="451"/>
                  </a:lnTo>
                  <a:lnTo>
                    <a:pt x="6380" y="467"/>
                  </a:lnTo>
                  <a:lnTo>
                    <a:pt x="6404" y="486"/>
                  </a:lnTo>
                  <a:lnTo>
                    <a:pt x="6425" y="507"/>
                  </a:lnTo>
                  <a:lnTo>
                    <a:pt x="6446" y="532"/>
                  </a:lnTo>
                  <a:lnTo>
                    <a:pt x="6466" y="559"/>
                  </a:lnTo>
                  <a:lnTo>
                    <a:pt x="6475" y="574"/>
                  </a:lnTo>
                  <a:lnTo>
                    <a:pt x="6486" y="591"/>
                  </a:lnTo>
                  <a:lnTo>
                    <a:pt x="6503" y="624"/>
                  </a:lnTo>
                  <a:lnTo>
                    <a:pt x="6521" y="661"/>
                  </a:lnTo>
                  <a:lnTo>
                    <a:pt x="6536" y="701"/>
                  </a:lnTo>
                  <a:lnTo>
                    <a:pt x="6544" y="722"/>
                  </a:lnTo>
                  <a:lnTo>
                    <a:pt x="6552" y="744"/>
                  </a:lnTo>
                  <a:lnTo>
                    <a:pt x="6563" y="746"/>
                  </a:lnTo>
                  <a:lnTo>
                    <a:pt x="6566" y="747"/>
                  </a:lnTo>
                  <a:lnTo>
                    <a:pt x="6571" y="750"/>
                  </a:lnTo>
                  <a:lnTo>
                    <a:pt x="6588" y="766"/>
                  </a:lnTo>
                  <a:lnTo>
                    <a:pt x="6606" y="783"/>
                  </a:lnTo>
                  <a:lnTo>
                    <a:pt x="6623" y="798"/>
                  </a:lnTo>
                  <a:lnTo>
                    <a:pt x="6641" y="815"/>
                  </a:lnTo>
                  <a:lnTo>
                    <a:pt x="6656" y="830"/>
                  </a:lnTo>
                  <a:lnTo>
                    <a:pt x="6664" y="837"/>
                  </a:lnTo>
                  <a:lnTo>
                    <a:pt x="6665" y="838"/>
                  </a:lnTo>
                  <a:lnTo>
                    <a:pt x="6667" y="840"/>
                  </a:lnTo>
                  <a:lnTo>
                    <a:pt x="6672" y="845"/>
                  </a:lnTo>
                  <a:lnTo>
                    <a:pt x="6686" y="860"/>
                  </a:lnTo>
                  <a:lnTo>
                    <a:pt x="6694" y="867"/>
                  </a:lnTo>
                  <a:lnTo>
                    <a:pt x="6695" y="868"/>
                  </a:lnTo>
                  <a:lnTo>
                    <a:pt x="6697" y="870"/>
                  </a:lnTo>
                  <a:lnTo>
                    <a:pt x="6702" y="875"/>
                  </a:lnTo>
                  <a:lnTo>
                    <a:pt x="6714" y="888"/>
                  </a:lnTo>
                  <a:lnTo>
                    <a:pt x="6727" y="903"/>
                  </a:lnTo>
                  <a:lnTo>
                    <a:pt x="6751" y="932"/>
                  </a:lnTo>
                  <a:lnTo>
                    <a:pt x="6772" y="958"/>
                  </a:lnTo>
                  <a:lnTo>
                    <a:pt x="6792" y="984"/>
                  </a:lnTo>
                  <a:lnTo>
                    <a:pt x="6791" y="989"/>
                  </a:lnTo>
                  <a:lnTo>
                    <a:pt x="6791" y="995"/>
                  </a:lnTo>
                  <a:lnTo>
                    <a:pt x="6788" y="1000"/>
                  </a:lnTo>
                  <a:lnTo>
                    <a:pt x="6787" y="1002"/>
                  </a:lnTo>
                  <a:lnTo>
                    <a:pt x="6787" y="1006"/>
                  </a:lnTo>
                  <a:lnTo>
                    <a:pt x="6776" y="1025"/>
                  </a:lnTo>
                  <a:lnTo>
                    <a:pt x="6767" y="1046"/>
                  </a:lnTo>
                  <a:lnTo>
                    <a:pt x="6756" y="1065"/>
                  </a:lnTo>
                  <a:lnTo>
                    <a:pt x="6746" y="1084"/>
                  </a:lnTo>
                  <a:lnTo>
                    <a:pt x="6733" y="1101"/>
                  </a:lnTo>
                  <a:lnTo>
                    <a:pt x="6721" y="1119"/>
                  </a:lnTo>
                  <a:lnTo>
                    <a:pt x="6708" y="1136"/>
                  </a:lnTo>
                  <a:lnTo>
                    <a:pt x="6696" y="1152"/>
                  </a:lnTo>
                  <a:lnTo>
                    <a:pt x="6673" y="1156"/>
                  </a:lnTo>
                  <a:lnTo>
                    <a:pt x="6598" y="1187"/>
                  </a:lnTo>
                  <a:lnTo>
                    <a:pt x="6528" y="1224"/>
                  </a:lnTo>
                  <a:lnTo>
                    <a:pt x="6504" y="1222"/>
                  </a:lnTo>
                  <a:lnTo>
                    <a:pt x="6403" y="1206"/>
                  </a:lnTo>
                  <a:lnTo>
                    <a:pt x="6352" y="1199"/>
                  </a:lnTo>
                  <a:lnTo>
                    <a:pt x="6299" y="1193"/>
                  </a:lnTo>
                  <a:lnTo>
                    <a:pt x="6188" y="1182"/>
                  </a:lnTo>
                  <a:lnTo>
                    <a:pt x="6076" y="1176"/>
                  </a:lnTo>
                  <a:lnTo>
                    <a:pt x="6016" y="1173"/>
                  </a:lnTo>
                  <a:lnTo>
                    <a:pt x="5956" y="1172"/>
                  </a:lnTo>
                  <a:lnTo>
                    <a:pt x="5831" y="1170"/>
                  </a:lnTo>
                  <a:lnTo>
                    <a:pt x="5701" y="1172"/>
                  </a:lnTo>
                  <a:lnTo>
                    <a:pt x="5635" y="1173"/>
                  </a:lnTo>
                  <a:lnTo>
                    <a:pt x="5568" y="1176"/>
                  </a:lnTo>
                  <a:lnTo>
                    <a:pt x="5567" y="1181"/>
                  </a:lnTo>
                  <a:lnTo>
                    <a:pt x="5567" y="1186"/>
                  </a:lnTo>
                  <a:lnTo>
                    <a:pt x="5564" y="1188"/>
                  </a:lnTo>
                  <a:lnTo>
                    <a:pt x="5563" y="1191"/>
                  </a:lnTo>
                  <a:lnTo>
                    <a:pt x="5500" y="1220"/>
                  </a:lnTo>
                  <a:lnTo>
                    <a:pt x="5437" y="1247"/>
                  </a:lnTo>
                  <a:lnTo>
                    <a:pt x="5375" y="1270"/>
                  </a:lnTo>
                  <a:lnTo>
                    <a:pt x="5314" y="1292"/>
                  </a:lnTo>
                  <a:lnTo>
                    <a:pt x="5252" y="1309"/>
                  </a:lnTo>
                  <a:lnTo>
                    <a:pt x="5192" y="1323"/>
                  </a:lnTo>
                  <a:lnTo>
                    <a:pt x="5132" y="1334"/>
                  </a:lnTo>
                  <a:lnTo>
                    <a:pt x="5074" y="1343"/>
                  </a:lnTo>
                  <a:lnTo>
                    <a:pt x="5076" y="1341"/>
                  </a:lnTo>
                  <a:lnTo>
                    <a:pt x="5077" y="1341"/>
                  </a:lnTo>
                  <a:lnTo>
                    <a:pt x="5089" y="1303"/>
                  </a:lnTo>
                  <a:lnTo>
                    <a:pt x="5100" y="1267"/>
                  </a:lnTo>
                  <a:lnTo>
                    <a:pt x="5108" y="1232"/>
                  </a:lnTo>
                  <a:lnTo>
                    <a:pt x="5114" y="1199"/>
                  </a:lnTo>
                  <a:lnTo>
                    <a:pt x="5117" y="1167"/>
                  </a:lnTo>
                  <a:lnTo>
                    <a:pt x="5118" y="1137"/>
                  </a:lnTo>
                  <a:lnTo>
                    <a:pt x="5116" y="1107"/>
                  </a:lnTo>
                  <a:lnTo>
                    <a:pt x="5112" y="1080"/>
                  </a:lnTo>
                  <a:lnTo>
                    <a:pt x="5101" y="1082"/>
                  </a:lnTo>
                  <a:lnTo>
                    <a:pt x="5096" y="1083"/>
                  </a:lnTo>
                  <a:lnTo>
                    <a:pt x="5094" y="1086"/>
                  </a:lnTo>
                  <a:lnTo>
                    <a:pt x="5078" y="1102"/>
                  </a:lnTo>
                  <a:lnTo>
                    <a:pt x="5066" y="1120"/>
                  </a:lnTo>
                  <a:lnTo>
                    <a:pt x="5056" y="1139"/>
                  </a:lnTo>
                  <a:lnTo>
                    <a:pt x="5050" y="1162"/>
                  </a:lnTo>
                  <a:lnTo>
                    <a:pt x="5044" y="1185"/>
                  </a:lnTo>
                  <a:lnTo>
                    <a:pt x="5040" y="1212"/>
                  </a:lnTo>
                  <a:lnTo>
                    <a:pt x="5039" y="1240"/>
                  </a:lnTo>
                  <a:lnTo>
                    <a:pt x="5040" y="1273"/>
                  </a:lnTo>
                  <a:lnTo>
                    <a:pt x="5030" y="1273"/>
                  </a:lnTo>
                  <a:lnTo>
                    <a:pt x="5028" y="1275"/>
                  </a:lnTo>
                  <a:lnTo>
                    <a:pt x="5021" y="1299"/>
                  </a:lnTo>
                  <a:lnTo>
                    <a:pt x="5017" y="1311"/>
                  </a:lnTo>
                  <a:lnTo>
                    <a:pt x="5015" y="1324"/>
                  </a:lnTo>
                  <a:lnTo>
                    <a:pt x="5008" y="1348"/>
                  </a:lnTo>
                  <a:lnTo>
                    <a:pt x="5000" y="1373"/>
                  </a:lnTo>
                  <a:lnTo>
                    <a:pt x="4991" y="1395"/>
                  </a:lnTo>
                  <a:lnTo>
                    <a:pt x="4986" y="1406"/>
                  </a:lnTo>
                  <a:lnTo>
                    <a:pt x="4982" y="1418"/>
                  </a:lnTo>
                  <a:lnTo>
                    <a:pt x="4973" y="1439"/>
                  </a:lnTo>
                  <a:lnTo>
                    <a:pt x="4968" y="1450"/>
                  </a:lnTo>
                  <a:lnTo>
                    <a:pt x="4964" y="1462"/>
                  </a:lnTo>
                  <a:lnTo>
                    <a:pt x="4952" y="1481"/>
                  </a:lnTo>
                  <a:lnTo>
                    <a:pt x="4946" y="1491"/>
                  </a:lnTo>
                  <a:lnTo>
                    <a:pt x="4942" y="1502"/>
                  </a:lnTo>
                  <a:lnTo>
                    <a:pt x="4930" y="1521"/>
                  </a:lnTo>
                  <a:lnTo>
                    <a:pt x="4918" y="1540"/>
                  </a:lnTo>
                  <a:lnTo>
                    <a:pt x="4903" y="1557"/>
                  </a:lnTo>
                  <a:lnTo>
                    <a:pt x="4896" y="1565"/>
                  </a:lnTo>
                  <a:lnTo>
                    <a:pt x="4890" y="1575"/>
                  </a:lnTo>
                  <a:lnTo>
                    <a:pt x="4876" y="1592"/>
                  </a:lnTo>
                  <a:lnTo>
                    <a:pt x="4862" y="1609"/>
                  </a:lnTo>
                  <a:lnTo>
                    <a:pt x="4846" y="1623"/>
                  </a:lnTo>
                  <a:lnTo>
                    <a:pt x="4830" y="1637"/>
                  </a:lnTo>
                  <a:lnTo>
                    <a:pt x="4820" y="1643"/>
                  </a:lnTo>
                  <a:lnTo>
                    <a:pt x="4812" y="1651"/>
                  </a:lnTo>
                  <a:lnTo>
                    <a:pt x="4795" y="1665"/>
                  </a:lnTo>
                  <a:lnTo>
                    <a:pt x="4776" y="1677"/>
                  </a:lnTo>
                  <a:lnTo>
                    <a:pt x="4766" y="1683"/>
                  </a:lnTo>
                  <a:lnTo>
                    <a:pt x="4758" y="1690"/>
                  </a:lnTo>
                  <a:lnTo>
                    <a:pt x="4739" y="1701"/>
                  </a:lnTo>
                  <a:lnTo>
                    <a:pt x="4720" y="1713"/>
                  </a:lnTo>
                  <a:lnTo>
                    <a:pt x="4698" y="1721"/>
                  </a:lnTo>
                  <a:lnTo>
                    <a:pt x="4676" y="1731"/>
                  </a:lnTo>
                  <a:lnTo>
                    <a:pt x="4664" y="1735"/>
                  </a:lnTo>
                  <a:lnTo>
                    <a:pt x="4654" y="1739"/>
                  </a:lnTo>
                  <a:lnTo>
                    <a:pt x="4632" y="1749"/>
                  </a:lnTo>
                  <a:lnTo>
                    <a:pt x="4608" y="1756"/>
                  </a:lnTo>
                  <a:lnTo>
                    <a:pt x="4585" y="1764"/>
                  </a:lnTo>
                  <a:lnTo>
                    <a:pt x="4572" y="1766"/>
                  </a:lnTo>
                  <a:lnTo>
                    <a:pt x="4560" y="1770"/>
                  </a:lnTo>
                  <a:lnTo>
                    <a:pt x="4536" y="1777"/>
                  </a:lnTo>
                  <a:lnTo>
                    <a:pt x="4512" y="1777"/>
                  </a:lnTo>
                  <a:lnTo>
                    <a:pt x="4463" y="1780"/>
                  </a:lnTo>
                  <a:lnTo>
                    <a:pt x="4418" y="1786"/>
                  </a:lnTo>
                  <a:lnTo>
                    <a:pt x="4376" y="1795"/>
                  </a:lnTo>
                  <a:lnTo>
                    <a:pt x="4337" y="1806"/>
                  </a:lnTo>
                  <a:lnTo>
                    <a:pt x="4297" y="1819"/>
                  </a:lnTo>
                  <a:lnTo>
                    <a:pt x="4262" y="1834"/>
                  </a:lnTo>
                  <a:lnTo>
                    <a:pt x="4230" y="1852"/>
                  </a:lnTo>
                  <a:lnTo>
                    <a:pt x="4200" y="1873"/>
                  </a:lnTo>
                  <a:lnTo>
                    <a:pt x="4202" y="1897"/>
                  </a:lnTo>
                  <a:lnTo>
                    <a:pt x="4216" y="1983"/>
                  </a:lnTo>
                  <a:lnTo>
                    <a:pt x="4228" y="2073"/>
                  </a:lnTo>
                  <a:lnTo>
                    <a:pt x="4238" y="2163"/>
                  </a:lnTo>
                  <a:lnTo>
                    <a:pt x="4248" y="2257"/>
                  </a:lnTo>
                  <a:lnTo>
                    <a:pt x="4255" y="2349"/>
                  </a:lnTo>
                  <a:lnTo>
                    <a:pt x="4262" y="2445"/>
                  </a:lnTo>
                  <a:lnTo>
                    <a:pt x="4267" y="2541"/>
                  </a:lnTo>
                  <a:lnTo>
                    <a:pt x="4272" y="2641"/>
                  </a:lnTo>
                  <a:lnTo>
                    <a:pt x="4273" y="2651"/>
                  </a:lnTo>
                  <a:lnTo>
                    <a:pt x="4277" y="2655"/>
                  </a:lnTo>
                  <a:lnTo>
                    <a:pt x="4296" y="2665"/>
                  </a:lnTo>
                  <a:lnTo>
                    <a:pt x="4316" y="2677"/>
                  </a:lnTo>
                  <a:lnTo>
                    <a:pt x="4354" y="2702"/>
                  </a:lnTo>
                  <a:lnTo>
                    <a:pt x="4386" y="2730"/>
                  </a:lnTo>
                  <a:lnTo>
                    <a:pt x="4400" y="2744"/>
                  </a:lnTo>
                  <a:lnTo>
                    <a:pt x="4416" y="2761"/>
                  </a:lnTo>
                  <a:lnTo>
                    <a:pt x="4440" y="2762"/>
                  </a:lnTo>
                  <a:lnTo>
                    <a:pt x="4483" y="2765"/>
                  </a:lnTo>
                  <a:lnTo>
                    <a:pt x="4526" y="2769"/>
                  </a:lnTo>
                  <a:lnTo>
                    <a:pt x="4567" y="2775"/>
                  </a:lnTo>
                  <a:lnTo>
                    <a:pt x="4608" y="2785"/>
                  </a:lnTo>
                  <a:lnTo>
                    <a:pt x="4608" y="2796"/>
                  </a:lnTo>
                  <a:lnTo>
                    <a:pt x="4612" y="2808"/>
                  </a:lnTo>
                  <a:lnTo>
                    <a:pt x="4618" y="2824"/>
                  </a:lnTo>
                  <a:lnTo>
                    <a:pt x="4626" y="2839"/>
                  </a:lnTo>
                  <a:lnTo>
                    <a:pt x="4636" y="2852"/>
                  </a:lnTo>
                  <a:lnTo>
                    <a:pt x="4648" y="2866"/>
                  </a:lnTo>
                  <a:lnTo>
                    <a:pt x="4656" y="2873"/>
                  </a:lnTo>
                  <a:lnTo>
                    <a:pt x="4667" y="2880"/>
                  </a:lnTo>
                  <a:lnTo>
                    <a:pt x="4692" y="2892"/>
                  </a:lnTo>
                  <a:lnTo>
                    <a:pt x="4720" y="2900"/>
                  </a:lnTo>
                  <a:lnTo>
                    <a:pt x="4752" y="2905"/>
                  </a:lnTo>
                  <a:lnTo>
                    <a:pt x="4751" y="2893"/>
                  </a:lnTo>
                  <a:lnTo>
                    <a:pt x="4747" y="2885"/>
                  </a:lnTo>
                  <a:lnTo>
                    <a:pt x="4710" y="2826"/>
                  </a:lnTo>
                  <a:lnTo>
                    <a:pt x="4670" y="2769"/>
                  </a:lnTo>
                  <a:lnTo>
                    <a:pt x="4628" y="2715"/>
                  </a:lnTo>
                  <a:lnTo>
                    <a:pt x="4606" y="2689"/>
                  </a:lnTo>
                  <a:lnTo>
                    <a:pt x="4584" y="2665"/>
                  </a:lnTo>
                  <a:lnTo>
                    <a:pt x="4572" y="2666"/>
                  </a:lnTo>
                  <a:lnTo>
                    <a:pt x="4564" y="2670"/>
                  </a:lnTo>
                  <a:lnTo>
                    <a:pt x="4542" y="2679"/>
                  </a:lnTo>
                  <a:lnTo>
                    <a:pt x="4520" y="2688"/>
                  </a:lnTo>
                  <a:lnTo>
                    <a:pt x="4499" y="2691"/>
                  </a:lnTo>
                  <a:lnTo>
                    <a:pt x="4493" y="2691"/>
                  </a:lnTo>
                  <a:lnTo>
                    <a:pt x="4488" y="2693"/>
                  </a:lnTo>
                  <a:lnTo>
                    <a:pt x="4478" y="2694"/>
                  </a:lnTo>
                  <a:lnTo>
                    <a:pt x="4457" y="2690"/>
                  </a:lnTo>
                  <a:lnTo>
                    <a:pt x="4435" y="2685"/>
                  </a:lnTo>
                  <a:lnTo>
                    <a:pt x="4414" y="2676"/>
                  </a:lnTo>
                  <a:lnTo>
                    <a:pt x="4392" y="2665"/>
                  </a:lnTo>
                  <a:lnTo>
                    <a:pt x="4391" y="2653"/>
                  </a:lnTo>
                  <a:lnTo>
                    <a:pt x="4388" y="2642"/>
                  </a:lnTo>
                  <a:lnTo>
                    <a:pt x="4366" y="2561"/>
                  </a:lnTo>
                  <a:lnTo>
                    <a:pt x="4348" y="2478"/>
                  </a:lnTo>
                  <a:lnTo>
                    <a:pt x="4332" y="2391"/>
                  </a:lnTo>
                  <a:lnTo>
                    <a:pt x="4319" y="2304"/>
                  </a:lnTo>
                  <a:lnTo>
                    <a:pt x="4308" y="2211"/>
                  </a:lnTo>
                  <a:lnTo>
                    <a:pt x="4303" y="2164"/>
                  </a:lnTo>
                  <a:lnTo>
                    <a:pt x="4301" y="2118"/>
                  </a:lnTo>
                  <a:lnTo>
                    <a:pt x="4297" y="2020"/>
                  </a:lnTo>
                  <a:lnTo>
                    <a:pt x="4296" y="1921"/>
                  </a:lnTo>
                  <a:lnTo>
                    <a:pt x="4306" y="1922"/>
                  </a:lnTo>
                  <a:lnTo>
                    <a:pt x="4309" y="1923"/>
                  </a:lnTo>
                  <a:lnTo>
                    <a:pt x="4314" y="1927"/>
                  </a:lnTo>
                  <a:lnTo>
                    <a:pt x="4346" y="1958"/>
                  </a:lnTo>
                  <a:lnTo>
                    <a:pt x="4379" y="1993"/>
                  </a:lnTo>
                  <a:lnTo>
                    <a:pt x="4410" y="2028"/>
                  </a:lnTo>
                  <a:lnTo>
                    <a:pt x="4440" y="2065"/>
                  </a:lnTo>
                  <a:lnTo>
                    <a:pt x="4464" y="2065"/>
                  </a:lnTo>
                  <a:lnTo>
                    <a:pt x="4538" y="2066"/>
                  </a:lnTo>
                  <a:lnTo>
                    <a:pt x="4615" y="2070"/>
                  </a:lnTo>
                  <a:lnTo>
                    <a:pt x="4775" y="2080"/>
                  </a:lnTo>
                  <a:lnTo>
                    <a:pt x="4939" y="2094"/>
                  </a:lnTo>
                  <a:lnTo>
                    <a:pt x="5024" y="2102"/>
                  </a:lnTo>
                  <a:lnTo>
                    <a:pt x="5112" y="2113"/>
                  </a:lnTo>
                  <a:lnTo>
                    <a:pt x="5112" y="2118"/>
                  </a:lnTo>
                  <a:lnTo>
                    <a:pt x="5112" y="2121"/>
                  </a:lnTo>
                  <a:lnTo>
                    <a:pt x="5112" y="2124"/>
                  </a:lnTo>
                  <a:lnTo>
                    <a:pt x="5114" y="2125"/>
                  </a:lnTo>
                  <a:lnTo>
                    <a:pt x="5143" y="2130"/>
                  </a:lnTo>
                  <a:lnTo>
                    <a:pt x="5171" y="2137"/>
                  </a:lnTo>
                  <a:lnTo>
                    <a:pt x="5196" y="2145"/>
                  </a:lnTo>
                  <a:lnTo>
                    <a:pt x="5221" y="2156"/>
                  </a:lnTo>
                  <a:lnTo>
                    <a:pt x="5244" y="2167"/>
                  </a:lnTo>
                  <a:lnTo>
                    <a:pt x="5266" y="2180"/>
                  </a:lnTo>
                  <a:lnTo>
                    <a:pt x="5285" y="2193"/>
                  </a:lnTo>
                  <a:lnTo>
                    <a:pt x="5304" y="2209"/>
                  </a:lnTo>
                  <a:lnTo>
                    <a:pt x="5304" y="2220"/>
                  </a:lnTo>
                  <a:lnTo>
                    <a:pt x="5308" y="2232"/>
                  </a:lnTo>
                  <a:lnTo>
                    <a:pt x="5315" y="2263"/>
                  </a:lnTo>
                  <a:lnTo>
                    <a:pt x="5322" y="2298"/>
                  </a:lnTo>
                  <a:lnTo>
                    <a:pt x="5327" y="2334"/>
                  </a:lnTo>
                  <a:lnTo>
                    <a:pt x="5330" y="2373"/>
                  </a:lnTo>
                  <a:lnTo>
                    <a:pt x="5332" y="2413"/>
                  </a:lnTo>
                  <a:lnTo>
                    <a:pt x="5332" y="2455"/>
                  </a:lnTo>
                  <a:lnTo>
                    <a:pt x="5330" y="2498"/>
                  </a:lnTo>
                  <a:lnTo>
                    <a:pt x="5328" y="2545"/>
                  </a:lnTo>
                  <a:lnTo>
                    <a:pt x="5338" y="2546"/>
                  </a:lnTo>
                  <a:lnTo>
                    <a:pt x="5342" y="2550"/>
                  </a:lnTo>
                  <a:lnTo>
                    <a:pt x="5356" y="2573"/>
                  </a:lnTo>
                  <a:lnTo>
                    <a:pt x="5371" y="2593"/>
                  </a:lnTo>
                  <a:lnTo>
                    <a:pt x="5389" y="2611"/>
                  </a:lnTo>
                  <a:lnTo>
                    <a:pt x="5412" y="2627"/>
                  </a:lnTo>
                  <a:lnTo>
                    <a:pt x="5435" y="2640"/>
                  </a:lnTo>
                  <a:lnTo>
                    <a:pt x="5460" y="2651"/>
                  </a:lnTo>
                  <a:lnTo>
                    <a:pt x="5488" y="2659"/>
                  </a:lnTo>
                  <a:lnTo>
                    <a:pt x="5520" y="2665"/>
                  </a:lnTo>
                  <a:lnTo>
                    <a:pt x="5525" y="2664"/>
                  </a:lnTo>
                  <a:lnTo>
                    <a:pt x="5530" y="2664"/>
                  </a:lnTo>
                  <a:lnTo>
                    <a:pt x="5532" y="2661"/>
                  </a:lnTo>
                  <a:lnTo>
                    <a:pt x="5534" y="2660"/>
                  </a:lnTo>
                  <a:lnTo>
                    <a:pt x="5546" y="2635"/>
                  </a:lnTo>
                  <a:lnTo>
                    <a:pt x="5561" y="2612"/>
                  </a:lnTo>
                  <a:lnTo>
                    <a:pt x="5592" y="2570"/>
                  </a:lnTo>
                  <a:lnTo>
                    <a:pt x="5626" y="2531"/>
                  </a:lnTo>
                  <a:lnTo>
                    <a:pt x="5644" y="2513"/>
                  </a:lnTo>
                  <a:lnTo>
                    <a:pt x="5664" y="2497"/>
                  </a:lnTo>
                  <a:lnTo>
                    <a:pt x="5665" y="2473"/>
                  </a:lnTo>
                  <a:lnTo>
                    <a:pt x="5665" y="2455"/>
                  </a:lnTo>
                  <a:lnTo>
                    <a:pt x="5666" y="2438"/>
                  </a:lnTo>
                  <a:lnTo>
                    <a:pt x="5666" y="2420"/>
                  </a:lnTo>
                  <a:lnTo>
                    <a:pt x="5668" y="2403"/>
                  </a:lnTo>
                  <a:lnTo>
                    <a:pt x="5668" y="2366"/>
                  </a:lnTo>
                  <a:lnTo>
                    <a:pt x="5668" y="2347"/>
                  </a:lnTo>
                  <a:lnTo>
                    <a:pt x="5668" y="2337"/>
                  </a:lnTo>
                  <a:lnTo>
                    <a:pt x="5668" y="2333"/>
                  </a:lnTo>
                  <a:lnTo>
                    <a:pt x="5668" y="2330"/>
                  </a:lnTo>
                  <a:lnTo>
                    <a:pt x="5669" y="2329"/>
                  </a:lnTo>
                  <a:lnTo>
                    <a:pt x="5668" y="2288"/>
                  </a:lnTo>
                  <a:lnTo>
                    <a:pt x="5668" y="2247"/>
                  </a:lnTo>
                  <a:lnTo>
                    <a:pt x="5665" y="2204"/>
                  </a:lnTo>
                  <a:lnTo>
                    <a:pt x="5664" y="2161"/>
                  </a:lnTo>
                  <a:lnTo>
                    <a:pt x="5658" y="2160"/>
                  </a:lnTo>
                  <a:lnTo>
                    <a:pt x="5654" y="2160"/>
                  </a:lnTo>
                  <a:lnTo>
                    <a:pt x="5651" y="2157"/>
                  </a:lnTo>
                  <a:lnTo>
                    <a:pt x="5636" y="2116"/>
                  </a:lnTo>
                  <a:lnTo>
                    <a:pt x="5622" y="2079"/>
                  </a:lnTo>
                  <a:lnTo>
                    <a:pt x="5605" y="2043"/>
                  </a:lnTo>
                  <a:lnTo>
                    <a:pt x="5587" y="2011"/>
                  </a:lnTo>
                  <a:lnTo>
                    <a:pt x="5567" y="1978"/>
                  </a:lnTo>
                  <a:lnTo>
                    <a:pt x="5545" y="1950"/>
                  </a:lnTo>
                  <a:lnTo>
                    <a:pt x="5521" y="1922"/>
                  </a:lnTo>
                  <a:lnTo>
                    <a:pt x="5496" y="1897"/>
                  </a:lnTo>
                  <a:lnTo>
                    <a:pt x="5484" y="1896"/>
                  </a:lnTo>
                  <a:lnTo>
                    <a:pt x="5473" y="1893"/>
                  </a:lnTo>
                  <a:lnTo>
                    <a:pt x="5401" y="1868"/>
                  </a:lnTo>
                  <a:lnTo>
                    <a:pt x="5333" y="1842"/>
                  </a:lnTo>
                  <a:lnTo>
                    <a:pt x="5264" y="1814"/>
                  </a:lnTo>
                  <a:lnTo>
                    <a:pt x="5198" y="1785"/>
                  </a:lnTo>
                  <a:lnTo>
                    <a:pt x="5132" y="1754"/>
                  </a:lnTo>
                  <a:lnTo>
                    <a:pt x="5069" y="1723"/>
                  </a:lnTo>
                  <a:lnTo>
                    <a:pt x="5005" y="1690"/>
                  </a:lnTo>
                  <a:lnTo>
                    <a:pt x="4944" y="1657"/>
                  </a:lnTo>
                  <a:lnTo>
                    <a:pt x="4945" y="1646"/>
                  </a:lnTo>
                  <a:lnTo>
                    <a:pt x="4950" y="1637"/>
                  </a:lnTo>
                  <a:lnTo>
                    <a:pt x="5017" y="1550"/>
                  </a:lnTo>
                  <a:lnTo>
                    <a:pt x="5088" y="1465"/>
                  </a:lnTo>
                  <a:lnTo>
                    <a:pt x="5093" y="1463"/>
                  </a:lnTo>
                  <a:lnTo>
                    <a:pt x="5099" y="1463"/>
                  </a:lnTo>
                  <a:lnTo>
                    <a:pt x="5104" y="1461"/>
                  </a:lnTo>
                  <a:lnTo>
                    <a:pt x="5106" y="1460"/>
                  </a:lnTo>
                  <a:lnTo>
                    <a:pt x="5110" y="1460"/>
                  </a:lnTo>
                  <a:lnTo>
                    <a:pt x="5348" y="1353"/>
                  </a:lnTo>
                  <a:lnTo>
                    <a:pt x="5592" y="1249"/>
                  </a:lnTo>
                  <a:lnTo>
                    <a:pt x="5616" y="1249"/>
                  </a:lnTo>
                  <a:lnTo>
                    <a:pt x="5680" y="1245"/>
                  </a:lnTo>
                  <a:lnTo>
                    <a:pt x="5743" y="1244"/>
                  </a:lnTo>
                  <a:lnTo>
                    <a:pt x="5869" y="1243"/>
                  </a:lnTo>
                  <a:lnTo>
                    <a:pt x="5990" y="1244"/>
                  </a:lnTo>
                  <a:lnTo>
                    <a:pt x="6110" y="1250"/>
                  </a:lnTo>
                  <a:lnTo>
                    <a:pt x="6224" y="1256"/>
                  </a:lnTo>
                  <a:lnTo>
                    <a:pt x="6337" y="1267"/>
                  </a:lnTo>
                  <a:lnTo>
                    <a:pt x="6445" y="1280"/>
                  </a:lnTo>
                  <a:lnTo>
                    <a:pt x="6498" y="1287"/>
                  </a:lnTo>
                  <a:lnTo>
                    <a:pt x="6552" y="1297"/>
                  </a:lnTo>
                  <a:lnTo>
                    <a:pt x="6557" y="1295"/>
                  </a:lnTo>
                  <a:lnTo>
                    <a:pt x="6562" y="1294"/>
                  </a:lnTo>
                  <a:lnTo>
                    <a:pt x="6565" y="1292"/>
                  </a:lnTo>
                  <a:lnTo>
                    <a:pt x="6565" y="1291"/>
                  </a:lnTo>
                  <a:lnTo>
                    <a:pt x="6566" y="1291"/>
                  </a:lnTo>
                  <a:lnTo>
                    <a:pt x="6569" y="1291"/>
                  </a:lnTo>
                  <a:lnTo>
                    <a:pt x="6583" y="1273"/>
                  </a:lnTo>
                  <a:lnTo>
                    <a:pt x="6601" y="1257"/>
                  </a:lnTo>
                  <a:lnTo>
                    <a:pt x="6620" y="1243"/>
                  </a:lnTo>
                  <a:lnTo>
                    <a:pt x="6642" y="1232"/>
                  </a:lnTo>
                  <a:lnTo>
                    <a:pt x="6664" y="1221"/>
                  </a:lnTo>
                  <a:lnTo>
                    <a:pt x="6689" y="1212"/>
                  </a:lnTo>
                  <a:lnTo>
                    <a:pt x="6715" y="1205"/>
                  </a:lnTo>
                  <a:lnTo>
                    <a:pt x="6744" y="1200"/>
                  </a:lnTo>
                  <a:lnTo>
                    <a:pt x="6745" y="1190"/>
                  </a:lnTo>
                  <a:lnTo>
                    <a:pt x="6750" y="1184"/>
                  </a:lnTo>
                  <a:lnTo>
                    <a:pt x="6781" y="1154"/>
                  </a:lnTo>
                  <a:lnTo>
                    <a:pt x="6796" y="1138"/>
                  </a:lnTo>
                  <a:lnTo>
                    <a:pt x="6811" y="1124"/>
                  </a:lnTo>
                  <a:lnTo>
                    <a:pt x="6824" y="1107"/>
                  </a:lnTo>
                  <a:lnTo>
                    <a:pt x="6839" y="1091"/>
                  </a:lnTo>
                  <a:lnTo>
                    <a:pt x="6851" y="1073"/>
                  </a:lnTo>
                  <a:lnTo>
                    <a:pt x="6864" y="1056"/>
                  </a:lnTo>
                  <a:lnTo>
                    <a:pt x="6865" y="1044"/>
                  </a:lnTo>
                  <a:lnTo>
                    <a:pt x="6869" y="1035"/>
                  </a:lnTo>
                  <a:lnTo>
                    <a:pt x="6871" y="1023"/>
                  </a:lnTo>
                  <a:lnTo>
                    <a:pt x="6874" y="1011"/>
                  </a:lnTo>
                  <a:lnTo>
                    <a:pt x="6874" y="1004"/>
                  </a:lnTo>
                  <a:lnTo>
                    <a:pt x="6874" y="1000"/>
                  </a:lnTo>
                  <a:lnTo>
                    <a:pt x="6875" y="998"/>
                  </a:lnTo>
                  <a:lnTo>
                    <a:pt x="6876" y="983"/>
                  </a:lnTo>
                  <a:lnTo>
                    <a:pt x="6874" y="966"/>
                  </a:lnTo>
                  <a:lnTo>
                    <a:pt x="6871" y="950"/>
                  </a:lnTo>
                  <a:lnTo>
                    <a:pt x="6869" y="940"/>
                  </a:lnTo>
                  <a:lnTo>
                    <a:pt x="6868" y="935"/>
                  </a:lnTo>
                  <a:lnTo>
                    <a:pt x="6868" y="932"/>
                  </a:lnTo>
                  <a:lnTo>
                    <a:pt x="6864" y="912"/>
                  </a:lnTo>
                  <a:lnTo>
                    <a:pt x="6863" y="906"/>
                  </a:lnTo>
                  <a:lnTo>
                    <a:pt x="6863" y="903"/>
                  </a:lnTo>
                  <a:lnTo>
                    <a:pt x="6860" y="899"/>
                  </a:lnTo>
                  <a:lnTo>
                    <a:pt x="6859" y="898"/>
                  </a:lnTo>
                  <a:lnTo>
                    <a:pt x="6823" y="880"/>
                  </a:lnTo>
                  <a:lnTo>
                    <a:pt x="6790" y="862"/>
                  </a:lnTo>
                  <a:lnTo>
                    <a:pt x="6757" y="842"/>
                  </a:lnTo>
                  <a:lnTo>
                    <a:pt x="6728" y="821"/>
                  </a:lnTo>
                  <a:lnTo>
                    <a:pt x="6698" y="797"/>
                  </a:lnTo>
                  <a:lnTo>
                    <a:pt x="6672" y="773"/>
                  </a:lnTo>
                  <a:lnTo>
                    <a:pt x="6647" y="747"/>
                  </a:lnTo>
                  <a:lnTo>
                    <a:pt x="6624" y="720"/>
                  </a:lnTo>
                  <a:lnTo>
                    <a:pt x="6623" y="708"/>
                  </a:lnTo>
                  <a:lnTo>
                    <a:pt x="6619" y="699"/>
                  </a:lnTo>
                  <a:lnTo>
                    <a:pt x="6599" y="659"/>
                  </a:lnTo>
                  <a:lnTo>
                    <a:pt x="6582" y="617"/>
                  </a:lnTo>
                  <a:lnTo>
                    <a:pt x="6565" y="573"/>
                  </a:lnTo>
                  <a:lnTo>
                    <a:pt x="6552" y="528"/>
                  </a:lnTo>
                  <a:lnTo>
                    <a:pt x="6541" y="526"/>
                  </a:lnTo>
                  <a:lnTo>
                    <a:pt x="6536" y="523"/>
                  </a:lnTo>
                  <a:lnTo>
                    <a:pt x="6534" y="522"/>
                  </a:lnTo>
                  <a:lnTo>
                    <a:pt x="6468" y="461"/>
                  </a:lnTo>
                  <a:lnTo>
                    <a:pt x="6401" y="402"/>
                  </a:lnTo>
                  <a:lnTo>
                    <a:pt x="6332" y="343"/>
                  </a:lnTo>
                  <a:lnTo>
                    <a:pt x="6264" y="288"/>
                  </a:lnTo>
                  <a:lnTo>
                    <a:pt x="6268" y="265"/>
                  </a:lnTo>
                  <a:lnTo>
                    <a:pt x="6280" y="231"/>
                  </a:lnTo>
                  <a:lnTo>
                    <a:pt x="6295" y="198"/>
                  </a:lnTo>
                  <a:lnTo>
                    <a:pt x="6313" y="169"/>
                  </a:lnTo>
                  <a:lnTo>
                    <a:pt x="6336" y="144"/>
                  </a:lnTo>
                  <a:lnTo>
                    <a:pt x="6335" y="132"/>
                  </a:lnTo>
                  <a:lnTo>
                    <a:pt x="6331" y="124"/>
                  </a:lnTo>
                  <a:lnTo>
                    <a:pt x="6313" y="92"/>
                  </a:lnTo>
                  <a:lnTo>
                    <a:pt x="6301" y="61"/>
                  </a:lnTo>
                  <a:lnTo>
                    <a:pt x="6292" y="30"/>
                  </a:lnTo>
                  <a:lnTo>
                    <a:pt x="6288" y="0"/>
                  </a:lnTo>
                  <a:lnTo>
                    <a:pt x="6276" y="1"/>
                  </a:lnTo>
                  <a:lnTo>
                    <a:pt x="6266" y="5"/>
                  </a:lnTo>
                  <a:lnTo>
                    <a:pt x="6230" y="23"/>
                  </a:lnTo>
                  <a:lnTo>
                    <a:pt x="6194" y="41"/>
                  </a:lnTo>
                  <a:lnTo>
                    <a:pt x="6175" y="48"/>
                  </a:lnTo>
                  <a:lnTo>
                    <a:pt x="6166" y="52"/>
                  </a:lnTo>
                  <a:lnTo>
                    <a:pt x="6157" y="56"/>
                  </a:lnTo>
                  <a:lnTo>
                    <a:pt x="6119" y="72"/>
                  </a:lnTo>
                  <a:lnTo>
                    <a:pt x="6078" y="85"/>
                  </a:lnTo>
                  <a:lnTo>
                    <a:pt x="6037" y="98"/>
                  </a:lnTo>
                  <a:lnTo>
                    <a:pt x="6016" y="103"/>
                  </a:lnTo>
                  <a:lnTo>
                    <a:pt x="6005" y="106"/>
                  </a:lnTo>
                  <a:lnTo>
                    <a:pt x="5995" y="109"/>
                  </a:lnTo>
                  <a:lnTo>
                    <a:pt x="5952" y="120"/>
                  </a:lnTo>
                  <a:lnTo>
                    <a:pt x="5951" y="125"/>
                  </a:lnTo>
                  <a:lnTo>
                    <a:pt x="5951" y="130"/>
                  </a:lnTo>
                  <a:lnTo>
                    <a:pt x="5948" y="132"/>
                  </a:lnTo>
                  <a:lnTo>
                    <a:pt x="5947" y="132"/>
                  </a:lnTo>
                  <a:lnTo>
                    <a:pt x="5947" y="133"/>
                  </a:lnTo>
                  <a:lnTo>
                    <a:pt x="5947" y="136"/>
                  </a:lnTo>
                  <a:lnTo>
                    <a:pt x="5924" y="151"/>
                  </a:lnTo>
                  <a:lnTo>
                    <a:pt x="5906" y="169"/>
                  </a:lnTo>
                  <a:lnTo>
                    <a:pt x="5891" y="191"/>
                  </a:lnTo>
                  <a:lnTo>
                    <a:pt x="5880" y="216"/>
                  </a:lnTo>
                  <a:lnTo>
                    <a:pt x="5857" y="220"/>
                  </a:lnTo>
                  <a:lnTo>
                    <a:pt x="5760" y="264"/>
                  </a:lnTo>
                  <a:lnTo>
                    <a:pt x="5736" y="263"/>
                  </a:lnTo>
                  <a:lnTo>
                    <a:pt x="5640" y="259"/>
                  </a:lnTo>
                  <a:lnTo>
                    <a:pt x="5545" y="262"/>
                  </a:lnTo>
                  <a:lnTo>
                    <a:pt x="5452" y="267"/>
                  </a:lnTo>
                  <a:lnTo>
                    <a:pt x="5359" y="277"/>
                  </a:lnTo>
                  <a:lnTo>
                    <a:pt x="5266" y="291"/>
                  </a:lnTo>
                  <a:lnTo>
                    <a:pt x="5173" y="310"/>
                  </a:lnTo>
                  <a:lnTo>
                    <a:pt x="5082" y="331"/>
                  </a:lnTo>
                  <a:lnTo>
                    <a:pt x="4992" y="360"/>
                  </a:lnTo>
                  <a:lnTo>
                    <a:pt x="4968" y="359"/>
                  </a:lnTo>
                  <a:lnTo>
                    <a:pt x="4732" y="339"/>
                  </a:lnTo>
                  <a:lnTo>
                    <a:pt x="4494" y="321"/>
                  </a:lnTo>
                  <a:lnTo>
                    <a:pt x="4253" y="305"/>
                  </a:lnTo>
                  <a:lnTo>
                    <a:pt x="4009" y="292"/>
                  </a:lnTo>
                  <a:lnTo>
                    <a:pt x="3761" y="281"/>
                  </a:lnTo>
                  <a:lnTo>
                    <a:pt x="3510" y="273"/>
                  </a:lnTo>
                  <a:lnTo>
                    <a:pt x="3256" y="267"/>
                  </a:lnTo>
                  <a:lnTo>
                    <a:pt x="3127" y="264"/>
                  </a:lnTo>
                  <a:lnTo>
                    <a:pt x="3000" y="264"/>
                  </a:lnTo>
                  <a:lnTo>
                    <a:pt x="3000" y="252"/>
                  </a:lnTo>
                  <a:lnTo>
                    <a:pt x="2989" y="257"/>
                  </a:lnTo>
                  <a:lnTo>
                    <a:pt x="2981" y="261"/>
                  </a:lnTo>
                  <a:lnTo>
                    <a:pt x="2974" y="262"/>
                  </a:lnTo>
                  <a:lnTo>
                    <a:pt x="2968" y="262"/>
                  </a:lnTo>
                  <a:lnTo>
                    <a:pt x="2962" y="258"/>
                  </a:lnTo>
                  <a:lnTo>
                    <a:pt x="2957" y="255"/>
                  </a:lnTo>
                  <a:lnTo>
                    <a:pt x="2953" y="249"/>
                  </a:lnTo>
                  <a:lnTo>
                    <a:pt x="2952" y="240"/>
                  </a:lnTo>
                  <a:lnTo>
                    <a:pt x="2928" y="240"/>
                  </a:lnTo>
                  <a:lnTo>
                    <a:pt x="2783" y="241"/>
                  </a:lnTo>
                  <a:lnTo>
                    <a:pt x="2634" y="246"/>
                  </a:lnTo>
                  <a:lnTo>
                    <a:pt x="2482" y="252"/>
                  </a:lnTo>
                  <a:lnTo>
                    <a:pt x="2326" y="261"/>
                  </a:lnTo>
                  <a:lnTo>
                    <a:pt x="2164" y="269"/>
                  </a:lnTo>
                  <a:lnTo>
                    <a:pt x="1998" y="282"/>
                  </a:lnTo>
                  <a:lnTo>
                    <a:pt x="1829" y="295"/>
                  </a:lnTo>
                  <a:lnTo>
                    <a:pt x="1656" y="312"/>
                  </a:lnTo>
                  <a:lnTo>
                    <a:pt x="1655" y="317"/>
                  </a:lnTo>
                  <a:lnTo>
                    <a:pt x="1655" y="321"/>
                  </a:lnTo>
                  <a:lnTo>
                    <a:pt x="1652" y="325"/>
                  </a:lnTo>
                  <a:lnTo>
                    <a:pt x="1394" y="425"/>
                  </a:lnTo>
                  <a:lnTo>
                    <a:pt x="1267" y="475"/>
                  </a:lnTo>
                  <a:lnTo>
                    <a:pt x="1142" y="528"/>
                  </a:lnTo>
                  <a:lnTo>
                    <a:pt x="893" y="635"/>
                  </a:lnTo>
                  <a:lnTo>
                    <a:pt x="648" y="744"/>
                  </a:lnTo>
                  <a:lnTo>
                    <a:pt x="647" y="749"/>
                  </a:lnTo>
                  <a:lnTo>
                    <a:pt x="647" y="755"/>
                  </a:lnTo>
                  <a:lnTo>
                    <a:pt x="644" y="760"/>
                  </a:lnTo>
                  <a:lnTo>
                    <a:pt x="643" y="762"/>
                  </a:lnTo>
                  <a:lnTo>
                    <a:pt x="643" y="766"/>
                  </a:lnTo>
                  <a:lnTo>
                    <a:pt x="636" y="777"/>
                  </a:lnTo>
                  <a:lnTo>
                    <a:pt x="629" y="786"/>
                  </a:lnTo>
                  <a:lnTo>
                    <a:pt x="619" y="795"/>
                  </a:lnTo>
                  <a:lnTo>
                    <a:pt x="610" y="802"/>
                  </a:lnTo>
                  <a:lnTo>
                    <a:pt x="596" y="807"/>
                  </a:lnTo>
                  <a:lnTo>
                    <a:pt x="583" y="812"/>
                  </a:lnTo>
                  <a:lnTo>
                    <a:pt x="568" y="814"/>
                  </a:lnTo>
                  <a:lnTo>
                    <a:pt x="552" y="816"/>
                  </a:lnTo>
                  <a:lnTo>
                    <a:pt x="551" y="821"/>
                  </a:lnTo>
                  <a:lnTo>
                    <a:pt x="551" y="826"/>
                  </a:lnTo>
                  <a:lnTo>
                    <a:pt x="548" y="828"/>
                  </a:lnTo>
                  <a:lnTo>
                    <a:pt x="547" y="828"/>
                  </a:lnTo>
                  <a:lnTo>
                    <a:pt x="547" y="830"/>
                  </a:lnTo>
                  <a:lnTo>
                    <a:pt x="547" y="832"/>
                  </a:lnTo>
                  <a:lnTo>
                    <a:pt x="486" y="870"/>
                  </a:lnTo>
                  <a:lnTo>
                    <a:pt x="430" y="914"/>
                  </a:lnTo>
                  <a:lnTo>
                    <a:pt x="377" y="960"/>
                  </a:lnTo>
                  <a:lnTo>
                    <a:pt x="329" y="1012"/>
                  </a:lnTo>
                  <a:lnTo>
                    <a:pt x="282" y="1065"/>
                  </a:lnTo>
                  <a:lnTo>
                    <a:pt x="240" y="1122"/>
                  </a:lnTo>
                  <a:lnTo>
                    <a:pt x="202" y="1184"/>
                  </a:lnTo>
                  <a:lnTo>
                    <a:pt x="184" y="1215"/>
                  </a:lnTo>
                  <a:lnTo>
                    <a:pt x="168" y="1249"/>
                  </a:lnTo>
                  <a:lnTo>
                    <a:pt x="157" y="1250"/>
                  </a:lnTo>
                  <a:lnTo>
                    <a:pt x="151" y="1255"/>
                  </a:lnTo>
                  <a:lnTo>
                    <a:pt x="142" y="1263"/>
                  </a:lnTo>
                  <a:lnTo>
                    <a:pt x="133" y="1273"/>
                  </a:lnTo>
                  <a:lnTo>
                    <a:pt x="116" y="1292"/>
                  </a:lnTo>
                  <a:lnTo>
                    <a:pt x="107" y="1300"/>
                  </a:lnTo>
                  <a:lnTo>
                    <a:pt x="98" y="1310"/>
                  </a:lnTo>
                  <a:lnTo>
                    <a:pt x="80" y="1329"/>
                  </a:lnTo>
                  <a:lnTo>
                    <a:pt x="70" y="1336"/>
                  </a:lnTo>
                  <a:lnTo>
                    <a:pt x="60" y="1345"/>
                  </a:lnTo>
                  <a:lnTo>
                    <a:pt x="41" y="1361"/>
                  </a:lnTo>
                  <a:lnTo>
                    <a:pt x="30" y="1369"/>
                  </a:lnTo>
                  <a:lnTo>
                    <a:pt x="20" y="1377"/>
                  </a:lnTo>
                  <a:lnTo>
                    <a:pt x="10" y="1384"/>
                  </a:lnTo>
                  <a:lnTo>
                    <a:pt x="0" y="1393"/>
                  </a:lnTo>
                  <a:lnTo>
                    <a:pt x="1" y="1402"/>
                  </a:lnTo>
                  <a:lnTo>
                    <a:pt x="5" y="1408"/>
                  </a:lnTo>
                  <a:lnTo>
                    <a:pt x="14" y="1413"/>
                  </a:lnTo>
                  <a:lnTo>
                    <a:pt x="26" y="1417"/>
                  </a:lnTo>
                  <a:lnTo>
                    <a:pt x="50" y="1419"/>
                  </a:lnTo>
                  <a:lnTo>
                    <a:pt x="74" y="1414"/>
                  </a:lnTo>
                  <a:lnTo>
                    <a:pt x="101" y="1405"/>
                  </a:lnTo>
                  <a:lnTo>
                    <a:pt x="113" y="1396"/>
                  </a:lnTo>
                  <a:lnTo>
                    <a:pt x="127" y="1387"/>
                  </a:lnTo>
                  <a:lnTo>
                    <a:pt x="156" y="1363"/>
                  </a:lnTo>
                  <a:lnTo>
                    <a:pt x="170" y="1348"/>
                  </a:lnTo>
                  <a:lnTo>
                    <a:pt x="185" y="1333"/>
                  </a:lnTo>
                  <a:lnTo>
                    <a:pt x="216" y="1297"/>
                  </a:lnTo>
                  <a:lnTo>
                    <a:pt x="217" y="1285"/>
                  </a:lnTo>
                  <a:lnTo>
                    <a:pt x="222" y="1276"/>
                  </a:lnTo>
                  <a:lnTo>
                    <a:pt x="224" y="1268"/>
                  </a:lnTo>
                  <a:lnTo>
                    <a:pt x="228" y="1261"/>
                  </a:lnTo>
                  <a:lnTo>
                    <a:pt x="230" y="1251"/>
                  </a:lnTo>
                  <a:lnTo>
                    <a:pt x="232" y="1246"/>
                  </a:lnTo>
                  <a:lnTo>
                    <a:pt x="234" y="1243"/>
                  </a:lnTo>
                  <a:lnTo>
                    <a:pt x="234" y="1237"/>
                  </a:lnTo>
                  <a:lnTo>
                    <a:pt x="235" y="1232"/>
                  </a:lnTo>
                  <a:lnTo>
                    <a:pt x="238" y="1222"/>
                  </a:lnTo>
                  <a:lnTo>
                    <a:pt x="240" y="1200"/>
                  </a:lnTo>
                  <a:lnTo>
                    <a:pt x="245" y="1199"/>
                  </a:lnTo>
                  <a:lnTo>
                    <a:pt x="250" y="1198"/>
                  </a:lnTo>
                  <a:lnTo>
                    <a:pt x="253" y="1196"/>
                  </a:lnTo>
                  <a:lnTo>
                    <a:pt x="258" y="1194"/>
                  </a:lnTo>
                  <a:lnTo>
                    <a:pt x="312" y="1134"/>
                  </a:lnTo>
                  <a:lnTo>
                    <a:pt x="370" y="1078"/>
                  </a:lnTo>
                  <a:lnTo>
                    <a:pt x="427" y="1022"/>
                  </a:lnTo>
                  <a:lnTo>
                    <a:pt x="488" y="969"/>
                  </a:lnTo>
                  <a:lnTo>
                    <a:pt x="548" y="915"/>
                  </a:lnTo>
                  <a:lnTo>
                    <a:pt x="612" y="864"/>
                  </a:lnTo>
                  <a:lnTo>
                    <a:pt x="677" y="815"/>
                  </a:lnTo>
                  <a:lnTo>
                    <a:pt x="744" y="768"/>
                  </a:lnTo>
                  <a:lnTo>
                    <a:pt x="749" y="767"/>
                  </a:lnTo>
                  <a:lnTo>
                    <a:pt x="755" y="767"/>
                  </a:lnTo>
                  <a:lnTo>
                    <a:pt x="760" y="765"/>
                  </a:lnTo>
                  <a:lnTo>
                    <a:pt x="762" y="764"/>
                  </a:lnTo>
                  <a:lnTo>
                    <a:pt x="766" y="764"/>
                  </a:lnTo>
                  <a:lnTo>
                    <a:pt x="868" y="708"/>
                  </a:lnTo>
                  <a:lnTo>
                    <a:pt x="973" y="658"/>
                  </a:lnTo>
                  <a:lnTo>
                    <a:pt x="1080" y="610"/>
                  </a:lnTo>
                  <a:lnTo>
                    <a:pt x="1190" y="567"/>
                  </a:lnTo>
                  <a:lnTo>
                    <a:pt x="1301" y="526"/>
                  </a:lnTo>
                  <a:lnTo>
                    <a:pt x="1415" y="489"/>
                  </a:lnTo>
                  <a:lnTo>
                    <a:pt x="1530" y="455"/>
                  </a:lnTo>
                  <a:lnTo>
                    <a:pt x="1649" y="426"/>
                  </a:lnTo>
                  <a:lnTo>
                    <a:pt x="1768" y="399"/>
                  </a:lnTo>
                  <a:lnTo>
                    <a:pt x="1890" y="376"/>
                  </a:lnTo>
                  <a:lnTo>
                    <a:pt x="2014" y="357"/>
                  </a:lnTo>
                  <a:lnTo>
                    <a:pt x="2140" y="341"/>
                  </a:lnTo>
                  <a:lnTo>
                    <a:pt x="2267" y="328"/>
                  </a:lnTo>
                  <a:lnTo>
                    <a:pt x="2398" y="319"/>
                  </a:lnTo>
                  <a:lnTo>
                    <a:pt x="2528" y="313"/>
                  </a:lnTo>
                  <a:lnTo>
                    <a:pt x="2664" y="312"/>
                  </a:lnTo>
                  <a:lnTo>
                    <a:pt x="2688" y="312"/>
                  </a:lnTo>
                  <a:lnTo>
                    <a:pt x="2826" y="313"/>
                  </a:lnTo>
                  <a:lnTo>
                    <a:pt x="2968" y="317"/>
                  </a:lnTo>
                  <a:lnTo>
                    <a:pt x="3113" y="322"/>
                  </a:lnTo>
                  <a:lnTo>
                    <a:pt x="3262" y="328"/>
                  </a:lnTo>
                  <a:lnTo>
                    <a:pt x="3413" y="334"/>
                  </a:lnTo>
                  <a:lnTo>
                    <a:pt x="3568" y="341"/>
                  </a:lnTo>
                  <a:lnTo>
                    <a:pt x="3726" y="349"/>
                  </a:lnTo>
                  <a:lnTo>
                    <a:pt x="3888" y="360"/>
                  </a:lnTo>
                  <a:lnTo>
                    <a:pt x="3889" y="371"/>
                  </a:lnTo>
                  <a:lnTo>
                    <a:pt x="3890" y="375"/>
                  </a:lnTo>
                  <a:lnTo>
                    <a:pt x="3894" y="379"/>
                  </a:lnTo>
                  <a:lnTo>
                    <a:pt x="3902" y="387"/>
                  </a:lnTo>
                  <a:lnTo>
                    <a:pt x="3913" y="394"/>
                  </a:lnTo>
                  <a:lnTo>
                    <a:pt x="3924" y="400"/>
                  </a:lnTo>
                  <a:lnTo>
                    <a:pt x="3938" y="405"/>
                  </a:lnTo>
                  <a:lnTo>
                    <a:pt x="3953" y="407"/>
                  </a:lnTo>
                  <a:lnTo>
                    <a:pt x="3970" y="408"/>
                  </a:lnTo>
                  <a:lnTo>
                    <a:pt x="3988" y="408"/>
                  </a:lnTo>
                  <a:lnTo>
                    <a:pt x="4008" y="408"/>
                  </a:lnTo>
                  <a:lnTo>
                    <a:pt x="4013" y="407"/>
                  </a:lnTo>
                  <a:lnTo>
                    <a:pt x="4019" y="407"/>
                  </a:lnTo>
                  <a:lnTo>
                    <a:pt x="4031" y="405"/>
                  </a:lnTo>
                  <a:lnTo>
                    <a:pt x="4080" y="390"/>
                  </a:lnTo>
                  <a:lnTo>
                    <a:pt x="4129" y="379"/>
                  </a:lnTo>
                  <a:lnTo>
                    <a:pt x="4177" y="370"/>
                  </a:lnTo>
                  <a:lnTo>
                    <a:pt x="4226" y="364"/>
                  </a:lnTo>
                  <a:lnTo>
                    <a:pt x="4273" y="358"/>
                  </a:lnTo>
                  <a:lnTo>
                    <a:pt x="4320" y="355"/>
                  </a:lnTo>
                  <a:lnTo>
                    <a:pt x="4366" y="354"/>
                  </a:lnTo>
                  <a:lnTo>
                    <a:pt x="4412" y="355"/>
                  </a:lnTo>
                  <a:lnTo>
                    <a:pt x="4456" y="357"/>
                  </a:lnTo>
                  <a:lnTo>
                    <a:pt x="4500" y="363"/>
                  </a:lnTo>
                  <a:lnTo>
                    <a:pt x="4543" y="369"/>
                  </a:lnTo>
                  <a:lnTo>
                    <a:pt x="4588" y="378"/>
                  </a:lnTo>
                  <a:lnTo>
                    <a:pt x="4628" y="388"/>
                  </a:lnTo>
                  <a:lnTo>
                    <a:pt x="4670" y="401"/>
                  </a:lnTo>
                  <a:lnTo>
                    <a:pt x="4711" y="414"/>
                  </a:lnTo>
                  <a:lnTo>
                    <a:pt x="4752" y="432"/>
                  </a:lnTo>
                  <a:lnTo>
                    <a:pt x="4776" y="432"/>
                  </a:lnTo>
                  <a:lnTo>
                    <a:pt x="4968" y="432"/>
                  </a:lnTo>
                  <a:lnTo>
                    <a:pt x="4968" y="420"/>
                  </a:lnTo>
                  <a:lnTo>
                    <a:pt x="4982" y="420"/>
                  </a:lnTo>
                  <a:lnTo>
                    <a:pt x="4985" y="419"/>
                  </a:lnTo>
                  <a:lnTo>
                    <a:pt x="4988" y="419"/>
                  </a:lnTo>
                  <a:lnTo>
                    <a:pt x="4996" y="419"/>
                  </a:lnTo>
                  <a:lnTo>
                    <a:pt x="5008" y="417"/>
                  </a:lnTo>
                  <a:lnTo>
                    <a:pt x="5012" y="414"/>
                  </a:lnTo>
                  <a:lnTo>
                    <a:pt x="5015" y="413"/>
                  </a:lnTo>
                  <a:lnTo>
                    <a:pt x="5018" y="413"/>
                  </a:lnTo>
                  <a:lnTo>
                    <a:pt x="5026" y="407"/>
                  </a:lnTo>
                  <a:lnTo>
                    <a:pt x="5028" y="403"/>
                  </a:lnTo>
                  <a:lnTo>
                    <a:pt x="5032" y="401"/>
                  </a:lnTo>
                  <a:lnTo>
                    <a:pt x="5036" y="393"/>
                  </a:lnTo>
                  <a:lnTo>
                    <a:pt x="5038" y="388"/>
                  </a:lnTo>
                  <a:lnTo>
                    <a:pt x="5040" y="384"/>
                  </a:lnTo>
                  <a:lnTo>
                    <a:pt x="5064" y="382"/>
                  </a:lnTo>
                  <a:lnTo>
                    <a:pt x="5112" y="371"/>
                  </a:lnTo>
                  <a:lnTo>
                    <a:pt x="5160" y="363"/>
                  </a:lnTo>
                  <a:lnTo>
                    <a:pt x="5206" y="355"/>
                  </a:lnTo>
                  <a:lnTo>
                    <a:pt x="5252" y="351"/>
                  </a:lnTo>
                  <a:lnTo>
                    <a:pt x="5296" y="346"/>
                  </a:lnTo>
                  <a:lnTo>
                    <a:pt x="5340" y="343"/>
                  </a:lnTo>
                  <a:lnTo>
                    <a:pt x="5382" y="342"/>
                  </a:lnTo>
                  <a:lnTo>
                    <a:pt x="5424" y="345"/>
                  </a:lnTo>
                  <a:lnTo>
                    <a:pt x="5462" y="346"/>
                  </a:lnTo>
                  <a:lnTo>
                    <a:pt x="5502" y="351"/>
                  </a:lnTo>
                  <a:lnTo>
                    <a:pt x="5539" y="355"/>
                  </a:lnTo>
                  <a:lnTo>
                    <a:pt x="5576" y="364"/>
                  </a:lnTo>
                  <a:lnTo>
                    <a:pt x="5611" y="371"/>
                  </a:lnTo>
                  <a:lnTo>
                    <a:pt x="5646" y="382"/>
                  </a:lnTo>
                  <a:lnTo>
                    <a:pt x="5678" y="394"/>
                  </a:lnTo>
                  <a:lnTo>
                    <a:pt x="5712" y="408"/>
                  </a:lnTo>
                  <a:lnTo>
                    <a:pt x="5717" y="407"/>
                  </a:lnTo>
                  <a:lnTo>
                    <a:pt x="5723" y="407"/>
                  </a:lnTo>
                  <a:lnTo>
                    <a:pt x="5732" y="403"/>
                  </a:lnTo>
                  <a:lnTo>
                    <a:pt x="5772" y="377"/>
                  </a:lnTo>
                  <a:lnTo>
                    <a:pt x="5812" y="351"/>
                  </a:lnTo>
                  <a:lnTo>
                    <a:pt x="5849" y="322"/>
                  </a:lnTo>
                  <a:lnTo>
                    <a:pt x="5867" y="307"/>
                  </a:lnTo>
                  <a:lnTo>
                    <a:pt x="5886" y="294"/>
                  </a:lnTo>
                  <a:lnTo>
                    <a:pt x="5921" y="263"/>
                  </a:lnTo>
                  <a:lnTo>
                    <a:pt x="5957" y="233"/>
                  </a:lnTo>
                  <a:lnTo>
                    <a:pt x="5990" y="201"/>
                  </a:lnTo>
                  <a:lnTo>
                    <a:pt x="6024" y="168"/>
                  </a:lnTo>
                  <a:lnTo>
                    <a:pt x="6029" y="167"/>
                  </a:lnTo>
                  <a:lnTo>
                    <a:pt x="6035" y="167"/>
                  </a:lnTo>
                  <a:lnTo>
                    <a:pt x="6040" y="164"/>
                  </a:lnTo>
                  <a:lnTo>
                    <a:pt x="6042" y="163"/>
                  </a:lnTo>
                  <a:lnTo>
                    <a:pt x="6046" y="163"/>
                  </a:lnTo>
                  <a:lnTo>
                    <a:pt x="6065" y="152"/>
                  </a:lnTo>
                  <a:lnTo>
                    <a:pt x="6086" y="144"/>
                  </a:lnTo>
                  <a:lnTo>
                    <a:pt x="6108" y="137"/>
                  </a:lnTo>
                  <a:lnTo>
                    <a:pt x="6132" y="132"/>
                  </a:lnTo>
                  <a:lnTo>
                    <a:pt x="6156" y="126"/>
                  </a:lnTo>
                  <a:lnTo>
                    <a:pt x="6182" y="122"/>
                  </a:lnTo>
                  <a:lnTo>
                    <a:pt x="6210" y="120"/>
                  </a:lnTo>
                  <a:lnTo>
                    <a:pt x="6240" y="120"/>
                  </a:lnTo>
                  <a:close/>
                  <a:moveTo>
                    <a:pt x="5452" y="1974"/>
                  </a:moveTo>
                  <a:lnTo>
                    <a:pt x="5460" y="1970"/>
                  </a:lnTo>
                  <a:lnTo>
                    <a:pt x="5472" y="1969"/>
                  </a:lnTo>
                  <a:lnTo>
                    <a:pt x="5521" y="2050"/>
                  </a:lnTo>
                  <a:lnTo>
                    <a:pt x="5548" y="2090"/>
                  </a:lnTo>
                  <a:lnTo>
                    <a:pt x="5576" y="2131"/>
                  </a:lnTo>
                  <a:lnTo>
                    <a:pt x="5578" y="2132"/>
                  </a:lnTo>
                  <a:lnTo>
                    <a:pt x="5581" y="2134"/>
                  </a:lnTo>
                  <a:lnTo>
                    <a:pt x="5592" y="2137"/>
                  </a:lnTo>
                  <a:lnTo>
                    <a:pt x="5587" y="2175"/>
                  </a:lnTo>
                  <a:lnTo>
                    <a:pt x="5586" y="2212"/>
                  </a:lnTo>
                  <a:lnTo>
                    <a:pt x="5585" y="2248"/>
                  </a:lnTo>
                  <a:lnTo>
                    <a:pt x="5587" y="2283"/>
                  </a:lnTo>
                  <a:lnTo>
                    <a:pt x="5590" y="2315"/>
                  </a:lnTo>
                  <a:lnTo>
                    <a:pt x="5596" y="2346"/>
                  </a:lnTo>
                  <a:lnTo>
                    <a:pt x="5603" y="2375"/>
                  </a:lnTo>
                  <a:lnTo>
                    <a:pt x="5612" y="2402"/>
                  </a:lnTo>
                  <a:lnTo>
                    <a:pt x="5615" y="2413"/>
                  </a:lnTo>
                  <a:lnTo>
                    <a:pt x="5616" y="2425"/>
                  </a:lnTo>
                  <a:lnTo>
                    <a:pt x="5602" y="2450"/>
                  </a:lnTo>
                  <a:lnTo>
                    <a:pt x="5587" y="2474"/>
                  </a:lnTo>
                  <a:lnTo>
                    <a:pt x="5572" y="2496"/>
                  </a:lnTo>
                  <a:lnTo>
                    <a:pt x="5555" y="2516"/>
                  </a:lnTo>
                  <a:lnTo>
                    <a:pt x="5536" y="2534"/>
                  </a:lnTo>
                  <a:lnTo>
                    <a:pt x="5515" y="2551"/>
                  </a:lnTo>
                  <a:lnTo>
                    <a:pt x="5494" y="2567"/>
                  </a:lnTo>
                  <a:lnTo>
                    <a:pt x="5472" y="2581"/>
                  </a:lnTo>
                  <a:lnTo>
                    <a:pt x="5472" y="2569"/>
                  </a:lnTo>
                  <a:lnTo>
                    <a:pt x="5458" y="2559"/>
                  </a:lnTo>
                  <a:lnTo>
                    <a:pt x="5446" y="2550"/>
                  </a:lnTo>
                  <a:lnTo>
                    <a:pt x="5435" y="2539"/>
                  </a:lnTo>
                  <a:lnTo>
                    <a:pt x="5426" y="2528"/>
                  </a:lnTo>
                  <a:lnTo>
                    <a:pt x="5417" y="2515"/>
                  </a:lnTo>
                  <a:lnTo>
                    <a:pt x="5410" y="2502"/>
                  </a:lnTo>
                  <a:lnTo>
                    <a:pt x="5399" y="2472"/>
                  </a:lnTo>
                  <a:lnTo>
                    <a:pt x="5394" y="2454"/>
                  </a:lnTo>
                  <a:lnTo>
                    <a:pt x="5392" y="2436"/>
                  </a:lnTo>
                  <a:lnTo>
                    <a:pt x="5389" y="2415"/>
                  </a:lnTo>
                  <a:lnTo>
                    <a:pt x="5389" y="2396"/>
                  </a:lnTo>
                  <a:lnTo>
                    <a:pt x="5390" y="2353"/>
                  </a:lnTo>
                  <a:lnTo>
                    <a:pt x="5393" y="2329"/>
                  </a:lnTo>
                  <a:lnTo>
                    <a:pt x="5398" y="2305"/>
                  </a:lnTo>
                  <a:lnTo>
                    <a:pt x="5400" y="2281"/>
                  </a:lnTo>
                  <a:lnTo>
                    <a:pt x="5384" y="2259"/>
                  </a:lnTo>
                  <a:lnTo>
                    <a:pt x="5371" y="2236"/>
                  </a:lnTo>
                  <a:lnTo>
                    <a:pt x="5360" y="2211"/>
                  </a:lnTo>
                  <a:lnTo>
                    <a:pt x="5354" y="2185"/>
                  </a:lnTo>
                  <a:lnTo>
                    <a:pt x="5352" y="2161"/>
                  </a:lnTo>
                  <a:lnTo>
                    <a:pt x="5321" y="2145"/>
                  </a:lnTo>
                  <a:lnTo>
                    <a:pt x="5292" y="2130"/>
                  </a:lnTo>
                  <a:lnTo>
                    <a:pt x="5238" y="2095"/>
                  </a:lnTo>
                  <a:lnTo>
                    <a:pt x="5212" y="2074"/>
                  </a:lnTo>
                  <a:lnTo>
                    <a:pt x="5188" y="2054"/>
                  </a:lnTo>
                  <a:lnTo>
                    <a:pt x="5164" y="2032"/>
                  </a:lnTo>
                  <a:lnTo>
                    <a:pt x="5142" y="2011"/>
                  </a:lnTo>
                  <a:lnTo>
                    <a:pt x="5138" y="2006"/>
                  </a:lnTo>
                  <a:lnTo>
                    <a:pt x="5137" y="2002"/>
                  </a:lnTo>
                  <a:lnTo>
                    <a:pt x="5136" y="1993"/>
                  </a:lnTo>
                  <a:lnTo>
                    <a:pt x="5148" y="1970"/>
                  </a:lnTo>
                  <a:lnTo>
                    <a:pt x="5160" y="1951"/>
                  </a:lnTo>
                  <a:lnTo>
                    <a:pt x="5172" y="1934"/>
                  </a:lnTo>
                  <a:lnTo>
                    <a:pt x="5185" y="1921"/>
                  </a:lnTo>
                  <a:lnTo>
                    <a:pt x="5197" y="1909"/>
                  </a:lnTo>
                  <a:lnTo>
                    <a:pt x="5212" y="1900"/>
                  </a:lnTo>
                  <a:lnTo>
                    <a:pt x="5226" y="1894"/>
                  </a:lnTo>
                  <a:lnTo>
                    <a:pt x="5240" y="1893"/>
                  </a:lnTo>
                  <a:lnTo>
                    <a:pt x="5255" y="1892"/>
                  </a:lnTo>
                  <a:lnTo>
                    <a:pt x="5269" y="1894"/>
                  </a:lnTo>
                  <a:lnTo>
                    <a:pt x="5284" y="1900"/>
                  </a:lnTo>
                  <a:lnTo>
                    <a:pt x="5299" y="1909"/>
                  </a:lnTo>
                  <a:lnTo>
                    <a:pt x="5314" y="1920"/>
                  </a:lnTo>
                  <a:lnTo>
                    <a:pt x="5330" y="1933"/>
                  </a:lnTo>
                  <a:lnTo>
                    <a:pt x="5347" y="1948"/>
                  </a:lnTo>
                  <a:lnTo>
                    <a:pt x="5364" y="1969"/>
                  </a:lnTo>
                  <a:lnTo>
                    <a:pt x="5352" y="1969"/>
                  </a:lnTo>
                  <a:lnTo>
                    <a:pt x="5353" y="1982"/>
                  </a:lnTo>
                  <a:lnTo>
                    <a:pt x="5359" y="1993"/>
                  </a:lnTo>
                  <a:lnTo>
                    <a:pt x="5368" y="1999"/>
                  </a:lnTo>
                  <a:lnTo>
                    <a:pt x="5378" y="2002"/>
                  </a:lnTo>
                  <a:lnTo>
                    <a:pt x="5392" y="2000"/>
                  </a:lnTo>
                  <a:lnTo>
                    <a:pt x="5399" y="1998"/>
                  </a:lnTo>
                  <a:lnTo>
                    <a:pt x="5408" y="1995"/>
                  </a:lnTo>
                  <a:lnTo>
                    <a:pt x="5429" y="1986"/>
                  </a:lnTo>
                  <a:lnTo>
                    <a:pt x="5452" y="1974"/>
                  </a:lnTo>
                  <a:close/>
                  <a:moveTo>
                    <a:pt x="4968" y="1825"/>
                  </a:moveTo>
                  <a:lnTo>
                    <a:pt x="4981" y="1814"/>
                  </a:lnTo>
                  <a:lnTo>
                    <a:pt x="4994" y="1807"/>
                  </a:lnTo>
                  <a:lnTo>
                    <a:pt x="5006" y="1801"/>
                  </a:lnTo>
                  <a:lnTo>
                    <a:pt x="5018" y="1797"/>
                  </a:lnTo>
                  <a:lnTo>
                    <a:pt x="5028" y="1794"/>
                  </a:lnTo>
                  <a:lnTo>
                    <a:pt x="5038" y="1792"/>
                  </a:lnTo>
                  <a:lnTo>
                    <a:pt x="5045" y="1792"/>
                  </a:lnTo>
                  <a:lnTo>
                    <a:pt x="5052" y="1796"/>
                  </a:lnTo>
                  <a:lnTo>
                    <a:pt x="5057" y="1798"/>
                  </a:lnTo>
                  <a:lnTo>
                    <a:pt x="5062" y="1804"/>
                  </a:lnTo>
                  <a:lnTo>
                    <a:pt x="5064" y="1812"/>
                  </a:lnTo>
                  <a:lnTo>
                    <a:pt x="5068" y="1821"/>
                  </a:lnTo>
                  <a:lnTo>
                    <a:pt x="5068" y="1831"/>
                  </a:lnTo>
                  <a:lnTo>
                    <a:pt x="5069" y="1843"/>
                  </a:lnTo>
                  <a:lnTo>
                    <a:pt x="5068" y="1856"/>
                  </a:lnTo>
                  <a:lnTo>
                    <a:pt x="5066" y="1873"/>
                  </a:lnTo>
                  <a:lnTo>
                    <a:pt x="5064" y="1897"/>
                  </a:lnTo>
                  <a:lnTo>
                    <a:pt x="5054" y="1915"/>
                  </a:lnTo>
                  <a:lnTo>
                    <a:pt x="5046" y="1934"/>
                  </a:lnTo>
                  <a:lnTo>
                    <a:pt x="5036" y="1951"/>
                  </a:lnTo>
                  <a:lnTo>
                    <a:pt x="5032" y="1959"/>
                  </a:lnTo>
                  <a:lnTo>
                    <a:pt x="5028" y="1969"/>
                  </a:lnTo>
                  <a:lnTo>
                    <a:pt x="5008" y="2002"/>
                  </a:lnTo>
                  <a:lnTo>
                    <a:pt x="4996" y="2018"/>
                  </a:lnTo>
                  <a:lnTo>
                    <a:pt x="4985" y="2035"/>
                  </a:lnTo>
                  <a:lnTo>
                    <a:pt x="4982" y="2035"/>
                  </a:lnTo>
                  <a:lnTo>
                    <a:pt x="4981" y="2035"/>
                  </a:lnTo>
                  <a:lnTo>
                    <a:pt x="4981" y="2036"/>
                  </a:lnTo>
                  <a:lnTo>
                    <a:pt x="4978" y="2038"/>
                  </a:lnTo>
                  <a:lnTo>
                    <a:pt x="4973" y="2040"/>
                  </a:lnTo>
                  <a:lnTo>
                    <a:pt x="4968" y="2041"/>
                  </a:lnTo>
                  <a:lnTo>
                    <a:pt x="4981" y="2013"/>
                  </a:lnTo>
                  <a:lnTo>
                    <a:pt x="4993" y="1989"/>
                  </a:lnTo>
                  <a:lnTo>
                    <a:pt x="5003" y="1966"/>
                  </a:lnTo>
                  <a:lnTo>
                    <a:pt x="5011" y="1946"/>
                  </a:lnTo>
                  <a:lnTo>
                    <a:pt x="5017" y="1926"/>
                  </a:lnTo>
                  <a:lnTo>
                    <a:pt x="5022" y="1909"/>
                  </a:lnTo>
                  <a:lnTo>
                    <a:pt x="5024" y="1893"/>
                  </a:lnTo>
                  <a:lnTo>
                    <a:pt x="5026" y="1881"/>
                  </a:lnTo>
                  <a:lnTo>
                    <a:pt x="5024" y="1868"/>
                  </a:lnTo>
                  <a:lnTo>
                    <a:pt x="5022" y="1858"/>
                  </a:lnTo>
                  <a:lnTo>
                    <a:pt x="5017" y="1850"/>
                  </a:lnTo>
                  <a:lnTo>
                    <a:pt x="5011" y="1844"/>
                  </a:lnTo>
                  <a:lnTo>
                    <a:pt x="5003" y="1838"/>
                  </a:lnTo>
                  <a:lnTo>
                    <a:pt x="4993" y="1836"/>
                  </a:lnTo>
                  <a:lnTo>
                    <a:pt x="4981" y="1834"/>
                  </a:lnTo>
                  <a:lnTo>
                    <a:pt x="4968" y="1837"/>
                  </a:lnTo>
                  <a:lnTo>
                    <a:pt x="4968" y="182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66" name="Freeform 377"/>
            <p:cNvSpPr>
              <a:spLocks/>
            </p:cNvSpPr>
            <p:nvPr/>
          </p:nvSpPr>
          <p:spPr bwMode="auto">
            <a:xfrm>
              <a:off x="4744" y="657"/>
              <a:ext cx="160" cy="229"/>
            </a:xfrm>
            <a:custGeom>
              <a:avLst/>
              <a:gdLst>
                <a:gd name="T0" fmla="*/ 324 w 480"/>
                <a:gd name="T1" fmla="*/ 78 h 689"/>
                <a:gd name="T2" fmla="*/ 293 w 480"/>
                <a:gd name="T3" fmla="*/ 94 h 689"/>
                <a:gd name="T4" fmla="*/ 263 w 480"/>
                <a:gd name="T5" fmla="*/ 106 h 689"/>
                <a:gd name="T6" fmla="*/ 242 w 480"/>
                <a:gd name="T7" fmla="*/ 110 h 689"/>
                <a:gd name="T8" fmla="*/ 223 w 480"/>
                <a:gd name="T9" fmla="*/ 101 h 689"/>
                <a:gd name="T10" fmla="*/ 216 w 480"/>
                <a:gd name="T11" fmla="*/ 77 h 689"/>
                <a:gd name="T12" fmla="*/ 211 w 480"/>
                <a:gd name="T13" fmla="*/ 56 h 689"/>
                <a:gd name="T14" fmla="*/ 178 w 480"/>
                <a:gd name="T15" fmla="*/ 28 h 689"/>
                <a:gd name="T16" fmla="*/ 148 w 480"/>
                <a:gd name="T17" fmla="*/ 8 h 689"/>
                <a:gd name="T18" fmla="*/ 119 w 480"/>
                <a:gd name="T19" fmla="*/ 0 h 689"/>
                <a:gd name="T20" fmla="*/ 90 w 480"/>
                <a:gd name="T21" fmla="*/ 2 h 689"/>
                <a:gd name="T22" fmla="*/ 61 w 480"/>
                <a:gd name="T23" fmla="*/ 17 h 689"/>
                <a:gd name="T24" fmla="*/ 36 w 480"/>
                <a:gd name="T25" fmla="*/ 42 h 689"/>
                <a:gd name="T26" fmla="*/ 12 w 480"/>
                <a:gd name="T27" fmla="*/ 78 h 689"/>
                <a:gd name="T28" fmla="*/ 1 w 480"/>
                <a:gd name="T29" fmla="*/ 110 h 689"/>
                <a:gd name="T30" fmla="*/ 6 w 480"/>
                <a:gd name="T31" fmla="*/ 119 h 689"/>
                <a:gd name="T32" fmla="*/ 52 w 480"/>
                <a:gd name="T33" fmla="*/ 162 h 689"/>
                <a:gd name="T34" fmla="*/ 102 w 480"/>
                <a:gd name="T35" fmla="*/ 203 h 689"/>
                <a:gd name="T36" fmla="*/ 185 w 480"/>
                <a:gd name="T37" fmla="*/ 253 h 689"/>
                <a:gd name="T38" fmla="*/ 218 w 480"/>
                <a:gd name="T39" fmla="*/ 293 h 689"/>
                <a:gd name="T40" fmla="*/ 235 w 480"/>
                <a:gd name="T41" fmla="*/ 344 h 689"/>
                <a:gd name="T42" fmla="*/ 264 w 480"/>
                <a:gd name="T43" fmla="*/ 389 h 689"/>
                <a:gd name="T44" fmla="*/ 257 w 480"/>
                <a:gd name="T45" fmla="*/ 437 h 689"/>
                <a:gd name="T46" fmla="*/ 253 w 480"/>
                <a:gd name="T47" fmla="*/ 504 h 689"/>
                <a:gd name="T48" fmla="*/ 256 w 480"/>
                <a:gd name="T49" fmla="*/ 544 h 689"/>
                <a:gd name="T50" fmla="*/ 263 w 480"/>
                <a:gd name="T51" fmla="*/ 580 h 689"/>
                <a:gd name="T52" fmla="*/ 281 w 480"/>
                <a:gd name="T53" fmla="*/ 623 h 689"/>
                <a:gd name="T54" fmla="*/ 299 w 480"/>
                <a:gd name="T55" fmla="*/ 647 h 689"/>
                <a:gd name="T56" fmla="*/ 322 w 480"/>
                <a:gd name="T57" fmla="*/ 667 h 689"/>
                <a:gd name="T58" fmla="*/ 336 w 480"/>
                <a:gd name="T59" fmla="*/ 689 h 689"/>
                <a:gd name="T60" fmla="*/ 379 w 480"/>
                <a:gd name="T61" fmla="*/ 659 h 689"/>
                <a:gd name="T62" fmla="*/ 419 w 480"/>
                <a:gd name="T63" fmla="*/ 624 h 689"/>
                <a:gd name="T64" fmla="*/ 451 w 480"/>
                <a:gd name="T65" fmla="*/ 582 h 689"/>
                <a:gd name="T66" fmla="*/ 480 w 480"/>
                <a:gd name="T67" fmla="*/ 533 h 689"/>
                <a:gd name="T68" fmla="*/ 476 w 480"/>
                <a:gd name="T69" fmla="*/ 510 h 689"/>
                <a:gd name="T70" fmla="*/ 460 w 480"/>
                <a:gd name="T71" fmla="*/ 454 h 689"/>
                <a:gd name="T72" fmla="*/ 451 w 480"/>
                <a:gd name="T73" fmla="*/ 391 h 689"/>
                <a:gd name="T74" fmla="*/ 450 w 480"/>
                <a:gd name="T75" fmla="*/ 320 h 689"/>
                <a:gd name="T76" fmla="*/ 456 w 480"/>
                <a:gd name="T77" fmla="*/ 245 h 689"/>
                <a:gd name="T78" fmla="*/ 442 w 480"/>
                <a:gd name="T79" fmla="*/ 240 h 689"/>
                <a:gd name="T80" fmla="*/ 412 w 480"/>
                <a:gd name="T81" fmla="*/ 198 h 689"/>
                <a:gd name="T82" fmla="*/ 336 w 480"/>
                <a:gd name="T83" fmla="*/ 7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0" h="689">
                  <a:moveTo>
                    <a:pt x="336" y="77"/>
                  </a:moveTo>
                  <a:lnTo>
                    <a:pt x="324" y="78"/>
                  </a:lnTo>
                  <a:lnTo>
                    <a:pt x="316" y="82"/>
                  </a:lnTo>
                  <a:lnTo>
                    <a:pt x="293" y="94"/>
                  </a:lnTo>
                  <a:lnTo>
                    <a:pt x="272" y="103"/>
                  </a:lnTo>
                  <a:lnTo>
                    <a:pt x="263" y="106"/>
                  </a:lnTo>
                  <a:lnTo>
                    <a:pt x="256" y="108"/>
                  </a:lnTo>
                  <a:lnTo>
                    <a:pt x="242" y="110"/>
                  </a:lnTo>
                  <a:lnTo>
                    <a:pt x="232" y="107"/>
                  </a:lnTo>
                  <a:lnTo>
                    <a:pt x="223" y="101"/>
                  </a:lnTo>
                  <a:lnTo>
                    <a:pt x="217" y="90"/>
                  </a:lnTo>
                  <a:lnTo>
                    <a:pt x="216" y="77"/>
                  </a:lnTo>
                  <a:lnTo>
                    <a:pt x="228" y="77"/>
                  </a:lnTo>
                  <a:lnTo>
                    <a:pt x="211" y="56"/>
                  </a:lnTo>
                  <a:lnTo>
                    <a:pt x="194" y="41"/>
                  </a:lnTo>
                  <a:lnTo>
                    <a:pt x="178" y="28"/>
                  </a:lnTo>
                  <a:lnTo>
                    <a:pt x="163" y="17"/>
                  </a:lnTo>
                  <a:lnTo>
                    <a:pt x="148" y="8"/>
                  </a:lnTo>
                  <a:lnTo>
                    <a:pt x="133" y="2"/>
                  </a:lnTo>
                  <a:lnTo>
                    <a:pt x="119" y="0"/>
                  </a:lnTo>
                  <a:lnTo>
                    <a:pt x="104" y="1"/>
                  </a:lnTo>
                  <a:lnTo>
                    <a:pt x="90" y="2"/>
                  </a:lnTo>
                  <a:lnTo>
                    <a:pt x="76" y="8"/>
                  </a:lnTo>
                  <a:lnTo>
                    <a:pt x="61" y="17"/>
                  </a:lnTo>
                  <a:lnTo>
                    <a:pt x="49" y="29"/>
                  </a:lnTo>
                  <a:lnTo>
                    <a:pt x="36" y="42"/>
                  </a:lnTo>
                  <a:lnTo>
                    <a:pt x="24" y="59"/>
                  </a:lnTo>
                  <a:lnTo>
                    <a:pt x="12" y="78"/>
                  </a:lnTo>
                  <a:lnTo>
                    <a:pt x="0" y="101"/>
                  </a:lnTo>
                  <a:lnTo>
                    <a:pt x="1" y="110"/>
                  </a:lnTo>
                  <a:lnTo>
                    <a:pt x="2" y="114"/>
                  </a:lnTo>
                  <a:lnTo>
                    <a:pt x="6" y="119"/>
                  </a:lnTo>
                  <a:lnTo>
                    <a:pt x="28" y="140"/>
                  </a:lnTo>
                  <a:lnTo>
                    <a:pt x="52" y="162"/>
                  </a:lnTo>
                  <a:lnTo>
                    <a:pt x="76" y="182"/>
                  </a:lnTo>
                  <a:lnTo>
                    <a:pt x="102" y="203"/>
                  </a:lnTo>
                  <a:lnTo>
                    <a:pt x="156" y="238"/>
                  </a:lnTo>
                  <a:lnTo>
                    <a:pt x="185" y="253"/>
                  </a:lnTo>
                  <a:lnTo>
                    <a:pt x="216" y="269"/>
                  </a:lnTo>
                  <a:lnTo>
                    <a:pt x="218" y="293"/>
                  </a:lnTo>
                  <a:lnTo>
                    <a:pt x="224" y="319"/>
                  </a:lnTo>
                  <a:lnTo>
                    <a:pt x="235" y="344"/>
                  </a:lnTo>
                  <a:lnTo>
                    <a:pt x="248" y="367"/>
                  </a:lnTo>
                  <a:lnTo>
                    <a:pt x="264" y="389"/>
                  </a:lnTo>
                  <a:lnTo>
                    <a:pt x="262" y="413"/>
                  </a:lnTo>
                  <a:lnTo>
                    <a:pt x="257" y="437"/>
                  </a:lnTo>
                  <a:lnTo>
                    <a:pt x="254" y="461"/>
                  </a:lnTo>
                  <a:lnTo>
                    <a:pt x="253" y="504"/>
                  </a:lnTo>
                  <a:lnTo>
                    <a:pt x="253" y="523"/>
                  </a:lnTo>
                  <a:lnTo>
                    <a:pt x="256" y="544"/>
                  </a:lnTo>
                  <a:lnTo>
                    <a:pt x="258" y="562"/>
                  </a:lnTo>
                  <a:lnTo>
                    <a:pt x="263" y="580"/>
                  </a:lnTo>
                  <a:lnTo>
                    <a:pt x="274" y="610"/>
                  </a:lnTo>
                  <a:lnTo>
                    <a:pt x="281" y="623"/>
                  </a:lnTo>
                  <a:lnTo>
                    <a:pt x="290" y="636"/>
                  </a:lnTo>
                  <a:lnTo>
                    <a:pt x="299" y="647"/>
                  </a:lnTo>
                  <a:lnTo>
                    <a:pt x="310" y="658"/>
                  </a:lnTo>
                  <a:lnTo>
                    <a:pt x="322" y="667"/>
                  </a:lnTo>
                  <a:lnTo>
                    <a:pt x="336" y="677"/>
                  </a:lnTo>
                  <a:lnTo>
                    <a:pt x="336" y="689"/>
                  </a:lnTo>
                  <a:lnTo>
                    <a:pt x="358" y="675"/>
                  </a:lnTo>
                  <a:lnTo>
                    <a:pt x="379" y="659"/>
                  </a:lnTo>
                  <a:lnTo>
                    <a:pt x="400" y="642"/>
                  </a:lnTo>
                  <a:lnTo>
                    <a:pt x="419" y="624"/>
                  </a:lnTo>
                  <a:lnTo>
                    <a:pt x="436" y="604"/>
                  </a:lnTo>
                  <a:lnTo>
                    <a:pt x="451" y="582"/>
                  </a:lnTo>
                  <a:lnTo>
                    <a:pt x="466" y="558"/>
                  </a:lnTo>
                  <a:lnTo>
                    <a:pt x="480" y="533"/>
                  </a:lnTo>
                  <a:lnTo>
                    <a:pt x="479" y="521"/>
                  </a:lnTo>
                  <a:lnTo>
                    <a:pt x="476" y="510"/>
                  </a:lnTo>
                  <a:lnTo>
                    <a:pt x="467" y="483"/>
                  </a:lnTo>
                  <a:lnTo>
                    <a:pt x="460" y="454"/>
                  </a:lnTo>
                  <a:lnTo>
                    <a:pt x="454" y="423"/>
                  </a:lnTo>
                  <a:lnTo>
                    <a:pt x="451" y="391"/>
                  </a:lnTo>
                  <a:lnTo>
                    <a:pt x="449" y="356"/>
                  </a:lnTo>
                  <a:lnTo>
                    <a:pt x="450" y="320"/>
                  </a:lnTo>
                  <a:lnTo>
                    <a:pt x="451" y="283"/>
                  </a:lnTo>
                  <a:lnTo>
                    <a:pt x="456" y="245"/>
                  </a:lnTo>
                  <a:lnTo>
                    <a:pt x="445" y="242"/>
                  </a:lnTo>
                  <a:lnTo>
                    <a:pt x="442" y="240"/>
                  </a:lnTo>
                  <a:lnTo>
                    <a:pt x="440" y="239"/>
                  </a:lnTo>
                  <a:lnTo>
                    <a:pt x="412" y="198"/>
                  </a:lnTo>
                  <a:lnTo>
                    <a:pt x="385" y="158"/>
                  </a:lnTo>
                  <a:lnTo>
                    <a:pt x="336" y="7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67" name="Freeform 378"/>
            <p:cNvSpPr>
              <a:spLocks/>
            </p:cNvSpPr>
            <p:nvPr/>
          </p:nvSpPr>
          <p:spPr bwMode="auto">
            <a:xfrm>
              <a:off x="4688" y="623"/>
              <a:ext cx="34" cy="83"/>
            </a:xfrm>
            <a:custGeom>
              <a:avLst/>
              <a:gdLst>
                <a:gd name="T0" fmla="*/ 98 w 101"/>
                <a:gd name="T1" fmla="*/ 81 h 249"/>
                <a:gd name="T2" fmla="*/ 100 w 101"/>
                <a:gd name="T3" fmla="*/ 64 h 249"/>
                <a:gd name="T4" fmla="*/ 101 w 101"/>
                <a:gd name="T5" fmla="*/ 51 h 249"/>
                <a:gd name="T6" fmla="*/ 100 w 101"/>
                <a:gd name="T7" fmla="*/ 39 h 249"/>
                <a:gd name="T8" fmla="*/ 100 w 101"/>
                <a:gd name="T9" fmla="*/ 29 h 249"/>
                <a:gd name="T10" fmla="*/ 96 w 101"/>
                <a:gd name="T11" fmla="*/ 20 h 249"/>
                <a:gd name="T12" fmla="*/ 94 w 101"/>
                <a:gd name="T13" fmla="*/ 12 h 249"/>
                <a:gd name="T14" fmla="*/ 89 w 101"/>
                <a:gd name="T15" fmla="*/ 6 h 249"/>
                <a:gd name="T16" fmla="*/ 84 w 101"/>
                <a:gd name="T17" fmla="*/ 4 h 249"/>
                <a:gd name="T18" fmla="*/ 77 w 101"/>
                <a:gd name="T19" fmla="*/ 0 h 249"/>
                <a:gd name="T20" fmla="*/ 70 w 101"/>
                <a:gd name="T21" fmla="*/ 0 h 249"/>
                <a:gd name="T22" fmla="*/ 60 w 101"/>
                <a:gd name="T23" fmla="*/ 2 h 249"/>
                <a:gd name="T24" fmla="*/ 50 w 101"/>
                <a:gd name="T25" fmla="*/ 5 h 249"/>
                <a:gd name="T26" fmla="*/ 38 w 101"/>
                <a:gd name="T27" fmla="*/ 9 h 249"/>
                <a:gd name="T28" fmla="*/ 26 w 101"/>
                <a:gd name="T29" fmla="*/ 15 h 249"/>
                <a:gd name="T30" fmla="*/ 13 w 101"/>
                <a:gd name="T31" fmla="*/ 22 h 249"/>
                <a:gd name="T32" fmla="*/ 0 w 101"/>
                <a:gd name="T33" fmla="*/ 33 h 249"/>
                <a:gd name="T34" fmla="*/ 0 w 101"/>
                <a:gd name="T35" fmla="*/ 45 h 249"/>
                <a:gd name="T36" fmla="*/ 13 w 101"/>
                <a:gd name="T37" fmla="*/ 42 h 249"/>
                <a:gd name="T38" fmla="*/ 25 w 101"/>
                <a:gd name="T39" fmla="*/ 44 h 249"/>
                <a:gd name="T40" fmla="*/ 35 w 101"/>
                <a:gd name="T41" fmla="*/ 46 h 249"/>
                <a:gd name="T42" fmla="*/ 43 w 101"/>
                <a:gd name="T43" fmla="*/ 52 h 249"/>
                <a:gd name="T44" fmla="*/ 49 w 101"/>
                <a:gd name="T45" fmla="*/ 58 h 249"/>
                <a:gd name="T46" fmla="*/ 54 w 101"/>
                <a:gd name="T47" fmla="*/ 66 h 249"/>
                <a:gd name="T48" fmla="*/ 56 w 101"/>
                <a:gd name="T49" fmla="*/ 76 h 249"/>
                <a:gd name="T50" fmla="*/ 58 w 101"/>
                <a:gd name="T51" fmla="*/ 89 h 249"/>
                <a:gd name="T52" fmla="*/ 56 w 101"/>
                <a:gd name="T53" fmla="*/ 101 h 249"/>
                <a:gd name="T54" fmla="*/ 54 w 101"/>
                <a:gd name="T55" fmla="*/ 117 h 249"/>
                <a:gd name="T56" fmla="*/ 49 w 101"/>
                <a:gd name="T57" fmla="*/ 134 h 249"/>
                <a:gd name="T58" fmla="*/ 43 w 101"/>
                <a:gd name="T59" fmla="*/ 154 h 249"/>
                <a:gd name="T60" fmla="*/ 35 w 101"/>
                <a:gd name="T61" fmla="*/ 174 h 249"/>
                <a:gd name="T62" fmla="*/ 25 w 101"/>
                <a:gd name="T63" fmla="*/ 197 h 249"/>
                <a:gd name="T64" fmla="*/ 13 w 101"/>
                <a:gd name="T65" fmla="*/ 221 h 249"/>
                <a:gd name="T66" fmla="*/ 0 w 101"/>
                <a:gd name="T67" fmla="*/ 249 h 249"/>
                <a:gd name="T68" fmla="*/ 5 w 101"/>
                <a:gd name="T69" fmla="*/ 248 h 249"/>
                <a:gd name="T70" fmla="*/ 10 w 101"/>
                <a:gd name="T71" fmla="*/ 246 h 249"/>
                <a:gd name="T72" fmla="*/ 13 w 101"/>
                <a:gd name="T73" fmla="*/ 244 h 249"/>
                <a:gd name="T74" fmla="*/ 13 w 101"/>
                <a:gd name="T75" fmla="*/ 243 h 249"/>
                <a:gd name="T76" fmla="*/ 14 w 101"/>
                <a:gd name="T77" fmla="*/ 243 h 249"/>
                <a:gd name="T78" fmla="*/ 17 w 101"/>
                <a:gd name="T79" fmla="*/ 243 h 249"/>
                <a:gd name="T80" fmla="*/ 28 w 101"/>
                <a:gd name="T81" fmla="*/ 226 h 249"/>
                <a:gd name="T82" fmla="*/ 40 w 101"/>
                <a:gd name="T83" fmla="*/ 210 h 249"/>
                <a:gd name="T84" fmla="*/ 60 w 101"/>
                <a:gd name="T85" fmla="*/ 177 h 249"/>
                <a:gd name="T86" fmla="*/ 64 w 101"/>
                <a:gd name="T87" fmla="*/ 167 h 249"/>
                <a:gd name="T88" fmla="*/ 68 w 101"/>
                <a:gd name="T89" fmla="*/ 159 h 249"/>
                <a:gd name="T90" fmla="*/ 78 w 101"/>
                <a:gd name="T91" fmla="*/ 142 h 249"/>
                <a:gd name="T92" fmla="*/ 86 w 101"/>
                <a:gd name="T93" fmla="*/ 123 h 249"/>
                <a:gd name="T94" fmla="*/ 96 w 101"/>
                <a:gd name="T95" fmla="*/ 105 h 249"/>
                <a:gd name="T96" fmla="*/ 98 w 101"/>
                <a:gd name="T97" fmla="*/ 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1" h="249">
                  <a:moveTo>
                    <a:pt x="98" y="81"/>
                  </a:moveTo>
                  <a:lnTo>
                    <a:pt x="100" y="64"/>
                  </a:lnTo>
                  <a:lnTo>
                    <a:pt x="101" y="51"/>
                  </a:lnTo>
                  <a:lnTo>
                    <a:pt x="100" y="39"/>
                  </a:lnTo>
                  <a:lnTo>
                    <a:pt x="100" y="29"/>
                  </a:lnTo>
                  <a:lnTo>
                    <a:pt x="96" y="20"/>
                  </a:lnTo>
                  <a:lnTo>
                    <a:pt x="94" y="12"/>
                  </a:lnTo>
                  <a:lnTo>
                    <a:pt x="89" y="6"/>
                  </a:lnTo>
                  <a:lnTo>
                    <a:pt x="84" y="4"/>
                  </a:lnTo>
                  <a:lnTo>
                    <a:pt x="77" y="0"/>
                  </a:lnTo>
                  <a:lnTo>
                    <a:pt x="70" y="0"/>
                  </a:lnTo>
                  <a:lnTo>
                    <a:pt x="60" y="2"/>
                  </a:lnTo>
                  <a:lnTo>
                    <a:pt x="50" y="5"/>
                  </a:lnTo>
                  <a:lnTo>
                    <a:pt x="38" y="9"/>
                  </a:lnTo>
                  <a:lnTo>
                    <a:pt x="26" y="15"/>
                  </a:lnTo>
                  <a:lnTo>
                    <a:pt x="13" y="22"/>
                  </a:lnTo>
                  <a:lnTo>
                    <a:pt x="0" y="33"/>
                  </a:lnTo>
                  <a:lnTo>
                    <a:pt x="0" y="45"/>
                  </a:lnTo>
                  <a:lnTo>
                    <a:pt x="13" y="42"/>
                  </a:lnTo>
                  <a:lnTo>
                    <a:pt x="25" y="44"/>
                  </a:lnTo>
                  <a:lnTo>
                    <a:pt x="35" y="46"/>
                  </a:lnTo>
                  <a:lnTo>
                    <a:pt x="43" y="52"/>
                  </a:lnTo>
                  <a:lnTo>
                    <a:pt x="49" y="58"/>
                  </a:lnTo>
                  <a:lnTo>
                    <a:pt x="54" y="66"/>
                  </a:lnTo>
                  <a:lnTo>
                    <a:pt x="56" y="76"/>
                  </a:lnTo>
                  <a:lnTo>
                    <a:pt x="58" y="89"/>
                  </a:lnTo>
                  <a:lnTo>
                    <a:pt x="56" y="101"/>
                  </a:lnTo>
                  <a:lnTo>
                    <a:pt x="54" y="117"/>
                  </a:lnTo>
                  <a:lnTo>
                    <a:pt x="49" y="134"/>
                  </a:lnTo>
                  <a:lnTo>
                    <a:pt x="43" y="154"/>
                  </a:lnTo>
                  <a:lnTo>
                    <a:pt x="35" y="174"/>
                  </a:lnTo>
                  <a:lnTo>
                    <a:pt x="25" y="197"/>
                  </a:lnTo>
                  <a:lnTo>
                    <a:pt x="13" y="221"/>
                  </a:lnTo>
                  <a:lnTo>
                    <a:pt x="0" y="249"/>
                  </a:lnTo>
                  <a:lnTo>
                    <a:pt x="5" y="248"/>
                  </a:lnTo>
                  <a:lnTo>
                    <a:pt x="10" y="246"/>
                  </a:lnTo>
                  <a:lnTo>
                    <a:pt x="13" y="244"/>
                  </a:lnTo>
                  <a:lnTo>
                    <a:pt x="13" y="243"/>
                  </a:lnTo>
                  <a:lnTo>
                    <a:pt x="14" y="243"/>
                  </a:lnTo>
                  <a:lnTo>
                    <a:pt x="17" y="243"/>
                  </a:lnTo>
                  <a:lnTo>
                    <a:pt x="28" y="226"/>
                  </a:lnTo>
                  <a:lnTo>
                    <a:pt x="40" y="210"/>
                  </a:lnTo>
                  <a:lnTo>
                    <a:pt x="60" y="177"/>
                  </a:lnTo>
                  <a:lnTo>
                    <a:pt x="64" y="167"/>
                  </a:lnTo>
                  <a:lnTo>
                    <a:pt x="68" y="159"/>
                  </a:lnTo>
                  <a:lnTo>
                    <a:pt x="78" y="142"/>
                  </a:lnTo>
                  <a:lnTo>
                    <a:pt x="86" y="123"/>
                  </a:lnTo>
                  <a:lnTo>
                    <a:pt x="96" y="105"/>
                  </a:lnTo>
                  <a:lnTo>
                    <a:pt x="98" y="8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68" name="Freeform 379"/>
            <p:cNvSpPr>
              <a:spLocks/>
            </p:cNvSpPr>
            <p:nvPr/>
          </p:nvSpPr>
          <p:spPr bwMode="auto">
            <a:xfrm>
              <a:off x="4008" y="410"/>
              <a:ext cx="572" cy="608"/>
            </a:xfrm>
            <a:custGeom>
              <a:avLst/>
              <a:gdLst>
                <a:gd name="T0" fmla="*/ 1279 w 1715"/>
                <a:gd name="T1" fmla="*/ 1702 h 1825"/>
                <a:gd name="T2" fmla="*/ 1162 w 1715"/>
                <a:gd name="T3" fmla="*/ 1550 h 1825"/>
                <a:gd name="T4" fmla="*/ 1132 w 1715"/>
                <a:gd name="T5" fmla="*/ 1357 h 1825"/>
                <a:gd name="T6" fmla="*/ 1079 w 1715"/>
                <a:gd name="T7" fmla="*/ 1194 h 1825"/>
                <a:gd name="T8" fmla="*/ 1013 w 1715"/>
                <a:gd name="T9" fmla="*/ 1005 h 1825"/>
                <a:gd name="T10" fmla="*/ 979 w 1715"/>
                <a:gd name="T11" fmla="*/ 916 h 1825"/>
                <a:gd name="T12" fmla="*/ 956 w 1715"/>
                <a:gd name="T13" fmla="*/ 818 h 1825"/>
                <a:gd name="T14" fmla="*/ 946 w 1715"/>
                <a:gd name="T15" fmla="*/ 788 h 1825"/>
                <a:gd name="T16" fmla="*/ 914 w 1715"/>
                <a:gd name="T17" fmla="*/ 753 h 1825"/>
                <a:gd name="T18" fmla="*/ 877 w 1715"/>
                <a:gd name="T19" fmla="*/ 693 h 1825"/>
                <a:gd name="T20" fmla="*/ 839 w 1715"/>
                <a:gd name="T21" fmla="*/ 560 h 1825"/>
                <a:gd name="T22" fmla="*/ 864 w 1715"/>
                <a:gd name="T23" fmla="*/ 391 h 1825"/>
                <a:gd name="T24" fmla="*/ 894 w 1715"/>
                <a:gd name="T25" fmla="*/ 321 h 1825"/>
                <a:gd name="T26" fmla="*/ 972 w 1715"/>
                <a:gd name="T27" fmla="*/ 263 h 1825"/>
                <a:gd name="T28" fmla="*/ 1066 w 1715"/>
                <a:gd name="T29" fmla="*/ 191 h 1825"/>
                <a:gd name="T30" fmla="*/ 1152 w 1715"/>
                <a:gd name="T31" fmla="*/ 121 h 1825"/>
                <a:gd name="T32" fmla="*/ 1170 w 1715"/>
                <a:gd name="T33" fmla="*/ 50 h 1825"/>
                <a:gd name="T34" fmla="*/ 1152 w 1715"/>
                <a:gd name="T35" fmla="*/ 0 h 1825"/>
                <a:gd name="T36" fmla="*/ 1075 w 1715"/>
                <a:gd name="T37" fmla="*/ 72 h 1825"/>
                <a:gd name="T38" fmla="*/ 949 w 1715"/>
                <a:gd name="T39" fmla="*/ 200 h 1825"/>
                <a:gd name="T40" fmla="*/ 792 w 1715"/>
                <a:gd name="T41" fmla="*/ 337 h 1825"/>
                <a:gd name="T42" fmla="*/ 781 w 1715"/>
                <a:gd name="T43" fmla="*/ 464 h 1825"/>
                <a:gd name="T44" fmla="*/ 773 w 1715"/>
                <a:gd name="T45" fmla="*/ 554 h 1825"/>
                <a:gd name="T46" fmla="*/ 719 w 1715"/>
                <a:gd name="T47" fmla="*/ 575 h 1825"/>
                <a:gd name="T48" fmla="*/ 655 w 1715"/>
                <a:gd name="T49" fmla="*/ 596 h 1825"/>
                <a:gd name="T50" fmla="*/ 601 w 1715"/>
                <a:gd name="T51" fmla="*/ 651 h 1825"/>
                <a:gd name="T52" fmla="*/ 496 w 1715"/>
                <a:gd name="T53" fmla="*/ 666 h 1825"/>
                <a:gd name="T54" fmla="*/ 407 w 1715"/>
                <a:gd name="T55" fmla="*/ 678 h 1825"/>
                <a:gd name="T56" fmla="*/ 0 w 1715"/>
                <a:gd name="T57" fmla="*/ 793 h 1825"/>
                <a:gd name="T58" fmla="*/ 49 w 1715"/>
                <a:gd name="T59" fmla="*/ 841 h 1825"/>
                <a:gd name="T60" fmla="*/ 121 w 1715"/>
                <a:gd name="T61" fmla="*/ 858 h 1825"/>
                <a:gd name="T62" fmla="*/ 194 w 1715"/>
                <a:gd name="T63" fmla="*/ 829 h 1825"/>
                <a:gd name="T64" fmla="*/ 360 w 1715"/>
                <a:gd name="T65" fmla="*/ 793 h 1825"/>
                <a:gd name="T66" fmla="*/ 421 w 1715"/>
                <a:gd name="T67" fmla="*/ 768 h 1825"/>
                <a:gd name="T68" fmla="*/ 559 w 1715"/>
                <a:gd name="T69" fmla="*/ 729 h 1825"/>
                <a:gd name="T70" fmla="*/ 682 w 1715"/>
                <a:gd name="T71" fmla="*/ 678 h 1825"/>
                <a:gd name="T72" fmla="*/ 773 w 1715"/>
                <a:gd name="T73" fmla="*/ 625 h 1825"/>
                <a:gd name="T74" fmla="*/ 840 w 1715"/>
                <a:gd name="T75" fmla="*/ 817 h 1825"/>
                <a:gd name="T76" fmla="*/ 877 w 1715"/>
                <a:gd name="T77" fmla="*/ 850 h 1825"/>
                <a:gd name="T78" fmla="*/ 916 w 1715"/>
                <a:gd name="T79" fmla="*/ 888 h 1825"/>
                <a:gd name="T80" fmla="*/ 1080 w 1715"/>
                <a:gd name="T81" fmla="*/ 1369 h 1825"/>
                <a:gd name="T82" fmla="*/ 1070 w 1715"/>
                <a:gd name="T83" fmla="*/ 1502 h 1825"/>
                <a:gd name="T84" fmla="*/ 1098 w 1715"/>
                <a:gd name="T85" fmla="*/ 1602 h 1825"/>
                <a:gd name="T86" fmla="*/ 1151 w 1715"/>
                <a:gd name="T87" fmla="*/ 1681 h 1825"/>
                <a:gd name="T88" fmla="*/ 1116 w 1715"/>
                <a:gd name="T89" fmla="*/ 1721 h 1825"/>
                <a:gd name="T90" fmla="*/ 1055 w 1715"/>
                <a:gd name="T91" fmla="*/ 1741 h 1825"/>
                <a:gd name="T92" fmla="*/ 984 w 1715"/>
                <a:gd name="T93" fmla="*/ 1758 h 1825"/>
                <a:gd name="T94" fmla="*/ 1145 w 1715"/>
                <a:gd name="T95" fmla="*/ 1790 h 1825"/>
                <a:gd name="T96" fmla="*/ 1566 w 1715"/>
                <a:gd name="T97" fmla="*/ 1823 h 1825"/>
                <a:gd name="T98" fmla="*/ 1676 w 1715"/>
                <a:gd name="T99" fmla="*/ 1819 h 1825"/>
                <a:gd name="T100" fmla="*/ 1714 w 1715"/>
                <a:gd name="T101" fmla="*/ 1775 h 1825"/>
                <a:gd name="T102" fmla="*/ 1692 w 1715"/>
                <a:gd name="T103" fmla="*/ 1730 h 1825"/>
                <a:gd name="T104" fmla="*/ 1642 w 1715"/>
                <a:gd name="T105" fmla="*/ 1746 h 1825"/>
                <a:gd name="T106" fmla="*/ 1556 w 1715"/>
                <a:gd name="T107" fmla="*/ 1762 h 1825"/>
                <a:gd name="T108" fmla="*/ 1435 w 1715"/>
                <a:gd name="T109" fmla="*/ 1763 h 1825"/>
                <a:gd name="T110" fmla="*/ 1350 w 1715"/>
                <a:gd name="T111" fmla="*/ 1756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15" h="1825">
                  <a:moveTo>
                    <a:pt x="1320" y="1753"/>
                  </a:moveTo>
                  <a:lnTo>
                    <a:pt x="1318" y="1742"/>
                  </a:lnTo>
                  <a:lnTo>
                    <a:pt x="1315" y="1738"/>
                  </a:lnTo>
                  <a:lnTo>
                    <a:pt x="1314" y="1735"/>
                  </a:lnTo>
                  <a:lnTo>
                    <a:pt x="1279" y="1702"/>
                  </a:lnTo>
                  <a:lnTo>
                    <a:pt x="1246" y="1670"/>
                  </a:lnTo>
                  <a:lnTo>
                    <a:pt x="1176" y="1609"/>
                  </a:lnTo>
                  <a:lnTo>
                    <a:pt x="1175" y="1597"/>
                  </a:lnTo>
                  <a:lnTo>
                    <a:pt x="1172" y="1586"/>
                  </a:lnTo>
                  <a:lnTo>
                    <a:pt x="1162" y="1550"/>
                  </a:lnTo>
                  <a:lnTo>
                    <a:pt x="1153" y="1514"/>
                  </a:lnTo>
                  <a:lnTo>
                    <a:pt x="1146" y="1477"/>
                  </a:lnTo>
                  <a:lnTo>
                    <a:pt x="1141" y="1439"/>
                  </a:lnTo>
                  <a:lnTo>
                    <a:pt x="1135" y="1398"/>
                  </a:lnTo>
                  <a:lnTo>
                    <a:pt x="1132" y="1357"/>
                  </a:lnTo>
                  <a:lnTo>
                    <a:pt x="1128" y="1273"/>
                  </a:lnTo>
                  <a:lnTo>
                    <a:pt x="1126" y="1262"/>
                  </a:lnTo>
                  <a:lnTo>
                    <a:pt x="1122" y="1254"/>
                  </a:lnTo>
                  <a:lnTo>
                    <a:pt x="1099" y="1224"/>
                  </a:lnTo>
                  <a:lnTo>
                    <a:pt x="1079" y="1194"/>
                  </a:lnTo>
                  <a:lnTo>
                    <a:pt x="1061" y="1161"/>
                  </a:lnTo>
                  <a:lnTo>
                    <a:pt x="1045" y="1127"/>
                  </a:lnTo>
                  <a:lnTo>
                    <a:pt x="1032" y="1087"/>
                  </a:lnTo>
                  <a:lnTo>
                    <a:pt x="1021" y="1047"/>
                  </a:lnTo>
                  <a:lnTo>
                    <a:pt x="1013" y="1005"/>
                  </a:lnTo>
                  <a:lnTo>
                    <a:pt x="1008" y="961"/>
                  </a:lnTo>
                  <a:lnTo>
                    <a:pt x="1006" y="950"/>
                  </a:lnTo>
                  <a:lnTo>
                    <a:pt x="1002" y="944"/>
                  </a:lnTo>
                  <a:lnTo>
                    <a:pt x="989" y="931"/>
                  </a:lnTo>
                  <a:lnTo>
                    <a:pt x="979" y="916"/>
                  </a:lnTo>
                  <a:lnTo>
                    <a:pt x="971" y="901"/>
                  </a:lnTo>
                  <a:lnTo>
                    <a:pt x="965" y="883"/>
                  </a:lnTo>
                  <a:lnTo>
                    <a:pt x="959" y="862"/>
                  </a:lnTo>
                  <a:lnTo>
                    <a:pt x="958" y="841"/>
                  </a:lnTo>
                  <a:lnTo>
                    <a:pt x="956" y="818"/>
                  </a:lnTo>
                  <a:lnTo>
                    <a:pt x="960" y="793"/>
                  </a:lnTo>
                  <a:lnTo>
                    <a:pt x="954" y="792"/>
                  </a:lnTo>
                  <a:lnTo>
                    <a:pt x="950" y="792"/>
                  </a:lnTo>
                  <a:lnTo>
                    <a:pt x="947" y="789"/>
                  </a:lnTo>
                  <a:lnTo>
                    <a:pt x="946" y="788"/>
                  </a:lnTo>
                  <a:lnTo>
                    <a:pt x="940" y="778"/>
                  </a:lnTo>
                  <a:lnTo>
                    <a:pt x="935" y="771"/>
                  </a:lnTo>
                  <a:lnTo>
                    <a:pt x="929" y="764"/>
                  </a:lnTo>
                  <a:lnTo>
                    <a:pt x="923" y="759"/>
                  </a:lnTo>
                  <a:lnTo>
                    <a:pt x="914" y="753"/>
                  </a:lnTo>
                  <a:lnTo>
                    <a:pt x="906" y="750"/>
                  </a:lnTo>
                  <a:lnTo>
                    <a:pt x="896" y="746"/>
                  </a:lnTo>
                  <a:lnTo>
                    <a:pt x="888" y="745"/>
                  </a:lnTo>
                  <a:lnTo>
                    <a:pt x="886" y="722"/>
                  </a:lnTo>
                  <a:lnTo>
                    <a:pt x="877" y="693"/>
                  </a:lnTo>
                  <a:lnTo>
                    <a:pt x="866" y="668"/>
                  </a:lnTo>
                  <a:lnTo>
                    <a:pt x="853" y="645"/>
                  </a:lnTo>
                  <a:lnTo>
                    <a:pt x="840" y="625"/>
                  </a:lnTo>
                  <a:lnTo>
                    <a:pt x="840" y="601"/>
                  </a:lnTo>
                  <a:lnTo>
                    <a:pt x="839" y="560"/>
                  </a:lnTo>
                  <a:lnTo>
                    <a:pt x="840" y="523"/>
                  </a:lnTo>
                  <a:lnTo>
                    <a:pt x="842" y="485"/>
                  </a:lnTo>
                  <a:lnTo>
                    <a:pt x="848" y="453"/>
                  </a:lnTo>
                  <a:lnTo>
                    <a:pt x="854" y="421"/>
                  </a:lnTo>
                  <a:lnTo>
                    <a:pt x="864" y="391"/>
                  </a:lnTo>
                  <a:lnTo>
                    <a:pt x="875" y="362"/>
                  </a:lnTo>
                  <a:lnTo>
                    <a:pt x="888" y="337"/>
                  </a:lnTo>
                  <a:lnTo>
                    <a:pt x="889" y="326"/>
                  </a:lnTo>
                  <a:lnTo>
                    <a:pt x="890" y="322"/>
                  </a:lnTo>
                  <a:lnTo>
                    <a:pt x="894" y="321"/>
                  </a:lnTo>
                  <a:lnTo>
                    <a:pt x="928" y="297"/>
                  </a:lnTo>
                  <a:lnTo>
                    <a:pt x="961" y="274"/>
                  </a:lnTo>
                  <a:lnTo>
                    <a:pt x="968" y="267"/>
                  </a:lnTo>
                  <a:lnTo>
                    <a:pt x="970" y="265"/>
                  </a:lnTo>
                  <a:lnTo>
                    <a:pt x="972" y="263"/>
                  </a:lnTo>
                  <a:lnTo>
                    <a:pt x="977" y="261"/>
                  </a:lnTo>
                  <a:lnTo>
                    <a:pt x="994" y="249"/>
                  </a:lnTo>
                  <a:lnTo>
                    <a:pt x="1027" y="225"/>
                  </a:lnTo>
                  <a:lnTo>
                    <a:pt x="1058" y="199"/>
                  </a:lnTo>
                  <a:lnTo>
                    <a:pt x="1066" y="191"/>
                  </a:lnTo>
                  <a:lnTo>
                    <a:pt x="1067" y="189"/>
                  </a:lnTo>
                  <a:lnTo>
                    <a:pt x="1069" y="188"/>
                  </a:lnTo>
                  <a:lnTo>
                    <a:pt x="1074" y="185"/>
                  </a:lnTo>
                  <a:lnTo>
                    <a:pt x="1091" y="173"/>
                  </a:lnTo>
                  <a:lnTo>
                    <a:pt x="1152" y="121"/>
                  </a:lnTo>
                  <a:lnTo>
                    <a:pt x="1153" y="109"/>
                  </a:lnTo>
                  <a:lnTo>
                    <a:pt x="1157" y="99"/>
                  </a:lnTo>
                  <a:lnTo>
                    <a:pt x="1163" y="81"/>
                  </a:lnTo>
                  <a:lnTo>
                    <a:pt x="1168" y="65"/>
                  </a:lnTo>
                  <a:lnTo>
                    <a:pt x="1170" y="50"/>
                  </a:lnTo>
                  <a:lnTo>
                    <a:pt x="1171" y="38"/>
                  </a:lnTo>
                  <a:lnTo>
                    <a:pt x="1169" y="26"/>
                  </a:lnTo>
                  <a:lnTo>
                    <a:pt x="1165" y="16"/>
                  </a:lnTo>
                  <a:lnTo>
                    <a:pt x="1159" y="6"/>
                  </a:lnTo>
                  <a:lnTo>
                    <a:pt x="1152" y="0"/>
                  </a:lnTo>
                  <a:lnTo>
                    <a:pt x="1141" y="2"/>
                  </a:lnTo>
                  <a:lnTo>
                    <a:pt x="1135" y="6"/>
                  </a:lnTo>
                  <a:lnTo>
                    <a:pt x="1115" y="28"/>
                  </a:lnTo>
                  <a:lnTo>
                    <a:pt x="1096" y="51"/>
                  </a:lnTo>
                  <a:lnTo>
                    <a:pt x="1075" y="72"/>
                  </a:lnTo>
                  <a:lnTo>
                    <a:pt x="1056" y="95"/>
                  </a:lnTo>
                  <a:lnTo>
                    <a:pt x="1014" y="139"/>
                  </a:lnTo>
                  <a:lnTo>
                    <a:pt x="992" y="159"/>
                  </a:lnTo>
                  <a:lnTo>
                    <a:pt x="972" y="181"/>
                  </a:lnTo>
                  <a:lnTo>
                    <a:pt x="949" y="200"/>
                  </a:lnTo>
                  <a:lnTo>
                    <a:pt x="928" y="220"/>
                  </a:lnTo>
                  <a:lnTo>
                    <a:pt x="905" y="239"/>
                  </a:lnTo>
                  <a:lnTo>
                    <a:pt x="883" y="260"/>
                  </a:lnTo>
                  <a:lnTo>
                    <a:pt x="838" y="298"/>
                  </a:lnTo>
                  <a:lnTo>
                    <a:pt x="792" y="337"/>
                  </a:lnTo>
                  <a:lnTo>
                    <a:pt x="791" y="361"/>
                  </a:lnTo>
                  <a:lnTo>
                    <a:pt x="788" y="383"/>
                  </a:lnTo>
                  <a:lnTo>
                    <a:pt x="786" y="405"/>
                  </a:lnTo>
                  <a:lnTo>
                    <a:pt x="784" y="446"/>
                  </a:lnTo>
                  <a:lnTo>
                    <a:pt x="781" y="464"/>
                  </a:lnTo>
                  <a:lnTo>
                    <a:pt x="780" y="481"/>
                  </a:lnTo>
                  <a:lnTo>
                    <a:pt x="778" y="512"/>
                  </a:lnTo>
                  <a:lnTo>
                    <a:pt x="775" y="524"/>
                  </a:lnTo>
                  <a:lnTo>
                    <a:pt x="775" y="535"/>
                  </a:lnTo>
                  <a:lnTo>
                    <a:pt x="773" y="554"/>
                  </a:lnTo>
                  <a:lnTo>
                    <a:pt x="770" y="561"/>
                  </a:lnTo>
                  <a:lnTo>
                    <a:pt x="770" y="567"/>
                  </a:lnTo>
                  <a:lnTo>
                    <a:pt x="768" y="577"/>
                  </a:lnTo>
                  <a:lnTo>
                    <a:pt x="744" y="577"/>
                  </a:lnTo>
                  <a:lnTo>
                    <a:pt x="719" y="575"/>
                  </a:lnTo>
                  <a:lnTo>
                    <a:pt x="698" y="579"/>
                  </a:lnTo>
                  <a:lnTo>
                    <a:pt x="688" y="580"/>
                  </a:lnTo>
                  <a:lnTo>
                    <a:pt x="679" y="584"/>
                  </a:lnTo>
                  <a:lnTo>
                    <a:pt x="664" y="592"/>
                  </a:lnTo>
                  <a:lnTo>
                    <a:pt x="655" y="596"/>
                  </a:lnTo>
                  <a:lnTo>
                    <a:pt x="649" y="602"/>
                  </a:lnTo>
                  <a:lnTo>
                    <a:pt x="638" y="615"/>
                  </a:lnTo>
                  <a:lnTo>
                    <a:pt x="630" y="631"/>
                  </a:lnTo>
                  <a:lnTo>
                    <a:pt x="624" y="649"/>
                  </a:lnTo>
                  <a:lnTo>
                    <a:pt x="601" y="651"/>
                  </a:lnTo>
                  <a:lnTo>
                    <a:pt x="556" y="660"/>
                  </a:lnTo>
                  <a:lnTo>
                    <a:pt x="532" y="662"/>
                  </a:lnTo>
                  <a:lnTo>
                    <a:pt x="520" y="663"/>
                  </a:lnTo>
                  <a:lnTo>
                    <a:pt x="509" y="666"/>
                  </a:lnTo>
                  <a:lnTo>
                    <a:pt x="496" y="666"/>
                  </a:lnTo>
                  <a:lnTo>
                    <a:pt x="484" y="667"/>
                  </a:lnTo>
                  <a:lnTo>
                    <a:pt x="460" y="669"/>
                  </a:lnTo>
                  <a:lnTo>
                    <a:pt x="433" y="670"/>
                  </a:lnTo>
                  <a:lnTo>
                    <a:pt x="408" y="673"/>
                  </a:lnTo>
                  <a:lnTo>
                    <a:pt x="407" y="678"/>
                  </a:lnTo>
                  <a:lnTo>
                    <a:pt x="407" y="681"/>
                  </a:lnTo>
                  <a:lnTo>
                    <a:pt x="404" y="686"/>
                  </a:lnTo>
                  <a:lnTo>
                    <a:pt x="203" y="741"/>
                  </a:lnTo>
                  <a:lnTo>
                    <a:pt x="101" y="768"/>
                  </a:lnTo>
                  <a:lnTo>
                    <a:pt x="0" y="793"/>
                  </a:lnTo>
                  <a:lnTo>
                    <a:pt x="1" y="802"/>
                  </a:lnTo>
                  <a:lnTo>
                    <a:pt x="2" y="806"/>
                  </a:lnTo>
                  <a:lnTo>
                    <a:pt x="6" y="811"/>
                  </a:lnTo>
                  <a:lnTo>
                    <a:pt x="35" y="832"/>
                  </a:lnTo>
                  <a:lnTo>
                    <a:pt x="49" y="841"/>
                  </a:lnTo>
                  <a:lnTo>
                    <a:pt x="64" y="848"/>
                  </a:lnTo>
                  <a:lnTo>
                    <a:pt x="78" y="853"/>
                  </a:lnTo>
                  <a:lnTo>
                    <a:pt x="92" y="856"/>
                  </a:lnTo>
                  <a:lnTo>
                    <a:pt x="107" y="858"/>
                  </a:lnTo>
                  <a:lnTo>
                    <a:pt x="121" y="858"/>
                  </a:lnTo>
                  <a:lnTo>
                    <a:pt x="136" y="855"/>
                  </a:lnTo>
                  <a:lnTo>
                    <a:pt x="150" y="852"/>
                  </a:lnTo>
                  <a:lnTo>
                    <a:pt x="164" y="846"/>
                  </a:lnTo>
                  <a:lnTo>
                    <a:pt x="180" y="838"/>
                  </a:lnTo>
                  <a:lnTo>
                    <a:pt x="194" y="829"/>
                  </a:lnTo>
                  <a:lnTo>
                    <a:pt x="209" y="818"/>
                  </a:lnTo>
                  <a:lnTo>
                    <a:pt x="223" y="806"/>
                  </a:lnTo>
                  <a:lnTo>
                    <a:pt x="240" y="793"/>
                  </a:lnTo>
                  <a:lnTo>
                    <a:pt x="264" y="793"/>
                  </a:lnTo>
                  <a:lnTo>
                    <a:pt x="360" y="793"/>
                  </a:lnTo>
                  <a:lnTo>
                    <a:pt x="360" y="783"/>
                  </a:lnTo>
                  <a:lnTo>
                    <a:pt x="362" y="781"/>
                  </a:lnTo>
                  <a:lnTo>
                    <a:pt x="391" y="774"/>
                  </a:lnTo>
                  <a:lnTo>
                    <a:pt x="406" y="770"/>
                  </a:lnTo>
                  <a:lnTo>
                    <a:pt x="421" y="768"/>
                  </a:lnTo>
                  <a:lnTo>
                    <a:pt x="450" y="760"/>
                  </a:lnTo>
                  <a:lnTo>
                    <a:pt x="479" y="754"/>
                  </a:lnTo>
                  <a:lnTo>
                    <a:pt x="505" y="746"/>
                  </a:lnTo>
                  <a:lnTo>
                    <a:pt x="533" y="739"/>
                  </a:lnTo>
                  <a:lnTo>
                    <a:pt x="559" y="729"/>
                  </a:lnTo>
                  <a:lnTo>
                    <a:pt x="586" y="721"/>
                  </a:lnTo>
                  <a:lnTo>
                    <a:pt x="610" y="710"/>
                  </a:lnTo>
                  <a:lnTo>
                    <a:pt x="635" y="700"/>
                  </a:lnTo>
                  <a:lnTo>
                    <a:pt x="658" y="688"/>
                  </a:lnTo>
                  <a:lnTo>
                    <a:pt x="682" y="678"/>
                  </a:lnTo>
                  <a:lnTo>
                    <a:pt x="703" y="664"/>
                  </a:lnTo>
                  <a:lnTo>
                    <a:pt x="726" y="652"/>
                  </a:lnTo>
                  <a:lnTo>
                    <a:pt x="746" y="638"/>
                  </a:lnTo>
                  <a:lnTo>
                    <a:pt x="768" y="625"/>
                  </a:lnTo>
                  <a:lnTo>
                    <a:pt x="773" y="625"/>
                  </a:lnTo>
                  <a:lnTo>
                    <a:pt x="776" y="625"/>
                  </a:lnTo>
                  <a:lnTo>
                    <a:pt x="781" y="628"/>
                  </a:lnTo>
                  <a:lnTo>
                    <a:pt x="812" y="721"/>
                  </a:lnTo>
                  <a:lnTo>
                    <a:pt x="827" y="769"/>
                  </a:lnTo>
                  <a:lnTo>
                    <a:pt x="840" y="817"/>
                  </a:lnTo>
                  <a:lnTo>
                    <a:pt x="850" y="818"/>
                  </a:lnTo>
                  <a:lnTo>
                    <a:pt x="854" y="822"/>
                  </a:lnTo>
                  <a:lnTo>
                    <a:pt x="858" y="829"/>
                  </a:lnTo>
                  <a:lnTo>
                    <a:pt x="864" y="837"/>
                  </a:lnTo>
                  <a:lnTo>
                    <a:pt x="877" y="850"/>
                  </a:lnTo>
                  <a:lnTo>
                    <a:pt x="893" y="859"/>
                  </a:lnTo>
                  <a:lnTo>
                    <a:pt x="901" y="861"/>
                  </a:lnTo>
                  <a:lnTo>
                    <a:pt x="912" y="865"/>
                  </a:lnTo>
                  <a:lnTo>
                    <a:pt x="912" y="876"/>
                  </a:lnTo>
                  <a:lnTo>
                    <a:pt x="916" y="888"/>
                  </a:lnTo>
                  <a:lnTo>
                    <a:pt x="953" y="1011"/>
                  </a:lnTo>
                  <a:lnTo>
                    <a:pt x="992" y="1133"/>
                  </a:lnTo>
                  <a:lnTo>
                    <a:pt x="1034" y="1251"/>
                  </a:lnTo>
                  <a:lnTo>
                    <a:pt x="1056" y="1310"/>
                  </a:lnTo>
                  <a:lnTo>
                    <a:pt x="1080" y="1369"/>
                  </a:lnTo>
                  <a:lnTo>
                    <a:pt x="1079" y="1393"/>
                  </a:lnTo>
                  <a:lnTo>
                    <a:pt x="1074" y="1416"/>
                  </a:lnTo>
                  <a:lnTo>
                    <a:pt x="1072" y="1440"/>
                  </a:lnTo>
                  <a:lnTo>
                    <a:pt x="1070" y="1483"/>
                  </a:lnTo>
                  <a:lnTo>
                    <a:pt x="1070" y="1502"/>
                  </a:lnTo>
                  <a:lnTo>
                    <a:pt x="1073" y="1523"/>
                  </a:lnTo>
                  <a:lnTo>
                    <a:pt x="1081" y="1559"/>
                  </a:lnTo>
                  <a:lnTo>
                    <a:pt x="1085" y="1573"/>
                  </a:lnTo>
                  <a:lnTo>
                    <a:pt x="1091" y="1589"/>
                  </a:lnTo>
                  <a:lnTo>
                    <a:pt x="1098" y="1602"/>
                  </a:lnTo>
                  <a:lnTo>
                    <a:pt x="1108" y="1615"/>
                  </a:lnTo>
                  <a:lnTo>
                    <a:pt x="1116" y="1626"/>
                  </a:lnTo>
                  <a:lnTo>
                    <a:pt x="1127" y="1638"/>
                  </a:lnTo>
                  <a:lnTo>
                    <a:pt x="1152" y="1657"/>
                  </a:lnTo>
                  <a:lnTo>
                    <a:pt x="1151" y="1681"/>
                  </a:lnTo>
                  <a:lnTo>
                    <a:pt x="1146" y="1693"/>
                  </a:lnTo>
                  <a:lnTo>
                    <a:pt x="1139" y="1705"/>
                  </a:lnTo>
                  <a:lnTo>
                    <a:pt x="1132" y="1710"/>
                  </a:lnTo>
                  <a:lnTo>
                    <a:pt x="1124" y="1716"/>
                  </a:lnTo>
                  <a:lnTo>
                    <a:pt x="1116" y="1721"/>
                  </a:lnTo>
                  <a:lnTo>
                    <a:pt x="1111" y="1723"/>
                  </a:lnTo>
                  <a:lnTo>
                    <a:pt x="1109" y="1724"/>
                  </a:lnTo>
                  <a:lnTo>
                    <a:pt x="1108" y="1727"/>
                  </a:lnTo>
                  <a:lnTo>
                    <a:pt x="1084" y="1734"/>
                  </a:lnTo>
                  <a:lnTo>
                    <a:pt x="1055" y="1741"/>
                  </a:lnTo>
                  <a:lnTo>
                    <a:pt x="1038" y="1744"/>
                  </a:lnTo>
                  <a:lnTo>
                    <a:pt x="1021" y="1747"/>
                  </a:lnTo>
                  <a:lnTo>
                    <a:pt x="1003" y="1750"/>
                  </a:lnTo>
                  <a:lnTo>
                    <a:pt x="984" y="1753"/>
                  </a:lnTo>
                  <a:lnTo>
                    <a:pt x="984" y="1758"/>
                  </a:lnTo>
                  <a:lnTo>
                    <a:pt x="984" y="1762"/>
                  </a:lnTo>
                  <a:lnTo>
                    <a:pt x="984" y="1764"/>
                  </a:lnTo>
                  <a:lnTo>
                    <a:pt x="986" y="1765"/>
                  </a:lnTo>
                  <a:lnTo>
                    <a:pt x="1064" y="1778"/>
                  </a:lnTo>
                  <a:lnTo>
                    <a:pt x="1145" y="1790"/>
                  </a:lnTo>
                  <a:lnTo>
                    <a:pt x="1225" y="1800"/>
                  </a:lnTo>
                  <a:lnTo>
                    <a:pt x="1309" y="1808"/>
                  </a:lnTo>
                  <a:lnTo>
                    <a:pt x="1393" y="1814"/>
                  </a:lnTo>
                  <a:lnTo>
                    <a:pt x="1480" y="1819"/>
                  </a:lnTo>
                  <a:lnTo>
                    <a:pt x="1566" y="1823"/>
                  </a:lnTo>
                  <a:lnTo>
                    <a:pt x="1656" y="1825"/>
                  </a:lnTo>
                  <a:lnTo>
                    <a:pt x="1661" y="1824"/>
                  </a:lnTo>
                  <a:lnTo>
                    <a:pt x="1663" y="1823"/>
                  </a:lnTo>
                  <a:lnTo>
                    <a:pt x="1667" y="1823"/>
                  </a:lnTo>
                  <a:lnTo>
                    <a:pt x="1676" y="1819"/>
                  </a:lnTo>
                  <a:lnTo>
                    <a:pt x="1690" y="1807"/>
                  </a:lnTo>
                  <a:lnTo>
                    <a:pt x="1694" y="1801"/>
                  </a:lnTo>
                  <a:lnTo>
                    <a:pt x="1700" y="1796"/>
                  </a:lnTo>
                  <a:lnTo>
                    <a:pt x="1708" y="1784"/>
                  </a:lnTo>
                  <a:lnTo>
                    <a:pt x="1714" y="1775"/>
                  </a:lnTo>
                  <a:lnTo>
                    <a:pt x="1715" y="1763"/>
                  </a:lnTo>
                  <a:lnTo>
                    <a:pt x="1715" y="1751"/>
                  </a:lnTo>
                  <a:lnTo>
                    <a:pt x="1710" y="1739"/>
                  </a:lnTo>
                  <a:lnTo>
                    <a:pt x="1704" y="1729"/>
                  </a:lnTo>
                  <a:lnTo>
                    <a:pt x="1692" y="1730"/>
                  </a:lnTo>
                  <a:lnTo>
                    <a:pt x="1682" y="1734"/>
                  </a:lnTo>
                  <a:lnTo>
                    <a:pt x="1667" y="1739"/>
                  </a:lnTo>
                  <a:lnTo>
                    <a:pt x="1658" y="1741"/>
                  </a:lnTo>
                  <a:lnTo>
                    <a:pt x="1651" y="1745"/>
                  </a:lnTo>
                  <a:lnTo>
                    <a:pt x="1642" y="1746"/>
                  </a:lnTo>
                  <a:lnTo>
                    <a:pt x="1633" y="1748"/>
                  </a:lnTo>
                  <a:lnTo>
                    <a:pt x="1616" y="1753"/>
                  </a:lnTo>
                  <a:lnTo>
                    <a:pt x="1597" y="1756"/>
                  </a:lnTo>
                  <a:lnTo>
                    <a:pt x="1578" y="1759"/>
                  </a:lnTo>
                  <a:lnTo>
                    <a:pt x="1556" y="1762"/>
                  </a:lnTo>
                  <a:lnTo>
                    <a:pt x="1535" y="1764"/>
                  </a:lnTo>
                  <a:lnTo>
                    <a:pt x="1511" y="1764"/>
                  </a:lnTo>
                  <a:lnTo>
                    <a:pt x="1487" y="1764"/>
                  </a:lnTo>
                  <a:lnTo>
                    <a:pt x="1460" y="1763"/>
                  </a:lnTo>
                  <a:lnTo>
                    <a:pt x="1435" y="1763"/>
                  </a:lnTo>
                  <a:lnTo>
                    <a:pt x="1408" y="1760"/>
                  </a:lnTo>
                  <a:lnTo>
                    <a:pt x="1393" y="1759"/>
                  </a:lnTo>
                  <a:lnTo>
                    <a:pt x="1380" y="1759"/>
                  </a:lnTo>
                  <a:lnTo>
                    <a:pt x="1364" y="1757"/>
                  </a:lnTo>
                  <a:lnTo>
                    <a:pt x="1350" y="1756"/>
                  </a:lnTo>
                  <a:lnTo>
                    <a:pt x="1320" y="175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69" name="Freeform 380"/>
            <p:cNvSpPr>
              <a:spLocks noEditPoints="1"/>
            </p:cNvSpPr>
            <p:nvPr/>
          </p:nvSpPr>
          <p:spPr bwMode="auto">
            <a:xfrm>
              <a:off x="2543" y="332"/>
              <a:ext cx="1457" cy="646"/>
            </a:xfrm>
            <a:custGeom>
              <a:avLst/>
              <a:gdLst>
                <a:gd name="T0" fmla="*/ 3820 w 4372"/>
                <a:gd name="T1" fmla="*/ 258 h 1939"/>
                <a:gd name="T2" fmla="*/ 3876 w 4372"/>
                <a:gd name="T3" fmla="*/ 557 h 1939"/>
                <a:gd name="T4" fmla="*/ 3866 w 4372"/>
                <a:gd name="T5" fmla="*/ 701 h 1939"/>
                <a:gd name="T6" fmla="*/ 3584 w 4372"/>
                <a:gd name="T7" fmla="*/ 987 h 1939"/>
                <a:gd name="T8" fmla="*/ 3076 w 4372"/>
                <a:gd name="T9" fmla="*/ 1195 h 1939"/>
                <a:gd name="T10" fmla="*/ 3705 w 4372"/>
                <a:gd name="T11" fmla="*/ 1394 h 1939"/>
                <a:gd name="T12" fmla="*/ 3844 w 4372"/>
                <a:gd name="T13" fmla="*/ 1651 h 1939"/>
                <a:gd name="T14" fmla="*/ 3653 w 4372"/>
                <a:gd name="T15" fmla="*/ 1575 h 1939"/>
                <a:gd name="T16" fmla="*/ 2614 w 4372"/>
                <a:gd name="T17" fmla="*/ 1368 h 1939"/>
                <a:gd name="T18" fmla="*/ 2668 w 4372"/>
                <a:gd name="T19" fmla="*/ 907 h 1939"/>
                <a:gd name="T20" fmla="*/ 2604 w 4372"/>
                <a:gd name="T21" fmla="*/ 590 h 1939"/>
                <a:gd name="T22" fmla="*/ 2464 w 4372"/>
                <a:gd name="T23" fmla="*/ 172 h 1939"/>
                <a:gd name="T24" fmla="*/ 1770 w 4372"/>
                <a:gd name="T25" fmla="*/ 555 h 1939"/>
                <a:gd name="T26" fmla="*/ 1385 w 4372"/>
                <a:gd name="T27" fmla="*/ 846 h 1939"/>
                <a:gd name="T28" fmla="*/ 1115 w 4372"/>
                <a:gd name="T29" fmla="*/ 982 h 1939"/>
                <a:gd name="T30" fmla="*/ 107 w 4372"/>
                <a:gd name="T31" fmla="*/ 945 h 1939"/>
                <a:gd name="T32" fmla="*/ 65 w 4372"/>
                <a:gd name="T33" fmla="*/ 808 h 1939"/>
                <a:gd name="T34" fmla="*/ 63 w 4372"/>
                <a:gd name="T35" fmla="*/ 1011 h 1939"/>
                <a:gd name="T36" fmla="*/ 786 w 4372"/>
                <a:gd name="T37" fmla="*/ 1135 h 1939"/>
                <a:gd name="T38" fmla="*/ 1296 w 4372"/>
                <a:gd name="T39" fmla="*/ 978 h 1939"/>
                <a:gd name="T40" fmla="*/ 1358 w 4372"/>
                <a:gd name="T41" fmla="*/ 918 h 1939"/>
                <a:gd name="T42" fmla="*/ 1484 w 4372"/>
                <a:gd name="T43" fmla="*/ 1011 h 1939"/>
                <a:gd name="T44" fmla="*/ 1679 w 4372"/>
                <a:gd name="T45" fmla="*/ 1729 h 1939"/>
                <a:gd name="T46" fmla="*/ 1474 w 4372"/>
                <a:gd name="T47" fmla="*/ 1878 h 1939"/>
                <a:gd name="T48" fmla="*/ 1839 w 4372"/>
                <a:gd name="T49" fmla="*/ 1890 h 1939"/>
                <a:gd name="T50" fmla="*/ 2136 w 4372"/>
                <a:gd name="T51" fmla="*/ 1904 h 1939"/>
                <a:gd name="T52" fmla="*/ 2217 w 4372"/>
                <a:gd name="T53" fmla="*/ 1784 h 1939"/>
                <a:gd name="T54" fmla="*/ 2037 w 4372"/>
                <a:gd name="T55" fmla="*/ 1609 h 1939"/>
                <a:gd name="T56" fmla="*/ 2146 w 4372"/>
                <a:gd name="T57" fmla="*/ 1260 h 1939"/>
                <a:gd name="T58" fmla="*/ 2489 w 4372"/>
                <a:gd name="T59" fmla="*/ 1294 h 1939"/>
                <a:gd name="T60" fmla="*/ 2960 w 4372"/>
                <a:gd name="T61" fmla="*/ 1477 h 1939"/>
                <a:gd name="T62" fmla="*/ 3568 w 4372"/>
                <a:gd name="T63" fmla="*/ 1621 h 1939"/>
                <a:gd name="T64" fmla="*/ 3892 w 4372"/>
                <a:gd name="T65" fmla="*/ 1723 h 1939"/>
                <a:gd name="T66" fmla="*/ 3945 w 4372"/>
                <a:gd name="T67" fmla="*/ 1687 h 1939"/>
                <a:gd name="T68" fmla="*/ 3963 w 4372"/>
                <a:gd name="T69" fmla="*/ 1635 h 1939"/>
                <a:gd name="T70" fmla="*/ 3773 w 4372"/>
                <a:gd name="T71" fmla="*/ 1348 h 1939"/>
                <a:gd name="T72" fmla="*/ 3292 w 4372"/>
                <a:gd name="T73" fmla="*/ 1146 h 1939"/>
                <a:gd name="T74" fmla="*/ 4286 w 4372"/>
                <a:gd name="T75" fmla="*/ 1056 h 1939"/>
                <a:gd name="T76" fmla="*/ 3776 w 4372"/>
                <a:gd name="T77" fmla="*/ 940 h 1939"/>
                <a:gd name="T78" fmla="*/ 3939 w 4372"/>
                <a:gd name="T79" fmla="*/ 485 h 1939"/>
                <a:gd name="T80" fmla="*/ 3842 w 4372"/>
                <a:gd name="T81" fmla="*/ 5 h 1939"/>
                <a:gd name="T82" fmla="*/ 2247 w 4372"/>
                <a:gd name="T83" fmla="*/ 352 h 1939"/>
                <a:gd name="T84" fmla="*/ 2045 w 4372"/>
                <a:gd name="T85" fmla="*/ 729 h 1939"/>
                <a:gd name="T86" fmla="*/ 1966 w 4372"/>
                <a:gd name="T87" fmla="*/ 481 h 1939"/>
                <a:gd name="T88" fmla="*/ 2236 w 4372"/>
                <a:gd name="T89" fmla="*/ 1003 h 1939"/>
                <a:gd name="T90" fmla="*/ 2193 w 4372"/>
                <a:gd name="T91" fmla="*/ 948 h 1939"/>
                <a:gd name="T92" fmla="*/ 1851 w 4372"/>
                <a:gd name="T93" fmla="*/ 1191 h 1939"/>
                <a:gd name="T94" fmla="*/ 2072 w 4372"/>
                <a:gd name="T95" fmla="*/ 1717 h 1939"/>
                <a:gd name="T96" fmla="*/ 2056 w 4372"/>
                <a:gd name="T97" fmla="*/ 1848 h 1939"/>
                <a:gd name="T98" fmla="*/ 1864 w 4372"/>
                <a:gd name="T99" fmla="*/ 1818 h 1939"/>
                <a:gd name="T100" fmla="*/ 1652 w 4372"/>
                <a:gd name="T101" fmla="*/ 1328 h 1939"/>
                <a:gd name="T102" fmla="*/ 1613 w 4372"/>
                <a:gd name="T103" fmla="*/ 1137 h 1939"/>
                <a:gd name="T104" fmla="*/ 1659 w 4372"/>
                <a:gd name="T105" fmla="*/ 1128 h 1939"/>
                <a:gd name="T106" fmla="*/ 1680 w 4372"/>
                <a:gd name="T107" fmla="*/ 843 h 1939"/>
                <a:gd name="T108" fmla="*/ 2075 w 4372"/>
                <a:gd name="T109" fmla="*/ 940 h 1939"/>
                <a:gd name="T110" fmla="*/ 2093 w 4372"/>
                <a:gd name="T111" fmla="*/ 811 h 1939"/>
                <a:gd name="T112" fmla="*/ 2120 w 4372"/>
                <a:gd name="T113" fmla="*/ 970 h 1939"/>
                <a:gd name="T114" fmla="*/ 2388 w 4372"/>
                <a:gd name="T115" fmla="*/ 1028 h 1939"/>
                <a:gd name="T116" fmla="*/ 2379 w 4372"/>
                <a:gd name="T117" fmla="*/ 1195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72" h="1939">
                  <a:moveTo>
                    <a:pt x="3772" y="42"/>
                  </a:moveTo>
                  <a:lnTo>
                    <a:pt x="3771" y="47"/>
                  </a:lnTo>
                  <a:lnTo>
                    <a:pt x="3771" y="53"/>
                  </a:lnTo>
                  <a:lnTo>
                    <a:pt x="3770" y="65"/>
                  </a:lnTo>
                  <a:lnTo>
                    <a:pt x="3764" y="89"/>
                  </a:lnTo>
                  <a:lnTo>
                    <a:pt x="3762" y="116"/>
                  </a:lnTo>
                  <a:lnTo>
                    <a:pt x="3764" y="140"/>
                  </a:lnTo>
                  <a:lnTo>
                    <a:pt x="3765" y="152"/>
                  </a:lnTo>
                  <a:lnTo>
                    <a:pt x="3768" y="165"/>
                  </a:lnTo>
                  <a:lnTo>
                    <a:pt x="3771" y="176"/>
                  </a:lnTo>
                  <a:lnTo>
                    <a:pt x="3776" y="188"/>
                  </a:lnTo>
                  <a:lnTo>
                    <a:pt x="3788" y="212"/>
                  </a:lnTo>
                  <a:lnTo>
                    <a:pt x="3794" y="222"/>
                  </a:lnTo>
                  <a:lnTo>
                    <a:pt x="3802" y="234"/>
                  </a:lnTo>
                  <a:lnTo>
                    <a:pt x="3820" y="258"/>
                  </a:lnTo>
                  <a:lnTo>
                    <a:pt x="3820" y="282"/>
                  </a:lnTo>
                  <a:lnTo>
                    <a:pt x="3820" y="403"/>
                  </a:lnTo>
                  <a:lnTo>
                    <a:pt x="3832" y="403"/>
                  </a:lnTo>
                  <a:lnTo>
                    <a:pt x="3831" y="417"/>
                  </a:lnTo>
                  <a:lnTo>
                    <a:pt x="3832" y="430"/>
                  </a:lnTo>
                  <a:lnTo>
                    <a:pt x="3833" y="442"/>
                  </a:lnTo>
                  <a:lnTo>
                    <a:pt x="3838" y="453"/>
                  </a:lnTo>
                  <a:lnTo>
                    <a:pt x="3843" y="460"/>
                  </a:lnTo>
                  <a:lnTo>
                    <a:pt x="3850" y="466"/>
                  </a:lnTo>
                  <a:lnTo>
                    <a:pt x="3857" y="471"/>
                  </a:lnTo>
                  <a:lnTo>
                    <a:pt x="3868" y="475"/>
                  </a:lnTo>
                  <a:lnTo>
                    <a:pt x="3870" y="499"/>
                  </a:lnTo>
                  <a:lnTo>
                    <a:pt x="3872" y="513"/>
                  </a:lnTo>
                  <a:lnTo>
                    <a:pt x="3874" y="529"/>
                  </a:lnTo>
                  <a:lnTo>
                    <a:pt x="3876" y="557"/>
                  </a:lnTo>
                  <a:lnTo>
                    <a:pt x="3876" y="571"/>
                  </a:lnTo>
                  <a:lnTo>
                    <a:pt x="3878" y="585"/>
                  </a:lnTo>
                  <a:lnTo>
                    <a:pt x="3878" y="597"/>
                  </a:lnTo>
                  <a:lnTo>
                    <a:pt x="3878" y="603"/>
                  </a:lnTo>
                  <a:lnTo>
                    <a:pt x="3879" y="610"/>
                  </a:lnTo>
                  <a:lnTo>
                    <a:pt x="3878" y="615"/>
                  </a:lnTo>
                  <a:lnTo>
                    <a:pt x="3878" y="621"/>
                  </a:lnTo>
                  <a:lnTo>
                    <a:pt x="3878" y="633"/>
                  </a:lnTo>
                  <a:lnTo>
                    <a:pt x="3875" y="653"/>
                  </a:lnTo>
                  <a:lnTo>
                    <a:pt x="3872" y="673"/>
                  </a:lnTo>
                  <a:lnTo>
                    <a:pt x="3869" y="681"/>
                  </a:lnTo>
                  <a:lnTo>
                    <a:pt x="3868" y="691"/>
                  </a:lnTo>
                  <a:lnTo>
                    <a:pt x="3867" y="695"/>
                  </a:lnTo>
                  <a:lnTo>
                    <a:pt x="3866" y="698"/>
                  </a:lnTo>
                  <a:lnTo>
                    <a:pt x="3866" y="701"/>
                  </a:lnTo>
                  <a:lnTo>
                    <a:pt x="3863" y="705"/>
                  </a:lnTo>
                  <a:lnTo>
                    <a:pt x="3862" y="710"/>
                  </a:lnTo>
                  <a:lnTo>
                    <a:pt x="3815" y="765"/>
                  </a:lnTo>
                  <a:lnTo>
                    <a:pt x="3773" y="825"/>
                  </a:lnTo>
                  <a:lnTo>
                    <a:pt x="3753" y="855"/>
                  </a:lnTo>
                  <a:lnTo>
                    <a:pt x="3735" y="888"/>
                  </a:lnTo>
                  <a:lnTo>
                    <a:pt x="3700" y="955"/>
                  </a:lnTo>
                  <a:lnTo>
                    <a:pt x="3676" y="954"/>
                  </a:lnTo>
                  <a:lnTo>
                    <a:pt x="3656" y="950"/>
                  </a:lnTo>
                  <a:lnTo>
                    <a:pt x="3638" y="951"/>
                  </a:lnTo>
                  <a:lnTo>
                    <a:pt x="3622" y="954"/>
                  </a:lnTo>
                  <a:lnTo>
                    <a:pt x="3609" y="960"/>
                  </a:lnTo>
                  <a:lnTo>
                    <a:pt x="3598" y="966"/>
                  </a:lnTo>
                  <a:lnTo>
                    <a:pt x="3590" y="976"/>
                  </a:lnTo>
                  <a:lnTo>
                    <a:pt x="3584" y="987"/>
                  </a:lnTo>
                  <a:lnTo>
                    <a:pt x="3580" y="1003"/>
                  </a:lnTo>
                  <a:lnTo>
                    <a:pt x="3556" y="1003"/>
                  </a:lnTo>
                  <a:lnTo>
                    <a:pt x="3460" y="1003"/>
                  </a:lnTo>
                  <a:lnTo>
                    <a:pt x="3459" y="1008"/>
                  </a:lnTo>
                  <a:lnTo>
                    <a:pt x="3459" y="1011"/>
                  </a:lnTo>
                  <a:lnTo>
                    <a:pt x="3458" y="1014"/>
                  </a:lnTo>
                  <a:lnTo>
                    <a:pt x="3458" y="1015"/>
                  </a:lnTo>
                  <a:lnTo>
                    <a:pt x="3399" y="1028"/>
                  </a:lnTo>
                  <a:lnTo>
                    <a:pt x="3344" y="1044"/>
                  </a:lnTo>
                  <a:lnTo>
                    <a:pt x="3292" y="1062"/>
                  </a:lnTo>
                  <a:lnTo>
                    <a:pt x="3243" y="1083"/>
                  </a:lnTo>
                  <a:lnTo>
                    <a:pt x="3196" y="1106"/>
                  </a:lnTo>
                  <a:lnTo>
                    <a:pt x="3153" y="1134"/>
                  </a:lnTo>
                  <a:lnTo>
                    <a:pt x="3113" y="1162"/>
                  </a:lnTo>
                  <a:lnTo>
                    <a:pt x="3076" y="1195"/>
                  </a:lnTo>
                  <a:lnTo>
                    <a:pt x="3076" y="1200"/>
                  </a:lnTo>
                  <a:lnTo>
                    <a:pt x="3076" y="1203"/>
                  </a:lnTo>
                  <a:lnTo>
                    <a:pt x="3076" y="1206"/>
                  </a:lnTo>
                  <a:lnTo>
                    <a:pt x="3078" y="1207"/>
                  </a:lnTo>
                  <a:lnTo>
                    <a:pt x="3149" y="1218"/>
                  </a:lnTo>
                  <a:lnTo>
                    <a:pt x="3221" y="1233"/>
                  </a:lnTo>
                  <a:lnTo>
                    <a:pt x="3369" y="1268"/>
                  </a:lnTo>
                  <a:lnTo>
                    <a:pt x="3443" y="1288"/>
                  </a:lnTo>
                  <a:lnTo>
                    <a:pt x="3520" y="1311"/>
                  </a:lnTo>
                  <a:lnTo>
                    <a:pt x="3597" y="1335"/>
                  </a:lnTo>
                  <a:lnTo>
                    <a:pt x="3676" y="1363"/>
                  </a:lnTo>
                  <a:lnTo>
                    <a:pt x="3677" y="1373"/>
                  </a:lnTo>
                  <a:lnTo>
                    <a:pt x="3678" y="1375"/>
                  </a:lnTo>
                  <a:lnTo>
                    <a:pt x="3682" y="1379"/>
                  </a:lnTo>
                  <a:lnTo>
                    <a:pt x="3705" y="1394"/>
                  </a:lnTo>
                  <a:lnTo>
                    <a:pt x="3726" y="1411"/>
                  </a:lnTo>
                  <a:lnTo>
                    <a:pt x="3747" y="1428"/>
                  </a:lnTo>
                  <a:lnTo>
                    <a:pt x="3765" y="1445"/>
                  </a:lnTo>
                  <a:lnTo>
                    <a:pt x="3780" y="1461"/>
                  </a:lnTo>
                  <a:lnTo>
                    <a:pt x="3795" y="1478"/>
                  </a:lnTo>
                  <a:lnTo>
                    <a:pt x="3808" y="1495"/>
                  </a:lnTo>
                  <a:lnTo>
                    <a:pt x="3820" y="1513"/>
                  </a:lnTo>
                  <a:lnTo>
                    <a:pt x="3828" y="1530"/>
                  </a:lnTo>
                  <a:lnTo>
                    <a:pt x="3836" y="1547"/>
                  </a:lnTo>
                  <a:lnTo>
                    <a:pt x="3842" y="1563"/>
                  </a:lnTo>
                  <a:lnTo>
                    <a:pt x="3846" y="1581"/>
                  </a:lnTo>
                  <a:lnTo>
                    <a:pt x="3848" y="1598"/>
                  </a:lnTo>
                  <a:lnTo>
                    <a:pt x="3848" y="1615"/>
                  </a:lnTo>
                  <a:lnTo>
                    <a:pt x="3846" y="1632"/>
                  </a:lnTo>
                  <a:lnTo>
                    <a:pt x="3844" y="1651"/>
                  </a:lnTo>
                  <a:lnTo>
                    <a:pt x="3820" y="1652"/>
                  </a:lnTo>
                  <a:lnTo>
                    <a:pt x="3804" y="1652"/>
                  </a:lnTo>
                  <a:lnTo>
                    <a:pt x="3791" y="1652"/>
                  </a:lnTo>
                  <a:lnTo>
                    <a:pt x="3766" y="1651"/>
                  </a:lnTo>
                  <a:lnTo>
                    <a:pt x="3743" y="1646"/>
                  </a:lnTo>
                  <a:lnTo>
                    <a:pt x="3732" y="1643"/>
                  </a:lnTo>
                  <a:lnTo>
                    <a:pt x="3724" y="1639"/>
                  </a:lnTo>
                  <a:lnTo>
                    <a:pt x="3714" y="1633"/>
                  </a:lnTo>
                  <a:lnTo>
                    <a:pt x="3707" y="1627"/>
                  </a:lnTo>
                  <a:lnTo>
                    <a:pt x="3694" y="1614"/>
                  </a:lnTo>
                  <a:lnTo>
                    <a:pt x="3683" y="1597"/>
                  </a:lnTo>
                  <a:lnTo>
                    <a:pt x="3678" y="1587"/>
                  </a:lnTo>
                  <a:lnTo>
                    <a:pt x="3676" y="1579"/>
                  </a:lnTo>
                  <a:lnTo>
                    <a:pt x="3664" y="1578"/>
                  </a:lnTo>
                  <a:lnTo>
                    <a:pt x="3653" y="1575"/>
                  </a:lnTo>
                  <a:lnTo>
                    <a:pt x="3614" y="1561"/>
                  </a:lnTo>
                  <a:lnTo>
                    <a:pt x="3576" y="1545"/>
                  </a:lnTo>
                  <a:lnTo>
                    <a:pt x="3540" y="1527"/>
                  </a:lnTo>
                  <a:lnTo>
                    <a:pt x="3508" y="1507"/>
                  </a:lnTo>
                  <a:lnTo>
                    <a:pt x="3485" y="1505"/>
                  </a:lnTo>
                  <a:lnTo>
                    <a:pt x="3377" y="1479"/>
                  </a:lnTo>
                  <a:lnTo>
                    <a:pt x="3270" y="1457"/>
                  </a:lnTo>
                  <a:lnTo>
                    <a:pt x="3162" y="1437"/>
                  </a:lnTo>
                  <a:lnTo>
                    <a:pt x="3056" y="1422"/>
                  </a:lnTo>
                  <a:lnTo>
                    <a:pt x="2946" y="1409"/>
                  </a:lnTo>
                  <a:lnTo>
                    <a:pt x="2838" y="1398"/>
                  </a:lnTo>
                  <a:lnTo>
                    <a:pt x="2728" y="1391"/>
                  </a:lnTo>
                  <a:lnTo>
                    <a:pt x="2620" y="1387"/>
                  </a:lnTo>
                  <a:lnTo>
                    <a:pt x="2618" y="1376"/>
                  </a:lnTo>
                  <a:lnTo>
                    <a:pt x="2614" y="1368"/>
                  </a:lnTo>
                  <a:lnTo>
                    <a:pt x="2594" y="1339"/>
                  </a:lnTo>
                  <a:lnTo>
                    <a:pt x="2577" y="1309"/>
                  </a:lnTo>
                  <a:lnTo>
                    <a:pt x="2561" y="1276"/>
                  </a:lnTo>
                  <a:lnTo>
                    <a:pt x="2548" y="1243"/>
                  </a:lnTo>
                  <a:lnTo>
                    <a:pt x="2549" y="1219"/>
                  </a:lnTo>
                  <a:lnTo>
                    <a:pt x="2553" y="1172"/>
                  </a:lnTo>
                  <a:lnTo>
                    <a:pt x="2555" y="1149"/>
                  </a:lnTo>
                  <a:lnTo>
                    <a:pt x="2560" y="1129"/>
                  </a:lnTo>
                  <a:lnTo>
                    <a:pt x="2571" y="1089"/>
                  </a:lnTo>
                  <a:lnTo>
                    <a:pt x="2585" y="1052"/>
                  </a:lnTo>
                  <a:lnTo>
                    <a:pt x="2601" y="1017"/>
                  </a:lnTo>
                  <a:lnTo>
                    <a:pt x="2620" y="985"/>
                  </a:lnTo>
                  <a:lnTo>
                    <a:pt x="2643" y="956"/>
                  </a:lnTo>
                  <a:lnTo>
                    <a:pt x="2668" y="931"/>
                  </a:lnTo>
                  <a:lnTo>
                    <a:pt x="2668" y="907"/>
                  </a:lnTo>
                  <a:lnTo>
                    <a:pt x="2668" y="865"/>
                  </a:lnTo>
                  <a:lnTo>
                    <a:pt x="2673" y="827"/>
                  </a:lnTo>
                  <a:lnTo>
                    <a:pt x="2680" y="793"/>
                  </a:lnTo>
                  <a:lnTo>
                    <a:pt x="2692" y="763"/>
                  </a:lnTo>
                  <a:lnTo>
                    <a:pt x="2686" y="761"/>
                  </a:lnTo>
                  <a:lnTo>
                    <a:pt x="2682" y="761"/>
                  </a:lnTo>
                  <a:lnTo>
                    <a:pt x="2679" y="759"/>
                  </a:lnTo>
                  <a:lnTo>
                    <a:pt x="2678" y="758"/>
                  </a:lnTo>
                  <a:lnTo>
                    <a:pt x="2661" y="717"/>
                  </a:lnTo>
                  <a:lnTo>
                    <a:pt x="2646" y="677"/>
                  </a:lnTo>
                  <a:lnTo>
                    <a:pt x="2632" y="635"/>
                  </a:lnTo>
                  <a:lnTo>
                    <a:pt x="2620" y="595"/>
                  </a:lnTo>
                  <a:lnTo>
                    <a:pt x="2609" y="593"/>
                  </a:lnTo>
                  <a:lnTo>
                    <a:pt x="2606" y="591"/>
                  </a:lnTo>
                  <a:lnTo>
                    <a:pt x="2604" y="590"/>
                  </a:lnTo>
                  <a:lnTo>
                    <a:pt x="2588" y="567"/>
                  </a:lnTo>
                  <a:lnTo>
                    <a:pt x="2570" y="549"/>
                  </a:lnTo>
                  <a:lnTo>
                    <a:pt x="2547" y="533"/>
                  </a:lnTo>
                  <a:lnTo>
                    <a:pt x="2524" y="523"/>
                  </a:lnTo>
                  <a:lnTo>
                    <a:pt x="2523" y="511"/>
                  </a:lnTo>
                  <a:lnTo>
                    <a:pt x="2520" y="500"/>
                  </a:lnTo>
                  <a:lnTo>
                    <a:pt x="2499" y="451"/>
                  </a:lnTo>
                  <a:lnTo>
                    <a:pt x="2476" y="403"/>
                  </a:lnTo>
                  <a:lnTo>
                    <a:pt x="2476" y="379"/>
                  </a:lnTo>
                  <a:lnTo>
                    <a:pt x="2476" y="340"/>
                  </a:lnTo>
                  <a:lnTo>
                    <a:pt x="2476" y="304"/>
                  </a:lnTo>
                  <a:lnTo>
                    <a:pt x="2474" y="269"/>
                  </a:lnTo>
                  <a:lnTo>
                    <a:pt x="2472" y="237"/>
                  </a:lnTo>
                  <a:lnTo>
                    <a:pt x="2468" y="203"/>
                  </a:lnTo>
                  <a:lnTo>
                    <a:pt x="2464" y="172"/>
                  </a:lnTo>
                  <a:lnTo>
                    <a:pt x="2458" y="142"/>
                  </a:lnTo>
                  <a:lnTo>
                    <a:pt x="2452" y="114"/>
                  </a:lnTo>
                  <a:lnTo>
                    <a:pt x="2429" y="118"/>
                  </a:lnTo>
                  <a:lnTo>
                    <a:pt x="2363" y="143"/>
                  </a:lnTo>
                  <a:lnTo>
                    <a:pt x="2301" y="172"/>
                  </a:lnTo>
                  <a:lnTo>
                    <a:pt x="2238" y="201"/>
                  </a:lnTo>
                  <a:lnTo>
                    <a:pt x="2180" y="233"/>
                  </a:lnTo>
                  <a:lnTo>
                    <a:pt x="2121" y="266"/>
                  </a:lnTo>
                  <a:lnTo>
                    <a:pt x="2066" y="302"/>
                  </a:lnTo>
                  <a:lnTo>
                    <a:pt x="2012" y="339"/>
                  </a:lnTo>
                  <a:lnTo>
                    <a:pt x="1960" y="380"/>
                  </a:lnTo>
                  <a:lnTo>
                    <a:pt x="1908" y="419"/>
                  </a:lnTo>
                  <a:lnTo>
                    <a:pt x="1860" y="463"/>
                  </a:lnTo>
                  <a:lnTo>
                    <a:pt x="1814" y="507"/>
                  </a:lnTo>
                  <a:lnTo>
                    <a:pt x="1770" y="555"/>
                  </a:lnTo>
                  <a:lnTo>
                    <a:pt x="1727" y="603"/>
                  </a:lnTo>
                  <a:lnTo>
                    <a:pt x="1688" y="655"/>
                  </a:lnTo>
                  <a:lnTo>
                    <a:pt x="1648" y="706"/>
                  </a:lnTo>
                  <a:lnTo>
                    <a:pt x="1612" y="763"/>
                  </a:lnTo>
                  <a:lnTo>
                    <a:pt x="1600" y="764"/>
                  </a:lnTo>
                  <a:lnTo>
                    <a:pt x="1590" y="767"/>
                  </a:lnTo>
                  <a:lnTo>
                    <a:pt x="1551" y="784"/>
                  </a:lnTo>
                  <a:lnTo>
                    <a:pt x="1511" y="801"/>
                  </a:lnTo>
                  <a:lnTo>
                    <a:pt x="1490" y="808"/>
                  </a:lnTo>
                  <a:lnTo>
                    <a:pt x="1486" y="808"/>
                  </a:lnTo>
                  <a:lnTo>
                    <a:pt x="1484" y="809"/>
                  </a:lnTo>
                  <a:lnTo>
                    <a:pt x="1479" y="812"/>
                  </a:lnTo>
                  <a:lnTo>
                    <a:pt x="1469" y="817"/>
                  </a:lnTo>
                  <a:lnTo>
                    <a:pt x="1428" y="832"/>
                  </a:lnTo>
                  <a:lnTo>
                    <a:pt x="1385" y="846"/>
                  </a:lnTo>
                  <a:lnTo>
                    <a:pt x="1342" y="859"/>
                  </a:lnTo>
                  <a:lnTo>
                    <a:pt x="1296" y="871"/>
                  </a:lnTo>
                  <a:lnTo>
                    <a:pt x="1252" y="883"/>
                  </a:lnTo>
                  <a:lnTo>
                    <a:pt x="1251" y="888"/>
                  </a:lnTo>
                  <a:lnTo>
                    <a:pt x="1251" y="892"/>
                  </a:lnTo>
                  <a:lnTo>
                    <a:pt x="1248" y="895"/>
                  </a:lnTo>
                  <a:lnTo>
                    <a:pt x="1247" y="897"/>
                  </a:lnTo>
                  <a:lnTo>
                    <a:pt x="1238" y="901"/>
                  </a:lnTo>
                  <a:lnTo>
                    <a:pt x="1230" y="907"/>
                  </a:lnTo>
                  <a:lnTo>
                    <a:pt x="1218" y="920"/>
                  </a:lnTo>
                  <a:lnTo>
                    <a:pt x="1209" y="936"/>
                  </a:lnTo>
                  <a:lnTo>
                    <a:pt x="1205" y="944"/>
                  </a:lnTo>
                  <a:lnTo>
                    <a:pt x="1204" y="955"/>
                  </a:lnTo>
                  <a:lnTo>
                    <a:pt x="1181" y="958"/>
                  </a:lnTo>
                  <a:lnTo>
                    <a:pt x="1115" y="982"/>
                  </a:lnTo>
                  <a:lnTo>
                    <a:pt x="1054" y="1010"/>
                  </a:lnTo>
                  <a:lnTo>
                    <a:pt x="995" y="1040"/>
                  </a:lnTo>
                  <a:lnTo>
                    <a:pt x="940" y="1075"/>
                  </a:lnTo>
                  <a:lnTo>
                    <a:pt x="916" y="1074"/>
                  </a:lnTo>
                  <a:lnTo>
                    <a:pt x="737" y="1059"/>
                  </a:lnTo>
                  <a:lnTo>
                    <a:pt x="562" y="1047"/>
                  </a:lnTo>
                  <a:lnTo>
                    <a:pt x="389" y="1036"/>
                  </a:lnTo>
                  <a:lnTo>
                    <a:pt x="220" y="1027"/>
                  </a:lnTo>
                  <a:lnTo>
                    <a:pt x="208" y="1026"/>
                  </a:lnTo>
                  <a:lnTo>
                    <a:pt x="198" y="1022"/>
                  </a:lnTo>
                  <a:lnTo>
                    <a:pt x="166" y="1005"/>
                  </a:lnTo>
                  <a:lnTo>
                    <a:pt x="152" y="994"/>
                  </a:lnTo>
                  <a:lnTo>
                    <a:pt x="140" y="985"/>
                  </a:lnTo>
                  <a:lnTo>
                    <a:pt x="117" y="960"/>
                  </a:lnTo>
                  <a:lnTo>
                    <a:pt x="107" y="945"/>
                  </a:lnTo>
                  <a:lnTo>
                    <a:pt x="100" y="931"/>
                  </a:lnTo>
                  <a:lnTo>
                    <a:pt x="88" y="931"/>
                  </a:lnTo>
                  <a:lnTo>
                    <a:pt x="100" y="907"/>
                  </a:lnTo>
                  <a:lnTo>
                    <a:pt x="111" y="886"/>
                  </a:lnTo>
                  <a:lnTo>
                    <a:pt x="119" y="868"/>
                  </a:lnTo>
                  <a:lnTo>
                    <a:pt x="125" y="853"/>
                  </a:lnTo>
                  <a:lnTo>
                    <a:pt x="128" y="837"/>
                  </a:lnTo>
                  <a:lnTo>
                    <a:pt x="129" y="826"/>
                  </a:lnTo>
                  <a:lnTo>
                    <a:pt x="128" y="817"/>
                  </a:lnTo>
                  <a:lnTo>
                    <a:pt x="124" y="811"/>
                  </a:lnTo>
                  <a:lnTo>
                    <a:pt x="116" y="805"/>
                  </a:lnTo>
                  <a:lnTo>
                    <a:pt x="107" y="802"/>
                  </a:lnTo>
                  <a:lnTo>
                    <a:pt x="96" y="801"/>
                  </a:lnTo>
                  <a:lnTo>
                    <a:pt x="83" y="805"/>
                  </a:lnTo>
                  <a:lnTo>
                    <a:pt x="65" y="808"/>
                  </a:lnTo>
                  <a:lnTo>
                    <a:pt x="47" y="814"/>
                  </a:lnTo>
                  <a:lnTo>
                    <a:pt x="27" y="823"/>
                  </a:lnTo>
                  <a:lnTo>
                    <a:pt x="4" y="835"/>
                  </a:lnTo>
                  <a:lnTo>
                    <a:pt x="3" y="859"/>
                  </a:lnTo>
                  <a:lnTo>
                    <a:pt x="0" y="879"/>
                  </a:lnTo>
                  <a:lnTo>
                    <a:pt x="0" y="898"/>
                  </a:lnTo>
                  <a:lnTo>
                    <a:pt x="2" y="916"/>
                  </a:lnTo>
                  <a:lnTo>
                    <a:pt x="5" y="933"/>
                  </a:lnTo>
                  <a:lnTo>
                    <a:pt x="9" y="948"/>
                  </a:lnTo>
                  <a:lnTo>
                    <a:pt x="15" y="962"/>
                  </a:lnTo>
                  <a:lnTo>
                    <a:pt x="21" y="975"/>
                  </a:lnTo>
                  <a:lnTo>
                    <a:pt x="30" y="987"/>
                  </a:lnTo>
                  <a:lnTo>
                    <a:pt x="39" y="996"/>
                  </a:lnTo>
                  <a:lnTo>
                    <a:pt x="51" y="1004"/>
                  </a:lnTo>
                  <a:lnTo>
                    <a:pt x="63" y="1011"/>
                  </a:lnTo>
                  <a:lnTo>
                    <a:pt x="77" y="1017"/>
                  </a:lnTo>
                  <a:lnTo>
                    <a:pt x="92" y="1021"/>
                  </a:lnTo>
                  <a:lnTo>
                    <a:pt x="110" y="1024"/>
                  </a:lnTo>
                  <a:lnTo>
                    <a:pt x="128" y="1026"/>
                  </a:lnTo>
                  <a:lnTo>
                    <a:pt x="148" y="1027"/>
                  </a:lnTo>
                  <a:lnTo>
                    <a:pt x="148" y="1032"/>
                  </a:lnTo>
                  <a:lnTo>
                    <a:pt x="148" y="1035"/>
                  </a:lnTo>
                  <a:lnTo>
                    <a:pt x="152" y="1040"/>
                  </a:lnTo>
                  <a:lnTo>
                    <a:pt x="252" y="1069"/>
                  </a:lnTo>
                  <a:lnTo>
                    <a:pt x="356" y="1093"/>
                  </a:lnTo>
                  <a:lnTo>
                    <a:pt x="407" y="1102"/>
                  </a:lnTo>
                  <a:lnTo>
                    <a:pt x="460" y="1111"/>
                  </a:lnTo>
                  <a:lnTo>
                    <a:pt x="568" y="1125"/>
                  </a:lnTo>
                  <a:lnTo>
                    <a:pt x="676" y="1132"/>
                  </a:lnTo>
                  <a:lnTo>
                    <a:pt x="786" y="1135"/>
                  </a:lnTo>
                  <a:lnTo>
                    <a:pt x="842" y="1134"/>
                  </a:lnTo>
                  <a:lnTo>
                    <a:pt x="898" y="1131"/>
                  </a:lnTo>
                  <a:lnTo>
                    <a:pt x="954" y="1128"/>
                  </a:lnTo>
                  <a:lnTo>
                    <a:pt x="1012" y="1123"/>
                  </a:lnTo>
                  <a:lnTo>
                    <a:pt x="1012" y="1113"/>
                  </a:lnTo>
                  <a:lnTo>
                    <a:pt x="1016" y="1110"/>
                  </a:lnTo>
                  <a:lnTo>
                    <a:pt x="1148" y="1057"/>
                  </a:lnTo>
                  <a:lnTo>
                    <a:pt x="1179" y="1042"/>
                  </a:lnTo>
                  <a:lnTo>
                    <a:pt x="1194" y="1035"/>
                  </a:lnTo>
                  <a:lnTo>
                    <a:pt x="1211" y="1029"/>
                  </a:lnTo>
                  <a:lnTo>
                    <a:pt x="1276" y="1003"/>
                  </a:lnTo>
                  <a:lnTo>
                    <a:pt x="1277" y="993"/>
                  </a:lnTo>
                  <a:lnTo>
                    <a:pt x="1281" y="988"/>
                  </a:lnTo>
                  <a:lnTo>
                    <a:pt x="1288" y="982"/>
                  </a:lnTo>
                  <a:lnTo>
                    <a:pt x="1296" y="978"/>
                  </a:lnTo>
                  <a:lnTo>
                    <a:pt x="1299" y="974"/>
                  </a:lnTo>
                  <a:lnTo>
                    <a:pt x="1302" y="972"/>
                  </a:lnTo>
                  <a:lnTo>
                    <a:pt x="1310" y="966"/>
                  </a:lnTo>
                  <a:lnTo>
                    <a:pt x="1311" y="961"/>
                  </a:lnTo>
                  <a:lnTo>
                    <a:pt x="1313" y="957"/>
                  </a:lnTo>
                  <a:lnTo>
                    <a:pt x="1318" y="949"/>
                  </a:lnTo>
                  <a:lnTo>
                    <a:pt x="1320" y="939"/>
                  </a:lnTo>
                  <a:lnTo>
                    <a:pt x="1322" y="934"/>
                  </a:lnTo>
                  <a:lnTo>
                    <a:pt x="1324" y="931"/>
                  </a:lnTo>
                  <a:lnTo>
                    <a:pt x="1329" y="930"/>
                  </a:lnTo>
                  <a:lnTo>
                    <a:pt x="1335" y="930"/>
                  </a:lnTo>
                  <a:lnTo>
                    <a:pt x="1340" y="927"/>
                  </a:lnTo>
                  <a:lnTo>
                    <a:pt x="1342" y="926"/>
                  </a:lnTo>
                  <a:lnTo>
                    <a:pt x="1346" y="926"/>
                  </a:lnTo>
                  <a:lnTo>
                    <a:pt x="1358" y="918"/>
                  </a:lnTo>
                  <a:lnTo>
                    <a:pt x="1371" y="912"/>
                  </a:lnTo>
                  <a:lnTo>
                    <a:pt x="1397" y="902"/>
                  </a:lnTo>
                  <a:lnTo>
                    <a:pt x="1421" y="895"/>
                  </a:lnTo>
                  <a:lnTo>
                    <a:pt x="1446" y="891"/>
                  </a:lnTo>
                  <a:lnTo>
                    <a:pt x="1469" y="890"/>
                  </a:lnTo>
                  <a:lnTo>
                    <a:pt x="1493" y="892"/>
                  </a:lnTo>
                  <a:lnTo>
                    <a:pt x="1504" y="894"/>
                  </a:lnTo>
                  <a:lnTo>
                    <a:pt x="1516" y="897"/>
                  </a:lnTo>
                  <a:lnTo>
                    <a:pt x="1540" y="907"/>
                  </a:lnTo>
                  <a:lnTo>
                    <a:pt x="1529" y="908"/>
                  </a:lnTo>
                  <a:lnTo>
                    <a:pt x="1524" y="912"/>
                  </a:lnTo>
                  <a:lnTo>
                    <a:pt x="1511" y="931"/>
                  </a:lnTo>
                  <a:lnTo>
                    <a:pt x="1502" y="951"/>
                  </a:lnTo>
                  <a:lnTo>
                    <a:pt x="1488" y="992"/>
                  </a:lnTo>
                  <a:lnTo>
                    <a:pt x="1484" y="1011"/>
                  </a:lnTo>
                  <a:lnTo>
                    <a:pt x="1482" y="1032"/>
                  </a:lnTo>
                  <a:lnTo>
                    <a:pt x="1481" y="1051"/>
                  </a:lnTo>
                  <a:lnTo>
                    <a:pt x="1484" y="1071"/>
                  </a:lnTo>
                  <a:lnTo>
                    <a:pt x="1486" y="1089"/>
                  </a:lnTo>
                  <a:lnTo>
                    <a:pt x="1492" y="1108"/>
                  </a:lnTo>
                  <a:lnTo>
                    <a:pt x="1498" y="1126"/>
                  </a:lnTo>
                  <a:lnTo>
                    <a:pt x="1509" y="1146"/>
                  </a:lnTo>
                  <a:lnTo>
                    <a:pt x="1532" y="1182"/>
                  </a:lnTo>
                  <a:lnTo>
                    <a:pt x="1546" y="1200"/>
                  </a:lnTo>
                  <a:lnTo>
                    <a:pt x="1564" y="1219"/>
                  </a:lnTo>
                  <a:lnTo>
                    <a:pt x="1566" y="1243"/>
                  </a:lnTo>
                  <a:lnTo>
                    <a:pt x="1660" y="1723"/>
                  </a:lnTo>
                  <a:lnTo>
                    <a:pt x="1671" y="1724"/>
                  </a:lnTo>
                  <a:lnTo>
                    <a:pt x="1674" y="1725"/>
                  </a:lnTo>
                  <a:lnTo>
                    <a:pt x="1679" y="1729"/>
                  </a:lnTo>
                  <a:lnTo>
                    <a:pt x="1691" y="1739"/>
                  </a:lnTo>
                  <a:lnTo>
                    <a:pt x="1704" y="1751"/>
                  </a:lnTo>
                  <a:lnTo>
                    <a:pt x="1715" y="1763"/>
                  </a:lnTo>
                  <a:lnTo>
                    <a:pt x="1726" y="1777"/>
                  </a:lnTo>
                  <a:lnTo>
                    <a:pt x="1743" y="1807"/>
                  </a:lnTo>
                  <a:lnTo>
                    <a:pt x="1749" y="1824"/>
                  </a:lnTo>
                  <a:lnTo>
                    <a:pt x="1756" y="1843"/>
                  </a:lnTo>
                  <a:lnTo>
                    <a:pt x="1732" y="1843"/>
                  </a:lnTo>
                  <a:lnTo>
                    <a:pt x="1690" y="1842"/>
                  </a:lnTo>
                  <a:lnTo>
                    <a:pt x="1652" y="1844"/>
                  </a:lnTo>
                  <a:lnTo>
                    <a:pt x="1613" y="1847"/>
                  </a:lnTo>
                  <a:lnTo>
                    <a:pt x="1577" y="1853"/>
                  </a:lnTo>
                  <a:lnTo>
                    <a:pt x="1541" y="1859"/>
                  </a:lnTo>
                  <a:lnTo>
                    <a:pt x="1508" y="1868"/>
                  </a:lnTo>
                  <a:lnTo>
                    <a:pt x="1474" y="1878"/>
                  </a:lnTo>
                  <a:lnTo>
                    <a:pt x="1444" y="1891"/>
                  </a:lnTo>
                  <a:lnTo>
                    <a:pt x="1468" y="1894"/>
                  </a:lnTo>
                  <a:lnTo>
                    <a:pt x="1538" y="1906"/>
                  </a:lnTo>
                  <a:lnTo>
                    <a:pt x="1610" y="1918"/>
                  </a:lnTo>
                  <a:lnTo>
                    <a:pt x="1682" y="1928"/>
                  </a:lnTo>
                  <a:lnTo>
                    <a:pt x="1756" y="1939"/>
                  </a:lnTo>
                  <a:lnTo>
                    <a:pt x="1761" y="1938"/>
                  </a:lnTo>
                  <a:lnTo>
                    <a:pt x="1767" y="1938"/>
                  </a:lnTo>
                  <a:lnTo>
                    <a:pt x="1779" y="1936"/>
                  </a:lnTo>
                  <a:lnTo>
                    <a:pt x="1791" y="1930"/>
                  </a:lnTo>
                  <a:lnTo>
                    <a:pt x="1803" y="1924"/>
                  </a:lnTo>
                  <a:lnTo>
                    <a:pt x="1812" y="1916"/>
                  </a:lnTo>
                  <a:lnTo>
                    <a:pt x="1823" y="1909"/>
                  </a:lnTo>
                  <a:lnTo>
                    <a:pt x="1830" y="1900"/>
                  </a:lnTo>
                  <a:lnTo>
                    <a:pt x="1839" y="1890"/>
                  </a:lnTo>
                  <a:lnTo>
                    <a:pt x="1845" y="1878"/>
                  </a:lnTo>
                  <a:lnTo>
                    <a:pt x="1852" y="1867"/>
                  </a:lnTo>
                  <a:lnTo>
                    <a:pt x="1863" y="1868"/>
                  </a:lnTo>
                  <a:lnTo>
                    <a:pt x="1872" y="1873"/>
                  </a:lnTo>
                  <a:lnTo>
                    <a:pt x="1892" y="1885"/>
                  </a:lnTo>
                  <a:lnTo>
                    <a:pt x="1913" y="1896"/>
                  </a:lnTo>
                  <a:lnTo>
                    <a:pt x="1956" y="1913"/>
                  </a:lnTo>
                  <a:lnTo>
                    <a:pt x="1978" y="1918"/>
                  </a:lnTo>
                  <a:lnTo>
                    <a:pt x="2000" y="1921"/>
                  </a:lnTo>
                  <a:lnTo>
                    <a:pt x="2021" y="1924"/>
                  </a:lnTo>
                  <a:lnTo>
                    <a:pt x="2043" y="1925"/>
                  </a:lnTo>
                  <a:lnTo>
                    <a:pt x="2084" y="1920"/>
                  </a:lnTo>
                  <a:lnTo>
                    <a:pt x="2105" y="1915"/>
                  </a:lnTo>
                  <a:lnTo>
                    <a:pt x="2127" y="1909"/>
                  </a:lnTo>
                  <a:lnTo>
                    <a:pt x="2136" y="1904"/>
                  </a:lnTo>
                  <a:lnTo>
                    <a:pt x="2141" y="1902"/>
                  </a:lnTo>
                  <a:lnTo>
                    <a:pt x="2144" y="1901"/>
                  </a:lnTo>
                  <a:lnTo>
                    <a:pt x="2147" y="1901"/>
                  </a:lnTo>
                  <a:lnTo>
                    <a:pt x="2169" y="1891"/>
                  </a:lnTo>
                  <a:lnTo>
                    <a:pt x="2212" y="1867"/>
                  </a:lnTo>
                  <a:lnTo>
                    <a:pt x="2216" y="1844"/>
                  </a:lnTo>
                  <a:lnTo>
                    <a:pt x="2216" y="1838"/>
                  </a:lnTo>
                  <a:lnTo>
                    <a:pt x="2217" y="1833"/>
                  </a:lnTo>
                  <a:lnTo>
                    <a:pt x="2218" y="1824"/>
                  </a:lnTo>
                  <a:lnTo>
                    <a:pt x="2219" y="1805"/>
                  </a:lnTo>
                  <a:lnTo>
                    <a:pt x="2218" y="1802"/>
                  </a:lnTo>
                  <a:lnTo>
                    <a:pt x="2218" y="1801"/>
                  </a:lnTo>
                  <a:lnTo>
                    <a:pt x="2218" y="1799"/>
                  </a:lnTo>
                  <a:lnTo>
                    <a:pt x="2218" y="1794"/>
                  </a:lnTo>
                  <a:lnTo>
                    <a:pt x="2217" y="1784"/>
                  </a:lnTo>
                  <a:lnTo>
                    <a:pt x="2214" y="1773"/>
                  </a:lnTo>
                  <a:lnTo>
                    <a:pt x="2213" y="1764"/>
                  </a:lnTo>
                  <a:lnTo>
                    <a:pt x="2208" y="1752"/>
                  </a:lnTo>
                  <a:lnTo>
                    <a:pt x="2206" y="1746"/>
                  </a:lnTo>
                  <a:lnTo>
                    <a:pt x="2205" y="1741"/>
                  </a:lnTo>
                  <a:lnTo>
                    <a:pt x="2194" y="1719"/>
                  </a:lnTo>
                  <a:lnTo>
                    <a:pt x="2187" y="1707"/>
                  </a:lnTo>
                  <a:lnTo>
                    <a:pt x="2180" y="1697"/>
                  </a:lnTo>
                  <a:lnTo>
                    <a:pt x="2164" y="1675"/>
                  </a:lnTo>
                  <a:lnTo>
                    <a:pt x="2152" y="1674"/>
                  </a:lnTo>
                  <a:lnTo>
                    <a:pt x="2142" y="1670"/>
                  </a:lnTo>
                  <a:lnTo>
                    <a:pt x="2114" y="1656"/>
                  </a:lnTo>
                  <a:lnTo>
                    <a:pt x="2087" y="1641"/>
                  </a:lnTo>
                  <a:lnTo>
                    <a:pt x="2061" y="1625"/>
                  </a:lnTo>
                  <a:lnTo>
                    <a:pt x="2037" y="1609"/>
                  </a:lnTo>
                  <a:lnTo>
                    <a:pt x="1990" y="1572"/>
                  </a:lnTo>
                  <a:lnTo>
                    <a:pt x="1948" y="1531"/>
                  </a:lnTo>
                  <a:lnTo>
                    <a:pt x="1946" y="1507"/>
                  </a:lnTo>
                  <a:lnTo>
                    <a:pt x="1937" y="1460"/>
                  </a:lnTo>
                  <a:lnTo>
                    <a:pt x="1931" y="1417"/>
                  </a:lnTo>
                  <a:lnTo>
                    <a:pt x="1926" y="1375"/>
                  </a:lnTo>
                  <a:lnTo>
                    <a:pt x="1924" y="1335"/>
                  </a:lnTo>
                  <a:lnTo>
                    <a:pt x="1922" y="1296"/>
                  </a:lnTo>
                  <a:lnTo>
                    <a:pt x="1922" y="1261"/>
                  </a:lnTo>
                  <a:lnTo>
                    <a:pt x="1922" y="1226"/>
                  </a:lnTo>
                  <a:lnTo>
                    <a:pt x="1924" y="1195"/>
                  </a:lnTo>
                  <a:lnTo>
                    <a:pt x="1935" y="1195"/>
                  </a:lnTo>
                  <a:lnTo>
                    <a:pt x="1947" y="1198"/>
                  </a:lnTo>
                  <a:lnTo>
                    <a:pt x="2044" y="1230"/>
                  </a:lnTo>
                  <a:lnTo>
                    <a:pt x="2146" y="1260"/>
                  </a:lnTo>
                  <a:lnTo>
                    <a:pt x="2249" y="1287"/>
                  </a:lnTo>
                  <a:lnTo>
                    <a:pt x="2356" y="1315"/>
                  </a:lnTo>
                  <a:lnTo>
                    <a:pt x="2357" y="1305"/>
                  </a:lnTo>
                  <a:lnTo>
                    <a:pt x="2361" y="1300"/>
                  </a:lnTo>
                  <a:lnTo>
                    <a:pt x="2380" y="1290"/>
                  </a:lnTo>
                  <a:lnTo>
                    <a:pt x="2399" y="1284"/>
                  </a:lnTo>
                  <a:lnTo>
                    <a:pt x="2416" y="1279"/>
                  </a:lnTo>
                  <a:lnTo>
                    <a:pt x="2432" y="1278"/>
                  </a:lnTo>
                  <a:lnTo>
                    <a:pt x="2445" y="1276"/>
                  </a:lnTo>
                  <a:lnTo>
                    <a:pt x="2457" y="1279"/>
                  </a:lnTo>
                  <a:lnTo>
                    <a:pt x="2466" y="1282"/>
                  </a:lnTo>
                  <a:lnTo>
                    <a:pt x="2476" y="1291"/>
                  </a:lnTo>
                  <a:lnTo>
                    <a:pt x="2481" y="1291"/>
                  </a:lnTo>
                  <a:lnTo>
                    <a:pt x="2484" y="1291"/>
                  </a:lnTo>
                  <a:lnTo>
                    <a:pt x="2489" y="1294"/>
                  </a:lnTo>
                  <a:lnTo>
                    <a:pt x="2500" y="1324"/>
                  </a:lnTo>
                  <a:lnTo>
                    <a:pt x="2516" y="1353"/>
                  </a:lnTo>
                  <a:lnTo>
                    <a:pt x="2534" y="1379"/>
                  </a:lnTo>
                  <a:lnTo>
                    <a:pt x="2543" y="1389"/>
                  </a:lnTo>
                  <a:lnTo>
                    <a:pt x="2555" y="1401"/>
                  </a:lnTo>
                  <a:lnTo>
                    <a:pt x="2578" y="1419"/>
                  </a:lnTo>
                  <a:lnTo>
                    <a:pt x="2590" y="1428"/>
                  </a:lnTo>
                  <a:lnTo>
                    <a:pt x="2604" y="1436"/>
                  </a:lnTo>
                  <a:lnTo>
                    <a:pt x="2634" y="1448"/>
                  </a:lnTo>
                  <a:lnTo>
                    <a:pt x="2650" y="1453"/>
                  </a:lnTo>
                  <a:lnTo>
                    <a:pt x="2668" y="1459"/>
                  </a:lnTo>
                  <a:lnTo>
                    <a:pt x="2692" y="1459"/>
                  </a:lnTo>
                  <a:lnTo>
                    <a:pt x="2780" y="1463"/>
                  </a:lnTo>
                  <a:lnTo>
                    <a:pt x="2870" y="1469"/>
                  </a:lnTo>
                  <a:lnTo>
                    <a:pt x="2960" y="1477"/>
                  </a:lnTo>
                  <a:lnTo>
                    <a:pt x="3053" y="1488"/>
                  </a:lnTo>
                  <a:lnTo>
                    <a:pt x="3146" y="1501"/>
                  </a:lnTo>
                  <a:lnTo>
                    <a:pt x="3242" y="1517"/>
                  </a:lnTo>
                  <a:lnTo>
                    <a:pt x="3338" y="1535"/>
                  </a:lnTo>
                  <a:lnTo>
                    <a:pt x="3436" y="1555"/>
                  </a:lnTo>
                  <a:lnTo>
                    <a:pt x="3436" y="1560"/>
                  </a:lnTo>
                  <a:lnTo>
                    <a:pt x="3436" y="1563"/>
                  </a:lnTo>
                  <a:lnTo>
                    <a:pt x="3438" y="1568"/>
                  </a:lnTo>
                  <a:lnTo>
                    <a:pt x="3470" y="1575"/>
                  </a:lnTo>
                  <a:lnTo>
                    <a:pt x="3500" y="1584"/>
                  </a:lnTo>
                  <a:lnTo>
                    <a:pt x="3528" y="1593"/>
                  </a:lnTo>
                  <a:lnTo>
                    <a:pt x="3556" y="1603"/>
                  </a:lnTo>
                  <a:lnTo>
                    <a:pt x="3557" y="1613"/>
                  </a:lnTo>
                  <a:lnTo>
                    <a:pt x="3561" y="1617"/>
                  </a:lnTo>
                  <a:lnTo>
                    <a:pt x="3568" y="1621"/>
                  </a:lnTo>
                  <a:lnTo>
                    <a:pt x="3576" y="1627"/>
                  </a:lnTo>
                  <a:lnTo>
                    <a:pt x="3590" y="1640"/>
                  </a:lnTo>
                  <a:lnTo>
                    <a:pt x="3598" y="1656"/>
                  </a:lnTo>
                  <a:lnTo>
                    <a:pt x="3600" y="1664"/>
                  </a:lnTo>
                  <a:lnTo>
                    <a:pt x="3604" y="1675"/>
                  </a:lnTo>
                  <a:lnTo>
                    <a:pt x="3615" y="1676"/>
                  </a:lnTo>
                  <a:lnTo>
                    <a:pt x="3626" y="1680"/>
                  </a:lnTo>
                  <a:lnTo>
                    <a:pt x="3652" y="1689"/>
                  </a:lnTo>
                  <a:lnTo>
                    <a:pt x="3681" y="1699"/>
                  </a:lnTo>
                  <a:lnTo>
                    <a:pt x="3711" y="1706"/>
                  </a:lnTo>
                  <a:lnTo>
                    <a:pt x="3744" y="1713"/>
                  </a:lnTo>
                  <a:lnTo>
                    <a:pt x="3778" y="1717"/>
                  </a:lnTo>
                  <a:lnTo>
                    <a:pt x="3814" y="1721"/>
                  </a:lnTo>
                  <a:lnTo>
                    <a:pt x="3851" y="1722"/>
                  </a:lnTo>
                  <a:lnTo>
                    <a:pt x="3892" y="1723"/>
                  </a:lnTo>
                  <a:lnTo>
                    <a:pt x="3892" y="1713"/>
                  </a:lnTo>
                  <a:lnTo>
                    <a:pt x="3893" y="1711"/>
                  </a:lnTo>
                  <a:lnTo>
                    <a:pt x="3902" y="1709"/>
                  </a:lnTo>
                  <a:lnTo>
                    <a:pt x="3902" y="1707"/>
                  </a:lnTo>
                  <a:lnTo>
                    <a:pt x="3903" y="1707"/>
                  </a:lnTo>
                  <a:lnTo>
                    <a:pt x="3905" y="1707"/>
                  </a:lnTo>
                  <a:lnTo>
                    <a:pt x="3910" y="1707"/>
                  </a:lnTo>
                  <a:lnTo>
                    <a:pt x="3926" y="1703"/>
                  </a:lnTo>
                  <a:lnTo>
                    <a:pt x="3932" y="1698"/>
                  </a:lnTo>
                  <a:lnTo>
                    <a:pt x="3934" y="1695"/>
                  </a:lnTo>
                  <a:lnTo>
                    <a:pt x="3934" y="1694"/>
                  </a:lnTo>
                  <a:lnTo>
                    <a:pt x="3935" y="1694"/>
                  </a:lnTo>
                  <a:lnTo>
                    <a:pt x="3938" y="1694"/>
                  </a:lnTo>
                  <a:lnTo>
                    <a:pt x="3942" y="1689"/>
                  </a:lnTo>
                  <a:lnTo>
                    <a:pt x="3945" y="1687"/>
                  </a:lnTo>
                  <a:lnTo>
                    <a:pt x="3945" y="1686"/>
                  </a:lnTo>
                  <a:lnTo>
                    <a:pt x="3946" y="1686"/>
                  </a:lnTo>
                  <a:lnTo>
                    <a:pt x="3948" y="1686"/>
                  </a:lnTo>
                  <a:lnTo>
                    <a:pt x="3954" y="1674"/>
                  </a:lnTo>
                  <a:lnTo>
                    <a:pt x="3957" y="1667"/>
                  </a:lnTo>
                  <a:lnTo>
                    <a:pt x="3957" y="1664"/>
                  </a:lnTo>
                  <a:lnTo>
                    <a:pt x="3957" y="1663"/>
                  </a:lnTo>
                  <a:lnTo>
                    <a:pt x="3958" y="1663"/>
                  </a:lnTo>
                  <a:lnTo>
                    <a:pt x="3960" y="1661"/>
                  </a:lnTo>
                  <a:lnTo>
                    <a:pt x="3960" y="1656"/>
                  </a:lnTo>
                  <a:lnTo>
                    <a:pt x="3960" y="1653"/>
                  </a:lnTo>
                  <a:lnTo>
                    <a:pt x="3960" y="1652"/>
                  </a:lnTo>
                  <a:lnTo>
                    <a:pt x="3962" y="1652"/>
                  </a:lnTo>
                  <a:lnTo>
                    <a:pt x="3963" y="1645"/>
                  </a:lnTo>
                  <a:lnTo>
                    <a:pt x="3963" y="1635"/>
                  </a:lnTo>
                  <a:lnTo>
                    <a:pt x="3963" y="1631"/>
                  </a:lnTo>
                  <a:lnTo>
                    <a:pt x="3963" y="1628"/>
                  </a:lnTo>
                  <a:lnTo>
                    <a:pt x="3963" y="1627"/>
                  </a:lnTo>
                  <a:lnTo>
                    <a:pt x="3964" y="1627"/>
                  </a:lnTo>
                  <a:lnTo>
                    <a:pt x="3962" y="1615"/>
                  </a:lnTo>
                  <a:lnTo>
                    <a:pt x="3958" y="1607"/>
                  </a:lnTo>
                  <a:lnTo>
                    <a:pt x="3933" y="1566"/>
                  </a:lnTo>
                  <a:lnTo>
                    <a:pt x="3910" y="1524"/>
                  </a:lnTo>
                  <a:lnTo>
                    <a:pt x="3887" y="1479"/>
                  </a:lnTo>
                  <a:lnTo>
                    <a:pt x="3868" y="1435"/>
                  </a:lnTo>
                  <a:lnTo>
                    <a:pt x="3857" y="1433"/>
                  </a:lnTo>
                  <a:lnTo>
                    <a:pt x="3852" y="1430"/>
                  </a:lnTo>
                  <a:lnTo>
                    <a:pt x="3850" y="1429"/>
                  </a:lnTo>
                  <a:lnTo>
                    <a:pt x="3810" y="1388"/>
                  </a:lnTo>
                  <a:lnTo>
                    <a:pt x="3773" y="1348"/>
                  </a:lnTo>
                  <a:lnTo>
                    <a:pt x="3700" y="1267"/>
                  </a:lnTo>
                  <a:lnTo>
                    <a:pt x="3676" y="1267"/>
                  </a:lnTo>
                  <a:lnTo>
                    <a:pt x="3645" y="1264"/>
                  </a:lnTo>
                  <a:lnTo>
                    <a:pt x="3616" y="1262"/>
                  </a:lnTo>
                  <a:lnTo>
                    <a:pt x="3560" y="1256"/>
                  </a:lnTo>
                  <a:lnTo>
                    <a:pt x="3506" y="1246"/>
                  </a:lnTo>
                  <a:lnTo>
                    <a:pt x="3479" y="1240"/>
                  </a:lnTo>
                  <a:lnTo>
                    <a:pt x="3455" y="1236"/>
                  </a:lnTo>
                  <a:lnTo>
                    <a:pt x="3430" y="1227"/>
                  </a:lnTo>
                  <a:lnTo>
                    <a:pt x="3407" y="1220"/>
                  </a:lnTo>
                  <a:lnTo>
                    <a:pt x="3363" y="1203"/>
                  </a:lnTo>
                  <a:lnTo>
                    <a:pt x="3321" y="1182"/>
                  </a:lnTo>
                  <a:lnTo>
                    <a:pt x="3284" y="1159"/>
                  </a:lnTo>
                  <a:lnTo>
                    <a:pt x="3268" y="1147"/>
                  </a:lnTo>
                  <a:lnTo>
                    <a:pt x="3292" y="1146"/>
                  </a:lnTo>
                  <a:lnTo>
                    <a:pt x="3366" y="1135"/>
                  </a:lnTo>
                  <a:lnTo>
                    <a:pt x="3441" y="1126"/>
                  </a:lnTo>
                  <a:lnTo>
                    <a:pt x="3586" y="1111"/>
                  </a:lnTo>
                  <a:lnTo>
                    <a:pt x="3726" y="1098"/>
                  </a:lnTo>
                  <a:lnTo>
                    <a:pt x="3795" y="1092"/>
                  </a:lnTo>
                  <a:lnTo>
                    <a:pt x="3864" y="1088"/>
                  </a:lnTo>
                  <a:lnTo>
                    <a:pt x="3996" y="1080"/>
                  </a:lnTo>
                  <a:lnTo>
                    <a:pt x="4126" y="1076"/>
                  </a:lnTo>
                  <a:lnTo>
                    <a:pt x="4188" y="1074"/>
                  </a:lnTo>
                  <a:lnTo>
                    <a:pt x="4251" y="1074"/>
                  </a:lnTo>
                  <a:lnTo>
                    <a:pt x="4372" y="1075"/>
                  </a:lnTo>
                  <a:lnTo>
                    <a:pt x="4371" y="1069"/>
                  </a:lnTo>
                  <a:lnTo>
                    <a:pt x="4371" y="1065"/>
                  </a:lnTo>
                  <a:lnTo>
                    <a:pt x="4371" y="1063"/>
                  </a:lnTo>
                  <a:lnTo>
                    <a:pt x="4286" y="1056"/>
                  </a:lnTo>
                  <a:lnTo>
                    <a:pt x="4203" y="1048"/>
                  </a:lnTo>
                  <a:lnTo>
                    <a:pt x="4121" y="1040"/>
                  </a:lnTo>
                  <a:lnTo>
                    <a:pt x="4043" y="1032"/>
                  </a:lnTo>
                  <a:lnTo>
                    <a:pt x="3964" y="1021"/>
                  </a:lnTo>
                  <a:lnTo>
                    <a:pt x="3888" y="1009"/>
                  </a:lnTo>
                  <a:lnTo>
                    <a:pt x="3814" y="996"/>
                  </a:lnTo>
                  <a:lnTo>
                    <a:pt x="3742" y="982"/>
                  </a:lnTo>
                  <a:lnTo>
                    <a:pt x="3724" y="979"/>
                  </a:lnTo>
                  <a:lnTo>
                    <a:pt x="3729" y="978"/>
                  </a:lnTo>
                  <a:lnTo>
                    <a:pt x="3731" y="976"/>
                  </a:lnTo>
                  <a:lnTo>
                    <a:pt x="3735" y="976"/>
                  </a:lnTo>
                  <a:lnTo>
                    <a:pt x="3738" y="974"/>
                  </a:lnTo>
                  <a:lnTo>
                    <a:pt x="3743" y="973"/>
                  </a:lnTo>
                  <a:lnTo>
                    <a:pt x="3759" y="956"/>
                  </a:lnTo>
                  <a:lnTo>
                    <a:pt x="3776" y="940"/>
                  </a:lnTo>
                  <a:lnTo>
                    <a:pt x="3808" y="907"/>
                  </a:lnTo>
                  <a:lnTo>
                    <a:pt x="3838" y="871"/>
                  </a:lnTo>
                  <a:lnTo>
                    <a:pt x="3867" y="834"/>
                  </a:lnTo>
                  <a:lnTo>
                    <a:pt x="3893" y="794"/>
                  </a:lnTo>
                  <a:lnTo>
                    <a:pt x="3918" y="753"/>
                  </a:lnTo>
                  <a:lnTo>
                    <a:pt x="3941" y="710"/>
                  </a:lnTo>
                  <a:lnTo>
                    <a:pt x="3964" y="667"/>
                  </a:lnTo>
                  <a:lnTo>
                    <a:pt x="3964" y="643"/>
                  </a:lnTo>
                  <a:lnTo>
                    <a:pt x="3964" y="547"/>
                  </a:lnTo>
                  <a:lnTo>
                    <a:pt x="3958" y="545"/>
                  </a:lnTo>
                  <a:lnTo>
                    <a:pt x="3954" y="545"/>
                  </a:lnTo>
                  <a:lnTo>
                    <a:pt x="3952" y="545"/>
                  </a:lnTo>
                  <a:lnTo>
                    <a:pt x="3948" y="523"/>
                  </a:lnTo>
                  <a:lnTo>
                    <a:pt x="3945" y="503"/>
                  </a:lnTo>
                  <a:lnTo>
                    <a:pt x="3939" y="485"/>
                  </a:lnTo>
                  <a:lnTo>
                    <a:pt x="3933" y="471"/>
                  </a:lnTo>
                  <a:lnTo>
                    <a:pt x="3924" y="455"/>
                  </a:lnTo>
                  <a:lnTo>
                    <a:pt x="3915" y="445"/>
                  </a:lnTo>
                  <a:lnTo>
                    <a:pt x="3904" y="434"/>
                  </a:lnTo>
                  <a:lnTo>
                    <a:pt x="3892" y="427"/>
                  </a:lnTo>
                  <a:lnTo>
                    <a:pt x="3890" y="403"/>
                  </a:lnTo>
                  <a:lnTo>
                    <a:pt x="3879" y="357"/>
                  </a:lnTo>
                  <a:lnTo>
                    <a:pt x="3870" y="313"/>
                  </a:lnTo>
                  <a:lnTo>
                    <a:pt x="3857" y="219"/>
                  </a:lnTo>
                  <a:lnTo>
                    <a:pt x="3851" y="170"/>
                  </a:lnTo>
                  <a:lnTo>
                    <a:pt x="3848" y="120"/>
                  </a:lnTo>
                  <a:lnTo>
                    <a:pt x="3844" y="18"/>
                  </a:lnTo>
                  <a:lnTo>
                    <a:pt x="3843" y="12"/>
                  </a:lnTo>
                  <a:lnTo>
                    <a:pt x="3843" y="9"/>
                  </a:lnTo>
                  <a:lnTo>
                    <a:pt x="3842" y="5"/>
                  </a:lnTo>
                  <a:lnTo>
                    <a:pt x="3826" y="2"/>
                  </a:lnTo>
                  <a:lnTo>
                    <a:pt x="3813" y="0"/>
                  </a:lnTo>
                  <a:lnTo>
                    <a:pt x="3801" y="2"/>
                  </a:lnTo>
                  <a:lnTo>
                    <a:pt x="3792" y="6"/>
                  </a:lnTo>
                  <a:lnTo>
                    <a:pt x="3784" y="11"/>
                  </a:lnTo>
                  <a:lnTo>
                    <a:pt x="3778" y="20"/>
                  </a:lnTo>
                  <a:lnTo>
                    <a:pt x="3773" y="29"/>
                  </a:lnTo>
                  <a:lnTo>
                    <a:pt x="3772" y="42"/>
                  </a:lnTo>
                  <a:close/>
                  <a:moveTo>
                    <a:pt x="2217" y="264"/>
                  </a:moveTo>
                  <a:lnTo>
                    <a:pt x="2225" y="260"/>
                  </a:lnTo>
                  <a:lnTo>
                    <a:pt x="2236" y="258"/>
                  </a:lnTo>
                  <a:lnTo>
                    <a:pt x="2241" y="296"/>
                  </a:lnTo>
                  <a:lnTo>
                    <a:pt x="2246" y="334"/>
                  </a:lnTo>
                  <a:lnTo>
                    <a:pt x="2246" y="343"/>
                  </a:lnTo>
                  <a:lnTo>
                    <a:pt x="2247" y="352"/>
                  </a:lnTo>
                  <a:lnTo>
                    <a:pt x="2249" y="371"/>
                  </a:lnTo>
                  <a:lnTo>
                    <a:pt x="2254" y="409"/>
                  </a:lnTo>
                  <a:lnTo>
                    <a:pt x="2254" y="425"/>
                  </a:lnTo>
                  <a:lnTo>
                    <a:pt x="2254" y="434"/>
                  </a:lnTo>
                  <a:lnTo>
                    <a:pt x="2255" y="443"/>
                  </a:lnTo>
                  <a:lnTo>
                    <a:pt x="2258" y="478"/>
                  </a:lnTo>
                  <a:lnTo>
                    <a:pt x="2259" y="512"/>
                  </a:lnTo>
                  <a:lnTo>
                    <a:pt x="2259" y="529"/>
                  </a:lnTo>
                  <a:lnTo>
                    <a:pt x="2259" y="537"/>
                  </a:lnTo>
                  <a:lnTo>
                    <a:pt x="2260" y="547"/>
                  </a:lnTo>
                  <a:lnTo>
                    <a:pt x="2260" y="571"/>
                  </a:lnTo>
                  <a:lnTo>
                    <a:pt x="2098" y="698"/>
                  </a:lnTo>
                  <a:lnTo>
                    <a:pt x="2093" y="704"/>
                  </a:lnTo>
                  <a:lnTo>
                    <a:pt x="2092" y="715"/>
                  </a:lnTo>
                  <a:lnTo>
                    <a:pt x="2045" y="729"/>
                  </a:lnTo>
                  <a:lnTo>
                    <a:pt x="2001" y="748"/>
                  </a:lnTo>
                  <a:lnTo>
                    <a:pt x="1997" y="753"/>
                  </a:lnTo>
                  <a:lnTo>
                    <a:pt x="1996" y="763"/>
                  </a:lnTo>
                  <a:lnTo>
                    <a:pt x="1955" y="765"/>
                  </a:lnTo>
                  <a:lnTo>
                    <a:pt x="1918" y="766"/>
                  </a:lnTo>
                  <a:lnTo>
                    <a:pt x="1882" y="765"/>
                  </a:lnTo>
                  <a:lnTo>
                    <a:pt x="1850" y="763"/>
                  </a:lnTo>
                  <a:lnTo>
                    <a:pt x="1817" y="757"/>
                  </a:lnTo>
                  <a:lnTo>
                    <a:pt x="1788" y="749"/>
                  </a:lnTo>
                  <a:lnTo>
                    <a:pt x="1761" y="740"/>
                  </a:lnTo>
                  <a:lnTo>
                    <a:pt x="1737" y="729"/>
                  </a:lnTo>
                  <a:lnTo>
                    <a:pt x="1733" y="724"/>
                  </a:lnTo>
                  <a:lnTo>
                    <a:pt x="1732" y="715"/>
                  </a:lnTo>
                  <a:lnTo>
                    <a:pt x="1846" y="595"/>
                  </a:lnTo>
                  <a:lnTo>
                    <a:pt x="1966" y="481"/>
                  </a:lnTo>
                  <a:lnTo>
                    <a:pt x="2026" y="424"/>
                  </a:lnTo>
                  <a:lnTo>
                    <a:pt x="2088" y="370"/>
                  </a:lnTo>
                  <a:lnTo>
                    <a:pt x="2217" y="264"/>
                  </a:lnTo>
                  <a:close/>
                  <a:moveTo>
                    <a:pt x="2165" y="763"/>
                  </a:moveTo>
                  <a:lnTo>
                    <a:pt x="2164" y="739"/>
                  </a:lnTo>
                  <a:lnTo>
                    <a:pt x="2181" y="761"/>
                  </a:lnTo>
                  <a:lnTo>
                    <a:pt x="2196" y="789"/>
                  </a:lnTo>
                  <a:lnTo>
                    <a:pt x="2202" y="802"/>
                  </a:lnTo>
                  <a:lnTo>
                    <a:pt x="2210" y="818"/>
                  </a:lnTo>
                  <a:lnTo>
                    <a:pt x="2220" y="850"/>
                  </a:lnTo>
                  <a:lnTo>
                    <a:pt x="2223" y="866"/>
                  </a:lnTo>
                  <a:lnTo>
                    <a:pt x="2226" y="884"/>
                  </a:lnTo>
                  <a:lnTo>
                    <a:pt x="2232" y="921"/>
                  </a:lnTo>
                  <a:lnTo>
                    <a:pt x="2235" y="961"/>
                  </a:lnTo>
                  <a:lnTo>
                    <a:pt x="2236" y="1003"/>
                  </a:lnTo>
                  <a:lnTo>
                    <a:pt x="2236" y="1027"/>
                  </a:lnTo>
                  <a:lnTo>
                    <a:pt x="2250" y="1044"/>
                  </a:lnTo>
                  <a:lnTo>
                    <a:pt x="2264" y="1064"/>
                  </a:lnTo>
                  <a:lnTo>
                    <a:pt x="2274" y="1084"/>
                  </a:lnTo>
                  <a:lnTo>
                    <a:pt x="2283" y="1108"/>
                  </a:lnTo>
                  <a:lnTo>
                    <a:pt x="2289" y="1132"/>
                  </a:lnTo>
                  <a:lnTo>
                    <a:pt x="2294" y="1160"/>
                  </a:lnTo>
                  <a:lnTo>
                    <a:pt x="2295" y="1188"/>
                  </a:lnTo>
                  <a:lnTo>
                    <a:pt x="2296" y="1219"/>
                  </a:lnTo>
                  <a:lnTo>
                    <a:pt x="2284" y="1219"/>
                  </a:lnTo>
                  <a:lnTo>
                    <a:pt x="2261" y="1167"/>
                  </a:lnTo>
                  <a:lnTo>
                    <a:pt x="2242" y="1116"/>
                  </a:lnTo>
                  <a:lnTo>
                    <a:pt x="2224" y="1062"/>
                  </a:lnTo>
                  <a:lnTo>
                    <a:pt x="2208" y="1006"/>
                  </a:lnTo>
                  <a:lnTo>
                    <a:pt x="2193" y="948"/>
                  </a:lnTo>
                  <a:lnTo>
                    <a:pt x="2182" y="888"/>
                  </a:lnTo>
                  <a:lnTo>
                    <a:pt x="2171" y="826"/>
                  </a:lnTo>
                  <a:lnTo>
                    <a:pt x="2165" y="763"/>
                  </a:lnTo>
                  <a:close/>
                  <a:moveTo>
                    <a:pt x="1803" y="1027"/>
                  </a:moveTo>
                  <a:lnTo>
                    <a:pt x="1804" y="1051"/>
                  </a:lnTo>
                  <a:lnTo>
                    <a:pt x="1812" y="1052"/>
                  </a:lnTo>
                  <a:lnTo>
                    <a:pt x="1821" y="1057"/>
                  </a:lnTo>
                  <a:lnTo>
                    <a:pt x="1827" y="1063"/>
                  </a:lnTo>
                  <a:lnTo>
                    <a:pt x="1833" y="1072"/>
                  </a:lnTo>
                  <a:lnTo>
                    <a:pt x="1836" y="1081"/>
                  </a:lnTo>
                  <a:lnTo>
                    <a:pt x="1839" y="1093"/>
                  </a:lnTo>
                  <a:lnTo>
                    <a:pt x="1840" y="1106"/>
                  </a:lnTo>
                  <a:lnTo>
                    <a:pt x="1840" y="1123"/>
                  </a:lnTo>
                  <a:lnTo>
                    <a:pt x="1852" y="1123"/>
                  </a:lnTo>
                  <a:lnTo>
                    <a:pt x="1851" y="1191"/>
                  </a:lnTo>
                  <a:lnTo>
                    <a:pt x="1852" y="1260"/>
                  </a:lnTo>
                  <a:lnTo>
                    <a:pt x="1856" y="1323"/>
                  </a:lnTo>
                  <a:lnTo>
                    <a:pt x="1864" y="1386"/>
                  </a:lnTo>
                  <a:lnTo>
                    <a:pt x="1872" y="1443"/>
                  </a:lnTo>
                  <a:lnTo>
                    <a:pt x="1886" y="1500"/>
                  </a:lnTo>
                  <a:lnTo>
                    <a:pt x="1901" y="1553"/>
                  </a:lnTo>
                  <a:lnTo>
                    <a:pt x="1910" y="1578"/>
                  </a:lnTo>
                  <a:lnTo>
                    <a:pt x="1920" y="1604"/>
                  </a:lnTo>
                  <a:lnTo>
                    <a:pt x="1923" y="1615"/>
                  </a:lnTo>
                  <a:lnTo>
                    <a:pt x="1924" y="1627"/>
                  </a:lnTo>
                  <a:lnTo>
                    <a:pt x="1955" y="1641"/>
                  </a:lnTo>
                  <a:lnTo>
                    <a:pt x="1986" y="1658"/>
                  </a:lnTo>
                  <a:lnTo>
                    <a:pt x="2016" y="1676"/>
                  </a:lnTo>
                  <a:lnTo>
                    <a:pt x="2045" y="1697"/>
                  </a:lnTo>
                  <a:lnTo>
                    <a:pt x="2072" y="1717"/>
                  </a:lnTo>
                  <a:lnTo>
                    <a:pt x="2098" y="1740"/>
                  </a:lnTo>
                  <a:lnTo>
                    <a:pt x="2123" y="1763"/>
                  </a:lnTo>
                  <a:lnTo>
                    <a:pt x="2147" y="1789"/>
                  </a:lnTo>
                  <a:lnTo>
                    <a:pt x="2153" y="1793"/>
                  </a:lnTo>
                  <a:lnTo>
                    <a:pt x="2164" y="1795"/>
                  </a:lnTo>
                  <a:lnTo>
                    <a:pt x="2154" y="1803"/>
                  </a:lnTo>
                  <a:lnTo>
                    <a:pt x="2150" y="1807"/>
                  </a:lnTo>
                  <a:lnTo>
                    <a:pt x="2146" y="1812"/>
                  </a:lnTo>
                  <a:lnTo>
                    <a:pt x="2135" y="1819"/>
                  </a:lnTo>
                  <a:lnTo>
                    <a:pt x="2126" y="1827"/>
                  </a:lnTo>
                  <a:lnTo>
                    <a:pt x="2112" y="1832"/>
                  </a:lnTo>
                  <a:lnTo>
                    <a:pt x="2100" y="1838"/>
                  </a:lnTo>
                  <a:lnTo>
                    <a:pt x="2086" y="1842"/>
                  </a:lnTo>
                  <a:lnTo>
                    <a:pt x="2073" y="1847"/>
                  </a:lnTo>
                  <a:lnTo>
                    <a:pt x="2056" y="1848"/>
                  </a:lnTo>
                  <a:lnTo>
                    <a:pt x="2040" y="1850"/>
                  </a:lnTo>
                  <a:lnTo>
                    <a:pt x="2031" y="1850"/>
                  </a:lnTo>
                  <a:lnTo>
                    <a:pt x="2026" y="1850"/>
                  </a:lnTo>
                  <a:lnTo>
                    <a:pt x="2024" y="1850"/>
                  </a:lnTo>
                  <a:lnTo>
                    <a:pt x="2022" y="1851"/>
                  </a:lnTo>
                  <a:lnTo>
                    <a:pt x="2006" y="1853"/>
                  </a:lnTo>
                  <a:lnTo>
                    <a:pt x="2002" y="1851"/>
                  </a:lnTo>
                  <a:lnTo>
                    <a:pt x="2000" y="1851"/>
                  </a:lnTo>
                  <a:lnTo>
                    <a:pt x="1995" y="1851"/>
                  </a:lnTo>
                  <a:lnTo>
                    <a:pt x="1985" y="1851"/>
                  </a:lnTo>
                  <a:lnTo>
                    <a:pt x="1966" y="1850"/>
                  </a:lnTo>
                  <a:lnTo>
                    <a:pt x="1944" y="1848"/>
                  </a:lnTo>
                  <a:lnTo>
                    <a:pt x="1924" y="1845"/>
                  </a:lnTo>
                  <a:lnTo>
                    <a:pt x="1900" y="1843"/>
                  </a:lnTo>
                  <a:lnTo>
                    <a:pt x="1864" y="1818"/>
                  </a:lnTo>
                  <a:lnTo>
                    <a:pt x="1832" y="1790"/>
                  </a:lnTo>
                  <a:lnTo>
                    <a:pt x="1800" y="1760"/>
                  </a:lnTo>
                  <a:lnTo>
                    <a:pt x="1773" y="1729"/>
                  </a:lnTo>
                  <a:lnTo>
                    <a:pt x="1769" y="1725"/>
                  </a:lnTo>
                  <a:lnTo>
                    <a:pt x="1766" y="1724"/>
                  </a:lnTo>
                  <a:lnTo>
                    <a:pt x="1756" y="1723"/>
                  </a:lnTo>
                  <a:lnTo>
                    <a:pt x="1725" y="1632"/>
                  </a:lnTo>
                  <a:lnTo>
                    <a:pt x="1710" y="1584"/>
                  </a:lnTo>
                  <a:lnTo>
                    <a:pt x="1697" y="1535"/>
                  </a:lnTo>
                  <a:lnTo>
                    <a:pt x="1692" y="1531"/>
                  </a:lnTo>
                  <a:lnTo>
                    <a:pt x="1689" y="1531"/>
                  </a:lnTo>
                  <a:lnTo>
                    <a:pt x="1684" y="1531"/>
                  </a:lnTo>
                  <a:lnTo>
                    <a:pt x="1684" y="1435"/>
                  </a:lnTo>
                  <a:lnTo>
                    <a:pt x="1684" y="1411"/>
                  </a:lnTo>
                  <a:lnTo>
                    <a:pt x="1652" y="1328"/>
                  </a:lnTo>
                  <a:lnTo>
                    <a:pt x="1622" y="1245"/>
                  </a:lnTo>
                  <a:lnTo>
                    <a:pt x="1593" y="1160"/>
                  </a:lnTo>
                  <a:lnTo>
                    <a:pt x="1568" y="1074"/>
                  </a:lnTo>
                  <a:lnTo>
                    <a:pt x="1564" y="1062"/>
                  </a:lnTo>
                  <a:lnTo>
                    <a:pt x="1564" y="1051"/>
                  </a:lnTo>
                  <a:lnTo>
                    <a:pt x="1571" y="1066"/>
                  </a:lnTo>
                  <a:lnTo>
                    <a:pt x="1575" y="1074"/>
                  </a:lnTo>
                  <a:lnTo>
                    <a:pt x="1580" y="1082"/>
                  </a:lnTo>
                  <a:lnTo>
                    <a:pt x="1594" y="1108"/>
                  </a:lnTo>
                  <a:lnTo>
                    <a:pt x="1596" y="1113"/>
                  </a:lnTo>
                  <a:lnTo>
                    <a:pt x="1598" y="1116"/>
                  </a:lnTo>
                  <a:lnTo>
                    <a:pt x="1600" y="1119"/>
                  </a:lnTo>
                  <a:lnTo>
                    <a:pt x="1607" y="1129"/>
                  </a:lnTo>
                  <a:lnTo>
                    <a:pt x="1610" y="1132"/>
                  </a:lnTo>
                  <a:lnTo>
                    <a:pt x="1613" y="1137"/>
                  </a:lnTo>
                  <a:lnTo>
                    <a:pt x="1620" y="1144"/>
                  </a:lnTo>
                  <a:lnTo>
                    <a:pt x="1625" y="1149"/>
                  </a:lnTo>
                  <a:lnTo>
                    <a:pt x="1630" y="1153"/>
                  </a:lnTo>
                  <a:lnTo>
                    <a:pt x="1635" y="1155"/>
                  </a:lnTo>
                  <a:lnTo>
                    <a:pt x="1640" y="1156"/>
                  </a:lnTo>
                  <a:lnTo>
                    <a:pt x="1640" y="1155"/>
                  </a:lnTo>
                  <a:lnTo>
                    <a:pt x="1641" y="1155"/>
                  </a:lnTo>
                  <a:lnTo>
                    <a:pt x="1643" y="1155"/>
                  </a:lnTo>
                  <a:lnTo>
                    <a:pt x="1648" y="1153"/>
                  </a:lnTo>
                  <a:lnTo>
                    <a:pt x="1650" y="1149"/>
                  </a:lnTo>
                  <a:lnTo>
                    <a:pt x="1655" y="1144"/>
                  </a:lnTo>
                  <a:lnTo>
                    <a:pt x="1655" y="1141"/>
                  </a:lnTo>
                  <a:lnTo>
                    <a:pt x="1656" y="1138"/>
                  </a:lnTo>
                  <a:lnTo>
                    <a:pt x="1659" y="1134"/>
                  </a:lnTo>
                  <a:lnTo>
                    <a:pt x="1659" y="1128"/>
                  </a:lnTo>
                  <a:lnTo>
                    <a:pt x="1660" y="1123"/>
                  </a:lnTo>
                  <a:lnTo>
                    <a:pt x="1646" y="1102"/>
                  </a:lnTo>
                  <a:lnTo>
                    <a:pt x="1635" y="1082"/>
                  </a:lnTo>
                  <a:lnTo>
                    <a:pt x="1624" y="1059"/>
                  </a:lnTo>
                  <a:lnTo>
                    <a:pt x="1617" y="1036"/>
                  </a:lnTo>
                  <a:lnTo>
                    <a:pt x="1610" y="1011"/>
                  </a:lnTo>
                  <a:lnTo>
                    <a:pt x="1605" y="986"/>
                  </a:lnTo>
                  <a:lnTo>
                    <a:pt x="1601" y="958"/>
                  </a:lnTo>
                  <a:lnTo>
                    <a:pt x="1600" y="931"/>
                  </a:lnTo>
                  <a:lnTo>
                    <a:pt x="1612" y="931"/>
                  </a:lnTo>
                  <a:lnTo>
                    <a:pt x="1620" y="902"/>
                  </a:lnTo>
                  <a:lnTo>
                    <a:pt x="1631" y="879"/>
                  </a:lnTo>
                  <a:lnTo>
                    <a:pt x="1644" y="862"/>
                  </a:lnTo>
                  <a:lnTo>
                    <a:pt x="1662" y="850"/>
                  </a:lnTo>
                  <a:lnTo>
                    <a:pt x="1680" y="843"/>
                  </a:lnTo>
                  <a:lnTo>
                    <a:pt x="1703" y="842"/>
                  </a:lnTo>
                  <a:lnTo>
                    <a:pt x="1728" y="846"/>
                  </a:lnTo>
                  <a:lnTo>
                    <a:pt x="1742" y="849"/>
                  </a:lnTo>
                  <a:lnTo>
                    <a:pt x="1757" y="855"/>
                  </a:lnTo>
                  <a:lnTo>
                    <a:pt x="1768" y="858"/>
                  </a:lnTo>
                  <a:lnTo>
                    <a:pt x="1780" y="859"/>
                  </a:lnTo>
                  <a:lnTo>
                    <a:pt x="1787" y="897"/>
                  </a:lnTo>
                  <a:lnTo>
                    <a:pt x="1794" y="939"/>
                  </a:lnTo>
                  <a:lnTo>
                    <a:pt x="1799" y="981"/>
                  </a:lnTo>
                  <a:lnTo>
                    <a:pt x="1803" y="1027"/>
                  </a:lnTo>
                  <a:close/>
                  <a:moveTo>
                    <a:pt x="2021" y="835"/>
                  </a:moveTo>
                  <a:lnTo>
                    <a:pt x="2020" y="811"/>
                  </a:lnTo>
                  <a:lnTo>
                    <a:pt x="2040" y="852"/>
                  </a:lnTo>
                  <a:lnTo>
                    <a:pt x="2060" y="896"/>
                  </a:lnTo>
                  <a:lnTo>
                    <a:pt x="2075" y="940"/>
                  </a:lnTo>
                  <a:lnTo>
                    <a:pt x="2091" y="988"/>
                  </a:lnTo>
                  <a:lnTo>
                    <a:pt x="2103" y="1036"/>
                  </a:lnTo>
                  <a:lnTo>
                    <a:pt x="2114" y="1088"/>
                  </a:lnTo>
                  <a:lnTo>
                    <a:pt x="2122" y="1140"/>
                  </a:lnTo>
                  <a:lnTo>
                    <a:pt x="2128" y="1195"/>
                  </a:lnTo>
                  <a:lnTo>
                    <a:pt x="2116" y="1195"/>
                  </a:lnTo>
                  <a:lnTo>
                    <a:pt x="2097" y="1155"/>
                  </a:lnTo>
                  <a:lnTo>
                    <a:pt x="2081" y="1114"/>
                  </a:lnTo>
                  <a:lnTo>
                    <a:pt x="2066" y="1072"/>
                  </a:lnTo>
                  <a:lnTo>
                    <a:pt x="2054" y="1029"/>
                  </a:lnTo>
                  <a:lnTo>
                    <a:pt x="2042" y="982"/>
                  </a:lnTo>
                  <a:lnTo>
                    <a:pt x="2033" y="934"/>
                  </a:lnTo>
                  <a:lnTo>
                    <a:pt x="2025" y="885"/>
                  </a:lnTo>
                  <a:lnTo>
                    <a:pt x="2021" y="835"/>
                  </a:lnTo>
                  <a:close/>
                  <a:moveTo>
                    <a:pt x="2093" y="811"/>
                  </a:moveTo>
                  <a:lnTo>
                    <a:pt x="2092" y="787"/>
                  </a:lnTo>
                  <a:lnTo>
                    <a:pt x="2114" y="826"/>
                  </a:lnTo>
                  <a:lnTo>
                    <a:pt x="2134" y="868"/>
                  </a:lnTo>
                  <a:lnTo>
                    <a:pt x="2152" y="913"/>
                  </a:lnTo>
                  <a:lnTo>
                    <a:pt x="2169" y="961"/>
                  </a:lnTo>
                  <a:lnTo>
                    <a:pt x="2182" y="1009"/>
                  </a:lnTo>
                  <a:lnTo>
                    <a:pt x="2194" y="1060"/>
                  </a:lnTo>
                  <a:lnTo>
                    <a:pt x="2202" y="1114"/>
                  </a:lnTo>
                  <a:lnTo>
                    <a:pt x="2211" y="1171"/>
                  </a:lnTo>
                  <a:lnTo>
                    <a:pt x="2212" y="1195"/>
                  </a:lnTo>
                  <a:lnTo>
                    <a:pt x="2189" y="1153"/>
                  </a:lnTo>
                  <a:lnTo>
                    <a:pt x="2169" y="1111"/>
                  </a:lnTo>
                  <a:lnTo>
                    <a:pt x="2151" y="1066"/>
                  </a:lnTo>
                  <a:lnTo>
                    <a:pt x="2135" y="1020"/>
                  </a:lnTo>
                  <a:lnTo>
                    <a:pt x="2120" y="970"/>
                  </a:lnTo>
                  <a:lnTo>
                    <a:pt x="2109" y="919"/>
                  </a:lnTo>
                  <a:lnTo>
                    <a:pt x="2099" y="865"/>
                  </a:lnTo>
                  <a:lnTo>
                    <a:pt x="2093" y="811"/>
                  </a:lnTo>
                  <a:close/>
                  <a:moveTo>
                    <a:pt x="2310" y="691"/>
                  </a:moveTo>
                  <a:lnTo>
                    <a:pt x="2308" y="667"/>
                  </a:lnTo>
                  <a:lnTo>
                    <a:pt x="2328" y="704"/>
                  </a:lnTo>
                  <a:lnTo>
                    <a:pt x="2348" y="746"/>
                  </a:lnTo>
                  <a:lnTo>
                    <a:pt x="2363" y="790"/>
                  </a:lnTo>
                  <a:lnTo>
                    <a:pt x="2378" y="837"/>
                  </a:lnTo>
                  <a:lnTo>
                    <a:pt x="2387" y="886"/>
                  </a:lnTo>
                  <a:lnTo>
                    <a:pt x="2396" y="938"/>
                  </a:lnTo>
                  <a:lnTo>
                    <a:pt x="2400" y="992"/>
                  </a:lnTo>
                  <a:lnTo>
                    <a:pt x="2404" y="1051"/>
                  </a:lnTo>
                  <a:lnTo>
                    <a:pt x="2404" y="1075"/>
                  </a:lnTo>
                  <a:lnTo>
                    <a:pt x="2388" y="1028"/>
                  </a:lnTo>
                  <a:lnTo>
                    <a:pt x="2375" y="982"/>
                  </a:lnTo>
                  <a:lnTo>
                    <a:pt x="2350" y="888"/>
                  </a:lnTo>
                  <a:lnTo>
                    <a:pt x="2338" y="838"/>
                  </a:lnTo>
                  <a:lnTo>
                    <a:pt x="2328" y="790"/>
                  </a:lnTo>
                  <a:lnTo>
                    <a:pt x="2310" y="691"/>
                  </a:lnTo>
                  <a:close/>
                  <a:moveTo>
                    <a:pt x="2284" y="907"/>
                  </a:moveTo>
                  <a:lnTo>
                    <a:pt x="2284" y="883"/>
                  </a:lnTo>
                  <a:lnTo>
                    <a:pt x="2301" y="915"/>
                  </a:lnTo>
                  <a:lnTo>
                    <a:pt x="2316" y="950"/>
                  </a:lnTo>
                  <a:lnTo>
                    <a:pt x="2331" y="986"/>
                  </a:lnTo>
                  <a:lnTo>
                    <a:pt x="2344" y="1026"/>
                  </a:lnTo>
                  <a:lnTo>
                    <a:pt x="2355" y="1064"/>
                  </a:lnTo>
                  <a:lnTo>
                    <a:pt x="2364" y="1106"/>
                  </a:lnTo>
                  <a:lnTo>
                    <a:pt x="2372" y="1149"/>
                  </a:lnTo>
                  <a:lnTo>
                    <a:pt x="2379" y="1195"/>
                  </a:lnTo>
                  <a:lnTo>
                    <a:pt x="2380" y="1219"/>
                  </a:lnTo>
                  <a:lnTo>
                    <a:pt x="2355" y="1190"/>
                  </a:lnTo>
                  <a:lnTo>
                    <a:pt x="2334" y="1160"/>
                  </a:lnTo>
                  <a:lnTo>
                    <a:pt x="2325" y="1142"/>
                  </a:lnTo>
                  <a:lnTo>
                    <a:pt x="2318" y="1125"/>
                  </a:lnTo>
                  <a:lnTo>
                    <a:pt x="2304" y="1089"/>
                  </a:lnTo>
                  <a:lnTo>
                    <a:pt x="2294" y="1047"/>
                  </a:lnTo>
                  <a:lnTo>
                    <a:pt x="2289" y="1026"/>
                  </a:lnTo>
                  <a:lnTo>
                    <a:pt x="2286" y="1004"/>
                  </a:lnTo>
                  <a:lnTo>
                    <a:pt x="2283" y="956"/>
                  </a:lnTo>
                  <a:lnTo>
                    <a:pt x="2284" y="90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70" name="Freeform 381"/>
            <p:cNvSpPr>
              <a:spLocks/>
            </p:cNvSpPr>
            <p:nvPr/>
          </p:nvSpPr>
          <p:spPr bwMode="auto">
            <a:xfrm>
              <a:off x="3264" y="578"/>
              <a:ext cx="44" cy="160"/>
            </a:xfrm>
            <a:custGeom>
              <a:avLst/>
              <a:gdLst>
                <a:gd name="T0" fmla="*/ 0 w 132"/>
                <a:gd name="T1" fmla="*/ 0 h 480"/>
                <a:gd name="T2" fmla="*/ 1 w 132"/>
                <a:gd name="T3" fmla="*/ 24 h 480"/>
                <a:gd name="T4" fmla="*/ 7 w 132"/>
                <a:gd name="T5" fmla="*/ 87 h 480"/>
                <a:gd name="T6" fmla="*/ 18 w 132"/>
                <a:gd name="T7" fmla="*/ 149 h 480"/>
                <a:gd name="T8" fmla="*/ 29 w 132"/>
                <a:gd name="T9" fmla="*/ 209 h 480"/>
                <a:gd name="T10" fmla="*/ 44 w 132"/>
                <a:gd name="T11" fmla="*/ 267 h 480"/>
                <a:gd name="T12" fmla="*/ 60 w 132"/>
                <a:gd name="T13" fmla="*/ 323 h 480"/>
                <a:gd name="T14" fmla="*/ 78 w 132"/>
                <a:gd name="T15" fmla="*/ 377 h 480"/>
                <a:gd name="T16" fmla="*/ 97 w 132"/>
                <a:gd name="T17" fmla="*/ 428 h 480"/>
                <a:gd name="T18" fmla="*/ 120 w 132"/>
                <a:gd name="T19" fmla="*/ 480 h 480"/>
                <a:gd name="T20" fmla="*/ 132 w 132"/>
                <a:gd name="T21" fmla="*/ 480 h 480"/>
                <a:gd name="T22" fmla="*/ 131 w 132"/>
                <a:gd name="T23" fmla="*/ 449 h 480"/>
                <a:gd name="T24" fmla="*/ 130 w 132"/>
                <a:gd name="T25" fmla="*/ 421 h 480"/>
                <a:gd name="T26" fmla="*/ 125 w 132"/>
                <a:gd name="T27" fmla="*/ 393 h 480"/>
                <a:gd name="T28" fmla="*/ 119 w 132"/>
                <a:gd name="T29" fmla="*/ 369 h 480"/>
                <a:gd name="T30" fmla="*/ 110 w 132"/>
                <a:gd name="T31" fmla="*/ 345 h 480"/>
                <a:gd name="T32" fmla="*/ 100 w 132"/>
                <a:gd name="T33" fmla="*/ 325 h 480"/>
                <a:gd name="T34" fmla="*/ 86 w 132"/>
                <a:gd name="T35" fmla="*/ 305 h 480"/>
                <a:gd name="T36" fmla="*/ 72 w 132"/>
                <a:gd name="T37" fmla="*/ 288 h 480"/>
                <a:gd name="T38" fmla="*/ 72 w 132"/>
                <a:gd name="T39" fmla="*/ 264 h 480"/>
                <a:gd name="T40" fmla="*/ 71 w 132"/>
                <a:gd name="T41" fmla="*/ 222 h 480"/>
                <a:gd name="T42" fmla="*/ 68 w 132"/>
                <a:gd name="T43" fmla="*/ 182 h 480"/>
                <a:gd name="T44" fmla="*/ 62 w 132"/>
                <a:gd name="T45" fmla="*/ 145 h 480"/>
                <a:gd name="T46" fmla="*/ 59 w 132"/>
                <a:gd name="T47" fmla="*/ 127 h 480"/>
                <a:gd name="T48" fmla="*/ 56 w 132"/>
                <a:gd name="T49" fmla="*/ 111 h 480"/>
                <a:gd name="T50" fmla="*/ 46 w 132"/>
                <a:gd name="T51" fmla="*/ 79 h 480"/>
                <a:gd name="T52" fmla="*/ 38 w 132"/>
                <a:gd name="T53" fmla="*/ 63 h 480"/>
                <a:gd name="T54" fmla="*/ 32 w 132"/>
                <a:gd name="T55" fmla="*/ 50 h 480"/>
                <a:gd name="T56" fmla="*/ 17 w 132"/>
                <a:gd name="T57" fmla="*/ 22 h 480"/>
                <a:gd name="T58" fmla="*/ 0 w 132"/>
                <a:gd name="T5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 h="480">
                  <a:moveTo>
                    <a:pt x="0" y="0"/>
                  </a:moveTo>
                  <a:lnTo>
                    <a:pt x="1" y="24"/>
                  </a:lnTo>
                  <a:lnTo>
                    <a:pt x="7" y="87"/>
                  </a:lnTo>
                  <a:lnTo>
                    <a:pt x="18" y="149"/>
                  </a:lnTo>
                  <a:lnTo>
                    <a:pt x="29" y="209"/>
                  </a:lnTo>
                  <a:lnTo>
                    <a:pt x="44" y="267"/>
                  </a:lnTo>
                  <a:lnTo>
                    <a:pt x="60" y="323"/>
                  </a:lnTo>
                  <a:lnTo>
                    <a:pt x="78" y="377"/>
                  </a:lnTo>
                  <a:lnTo>
                    <a:pt x="97" y="428"/>
                  </a:lnTo>
                  <a:lnTo>
                    <a:pt x="120" y="480"/>
                  </a:lnTo>
                  <a:lnTo>
                    <a:pt x="132" y="480"/>
                  </a:lnTo>
                  <a:lnTo>
                    <a:pt x="131" y="449"/>
                  </a:lnTo>
                  <a:lnTo>
                    <a:pt x="130" y="421"/>
                  </a:lnTo>
                  <a:lnTo>
                    <a:pt x="125" y="393"/>
                  </a:lnTo>
                  <a:lnTo>
                    <a:pt x="119" y="369"/>
                  </a:lnTo>
                  <a:lnTo>
                    <a:pt x="110" y="345"/>
                  </a:lnTo>
                  <a:lnTo>
                    <a:pt x="100" y="325"/>
                  </a:lnTo>
                  <a:lnTo>
                    <a:pt x="86" y="305"/>
                  </a:lnTo>
                  <a:lnTo>
                    <a:pt x="72" y="288"/>
                  </a:lnTo>
                  <a:lnTo>
                    <a:pt x="72" y="264"/>
                  </a:lnTo>
                  <a:lnTo>
                    <a:pt x="71" y="222"/>
                  </a:lnTo>
                  <a:lnTo>
                    <a:pt x="68" y="182"/>
                  </a:lnTo>
                  <a:lnTo>
                    <a:pt x="62" y="145"/>
                  </a:lnTo>
                  <a:lnTo>
                    <a:pt x="59" y="127"/>
                  </a:lnTo>
                  <a:lnTo>
                    <a:pt x="56" y="111"/>
                  </a:lnTo>
                  <a:lnTo>
                    <a:pt x="46" y="79"/>
                  </a:lnTo>
                  <a:lnTo>
                    <a:pt x="38" y="63"/>
                  </a:lnTo>
                  <a:lnTo>
                    <a:pt x="32" y="50"/>
                  </a:lnTo>
                  <a:lnTo>
                    <a:pt x="17" y="22"/>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71" name="Freeform 382"/>
            <p:cNvSpPr>
              <a:spLocks noEditPoints="1"/>
            </p:cNvSpPr>
            <p:nvPr/>
          </p:nvSpPr>
          <p:spPr bwMode="auto">
            <a:xfrm>
              <a:off x="3064" y="613"/>
              <a:ext cx="200" cy="337"/>
            </a:xfrm>
            <a:custGeom>
              <a:avLst/>
              <a:gdLst>
                <a:gd name="T0" fmla="*/ 235 w 600"/>
                <a:gd name="T1" fmla="*/ 139 h 1011"/>
                <a:gd name="T2" fmla="*/ 216 w 600"/>
                <a:gd name="T3" fmla="*/ 17 h 1011"/>
                <a:gd name="T4" fmla="*/ 178 w 600"/>
                <a:gd name="T5" fmla="*/ 7 h 1011"/>
                <a:gd name="T6" fmla="*/ 116 w 600"/>
                <a:gd name="T7" fmla="*/ 1 h 1011"/>
                <a:gd name="T8" fmla="*/ 67 w 600"/>
                <a:gd name="T9" fmla="*/ 37 h 1011"/>
                <a:gd name="T10" fmla="*/ 36 w 600"/>
                <a:gd name="T11" fmla="*/ 89 h 1011"/>
                <a:gd name="T12" fmla="*/ 46 w 600"/>
                <a:gd name="T13" fmla="*/ 169 h 1011"/>
                <a:gd name="T14" fmla="*/ 71 w 600"/>
                <a:gd name="T15" fmla="*/ 240 h 1011"/>
                <a:gd name="T16" fmla="*/ 95 w 600"/>
                <a:gd name="T17" fmla="*/ 286 h 1011"/>
                <a:gd name="T18" fmla="*/ 91 w 600"/>
                <a:gd name="T19" fmla="*/ 299 h 1011"/>
                <a:gd name="T20" fmla="*/ 84 w 600"/>
                <a:gd name="T21" fmla="*/ 311 h 1011"/>
                <a:gd name="T22" fmla="*/ 76 w 600"/>
                <a:gd name="T23" fmla="*/ 313 h 1011"/>
                <a:gd name="T24" fmla="*/ 66 w 600"/>
                <a:gd name="T25" fmla="*/ 311 h 1011"/>
                <a:gd name="T26" fmla="*/ 49 w 600"/>
                <a:gd name="T27" fmla="*/ 295 h 1011"/>
                <a:gd name="T28" fmla="*/ 36 w 600"/>
                <a:gd name="T29" fmla="*/ 277 h 1011"/>
                <a:gd name="T30" fmla="*/ 30 w 600"/>
                <a:gd name="T31" fmla="*/ 266 h 1011"/>
                <a:gd name="T32" fmla="*/ 7 w 600"/>
                <a:gd name="T33" fmla="*/ 224 h 1011"/>
                <a:gd name="T34" fmla="*/ 4 w 600"/>
                <a:gd name="T35" fmla="*/ 232 h 1011"/>
                <a:gd name="T36" fmla="*/ 88 w 600"/>
                <a:gd name="T37" fmla="*/ 486 h 1011"/>
                <a:gd name="T38" fmla="*/ 120 w 600"/>
                <a:gd name="T39" fmla="*/ 689 h 1011"/>
                <a:gd name="T40" fmla="*/ 133 w 600"/>
                <a:gd name="T41" fmla="*/ 693 h 1011"/>
                <a:gd name="T42" fmla="*/ 192 w 600"/>
                <a:gd name="T43" fmla="*/ 881 h 1011"/>
                <a:gd name="T44" fmla="*/ 209 w 600"/>
                <a:gd name="T45" fmla="*/ 887 h 1011"/>
                <a:gd name="T46" fmla="*/ 300 w 600"/>
                <a:gd name="T47" fmla="*/ 976 h 1011"/>
                <a:gd name="T48" fmla="*/ 380 w 600"/>
                <a:gd name="T49" fmla="*/ 1006 h 1011"/>
                <a:gd name="T50" fmla="*/ 431 w 600"/>
                <a:gd name="T51" fmla="*/ 1009 h 1011"/>
                <a:gd name="T52" fmla="*/ 442 w 600"/>
                <a:gd name="T53" fmla="*/ 1011 h 1011"/>
                <a:gd name="T54" fmla="*/ 462 w 600"/>
                <a:gd name="T55" fmla="*/ 1008 h 1011"/>
                <a:gd name="T56" fmla="*/ 492 w 600"/>
                <a:gd name="T57" fmla="*/ 1006 h 1011"/>
                <a:gd name="T58" fmla="*/ 536 w 600"/>
                <a:gd name="T59" fmla="*/ 996 h 1011"/>
                <a:gd name="T60" fmla="*/ 571 w 600"/>
                <a:gd name="T61" fmla="*/ 977 h 1011"/>
                <a:gd name="T62" fmla="*/ 590 w 600"/>
                <a:gd name="T63" fmla="*/ 961 h 1011"/>
                <a:gd name="T64" fmla="*/ 583 w 600"/>
                <a:gd name="T65" fmla="*/ 947 h 1011"/>
                <a:gd name="T66" fmla="*/ 508 w 600"/>
                <a:gd name="T67" fmla="*/ 875 h 1011"/>
                <a:gd name="T68" fmla="*/ 422 w 600"/>
                <a:gd name="T69" fmla="*/ 816 h 1011"/>
                <a:gd name="T70" fmla="*/ 359 w 600"/>
                <a:gd name="T71" fmla="*/ 773 h 1011"/>
                <a:gd name="T72" fmla="*/ 337 w 600"/>
                <a:gd name="T73" fmla="*/ 711 h 1011"/>
                <a:gd name="T74" fmla="*/ 300 w 600"/>
                <a:gd name="T75" fmla="*/ 544 h 1011"/>
                <a:gd name="T76" fmla="*/ 287 w 600"/>
                <a:gd name="T77" fmla="*/ 349 h 1011"/>
                <a:gd name="T78" fmla="*/ 276 w 600"/>
                <a:gd name="T79" fmla="*/ 264 h 1011"/>
                <a:gd name="T80" fmla="*/ 269 w 600"/>
                <a:gd name="T81" fmla="*/ 230 h 1011"/>
                <a:gd name="T82" fmla="*/ 248 w 600"/>
                <a:gd name="T83" fmla="*/ 210 h 1011"/>
                <a:gd name="T84" fmla="*/ 288 w 600"/>
                <a:gd name="T85" fmla="*/ 545 h 1011"/>
                <a:gd name="T86" fmla="*/ 221 w 600"/>
                <a:gd name="T87" fmla="*/ 454 h 1011"/>
                <a:gd name="T88" fmla="*/ 174 w 600"/>
                <a:gd name="T89" fmla="*/ 348 h 1011"/>
                <a:gd name="T90" fmla="*/ 146 w 600"/>
                <a:gd name="T91" fmla="*/ 233 h 1011"/>
                <a:gd name="T92" fmla="*/ 188 w 600"/>
                <a:gd name="T93" fmla="*/ 277 h 1011"/>
                <a:gd name="T94" fmla="*/ 244 w 600"/>
                <a:gd name="T95" fmla="*/ 391 h 1011"/>
                <a:gd name="T96" fmla="*/ 286 w 600"/>
                <a:gd name="T97" fmla="*/ 522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0" h="1011">
                  <a:moveTo>
                    <a:pt x="240" y="209"/>
                  </a:moveTo>
                  <a:lnTo>
                    <a:pt x="239" y="185"/>
                  </a:lnTo>
                  <a:lnTo>
                    <a:pt x="235" y="139"/>
                  </a:lnTo>
                  <a:lnTo>
                    <a:pt x="230" y="97"/>
                  </a:lnTo>
                  <a:lnTo>
                    <a:pt x="223" y="55"/>
                  </a:lnTo>
                  <a:lnTo>
                    <a:pt x="216" y="17"/>
                  </a:lnTo>
                  <a:lnTo>
                    <a:pt x="204" y="16"/>
                  </a:lnTo>
                  <a:lnTo>
                    <a:pt x="193" y="13"/>
                  </a:lnTo>
                  <a:lnTo>
                    <a:pt x="178" y="7"/>
                  </a:lnTo>
                  <a:lnTo>
                    <a:pt x="164" y="4"/>
                  </a:lnTo>
                  <a:lnTo>
                    <a:pt x="139" y="0"/>
                  </a:lnTo>
                  <a:lnTo>
                    <a:pt x="116" y="1"/>
                  </a:lnTo>
                  <a:lnTo>
                    <a:pt x="98" y="8"/>
                  </a:lnTo>
                  <a:lnTo>
                    <a:pt x="80" y="20"/>
                  </a:lnTo>
                  <a:lnTo>
                    <a:pt x="67" y="37"/>
                  </a:lnTo>
                  <a:lnTo>
                    <a:pt x="56" y="60"/>
                  </a:lnTo>
                  <a:lnTo>
                    <a:pt x="48" y="89"/>
                  </a:lnTo>
                  <a:lnTo>
                    <a:pt x="36" y="89"/>
                  </a:lnTo>
                  <a:lnTo>
                    <a:pt x="37" y="116"/>
                  </a:lnTo>
                  <a:lnTo>
                    <a:pt x="41" y="144"/>
                  </a:lnTo>
                  <a:lnTo>
                    <a:pt x="46" y="169"/>
                  </a:lnTo>
                  <a:lnTo>
                    <a:pt x="53" y="194"/>
                  </a:lnTo>
                  <a:lnTo>
                    <a:pt x="60" y="217"/>
                  </a:lnTo>
                  <a:lnTo>
                    <a:pt x="71" y="240"/>
                  </a:lnTo>
                  <a:lnTo>
                    <a:pt x="82" y="260"/>
                  </a:lnTo>
                  <a:lnTo>
                    <a:pt x="96" y="281"/>
                  </a:lnTo>
                  <a:lnTo>
                    <a:pt x="95" y="286"/>
                  </a:lnTo>
                  <a:lnTo>
                    <a:pt x="95" y="292"/>
                  </a:lnTo>
                  <a:lnTo>
                    <a:pt x="92" y="296"/>
                  </a:lnTo>
                  <a:lnTo>
                    <a:pt x="91" y="299"/>
                  </a:lnTo>
                  <a:lnTo>
                    <a:pt x="91" y="302"/>
                  </a:lnTo>
                  <a:lnTo>
                    <a:pt x="86" y="307"/>
                  </a:lnTo>
                  <a:lnTo>
                    <a:pt x="84" y="311"/>
                  </a:lnTo>
                  <a:lnTo>
                    <a:pt x="79" y="313"/>
                  </a:lnTo>
                  <a:lnTo>
                    <a:pt x="77" y="313"/>
                  </a:lnTo>
                  <a:lnTo>
                    <a:pt x="76" y="313"/>
                  </a:lnTo>
                  <a:lnTo>
                    <a:pt x="76" y="314"/>
                  </a:lnTo>
                  <a:lnTo>
                    <a:pt x="71" y="313"/>
                  </a:lnTo>
                  <a:lnTo>
                    <a:pt x="66" y="311"/>
                  </a:lnTo>
                  <a:lnTo>
                    <a:pt x="61" y="307"/>
                  </a:lnTo>
                  <a:lnTo>
                    <a:pt x="56" y="302"/>
                  </a:lnTo>
                  <a:lnTo>
                    <a:pt x="49" y="295"/>
                  </a:lnTo>
                  <a:lnTo>
                    <a:pt x="46" y="290"/>
                  </a:lnTo>
                  <a:lnTo>
                    <a:pt x="43" y="287"/>
                  </a:lnTo>
                  <a:lnTo>
                    <a:pt x="36" y="277"/>
                  </a:lnTo>
                  <a:lnTo>
                    <a:pt x="34" y="274"/>
                  </a:lnTo>
                  <a:lnTo>
                    <a:pt x="32" y="271"/>
                  </a:lnTo>
                  <a:lnTo>
                    <a:pt x="30" y="266"/>
                  </a:lnTo>
                  <a:lnTo>
                    <a:pt x="16" y="240"/>
                  </a:lnTo>
                  <a:lnTo>
                    <a:pt x="11" y="232"/>
                  </a:lnTo>
                  <a:lnTo>
                    <a:pt x="7" y="224"/>
                  </a:lnTo>
                  <a:lnTo>
                    <a:pt x="0" y="209"/>
                  </a:lnTo>
                  <a:lnTo>
                    <a:pt x="0" y="220"/>
                  </a:lnTo>
                  <a:lnTo>
                    <a:pt x="4" y="232"/>
                  </a:lnTo>
                  <a:lnTo>
                    <a:pt x="29" y="318"/>
                  </a:lnTo>
                  <a:lnTo>
                    <a:pt x="58" y="403"/>
                  </a:lnTo>
                  <a:lnTo>
                    <a:pt x="88" y="486"/>
                  </a:lnTo>
                  <a:lnTo>
                    <a:pt x="120" y="569"/>
                  </a:lnTo>
                  <a:lnTo>
                    <a:pt x="120" y="593"/>
                  </a:lnTo>
                  <a:lnTo>
                    <a:pt x="120" y="689"/>
                  </a:lnTo>
                  <a:lnTo>
                    <a:pt x="125" y="689"/>
                  </a:lnTo>
                  <a:lnTo>
                    <a:pt x="128" y="689"/>
                  </a:lnTo>
                  <a:lnTo>
                    <a:pt x="133" y="693"/>
                  </a:lnTo>
                  <a:lnTo>
                    <a:pt x="146" y="742"/>
                  </a:lnTo>
                  <a:lnTo>
                    <a:pt x="161" y="790"/>
                  </a:lnTo>
                  <a:lnTo>
                    <a:pt x="192" y="881"/>
                  </a:lnTo>
                  <a:lnTo>
                    <a:pt x="202" y="882"/>
                  </a:lnTo>
                  <a:lnTo>
                    <a:pt x="205" y="883"/>
                  </a:lnTo>
                  <a:lnTo>
                    <a:pt x="209" y="887"/>
                  </a:lnTo>
                  <a:lnTo>
                    <a:pt x="236" y="918"/>
                  </a:lnTo>
                  <a:lnTo>
                    <a:pt x="268" y="948"/>
                  </a:lnTo>
                  <a:lnTo>
                    <a:pt x="300" y="976"/>
                  </a:lnTo>
                  <a:lnTo>
                    <a:pt x="336" y="1001"/>
                  </a:lnTo>
                  <a:lnTo>
                    <a:pt x="360" y="1003"/>
                  </a:lnTo>
                  <a:lnTo>
                    <a:pt x="380" y="1006"/>
                  </a:lnTo>
                  <a:lnTo>
                    <a:pt x="402" y="1008"/>
                  </a:lnTo>
                  <a:lnTo>
                    <a:pt x="421" y="1009"/>
                  </a:lnTo>
                  <a:lnTo>
                    <a:pt x="431" y="1009"/>
                  </a:lnTo>
                  <a:lnTo>
                    <a:pt x="436" y="1009"/>
                  </a:lnTo>
                  <a:lnTo>
                    <a:pt x="438" y="1009"/>
                  </a:lnTo>
                  <a:lnTo>
                    <a:pt x="442" y="1011"/>
                  </a:lnTo>
                  <a:lnTo>
                    <a:pt x="458" y="1009"/>
                  </a:lnTo>
                  <a:lnTo>
                    <a:pt x="460" y="1008"/>
                  </a:lnTo>
                  <a:lnTo>
                    <a:pt x="462" y="1008"/>
                  </a:lnTo>
                  <a:lnTo>
                    <a:pt x="467" y="1008"/>
                  </a:lnTo>
                  <a:lnTo>
                    <a:pt x="476" y="1008"/>
                  </a:lnTo>
                  <a:lnTo>
                    <a:pt x="492" y="1006"/>
                  </a:lnTo>
                  <a:lnTo>
                    <a:pt x="509" y="1005"/>
                  </a:lnTo>
                  <a:lnTo>
                    <a:pt x="522" y="1000"/>
                  </a:lnTo>
                  <a:lnTo>
                    <a:pt x="536" y="996"/>
                  </a:lnTo>
                  <a:lnTo>
                    <a:pt x="548" y="990"/>
                  </a:lnTo>
                  <a:lnTo>
                    <a:pt x="562" y="985"/>
                  </a:lnTo>
                  <a:lnTo>
                    <a:pt x="571" y="977"/>
                  </a:lnTo>
                  <a:lnTo>
                    <a:pt x="582" y="970"/>
                  </a:lnTo>
                  <a:lnTo>
                    <a:pt x="586" y="965"/>
                  </a:lnTo>
                  <a:lnTo>
                    <a:pt x="590" y="961"/>
                  </a:lnTo>
                  <a:lnTo>
                    <a:pt x="600" y="953"/>
                  </a:lnTo>
                  <a:lnTo>
                    <a:pt x="589" y="951"/>
                  </a:lnTo>
                  <a:lnTo>
                    <a:pt x="583" y="947"/>
                  </a:lnTo>
                  <a:lnTo>
                    <a:pt x="559" y="921"/>
                  </a:lnTo>
                  <a:lnTo>
                    <a:pt x="534" y="898"/>
                  </a:lnTo>
                  <a:lnTo>
                    <a:pt x="508" y="875"/>
                  </a:lnTo>
                  <a:lnTo>
                    <a:pt x="481" y="855"/>
                  </a:lnTo>
                  <a:lnTo>
                    <a:pt x="452" y="834"/>
                  </a:lnTo>
                  <a:lnTo>
                    <a:pt x="422" y="816"/>
                  </a:lnTo>
                  <a:lnTo>
                    <a:pt x="391" y="799"/>
                  </a:lnTo>
                  <a:lnTo>
                    <a:pt x="360" y="785"/>
                  </a:lnTo>
                  <a:lnTo>
                    <a:pt x="359" y="773"/>
                  </a:lnTo>
                  <a:lnTo>
                    <a:pt x="356" y="762"/>
                  </a:lnTo>
                  <a:lnTo>
                    <a:pt x="346" y="736"/>
                  </a:lnTo>
                  <a:lnTo>
                    <a:pt x="337" y="711"/>
                  </a:lnTo>
                  <a:lnTo>
                    <a:pt x="322" y="658"/>
                  </a:lnTo>
                  <a:lnTo>
                    <a:pt x="308" y="601"/>
                  </a:lnTo>
                  <a:lnTo>
                    <a:pt x="300" y="544"/>
                  </a:lnTo>
                  <a:lnTo>
                    <a:pt x="292" y="481"/>
                  </a:lnTo>
                  <a:lnTo>
                    <a:pt x="288" y="418"/>
                  </a:lnTo>
                  <a:lnTo>
                    <a:pt x="287" y="349"/>
                  </a:lnTo>
                  <a:lnTo>
                    <a:pt x="288" y="281"/>
                  </a:lnTo>
                  <a:lnTo>
                    <a:pt x="276" y="281"/>
                  </a:lnTo>
                  <a:lnTo>
                    <a:pt x="276" y="264"/>
                  </a:lnTo>
                  <a:lnTo>
                    <a:pt x="275" y="251"/>
                  </a:lnTo>
                  <a:lnTo>
                    <a:pt x="272" y="239"/>
                  </a:lnTo>
                  <a:lnTo>
                    <a:pt x="269" y="230"/>
                  </a:lnTo>
                  <a:lnTo>
                    <a:pt x="263" y="221"/>
                  </a:lnTo>
                  <a:lnTo>
                    <a:pt x="257" y="215"/>
                  </a:lnTo>
                  <a:lnTo>
                    <a:pt x="248" y="210"/>
                  </a:lnTo>
                  <a:lnTo>
                    <a:pt x="240" y="209"/>
                  </a:lnTo>
                  <a:close/>
                  <a:moveTo>
                    <a:pt x="286" y="522"/>
                  </a:moveTo>
                  <a:lnTo>
                    <a:pt x="288" y="545"/>
                  </a:lnTo>
                  <a:lnTo>
                    <a:pt x="263" y="516"/>
                  </a:lnTo>
                  <a:lnTo>
                    <a:pt x="241" y="486"/>
                  </a:lnTo>
                  <a:lnTo>
                    <a:pt x="221" y="454"/>
                  </a:lnTo>
                  <a:lnTo>
                    <a:pt x="204" y="421"/>
                  </a:lnTo>
                  <a:lnTo>
                    <a:pt x="187" y="385"/>
                  </a:lnTo>
                  <a:lnTo>
                    <a:pt x="174" y="348"/>
                  </a:lnTo>
                  <a:lnTo>
                    <a:pt x="162" y="308"/>
                  </a:lnTo>
                  <a:lnTo>
                    <a:pt x="154" y="269"/>
                  </a:lnTo>
                  <a:lnTo>
                    <a:pt x="146" y="233"/>
                  </a:lnTo>
                  <a:lnTo>
                    <a:pt x="144" y="209"/>
                  </a:lnTo>
                  <a:lnTo>
                    <a:pt x="167" y="241"/>
                  </a:lnTo>
                  <a:lnTo>
                    <a:pt x="188" y="277"/>
                  </a:lnTo>
                  <a:lnTo>
                    <a:pt x="208" y="313"/>
                  </a:lnTo>
                  <a:lnTo>
                    <a:pt x="227" y="353"/>
                  </a:lnTo>
                  <a:lnTo>
                    <a:pt x="244" y="391"/>
                  </a:lnTo>
                  <a:lnTo>
                    <a:pt x="259" y="433"/>
                  </a:lnTo>
                  <a:lnTo>
                    <a:pt x="272" y="476"/>
                  </a:lnTo>
                  <a:lnTo>
                    <a:pt x="286" y="52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72" name="Freeform 383"/>
            <p:cNvSpPr>
              <a:spLocks/>
            </p:cNvSpPr>
            <p:nvPr/>
          </p:nvSpPr>
          <p:spPr bwMode="auto">
            <a:xfrm>
              <a:off x="3112" y="682"/>
              <a:ext cx="48" cy="112"/>
            </a:xfrm>
            <a:custGeom>
              <a:avLst/>
              <a:gdLst>
                <a:gd name="T0" fmla="*/ 144 w 144"/>
                <a:gd name="T1" fmla="*/ 336 h 336"/>
                <a:gd name="T2" fmla="*/ 142 w 144"/>
                <a:gd name="T3" fmla="*/ 313 h 336"/>
                <a:gd name="T4" fmla="*/ 128 w 144"/>
                <a:gd name="T5" fmla="*/ 267 h 336"/>
                <a:gd name="T6" fmla="*/ 115 w 144"/>
                <a:gd name="T7" fmla="*/ 224 h 336"/>
                <a:gd name="T8" fmla="*/ 100 w 144"/>
                <a:gd name="T9" fmla="*/ 182 h 336"/>
                <a:gd name="T10" fmla="*/ 83 w 144"/>
                <a:gd name="T11" fmla="*/ 144 h 336"/>
                <a:gd name="T12" fmla="*/ 64 w 144"/>
                <a:gd name="T13" fmla="*/ 104 h 336"/>
                <a:gd name="T14" fmla="*/ 44 w 144"/>
                <a:gd name="T15" fmla="*/ 68 h 336"/>
                <a:gd name="T16" fmla="*/ 23 w 144"/>
                <a:gd name="T17" fmla="*/ 32 h 336"/>
                <a:gd name="T18" fmla="*/ 0 w 144"/>
                <a:gd name="T19" fmla="*/ 0 h 336"/>
                <a:gd name="T20" fmla="*/ 2 w 144"/>
                <a:gd name="T21" fmla="*/ 24 h 336"/>
                <a:gd name="T22" fmla="*/ 10 w 144"/>
                <a:gd name="T23" fmla="*/ 60 h 336"/>
                <a:gd name="T24" fmla="*/ 18 w 144"/>
                <a:gd name="T25" fmla="*/ 99 h 336"/>
                <a:gd name="T26" fmla="*/ 30 w 144"/>
                <a:gd name="T27" fmla="*/ 139 h 336"/>
                <a:gd name="T28" fmla="*/ 43 w 144"/>
                <a:gd name="T29" fmla="*/ 176 h 336"/>
                <a:gd name="T30" fmla="*/ 60 w 144"/>
                <a:gd name="T31" fmla="*/ 212 h 336"/>
                <a:gd name="T32" fmla="*/ 77 w 144"/>
                <a:gd name="T33" fmla="*/ 245 h 336"/>
                <a:gd name="T34" fmla="*/ 97 w 144"/>
                <a:gd name="T35" fmla="*/ 277 h 336"/>
                <a:gd name="T36" fmla="*/ 119 w 144"/>
                <a:gd name="T37" fmla="*/ 307 h 336"/>
                <a:gd name="T38" fmla="*/ 144 w 144"/>
                <a:gd name="T39"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336">
                  <a:moveTo>
                    <a:pt x="144" y="336"/>
                  </a:moveTo>
                  <a:lnTo>
                    <a:pt x="142" y="313"/>
                  </a:lnTo>
                  <a:lnTo>
                    <a:pt x="128" y="267"/>
                  </a:lnTo>
                  <a:lnTo>
                    <a:pt x="115" y="224"/>
                  </a:lnTo>
                  <a:lnTo>
                    <a:pt x="100" y="182"/>
                  </a:lnTo>
                  <a:lnTo>
                    <a:pt x="83" y="144"/>
                  </a:lnTo>
                  <a:lnTo>
                    <a:pt x="64" y="104"/>
                  </a:lnTo>
                  <a:lnTo>
                    <a:pt x="44" y="68"/>
                  </a:lnTo>
                  <a:lnTo>
                    <a:pt x="23" y="32"/>
                  </a:lnTo>
                  <a:lnTo>
                    <a:pt x="0" y="0"/>
                  </a:lnTo>
                  <a:lnTo>
                    <a:pt x="2" y="24"/>
                  </a:lnTo>
                  <a:lnTo>
                    <a:pt x="10" y="60"/>
                  </a:lnTo>
                  <a:lnTo>
                    <a:pt x="18" y="99"/>
                  </a:lnTo>
                  <a:lnTo>
                    <a:pt x="30" y="139"/>
                  </a:lnTo>
                  <a:lnTo>
                    <a:pt x="43" y="176"/>
                  </a:lnTo>
                  <a:lnTo>
                    <a:pt x="60" y="212"/>
                  </a:lnTo>
                  <a:lnTo>
                    <a:pt x="77" y="245"/>
                  </a:lnTo>
                  <a:lnTo>
                    <a:pt x="97" y="277"/>
                  </a:lnTo>
                  <a:lnTo>
                    <a:pt x="119" y="307"/>
                  </a:lnTo>
                  <a:lnTo>
                    <a:pt x="144" y="33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73" name="Freeform 384"/>
            <p:cNvSpPr>
              <a:spLocks/>
            </p:cNvSpPr>
            <p:nvPr/>
          </p:nvSpPr>
          <p:spPr bwMode="auto">
            <a:xfrm>
              <a:off x="3216" y="602"/>
              <a:ext cx="36" cy="128"/>
            </a:xfrm>
            <a:custGeom>
              <a:avLst/>
              <a:gdLst>
                <a:gd name="T0" fmla="*/ 0 w 108"/>
                <a:gd name="T1" fmla="*/ 0 h 384"/>
                <a:gd name="T2" fmla="*/ 1 w 108"/>
                <a:gd name="T3" fmla="*/ 24 h 384"/>
                <a:gd name="T4" fmla="*/ 5 w 108"/>
                <a:gd name="T5" fmla="*/ 74 h 384"/>
                <a:gd name="T6" fmla="*/ 13 w 108"/>
                <a:gd name="T7" fmla="*/ 123 h 384"/>
                <a:gd name="T8" fmla="*/ 22 w 108"/>
                <a:gd name="T9" fmla="*/ 171 h 384"/>
                <a:gd name="T10" fmla="*/ 34 w 108"/>
                <a:gd name="T11" fmla="*/ 218 h 384"/>
                <a:gd name="T12" fmla="*/ 46 w 108"/>
                <a:gd name="T13" fmla="*/ 261 h 384"/>
                <a:gd name="T14" fmla="*/ 61 w 108"/>
                <a:gd name="T15" fmla="*/ 303 h 384"/>
                <a:gd name="T16" fmla="*/ 77 w 108"/>
                <a:gd name="T17" fmla="*/ 344 h 384"/>
                <a:gd name="T18" fmla="*/ 96 w 108"/>
                <a:gd name="T19" fmla="*/ 384 h 384"/>
                <a:gd name="T20" fmla="*/ 108 w 108"/>
                <a:gd name="T21" fmla="*/ 384 h 384"/>
                <a:gd name="T22" fmla="*/ 102 w 108"/>
                <a:gd name="T23" fmla="*/ 329 h 384"/>
                <a:gd name="T24" fmla="*/ 94 w 108"/>
                <a:gd name="T25" fmla="*/ 277 h 384"/>
                <a:gd name="T26" fmla="*/ 83 w 108"/>
                <a:gd name="T27" fmla="*/ 225 h 384"/>
                <a:gd name="T28" fmla="*/ 71 w 108"/>
                <a:gd name="T29" fmla="*/ 177 h 384"/>
                <a:gd name="T30" fmla="*/ 55 w 108"/>
                <a:gd name="T31" fmla="*/ 129 h 384"/>
                <a:gd name="T32" fmla="*/ 40 w 108"/>
                <a:gd name="T33" fmla="*/ 85 h 384"/>
                <a:gd name="T34" fmla="*/ 20 w 108"/>
                <a:gd name="T35" fmla="*/ 41 h 384"/>
                <a:gd name="T36" fmla="*/ 0 w 108"/>
                <a:gd name="T37"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384">
                  <a:moveTo>
                    <a:pt x="0" y="0"/>
                  </a:moveTo>
                  <a:lnTo>
                    <a:pt x="1" y="24"/>
                  </a:lnTo>
                  <a:lnTo>
                    <a:pt x="5" y="74"/>
                  </a:lnTo>
                  <a:lnTo>
                    <a:pt x="13" y="123"/>
                  </a:lnTo>
                  <a:lnTo>
                    <a:pt x="22" y="171"/>
                  </a:lnTo>
                  <a:lnTo>
                    <a:pt x="34" y="218"/>
                  </a:lnTo>
                  <a:lnTo>
                    <a:pt x="46" y="261"/>
                  </a:lnTo>
                  <a:lnTo>
                    <a:pt x="61" y="303"/>
                  </a:lnTo>
                  <a:lnTo>
                    <a:pt x="77" y="344"/>
                  </a:lnTo>
                  <a:lnTo>
                    <a:pt x="96" y="384"/>
                  </a:lnTo>
                  <a:lnTo>
                    <a:pt x="108" y="384"/>
                  </a:lnTo>
                  <a:lnTo>
                    <a:pt x="102" y="329"/>
                  </a:lnTo>
                  <a:lnTo>
                    <a:pt x="94" y="277"/>
                  </a:lnTo>
                  <a:lnTo>
                    <a:pt x="83" y="225"/>
                  </a:lnTo>
                  <a:lnTo>
                    <a:pt x="71" y="177"/>
                  </a:lnTo>
                  <a:lnTo>
                    <a:pt x="55" y="129"/>
                  </a:lnTo>
                  <a:lnTo>
                    <a:pt x="40" y="85"/>
                  </a:lnTo>
                  <a:lnTo>
                    <a:pt x="20" y="41"/>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74" name="Freeform 385"/>
            <p:cNvSpPr>
              <a:spLocks/>
            </p:cNvSpPr>
            <p:nvPr/>
          </p:nvSpPr>
          <p:spPr bwMode="auto">
            <a:xfrm>
              <a:off x="3240" y="594"/>
              <a:ext cx="40" cy="136"/>
            </a:xfrm>
            <a:custGeom>
              <a:avLst/>
              <a:gdLst>
                <a:gd name="T0" fmla="*/ 0 w 120"/>
                <a:gd name="T1" fmla="*/ 0 h 408"/>
                <a:gd name="T2" fmla="*/ 1 w 120"/>
                <a:gd name="T3" fmla="*/ 24 h 408"/>
                <a:gd name="T4" fmla="*/ 7 w 120"/>
                <a:gd name="T5" fmla="*/ 78 h 408"/>
                <a:gd name="T6" fmla="*/ 17 w 120"/>
                <a:gd name="T7" fmla="*/ 132 h 408"/>
                <a:gd name="T8" fmla="*/ 28 w 120"/>
                <a:gd name="T9" fmla="*/ 183 h 408"/>
                <a:gd name="T10" fmla="*/ 43 w 120"/>
                <a:gd name="T11" fmla="*/ 233 h 408"/>
                <a:gd name="T12" fmla="*/ 59 w 120"/>
                <a:gd name="T13" fmla="*/ 279 h 408"/>
                <a:gd name="T14" fmla="*/ 77 w 120"/>
                <a:gd name="T15" fmla="*/ 324 h 408"/>
                <a:gd name="T16" fmla="*/ 97 w 120"/>
                <a:gd name="T17" fmla="*/ 366 h 408"/>
                <a:gd name="T18" fmla="*/ 120 w 120"/>
                <a:gd name="T19" fmla="*/ 408 h 408"/>
                <a:gd name="T20" fmla="*/ 119 w 120"/>
                <a:gd name="T21" fmla="*/ 384 h 408"/>
                <a:gd name="T22" fmla="*/ 110 w 120"/>
                <a:gd name="T23" fmla="*/ 327 h 408"/>
                <a:gd name="T24" fmla="*/ 102 w 120"/>
                <a:gd name="T25" fmla="*/ 273 h 408"/>
                <a:gd name="T26" fmla="*/ 90 w 120"/>
                <a:gd name="T27" fmla="*/ 222 h 408"/>
                <a:gd name="T28" fmla="*/ 77 w 120"/>
                <a:gd name="T29" fmla="*/ 174 h 408"/>
                <a:gd name="T30" fmla="*/ 60 w 120"/>
                <a:gd name="T31" fmla="*/ 126 h 408"/>
                <a:gd name="T32" fmla="*/ 42 w 120"/>
                <a:gd name="T33" fmla="*/ 81 h 408"/>
                <a:gd name="T34" fmla="*/ 22 w 120"/>
                <a:gd name="T35" fmla="*/ 39 h 408"/>
                <a:gd name="T36" fmla="*/ 0 w 120"/>
                <a:gd name="T37"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408">
                  <a:moveTo>
                    <a:pt x="0" y="0"/>
                  </a:moveTo>
                  <a:lnTo>
                    <a:pt x="1" y="24"/>
                  </a:lnTo>
                  <a:lnTo>
                    <a:pt x="7" y="78"/>
                  </a:lnTo>
                  <a:lnTo>
                    <a:pt x="17" y="132"/>
                  </a:lnTo>
                  <a:lnTo>
                    <a:pt x="28" y="183"/>
                  </a:lnTo>
                  <a:lnTo>
                    <a:pt x="43" y="233"/>
                  </a:lnTo>
                  <a:lnTo>
                    <a:pt x="59" y="279"/>
                  </a:lnTo>
                  <a:lnTo>
                    <a:pt x="77" y="324"/>
                  </a:lnTo>
                  <a:lnTo>
                    <a:pt x="97" y="366"/>
                  </a:lnTo>
                  <a:lnTo>
                    <a:pt x="120" y="408"/>
                  </a:lnTo>
                  <a:lnTo>
                    <a:pt x="119" y="384"/>
                  </a:lnTo>
                  <a:lnTo>
                    <a:pt x="110" y="327"/>
                  </a:lnTo>
                  <a:lnTo>
                    <a:pt x="102" y="273"/>
                  </a:lnTo>
                  <a:lnTo>
                    <a:pt x="90" y="222"/>
                  </a:lnTo>
                  <a:lnTo>
                    <a:pt x="77" y="174"/>
                  </a:lnTo>
                  <a:lnTo>
                    <a:pt x="60" y="126"/>
                  </a:lnTo>
                  <a:lnTo>
                    <a:pt x="42" y="81"/>
                  </a:lnTo>
                  <a:lnTo>
                    <a:pt x="22" y="39"/>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75" name="Freeform 386"/>
            <p:cNvSpPr>
              <a:spLocks/>
            </p:cNvSpPr>
            <p:nvPr/>
          </p:nvSpPr>
          <p:spPr bwMode="auto">
            <a:xfrm>
              <a:off x="3312" y="554"/>
              <a:ext cx="32" cy="136"/>
            </a:xfrm>
            <a:custGeom>
              <a:avLst/>
              <a:gdLst>
                <a:gd name="T0" fmla="*/ 0 w 96"/>
                <a:gd name="T1" fmla="*/ 0 h 408"/>
                <a:gd name="T2" fmla="*/ 2 w 96"/>
                <a:gd name="T3" fmla="*/ 24 h 408"/>
                <a:gd name="T4" fmla="*/ 20 w 96"/>
                <a:gd name="T5" fmla="*/ 123 h 408"/>
                <a:gd name="T6" fmla="*/ 30 w 96"/>
                <a:gd name="T7" fmla="*/ 171 h 408"/>
                <a:gd name="T8" fmla="*/ 42 w 96"/>
                <a:gd name="T9" fmla="*/ 221 h 408"/>
                <a:gd name="T10" fmla="*/ 67 w 96"/>
                <a:gd name="T11" fmla="*/ 315 h 408"/>
                <a:gd name="T12" fmla="*/ 80 w 96"/>
                <a:gd name="T13" fmla="*/ 361 h 408"/>
                <a:gd name="T14" fmla="*/ 96 w 96"/>
                <a:gd name="T15" fmla="*/ 408 h 408"/>
                <a:gd name="T16" fmla="*/ 96 w 96"/>
                <a:gd name="T17" fmla="*/ 384 h 408"/>
                <a:gd name="T18" fmla="*/ 92 w 96"/>
                <a:gd name="T19" fmla="*/ 325 h 408"/>
                <a:gd name="T20" fmla="*/ 88 w 96"/>
                <a:gd name="T21" fmla="*/ 271 h 408"/>
                <a:gd name="T22" fmla="*/ 79 w 96"/>
                <a:gd name="T23" fmla="*/ 219 h 408"/>
                <a:gd name="T24" fmla="*/ 70 w 96"/>
                <a:gd name="T25" fmla="*/ 170 h 408"/>
                <a:gd name="T26" fmla="*/ 55 w 96"/>
                <a:gd name="T27" fmla="*/ 123 h 408"/>
                <a:gd name="T28" fmla="*/ 40 w 96"/>
                <a:gd name="T29" fmla="*/ 79 h 408"/>
                <a:gd name="T30" fmla="*/ 20 w 96"/>
                <a:gd name="T31" fmla="*/ 37 h 408"/>
                <a:gd name="T32" fmla="*/ 0 w 96"/>
                <a:gd name="T33"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408">
                  <a:moveTo>
                    <a:pt x="0" y="0"/>
                  </a:moveTo>
                  <a:lnTo>
                    <a:pt x="2" y="24"/>
                  </a:lnTo>
                  <a:lnTo>
                    <a:pt x="20" y="123"/>
                  </a:lnTo>
                  <a:lnTo>
                    <a:pt x="30" y="171"/>
                  </a:lnTo>
                  <a:lnTo>
                    <a:pt x="42" y="221"/>
                  </a:lnTo>
                  <a:lnTo>
                    <a:pt x="67" y="315"/>
                  </a:lnTo>
                  <a:lnTo>
                    <a:pt x="80" y="361"/>
                  </a:lnTo>
                  <a:lnTo>
                    <a:pt x="96" y="408"/>
                  </a:lnTo>
                  <a:lnTo>
                    <a:pt x="96" y="384"/>
                  </a:lnTo>
                  <a:lnTo>
                    <a:pt x="92" y="325"/>
                  </a:lnTo>
                  <a:lnTo>
                    <a:pt x="88" y="271"/>
                  </a:lnTo>
                  <a:lnTo>
                    <a:pt x="79" y="219"/>
                  </a:lnTo>
                  <a:lnTo>
                    <a:pt x="70" y="170"/>
                  </a:lnTo>
                  <a:lnTo>
                    <a:pt x="55" y="123"/>
                  </a:lnTo>
                  <a:lnTo>
                    <a:pt x="40" y="79"/>
                  </a:lnTo>
                  <a:lnTo>
                    <a:pt x="20" y="37"/>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76" name="Freeform 387"/>
            <p:cNvSpPr>
              <a:spLocks/>
            </p:cNvSpPr>
            <p:nvPr/>
          </p:nvSpPr>
          <p:spPr bwMode="auto">
            <a:xfrm>
              <a:off x="3304" y="626"/>
              <a:ext cx="32" cy="112"/>
            </a:xfrm>
            <a:custGeom>
              <a:avLst/>
              <a:gdLst>
                <a:gd name="T0" fmla="*/ 1 w 97"/>
                <a:gd name="T1" fmla="*/ 0 h 336"/>
                <a:gd name="T2" fmla="*/ 1 w 97"/>
                <a:gd name="T3" fmla="*/ 24 h 336"/>
                <a:gd name="T4" fmla="*/ 0 w 97"/>
                <a:gd name="T5" fmla="*/ 73 h 336"/>
                <a:gd name="T6" fmla="*/ 3 w 97"/>
                <a:gd name="T7" fmla="*/ 121 h 336"/>
                <a:gd name="T8" fmla="*/ 6 w 97"/>
                <a:gd name="T9" fmla="*/ 143 h 336"/>
                <a:gd name="T10" fmla="*/ 11 w 97"/>
                <a:gd name="T11" fmla="*/ 164 h 336"/>
                <a:gd name="T12" fmla="*/ 21 w 97"/>
                <a:gd name="T13" fmla="*/ 206 h 336"/>
                <a:gd name="T14" fmla="*/ 35 w 97"/>
                <a:gd name="T15" fmla="*/ 242 h 336"/>
                <a:gd name="T16" fmla="*/ 42 w 97"/>
                <a:gd name="T17" fmla="*/ 259 h 336"/>
                <a:gd name="T18" fmla="*/ 51 w 97"/>
                <a:gd name="T19" fmla="*/ 277 h 336"/>
                <a:gd name="T20" fmla="*/ 72 w 97"/>
                <a:gd name="T21" fmla="*/ 307 h 336"/>
                <a:gd name="T22" fmla="*/ 97 w 97"/>
                <a:gd name="T23" fmla="*/ 336 h 336"/>
                <a:gd name="T24" fmla="*/ 96 w 97"/>
                <a:gd name="T25" fmla="*/ 312 h 336"/>
                <a:gd name="T26" fmla="*/ 89 w 97"/>
                <a:gd name="T27" fmla="*/ 266 h 336"/>
                <a:gd name="T28" fmla="*/ 81 w 97"/>
                <a:gd name="T29" fmla="*/ 223 h 336"/>
                <a:gd name="T30" fmla="*/ 72 w 97"/>
                <a:gd name="T31" fmla="*/ 181 h 336"/>
                <a:gd name="T32" fmla="*/ 61 w 97"/>
                <a:gd name="T33" fmla="*/ 143 h 336"/>
                <a:gd name="T34" fmla="*/ 48 w 97"/>
                <a:gd name="T35" fmla="*/ 103 h 336"/>
                <a:gd name="T36" fmla="*/ 33 w 97"/>
                <a:gd name="T37" fmla="*/ 67 h 336"/>
                <a:gd name="T38" fmla="*/ 18 w 97"/>
                <a:gd name="T39" fmla="*/ 32 h 336"/>
                <a:gd name="T40" fmla="*/ 1 w 97"/>
                <a:gd name="T4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336">
                  <a:moveTo>
                    <a:pt x="1" y="0"/>
                  </a:moveTo>
                  <a:lnTo>
                    <a:pt x="1" y="24"/>
                  </a:lnTo>
                  <a:lnTo>
                    <a:pt x="0" y="73"/>
                  </a:lnTo>
                  <a:lnTo>
                    <a:pt x="3" y="121"/>
                  </a:lnTo>
                  <a:lnTo>
                    <a:pt x="6" y="143"/>
                  </a:lnTo>
                  <a:lnTo>
                    <a:pt x="11" y="164"/>
                  </a:lnTo>
                  <a:lnTo>
                    <a:pt x="21" y="206"/>
                  </a:lnTo>
                  <a:lnTo>
                    <a:pt x="35" y="242"/>
                  </a:lnTo>
                  <a:lnTo>
                    <a:pt x="42" y="259"/>
                  </a:lnTo>
                  <a:lnTo>
                    <a:pt x="51" y="277"/>
                  </a:lnTo>
                  <a:lnTo>
                    <a:pt x="72" y="307"/>
                  </a:lnTo>
                  <a:lnTo>
                    <a:pt x="97" y="336"/>
                  </a:lnTo>
                  <a:lnTo>
                    <a:pt x="96" y="312"/>
                  </a:lnTo>
                  <a:lnTo>
                    <a:pt x="89" y="266"/>
                  </a:lnTo>
                  <a:lnTo>
                    <a:pt x="81" y="223"/>
                  </a:lnTo>
                  <a:lnTo>
                    <a:pt x="72" y="181"/>
                  </a:lnTo>
                  <a:lnTo>
                    <a:pt x="61" y="143"/>
                  </a:lnTo>
                  <a:lnTo>
                    <a:pt x="48" y="103"/>
                  </a:lnTo>
                  <a:lnTo>
                    <a:pt x="33" y="67"/>
                  </a:lnTo>
                  <a:lnTo>
                    <a:pt x="18" y="32"/>
                  </a:lnTo>
                  <a:lnTo>
                    <a:pt x="1"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77" name="Freeform 388"/>
            <p:cNvSpPr>
              <a:spLocks/>
            </p:cNvSpPr>
            <p:nvPr/>
          </p:nvSpPr>
          <p:spPr bwMode="auto">
            <a:xfrm>
              <a:off x="2600" y="506"/>
              <a:ext cx="424" cy="113"/>
            </a:xfrm>
            <a:custGeom>
              <a:avLst/>
              <a:gdLst>
                <a:gd name="T0" fmla="*/ 768 w 1272"/>
                <a:gd name="T1" fmla="*/ 242 h 339"/>
                <a:gd name="T2" fmla="*/ 664 w 1272"/>
                <a:gd name="T3" fmla="*/ 258 h 339"/>
                <a:gd name="T4" fmla="*/ 463 w 1272"/>
                <a:gd name="T5" fmla="*/ 277 h 339"/>
                <a:gd name="T6" fmla="*/ 319 w 1272"/>
                <a:gd name="T7" fmla="*/ 278 h 339"/>
                <a:gd name="T8" fmla="*/ 179 w 1272"/>
                <a:gd name="T9" fmla="*/ 268 h 339"/>
                <a:gd name="T10" fmla="*/ 0 w 1272"/>
                <a:gd name="T11" fmla="*/ 240 h 339"/>
                <a:gd name="T12" fmla="*/ 5 w 1272"/>
                <a:gd name="T13" fmla="*/ 254 h 339"/>
                <a:gd name="T14" fmla="*/ 80 w 1272"/>
                <a:gd name="T15" fmla="*/ 284 h 339"/>
                <a:gd name="T16" fmla="*/ 162 w 1272"/>
                <a:gd name="T17" fmla="*/ 308 h 339"/>
                <a:gd name="T18" fmla="*/ 248 w 1272"/>
                <a:gd name="T19" fmla="*/ 325 h 339"/>
                <a:gd name="T20" fmla="*/ 342 w 1272"/>
                <a:gd name="T21" fmla="*/ 336 h 339"/>
                <a:gd name="T22" fmla="*/ 439 w 1272"/>
                <a:gd name="T23" fmla="*/ 339 h 339"/>
                <a:gd name="T24" fmla="*/ 544 w 1272"/>
                <a:gd name="T25" fmla="*/ 337 h 339"/>
                <a:gd name="T26" fmla="*/ 653 w 1272"/>
                <a:gd name="T27" fmla="*/ 327 h 339"/>
                <a:gd name="T28" fmla="*/ 768 w 1272"/>
                <a:gd name="T29" fmla="*/ 312 h 339"/>
                <a:gd name="T30" fmla="*/ 770 w 1272"/>
                <a:gd name="T31" fmla="*/ 300 h 339"/>
                <a:gd name="T32" fmla="*/ 812 w 1272"/>
                <a:gd name="T33" fmla="*/ 291 h 339"/>
                <a:gd name="T34" fmla="*/ 874 w 1272"/>
                <a:gd name="T35" fmla="*/ 276 h 339"/>
                <a:gd name="T36" fmla="*/ 932 w 1272"/>
                <a:gd name="T37" fmla="*/ 259 h 339"/>
                <a:gd name="T38" fmla="*/ 1004 w 1272"/>
                <a:gd name="T39" fmla="*/ 230 h 339"/>
                <a:gd name="T40" fmla="*/ 1070 w 1272"/>
                <a:gd name="T41" fmla="*/ 196 h 339"/>
                <a:gd name="T42" fmla="*/ 1100 w 1272"/>
                <a:gd name="T43" fmla="*/ 176 h 339"/>
                <a:gd name="T44" fmla="*/ 1142 w 1272"/>
                <a:gd name="T45" fmla="*/ 144 h 339"/>
                <a:gd name="T46" fmla="*/ 1183 w 1272"/>
                <a:gd name="T47" fmla="*/ 110 h 339"/>
                <a:gd name="T48" fmla="*/ 1230 w 1272"/>
                <a:gd name="T49" fmla="*/ 57 h 339"/>
                <a:gd name="T50" fmla="*/ 1272 w 1272"/>
                <a:gd name="T51" fmla="*/ 0 h 339"/>
                <a:gd name="T52" fmla="*/ 1252 w 1272"/>
                <a:gd name="T53" fmla="*/ 4 h 339"/>
                <a:gd name="T54" fmla="*/ 1141 w 1272"/>
                <a:gd name="T55" fmla="*/ 67 h 339"/>
                <a:gd name="T56" fmla="*/ 1098 w 1272"/>
                <a:gd name="T57" fmla="*/ 88 h 339"/>
                <a:gd name="T58" fmla="*/ 1085 w 1272"/>
                <a:gd name="T59" fmla="*/ 97 h 339"/>
                <a:gd name="T60" fmla="*/ 1020 w 1272"/>
                <a:gd name="T61" fmla="*/ 130 h 339"/>
                <a:gd name="T62" fmla="*/ 998 w 1272"/>
                <a:gd name="T63" fmla="*/ 141 h 339"/>
                <a:gd name="T64" fmla="*/ 911 w 1272"/>
                <a:gd name="T65" fmla="*/ 184 h 339"/>
                <a:gd name="T66" fmla="*/ 842 w 1272"/>
                <a:gd name="T67" fmla="*/ 214 h 339"/>
                <a:gd name="T68" fmla="*/ 821 w 1272"/>
                <a:gd name="T69" fmla="*/ 22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2" h="339">
                  <a:moveTo>
                    <a:pt x="792" y="240"/>
                  </a:moveTo>
                  <a:lnTo>
                    <a:pt x="768" y="242"/>
                  </a:lnTo>
                  <a:lnTo>
                    <a:pt x="715" y="250"/>
                  </a:lnTo>
                  <a:lnTo>
                    <a:pt x="664" y="258"/>
                  </a:lnTo>
                  <a:lnTo>
                    <a:pt x="563" y="270"/>
                  </a:lnTo>
                  <a:lnTo>
                    <a:pt x="463" y="277"/>
                  </a:lnTo>
                  <a:lnTo>
                    <a:pt x="367" y="279"/>
                  </a:lnTo>
                  <a:lnTo>
                    <a:pt x="319" y="278"/>
                  </a:lnTo>
                  <a:lnTo>
                    <a:pt x="271" y="276"/>
                  </a:lnTo>
                  <a:lnTo>
                    <a:pt x="179" y="268"/>
                  </a:lnTo>
                  <a:lnTo>
                    <a:pt x="88" y="256"/>
                  </a:lnTo>
                  <a:lnTo>
                    <a:pt x="0" y="240"/>
                  </a:lnTo>
                  <a:lnTo>
                    <a:pt x="1" y="249"/>
                  </a:lnTo>
                  <a:lnTo>
                    <a:pt x="5" y="254"/>
                  </a:lnTo>
                  <a:lnTo>
                    <a:pt x="41" y="270"/>
                  </a:lnTo>
                  <a:lnTo>
                    <a:pt x="80" y="284"/>
                  </a:lnTo>
                  <a:lnTo>
                    <a:pt x="120" y="296"/>
                  </a:lnTo>
                  <a:lnTo>
                    <a:pt x="162" y="308"/>
                  </a:lnTo>
                  <a:lnTo>
                    <a:pt x="204" y="317"/>
                  </a:lnTo>
                  <a:lnTo>
                    <a:pt x="248" y="325"/>
                  </a:lnTo>
                  <a:lnTo>
                    <a:pt x="294" y="331"/>
                  </a:lnTo>
                  <a:lnTo>
                    <a:pt x="342" y="336"/>
                  </a:lnTo>
                  <a:lnTo>
                    <a:pt x="389" y="338"/>
                  </a:lnTo>
                  <a:lnTo>
                    <a:pt x="439" y="339"/>
                  </a:lnTo>
                  <a:lnTo>
                    <a:pt x="490" y="338"/>
                  </a:lnTo>
                  <a:lnTo>
                    <a:pt x="544" y="337"/>
                  </a:lnTo>
                  <a:lnTo>
                    <a:pt x="596" y="332"/>
                  </a:lnTo>
                  <a:lnTo>
                    <a:pt x="653" y="327"/>
                  </a:lnTo>
                  <a:lnTo>
                    <a:pt x="709" y="320"/>
                  </a:lnTo>
                  <a:lnTo>
                    <a:pt x="768" y="312"/>
                  </a:lnTo>
                  <a:lnTo>
                    <a:pt x="768" y="302"/>
                  </a:lnTo>
                  <a:lnTo>
                    <a:pt x="770" y="300"/>
                  </a:lnTo>
                  <a:lnTo>
                    <a:pt x="791" y="295"/>
                  </a:lnTo>
                  <a:lnTo>
                    <a:pt x="812" y="291"/>
                  </a:lnTo>
                  <a:lnTo>
                    <a:pt x="854" y="282"/>
                  </a:lnTo>
                  <a:lnTo>
                    <a:pt x="874" y="276"/>
                  </a:lnTo>
                  <a:lnTo>
                    <a:pt x="894" y="271"/>
                  </a:lnTo>
                  <a:lnTo>
                    <a:pt x="932" y="259"/>
                  </a:lnTo>
                  <a:lnTo>
                    <a:pt x="968" y="244"/>
                  </a:lnTo>
                  <a:lnTo>
                    <a:pt x="1004" y="230"/>
                  </a:lnTo>
                  <a:lnTo>
                    <a:pt x="1038" y="213"/>
                  </a:lnTo>
                  <a:lnTo>
                    <a:pt x="1070" y="196"/>
                  </a:lnTo>
                  <a:lnTo>
                    <a:pt x="1085" y="186"/>
                  </a:lnTo>
                  <a:lnTo>
                    <a:pt x="1100" y="176"/>
                  </a:lnTo>
                  <a:lnTo>
                    <a:pt x="1129" y="156"/>
                  </a:lnTo>
                  <a:lnTo>
                    <a:pt x="1142" y="144"/>
                  </a:lnTo>
                  <a:lnTo>
                    <a:pt x="1157" y="133"/>
                  </a:lnTo>
                  <a:lnTo>
                    <a:pt x="1183" y="110"/>
                  </a:lnTo>
                  <a:lnTo>
                    <a:pt x="1207" y="84"/>
                  </a:lnTo>
                  <a:lnTo>
                    <a:pt x="1230" y="57"/>
                  </a:lnTo>
                  <a:lnTo>
                    <a:pt x="1252" y="28"/>
                  </a:lnTo>
                  <a:lnTo>
                    <a:pt x="1272" y="0"/>
                  </a:lnTo>
                  <a:lnTo>
                    <a:pt x="1260" y="1"/>
                  </a:lnTo>
                  <a:lnTo>
                    <a:pt x="1252" y="4"/>
                  </a:lnTo>
                  <a:lnTo>
                    <a:pt x="1196" y="36"/>
                  </a:lnTo>
                  <a:lnTo>
                    <a:pt x="1141" y="67"/>
                  </a:lnTo>
                  <a:lnTo>
                    <a:pt x="1112" y="81"/>
                  </a:lnTo>
                  <a:lnTo>
                    <a:pt x="1098" y="88"/>
                  </a:lnTo>
                  <a:lnTo>
                    <a:pt x="1091" y="92"/>
                  </a:lnTo>
                  <a:lnTo>
                    <a:pt x="1085" y="97"/>
                  </a:lnTo>
                  <a:lnTo>
                    <a:pt x="1028" y="128"/>
                  </a:lnTo>
                  <a:lnTo>
                    <a:pt x="1020" y="130"/>
                  </a:lnTo>
                  <a:lnTo>
                    <a:pt x="1013" y="134"/>
                  </a:lnTo>
                  <a:lnTo>
                    <a:pt x="998" y="141"/>
                  </a:lnTo>
                  <a:lnTo>
                    <a:pt x="970" y="156"/>
                  </a:lnTo>
                  <a:lnTo>
                    <a:pt x="911" y="184"/>
                  </a:lnTo>
                  <a:lnTo>
                    <a:pt x="851" y="212"/>
                  </a:lnTo>
                  <a:lnTo>
                    <a:pt x="842" y="214"/>
                  </a:lnTo>
                  <a:lnTo>
                    <a:pt x="835" y="218"/>
                  </a:lnTo>
                  <a:lnTo>
                    <a:pt x="821" y="225"/>
                  </a:lnTo>
                  <a:lnTo>
                    <a:pt x="792" y="24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78" name="Freeform 389"/>
            <p:cNvSpPr>
              <a:spLocks/>
            </p:cNvSpPr>
            <p:nvPr/>
          </p:nvSpPr>
          <p:spPr bwMode="auto">
            <a:xfrm>
              <a:off x="3696" y="959"/>
              <a:ext cx="240" cy="25"/>
            </a:xfrm>
            <a:custGeom>
              <a:avLst/>
              <a:gdLst>
                <a:gd name="T0" fmla="*/ 720 w 720"/>
                <a:gd name="T1" fmla="*/ 57 h 73"/>
                <a:gd name="T2" fmla="*/ 719 w 720"/>
                <a:gd name="T3" fmla="*/ 51 h 73"/>
                <a:gd name="T4" fmla="*/ 719 w 720"/>
                <a:gd name="T5" fmla="*/ 48 h 73"/>
                <a:gd name="T6" fmla="*/ 718 w 720"/>
                <a:gd name="T7" fmla="*/ 45 h 73"/>
                <a:gd name="T8" fmla="*/ 626 w 720"/>
                <a:gd name="T9" fmla="*/ 30 h 73"/>
                <a:gd name="T10" fmla="*/ 538 w 720"/>
                <a:gd name="T11" fmla="*/ 18 h 73"/>
                <a:gd name="T12" fmla="*/ 446 w 720"/>
                <a:gd name="T13" fmla="*/ 9 h 73"/>
                <a:gd name="T14" fmla="*/ 358 w 720"/>
                <a:gd name="T15" fmla="*/ 3 h 73"/>
                <a:gd name="T16" fmla="*/ 266 w 720"/>
                <a:gd name="T17" fmla="*/ 0 h 73"/>
                <a:gd name="T18" fmla="*/ 178 w 720"/>
                <a:gd name="T19" fmla="*/ 0 h 73"/>
                <a:gd name="T20" fmla="*/ 89 w 720"/>
                <a:gd name="T21" fmla="*/ 3 h 73"/>
                <a:gd name="T22" fmla="*/ 0 w 720"/>
                <a:gd name="T23" fmla="*/ 9 h 73"/>
                <a:gd name="T24" fmla="*/ 0 w 720"/>
                <a:gd name="T25" fmla="*/ 14 h 73"/>
                <a:gd name="T26" fmla="*/ 0 w 720"/>
                <a:gd name="T27" fmla="*/ 18 h 73"/>
                <a:gd name="T28" fmla="*/ 0 w 720"/>
                <a:gd name="T29" fmla="*/ 20 h 73"/>
                <a:gd name="T30" fmla="*/ 2 w 720"/>
                <a:gd name="T31" fmla="*/ 21 h 73"/>
                <a:gd name="T32" fmla="*/ 50 w 720"/>
                <a:gd name="T33" fmla="*/ 30 h 73"/>
                <a:gd name="T34" fmla="*/ 100 w 720"/>
                <a:gd name="T35" fmla="*/ 39 h 73"/>
                <a:gd name="T36" fmla="*/ 146 w 720"/>
                <a:gd name="T37" fmla="*/ 46 h 73"/>
                <a:gd name="T38" fmla="*/ 194 w 720"/>
                <a:gd name="T39" fmla="*/ 54 h 73"/>
                <a:gd name="T40" fmla="*/ 240 w 720"/>
                <a:gd name="T41" fmla="*/ 58 h 73"/>
                <a:gd name="T42" fmla="*/ 287 w 720"/>
                <a:gd name="T43" fmla="*/ 63 h 73"/>
                <a:gd name="T44" fmla="*/ 332 w 720"/>
                <a:gd name="T45" fmla="*/ 67 h 73"/>
                <a:gd name="T46" fmla="*/ 343 w 720"/>
                <a:gd name="T47" fmla="*/ 67 h 73"/>
                <a:gd name="T48" fmla="*/ 355 w 720"/>
                <a:gd name="T49" fmla="*/ 68 h 73"/>
                <a:gd name="T50" fmla="*/ 379 w 720"/>
                <a:gd name="T51" fmla="*/ 70 h 73"/>
                <a:gd name="T52" fmla="*/ 422 w 720"/>
                <a:gd name="T53" fmla="*/ 72 h 73"/>
                <a:gd name="T54" fmla="*/ 444 w 720"/>
                <a:gd name="T55" fmla="*/ 72 h 73"/>
                <a:gd name="T56" fmla="*/ 455 w 720"/>
                <a:gd name="T57" fmla="*/ 72 h 73"/>
                <a:gd name="T58" fmla="*/ 467 w 720"/>
                <a:gd name="T59" fmla="*/ 73 h 73"/>
                <a:gd name="T60" fmla="*/ 510 w 720"/>
                <a:gd name="T61" fmla="*/ 72 h 73"/>
                <a:gd name="T62" fmla="*/ 554 w 720"/>
                <a:gd name="T63" fmla="*/ 72 h 73"/>
                <a:gd name="T64" fmla="*/ 595 w 720"/>
                <a:gd name="T65" fmla="*/ 68 h 73"/>
                <a:gd name="T66" fmla="*/ 637 w 720"/>
                <a:gd name="T67" fmla="*/ 66 h 73"/>
                <a:gd name="T68" fmla="*/ 678 w 720"/>
                <a:gd name="T69" fmla="*/ 61 h 73"/>
                <a:gd name="T70" fmla="*/ 698 w 720"/>
                <a:gd name="T71" fmla="*/ 58 h 73"/>
                <a:gd name="T72" fmla="*/ 720 w 720"/>
                <a:gd name="T73" fmla="*/ 5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0" h="73">
                  <a:moveTo>
                    <a:pt x="720" y="57"/>
                  </a:moveTo>
                  <a:lnTo>
                    <a:pt x="719" y="51"/>
                  </a:lnTo>
                  <a:lnTo>
                    <a:pt x="719" y="48"/>
                  </a:lnTo>
                  <a:lnTo>
                    <a:pt x="718" y="45"/>
                  </a:lnTo>
                  <a:lnTo>
                    <a:pt x="626" y="30"/>
                  </a:lnTo>
                  <a:lnTo>
                    <a:pt x="538" y="18"/>
                  </a:lnTo>
                  <a:lnTo>
                    <a:pt x="446" y="9"/>
                  </a:lnTo>
                  <a:lnTo>
                    <a:pt x="358" y="3"/>
                  </a:lnTo>
                  <a:lnTo>
                    <a:pt x="266" y="0"/>
                  </a:lnTo>
                  <a:lnTo>
                    <a:pt x="178" y="0"/>
                  </a:lnTo>
                  <a:lnTo>
                    <a:pt x="89" y="3"/>
                  </a:lnTo>
                  <a:lnTo>
                    <a:pt x="0" y="9"/>
                  </a:lnTo>
                  <a:lnTo>
                    <a:pt x="0" y="14"/>
                  </a:lnTo>
                  <a:lnTo>
                    <a:pt x="0" y="18"/>
                  </a:lnTo>
                  <a:lnTo>
                    <a:pt x="0" y="20"/>
                  </a:lnTo>
                  <a:lnTo>
                    <a:pt x="2" y="21"/>
                  </a:lnTo>
                  <a:lnTo>
                    <a:pt x="50" y="30"/>
                  </a:lnTo>
                  <a:lnTo>
                    <a:pt x="100" y="39"/>
                  </a:lnTo>
                  <a:lnTo>
                    <a:pt x="146" y="46"/>
                  </a:lnTo>
                  <a:lnTo>
                    <a:pt x="194" y="54"/>
                  </a:lnTo>
                  <a:lnTo>
                    <a:pt x="240" y="58"/>
                  </a:lnTo>
                  <a:lnTo>
                    <a:pt x="287" y="63"/>
                  </a:lnTo>
                  <a:lnTo>
                    <a:pt x="332" y="67"/>
                  </a:lnTo>
                  <a:lnTo>
                    <a:pt x="343" y="67"/>
                  </a:lnTo>
                  <a:lnTo>
                    <a:pt x="355" y="68"/>
                  </a:lnTo>
                  <a:lnTo>
                    <a:pt x="379" y="70"/>
                  </a:lnTo>
                  <a:lnTo>
                    <a:pt x="422" y="72"/>
                  </a:lnTo>
                  <a:lnTo>
                    <a:pt x="444" y="72"/>
                  </a:lnTo>
                  <a:lnTo>
                    <a:pt x="455" y="72"/>
                  </a:lnTo>
                  <a:lnTo>
                    <a:pt x="467" y="73"/>
                  </a:lnTo>
                  <a:lnTo>
                    <a:pt x="510" y="72"/>
                  </a:lnTo>
                  <a:lnTo>
                    <a:pt x="554" y="72"/>
                  </a:lnTo>
                  <a:lnTo>
                    <a:pt x="595" y="68"/>
                  </a:lnTo>
                  <a:lnTo>
                    <a:pt x="637" y="66"/>
                  </a:lnTo>
                  <a:lnTo>
                    <a:pt x="678" y="61"/>
                  </a:lnTo>
                  <a:lnTo>
                    <a:pt x="698" y="58"/>
                  </a:lnTo>
                  <a:lnTo>
                    <a:pt x="720" y="5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779" name="Group 390"/>
          <p:cNvGrpSpPr>
            <a:grpSpLocks/>
          </p:cNvGrpSpPr>
          <p:nvPr/>
        </p:nvGrpSpPr>
        <p:grpSpPr bwMode="auto">
          <a:xfrm rot="20716936" flipH="1">
            <a:off x="1861984" y="3336693"/>
            <a:ext cx="1901825" cy="644525"/>
            <a:chOff x="7763" y="60"/>
            <a:chExt cx="2728" cy="924"/>
          </a:xfrm>
        </p:grpSpPr>
        <p:sp useBgFill="1">
          <p:nvSpPr>
            <p:cNvPr id="780" name="Freeform 391"/>
            <p:cNvSpPr>
              <a:spLocks/>
            </p:cNvSpPr>
            <p:nvPr/>
          </p:nvSpPr>
          <p:spPr bwMode="auto">
            <a:xfrm>
              <a:off x="8291" y="60"/>
              <a:ext cx="2200" cy="356"/>
            </a:xfrm>
            <a:custGeom>
              <a:avLst/>
              <a:gdLst>
                <a:gd name="T0" fmla="*/ 5998 w 6600"/>
                <a:gd name="T1" fmla="*/ 167 h 1069"/>
                <a:gd name="T2" fmla="*/ 5916 w 6600"/>
                <a:gd name="T3" fmla="*/ 349 h 1069"/>
                <a:gd name="T4" fmla="*/ 5996 w 6600"/>
                <a:gd name="T5" fmla="*/ 348 h 1069"/>
                <a:gd name="T6" fmla="*/ 6067 w 6600"/>
                <a:gd name="T7" fmla="*/ 383 h 1069"/>
                <a:gd name="T8" fmla="*/ 6130 w 6600"/>
                <a:gd name="T9" fmla="*/ 410 h 1069"/>
                <a:gd name="T10" fmla="*/ 6234 w 6600"/>
                <a:gd name="T11" fmla="*/ 488 h 1069"/>
                <a:gd name="T12" fmla="*/ 6258 w 6600"/>
                <a:gd name="T13" fmla="*/ 516 h 1069"/>
                <a:gd name="T14" fmla="*/ 6354 w 6600"/>
                <a:gd name="T15" fmla="*/ 699 h 1069"/>
                <a:gd name="T16" fmla="*/ 6491 w 6600"/>
                <a:gd name="T17" fmla="*/ 879 h 1069"/>
                <a:gd name="T18" fmla="*/ 6474 w 6600"/>
                <a:gd name="T19" fmla="*/ 979 h 1069"/>
                <a:gd name="T20" fmla="*/ 6432 w 6600"/>
                <a:gd name="T21" fmla="*/ 1045 h 1069"/>
                <a:gd name="T22" fmla="*/ 6450 w 6600"/>
                <a:gd name="T23" fmla="*/ 1065 h 1069"/>
                <a:gd name="T24" fmla="*/ 6499 w 6600"/>
                <a:gd name="T25" fmla="*/ 1032 h 1069"/>
                <a:gd name="T26" fmla="*/ 6538 w 6600"/>
                <a:gd name="T27" fmla="*/ 994 h 1069"/>
                <a:gd name="T28" fmla="*/ 6580 w 6600"/>
                <a:gd name="T29" fmla="*/ 923 h 1069"/>
                <a:gd name="T30" fmla="*/ 6599 w 6600"/>
                <a:gd name="T31" fmla="*/ 847 h 1069"/>
                <a:gd name="T32" fmla="*/ 6542 w 6600"/>
                <a:gd name="T33" fmla="*/ 808 h 1069"/>
                <a:gd name="T34" fmla="*/ 6416 w 6600"/>
                <a:gd name="T35" fmla="*/ 690 h 1069"/>
                <a:gd name="T36" fmla="*/ 6341 w 6600"/>
                <a:gd name="T37" fmla="*/ 559 h 1069"/>
                <a:gd name="T38" fmla="*/ 6262 w 6600"/>
                <a:gd name="T39" fmla="*/ 436 h 1069"/>
                <a:gd name="T40" fmla="*/ 6060 w 6600"/>
                <a:gd name="T41" fmla="*/ 296 h 1069"/>
                <a:gd name="T42" fmla="*/ 6041 w 6600"/>
                <a:gd name="T43" fmla="*/ 242 h 1069"/>
                <a:gd name="T44" fmla="*/ 6101 w 6600"/>
                <a:gd name="T45" fmla="*/ 108 h 1069"/>
                <a:gd name="T46" fmla="*/ 6101 w 6600"/>
                <a:gd name="T47" fmla="*/ 44 h 1069"/>
                <a:gd name="T48" fmla="*/ 5956 w 6600"/>
                <a:gd name="T49" fmla="*/ 6 h 1069"/>
                <a:gd name="T50" fmla="*/ 5760 w 6600"/>
                <a:gd name="T51" fmla="*/ 61 h 1069"/>
                <a:gd name="T52" fmla="*/ 5737 w 6600"/>
                <a:gd name="T53" fmla="*/ 92 h 1069"/>
                <a:gd name="T54" fmla="*/ 5560 w 6600"/>
                <a:gd name="T55" fmla="*/ 132 h 1069"/>
                <a:gd name="T56" fmla="*/ 5076 w 6600"/>
                <a:gd name="T57" fmla="*/ 157 h 1069"/>
                <a:gd name="T58" fmla="*/ 4895 w 6600"/>
                <a:gd name="T59" fmla="*/ 192 h 1069"/>
                <a:gd name="T60" fmla="*/ 4800 w 6600"/>
                <a:gd name="T61" fmla="*/ 229 h 1069"/>
                <a:gd name="T62" fmla="*/ 4462 w 6600"/>
                <a:gd name="T63" fmla="*/ 169 h 1069"/>
                <a:gd name="T64" fmla="*/ 3670 w 6600"/>
                <a:gd name="T65" fmla="*/ 89 h 1069"/>
                <a:gd name="T66" fmla="*/ 2746 w 6600"/>
                <a:gd name="T67" fmla="*/ 43 h 1069"/>
                <a:gd name="T68" fmla="*/ 1681 w 6600"/>
                <a:gd name="T69" fmla="*/ 51 h 1069"/>
                <a:gd name="T70" fmla="*/ 1079 w 6600"/>
                <a:gd name="T71" fmla="*/ 90 h 1069"/>
                <a:gd name="T72" fmla="*/ 1000 w 6600"/>
                <a:gd name="T73" fmla="*/ 120 h 1069"/>
                <a:gd name="T74" fmla="*/ 940 w 6600"/>
                <a:gd name="T75" fmla="*/ 136 h 1069"/>
                <a:gd name="T76" fmla="*/ 829 w 6600"/>
                <a:gd name="T77" fmla="*/ 152 h 1069"/>
                <a:gd name="T78" fmla="*/ 787 w 6600"/>
                <a:gd name="T79" fmla="*/ 172 h 1069"/>
                <a:gd name="T80" fmla="*/ 156 w 6600"/>
                <a:gd name="T81" fmla="*/ 552 h 1069"/>
                <a:gd name="T82" fmla="*/ 437 w 6600"/>
                <a:gd name="T83" fmla="*/ 436 h 1069"/>
                <a:gd name="T84" fmla="*/ 738 w 6600"/>
                <a:gd name="T85" fmla="*/ 292 h 1069"/>
                <a:gd name="T86" fmla="*/ 935 w 6600"/>
                <a:gd name="T87" fmla="*/ 191 h 1069"/>
                <a:gd name="T88" fmla="*/ 1130 w 6600"/>
                <a:gd name="T89" fmla="*/ 156 h 1069"/>
                <a:gd name="T90" fmla="*/ 1378 w 6600"/>
                <a:gd name="T91" fmla="*/ 103 h 1069"/>
                <a:gd name="T92" fmla="*/ 2009 w 6600"/>
                <a:gd name="T93" fmla="*/ 107 h 1069"/>
                <a:gd name="T94" fmla="*/ 3900 w 6600"/>
                <a:gd name="T95" fmla="*/ 170 h 1069"/>
                <a:gd name="T96" fmla="*/ 4686 w 6600"/>
                <a:gd name="T97" fmla="*/ 246 h 1069"/>
                <a:gd name="T98" fmla="*/ 4735 w 6600"/>
                <a:gd name="T99" fmla="*/ 265 h 1069"/>
                <a:gd name="T100" fmla="*/ 4997 w 6600"/>
                <a:gd name="T101" fmla="*/ 254 h 1069"/>
                <a:gd name="T102" fmla="*/ 5387 w 6600"/>
                <a:gd name="T103" fmla="*/ 206 h 1069"/>
                <a:gd name="T104" fmla="*/ 5544 w 6600"/>
                <a:gd name="T105" fmla="*/ 229 h 1069"/>
                <a:gd name="T106" fmla="*/ 5816 w 6600"/>
                <a:gd name="T107" fmla="*/ 140 h 1069"/>
                <a:gd name="T108" fmla="*/ 6024 w 6600"/>
                <a:gd name="T109" fmla="*/ 61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00" h="1069">
                  <a:moveTo>
                    <a:pt x="6024" y="61"/>
                  </a:moveTo>
                  <a:lnTo>
                    <a:pt x="6023" y="69"/>
                  </a:lnTo>
                  <a:lnTo>
                    <a:pt x="6017" y="101"/>
                  </a:lnTo>
                  <a:lnTo>
                    <a:pt x="6008" y="133"/>
                  </a:lnTo>
                  <a:lnTo>
                    <a:pt x="5998" y="167"/>
                  </a:lnTo>
                  <a:lnTo>
                    <a:pt x="5987" y="202"/>
                  </a:lnTo>
                  <a:lnTo>
                    <a:pt x="5971" y="236"/>
                  </a:lnTo>
                  <a:lnTo>
                    <a:pt x="5956" y="272"/>
                  </a:lnTo>
                  <a:lnTo>
                    <a:pt x="5936" y="310"/>
                  </a:lnTo>
                  <a:lnTo>
                    <a:pt x="5916" y="349"/>
                  </a:lnTo>
                  <a:lnTo>
                    <a:pt x="5928" y="349"/>
                  </a:lnTo>
                  <a:lnTo>
                    <a:pt x="5945" y="346"/>
                  </a:lnTo>
                  <a:lnTo>
                    <a:pt x="5962" y="344"/>
                  </a:lnTo>
                  <a:lnTo>
                    <a:pt x="5978" y="344"/>
                  </a:lnTo>
                  <a:lnTo>
                    <a:pt x="5996" y="348"/>
                  </a:lnTo>
                  <a:lnTo>
                    <a:pt x="6013" y="352"/>
                  </a:lnTo>
                  <a:lnTo>
                    <a:pt x="6030" y="360"/>
                  </a:lnTo>
                  <a:lnTo>
                    <a:pt x="6047" y="368"/>
                  </a:lnTo>
                  <a:lnTo>
                    <a:pt x="6066" y="382"/>
                  </a:lnTo>
                  <a:lnTo>
                    <a:pt x="6067" y="383"/>
                  </a:lnTo>
                  <a:lnTo>
                    <a:pt x="6070" y="386"/>
                  </a:lnTo>
                  <a:lnTo>
                    <a:pt x="6072" y="397"/>
                  </a:lnTo>
                  <a:lnTo>
                    <a:pt x="6086" y="398"/>
                  </a:lnTo>
                  <a:lnTo>
                    <a:pt x="6102" y="402"/>
                  </a:lnTo>
                  <a:lnTo>
                    <a:pt x="6130" y="410"/>
                  </a:lnTo>
                  <a:lnTo>
                    <a:pt x="6155" y="421"/>
                  </a:lnTo>
                  <a:lnTo>
                    <a:pt x="6179" y="434"/>
                  </a:lnTo>
                  <a:lnTo>
                    <a:pt x="6199" y="450"/>
                  </a:lnTo>
                  <a:lnTo>
                    <a:pt x="6218" y="468"/>
                  </a:lnTo>
                  <a:lnTo>
                    <a:pt x="6234" y="488"/>
                  </a:lnTo>
                  <a:lnTo>
                    <a:pt x="6241" y="499"/>
                  </a:lnTo>
                  <a:lnTo>
                    <a:pt x="6250" y="512"/>
                  </a:lnTo>
                  <a:lnTo>
                    <a:pt x="6251" y="514"/>
                  </a:lnTo>
                  <a:lnTo>
                    <a:pt x="6254" y="516"/>
                  </a:lnTo>
                  <a:lnTo>
                    <a:pt x="6258" y="516"/>
                  </a:lnTo>
                  <a:lnTo>
                    <a:pt x="6264" y="517"/>
                  </a:lnTo>
                  <a:lnTo>
                    <a:pt x="6286" y="613"/>
                  </a:lnTo>
                  <a:lnTo>
                    <a:pt x="6288" y="637"/>
                  </a:lnTo>
                  <a:lnTo>
                    <a:pt x="6322" y="666"/>
                  </a:lnTo>
                  <a:lnTo>
                    <a:pt x="6354" y="699"/>
                  </a:lnTo>
                  <a:lnTo>
                    <a:pt x="6384" y="731"/>
                  </a:lnTo>
                  <a:lnTo>
                    <a:pt x="6414" y="767"/>
                  </a:lnTo>
                  <a:lnTo>
                    <a:pt x="6440" y="802"/>
                  </a:lnTo>
                  <a:lnTo>
                    <a:pt x="6467" y="840"/>
                  </a:lnTo>
                  <a:lnTo>
                    <a:pt x="6491" y="879"/>
                  </a:lnTo>
                  <a:lnTo>
                    <a:pt x="6514" y="921"/>
                  </a:lnTo>
                  <a:lnTo>
                    <a:pt x="6516" y="925"/>
                  </a:lnTo>
                  <a:lnTo>
                    <a:pt x="6504" y="925"/>
                  </a:lnTo>
                  <a:lnTo>
                    <a:pt x="6490" y="953"/>
                  </a:lnTo>
                  <a:lnTo>
                    <a:pt x="6474" y="979"/>
                  </a:lnTo>
                  <a:lnTo>
                    <a:pt x="6456" y="1003"/>
                  </a:lnTo>
                  <a:lnTo>
                    <a:pt x="6438" y="1027"/>
                  </a:lnTo>
                  <a:lnTo>
                    <a:pt x="6434" y="1030"/>
                  </a:lnTo>
                  <a:lnTo>
                    <a:pt x="6433" y="1035"/>
                  </a:lnTo>
                  <a:lnTo>
                    <a:pt x="6432" y="1045"/>
                  </a:lnTo>
                  <a:lnTo>
                    <a:pt x="6432" y="1069"/>
                  </a:lnTo>
                  <a:lnTo>
                    <a:pt x="6437" y="1068"/>
                  </a:lnTo>
                  <a:lnTo>
                    <a:pt x="6443" y="1068"/>
                  </a:lnTo>
                  <a:lnTo>
                    <a:pt x="6448" y="1066"/>
                  </a:lnTo>
                  <a:lnTo>
                    <a:pt x="6450" y="1065"/>
                  </a:lnTo>
                  <a:lnTo>
                    <a:pt x="6454" y="1065"/>
                  </a:lnTo>
                  <a:lnTo>
                    <a:pt x="6467" y="1055"/>
                  </a:lnTo>
                  <a:lnTo>
                    <a:pt x="6481" y="1047"/>
                  </a:lnTo>
                  <a:lnTo>
                    <a:pt x="6493" y="1037"/>
                  </a:lnTo>
                  <a:lnTo>
                    <a:pt x="6499" y="1032"/>
                  </a:lnTo>
                  <a:lnTo>
                    <a:pt x="6506" y="1029"/>
                  </a:lnTo>
                  <a:lnTo>
                    <a:pt x="6517" y="1017"/>
                  </a:lnTo>
                  <a:lnTo>
                    <a:pt x="6522" y="1011"/>
                  </a:lnTo>
                  <a:lnTo>
                    <a:pt x="6528" y="1006"/>
                  </a:lnTo>
                  <a:lnTo>
                    <a:pt x="6538" y="994"/>
                  </a:lnTo>
                  <a:lnTo>
                    <a:pt x="6548" y="982"/>
                  </a:lnTo>
                  <a:lnTo>
                    <a:pt x="6556" y="967"/>
                  </a:lnTo>
                  <a:lnTo>
                    <a:pt x="6564" y="953"/>
                  </a:lnTo>
                  <a:lnTo>
                    <a:pt x="6571" y="937"/>
                  </a:lnTo>
                  <a:lnTo>
                    <a:pt x="6580" y="923"/>
                  </a:lnTo>
                  <a:lnTo>
                    <a:pt x="6584" y="905"/>
                  </a:lnTo>
                  <a:lnTo>
                    <a:pt x="6590" y="888"/>
                  </a:lnTo>
                  <a:lnTo>
                    <a:pt x="6595" y="870"/>
                  </a:lnTo>
                  <a:lnTo>
                    <a:pt x="6600" y="853"/>
                  </a:lnTo>
                  <a:lnTo>
                    <a:pt x="6599" y="847"/>
                  </a:lnTo>
                  <a:lnTo>
                    <a:pt x="6599" y="844"/>
                  </a:lnTo>
                  <a:lnTo>
                    <a:pt x="6596" y="840"/>
                  </a:lnTo>
                  <a:lnTo>
                    <a:pt x="6595" y="839"/>
                  </a:lnTo>
                  <a:lnTo>
                    <a:pt x="6568" y="823"/>
                  </a:lnTo>
                  <a:lnTo>
                    <a:pt x="6542" y="808"/>
                  </a:lnTo>
                  <a:lnTo>
                    <a:pt x="6496" y="773"/>
                  </a:lnTo>
                  <a:lnTo>
                    <a:pt x="6473" y="753"/>
                  </a:lnTo>
                  <a:lnTo>
                    <a:pt x="6452" y="733"/>
                  </a:lnTo>
                  <a:lnTo>
                    <a:pt x="6433" y="712"/>
                  </a:lnTo>
                  <a:lnTo>
                    <a:pt x="6416" y="690"/>
                  </a:lnTo>
                  <a:lnTo>
                    <a:pt x="6398" y="665"/>
                  </a:lnTo>
                  <a:lnTo>
                    <a:pt x="6383" y="641"/>
                  </a:lnTo>
                  <a:lnTo>
                    <a:pt x="6367" y="615"/>
                  </a:lnTo>
                  <a:lnTo>
                    <a:pt x="6354" y="588"/>
                  </a:lnTo>
                  <a:lnTo>
                    <a:pt x="6341" y="559"/>
                  </a:lnTo>
                  <a:lnTo>
                    <a:pt x="6330" y="530"/>
                  </a:lnTo>
                  <a:lnTo>
                    <a:pt x="6312" y="469"/>
                  </a:lnTo>
                  <a:lnTo>
                    <a:pt x="6301" y="467"/>
                  </a:lnTo>
                  <a:lnTo>
                    <a:pt x="6293" y="463"/>
                  </a:lnTo>
                  <a:lnTo>
                    <a:pt x="6262" y="436"/>
                  </a:lnTo>
                  <a:lnTo>
                    <a:pt x="6230" y="410"/>
                  </a:lnTo>
                  <a:lnTo>
                    <a:pt x="6198" y="385"/>
                  </a:lnTo>
                  <a:lnTo>
                    <a:pt x="6166" y="362"/>
                  </a:lnTo>
                  <a:lnTo>
                    <a:pt x="6096" y="318"/>
                  </a:lnTo>
                  <a:lnTo>
                    <a:pt x="6060" y="296"/>
                  </a:lnTo>
                  <a:lnTo>
                    <a:pt x="6024" y="277"/>
                  </a:lnTo>
                  <a:lnTo>
                    <a:pt x="6025" y="266"/>
                  </a:lnTo>
                  <a:lnTo>
                    <a:pt x="6030" y="258"/>
                  </a:lnTo>
                  <a:lnTo>
                    <a:pt x="6035" y="250"/>
                  </a:lnTo>
                  <a:lnTo>
                    <a:pt x="6041" y="242"/>
                  </a:lnTo>
                  <a:lnTo>
                    <a:pt x="6052" y="228"/>
                  </a:lnTo>
                  <a:lnTo>
                    <a:pt x="6070" y="199"/>
                  </a:lnTo>
                  <a:lnTo>
                    <a:pt x="6084" y="168"/>
                  </a:lnTo>
                  <a:lnTo>
                    <a:pt x="6095" y="139"/>
                  </a:lnTo>
                  <a:lnTo>
                    <a:pt x="6101" y="108"/>
                  </a:lnTo>
                  <a:lnTo>
                    <a:pt x="6103" y="77"/>
                  </a:lnTo>
                  <a:lnTo>
                    <a:pt x="6102" y="60"/>
                  </a:lnTo>
                  <a:lnTo>
                    <a:pt x="6101" y="55"/>
                  </a:lnTo>
                  <a:lnTo>
                    <a:pt x="6101" y="51"/>
                  </a:lnTo>
                  <a:lnTo>
                    <a:pt x="6101" y="44"/>
                  </a:lnTo>
                  <a:lnTo>
                    <a:pt x="6096" y="13"/>
                  </a:lnTo>
                  <a:lnTo>
                    <a:pt x="6096" y="1"/>
                  </a:lnTo>
                  <a:lnTo>
                    <a:pt x="6047" y="0"/>
                  </a:lnTo>
                  <a:lnTo>
                    <a:pt x="6001" y="2"/>
                  </a:lnTo>
                  <a:lnTo>
                    <a:pt x="5956" y="6"/>
                  </a:lnTo>
                  <a:lnTo>
                    <a:pt x="5914" y="13"/>
                  </a:lnTo>
                  <a:lnTo>
                    <a:pt x="5872" y="21"/>
                  </a:lnTo>
                  <a:lnTo>
                    <a:pt x="5833" y="32"/>
                  </a:lnTo>
                  <a:lnTo>
                    <a:pt x="5795" y="45"/>
                  </a:lnTo>
                  <a:lnTo>
                    <a:pt x="5760" y="61"/>
                  </a:lnTo>
                  <a:lnTo>
                    <a:pt x="5759" y="66"/>
                  </a:lnTo>
                  <a:lnTo>
                    <a:pt x="5758" y="71"/>
                  </a:lnTo>
                  <a:lnTo>
                    <a:pt x="5755" y="74"/>
                  </a:lnTo>
                  <a:lnTo>
                    <a:pt x="5754" y="79"/>
                  </a:lnTo>
                  <a:lnTo>
                    <a:pt x="5737" y="92"/>
                  </a:lnTo>
                  <a:lnTo>
                    <a:pt x="5722" y="107"/>
                  </a:lnTo>
                  <a:lnTo>
                    <a:pt x="5705" y="120"/>
                  </a:lnTo>
                  <a:lnTo>
                    <a:pt x="5688" y="133"/>
                  </a:lnTo>
                  <a:lnTo>
                    <a:pt x="5664" y="133"/>
                  </a:lnTo>
                  <a:lnTo>
                    <a:pt x="5560" y="132"/>
                  </a:lnTo>
                  <a:lnTo>
                    <a:pt x="5460" y="133"/>
                  </a:lnTo>
                  <a:lnTo>
                    <a:pt x="5360" y="136"/>
                  </a:lnTo>
                  <a:lnTo>
                    <a:pt x="5264" y="142"/>
                  </a:lnTo>
                  <a:lnTo>
                    <a:pt x="5168" y="148"/>
                  </a:lnTo>
                  <a:lnTo>
                    <a:pt x="5076" y="157"/>
                  </a:lnTo>
                  <a:lnTo>
                    <a:pt x="4984" y="168"/>
                  </a:lnTo>
                  <a:lnTo>
                    <a:pt x="4896" y="181"/>
                  </a:lnTo>
                  <a:lnTo>
                    <a:pt x="4895" y="186"/>
                  </a:lnTo>
                  <a:lnTo>
                    <a:pt x="4895" y="190"/>
                  </a:lnTo>
                  <a:lnTo>
                    <a:pt x="4895" y="192"/>
                  </a:lnTo>
                  <a:lnTo>
                    <a:pt x="4895" y="193"/>
                  </a:lnTo>
                  <a:lnTo>
                    <a:pt x="4864" y="197"/>
                  </a:lnTo>
                  <a:lnTo>
                    <a:pt x="4838" y="205"/>
                  </a:lnTo>
                  <a:lnTo>
                    <a:pt x="4817" y="216"/>
                  </a:lnTo>
                  <a:lnTo>
                    <a:pt x="4800" y="229"/>
                  </a:lnTo>
                  <a:lnTo>
                    <a:pt x="4799" y="223"/>
                  </a:lnTo>
                  <a:lnTo>
                    <a:pt x="4799" y="220"/>
                  </a:lnTo>
                  <a:lnTo>
                    <a:pt x="4799" y="217"/>
                  </a:lnTo>
                  <a:lnTo>
                    <a:pt x="4574" y="185"/>
                  </a:lnTo>
                  <a:lnTo>
                    <a:pt x="4462" y="169"/>
                  </a:lnTo>
                  <a:lnTo>
                    <a:pt x="4350" y="156"/>
                  </a:lnTo>
                  <a:lnTo>
                    <a:pt x="4124" y="130"/>
                  </a:lnTo>
                  <a:lnTo>
                    <a:pt x="3899" y="108"/>
                  </a:lnTo>
                  <a:lnTo>
                    <a:pt x="3784" y="97"/>
                  </a:lnTo>
                  <a:lnTo>
                    <a:pt x="3670" y="89"/>
                  </a:lnTo>
                  <a:lnTo>
                    <a:pt x="3440" y="73"/>
                  </a:lnTo>
                  <a:lnTo>
                    <a:pt x="3210" y="60"/>
                  </a:lnTo>
                  <a:lnTo>
                    <a:pt x="2980" y="50"/>
                  </a:lnTo>
                  <a:lnTo>
                    <a:pt x="2862" y="45"/>
                  </a:lnTo>
                  <a:lnTo>
                    <a:pt x="2746" y="43"/>
                  </a:lnTo>
                  <a:lnTo>
                    <a:pt x="2512" y="39"/>
                  </a:lnTo>
                  <a:lnTo>
                    <a:pt x="2276" y="38"/>
                  </a:lnTo>
                  <a:lnTo>
                    <a:pt x="2040" y="42"/>
                  </a:lnTo>
                  <a:lnTo>
                    <a:pt x="1801" y="48"/>
                  </a:lnTo>
                  <a:lnTo>
                    <a:pt x="1681" y="51"/>
                  </a:lnTo>
                  <a:lnTo>
                    <a:pt x="1562" y="57"/>
                  </a:lnTo>
                  <a:lnTo>
                    <a:pt x="1441" y="62"/>
                  </a:lnTo>
                  <a:lnTo>
                    <a:pt x="1321" y="69"/>
                  </a:lnTo>
                  <a:lnTo>
                    <a:pt x="1080" y="85"/>
                  </a:lnTo>
                  <a:lnTo>
                    <a:pt x="1079" y="90"/>
                  </a:lnTo>
                  <a:lnTo>
                    <a:pt x="1079" y="94"/>
                  </a:lnTo>
                  <a:lnTo>
                    <a:pt x="1076" y="98"/>
                  </a:lnTo>
                  <a:lnTo>
                    <a:pt x="1043" y="108"/>
                  </a:lnTo>
                  <a:lnTo>
                    <a:pt x="1009" y="119"/>
                  </a:lnTo>
                  <a:lnTo>
                    <a:pt x="1000" y="120"/>
                  </a:lnTo>
                  <a:lnTo>
                    <a:pt x="991" y="122"/>
                  </a:lnTo>
                  <a:lnTo>
                    <a:pt x="974" y="127"/>
                  </a:lnTo>
                  <a:lnTo>
                    <a:pt x="965" y="128"/>
                  </a:lnTo>
                  <a:lnTo>
                    <a:pt x="956" y="131"/>
                  </a:lnTo>
                  <a:lnTo>
                    <a:pt x="940" y="136"/>
                  </a:lnTo>
                  <a:lnTo>
                    <a:pt x="920" y="138"/>
                  </a:lnTo>
                  <a:lnTo>
                    <a:pt x="911" y="139"/>
                  </a:lnTo>
                  <a:lnTo>
                    <a:pt x="902" y="142"/>
                  </a:lnTo>
                  <a:lnTo>
                    <a:pt x="866" y="148"/>
                  </a:lnTo>
                  <a:lnTo>
                    <a:pt x="829" y="152"/>
                  </a:lnTo>
                  <a:lnTo>
                    <a:pt x="792" y="157"/>
                  </a:lnTo>
                  <a:lnTo>
                    <a:pt x="791" y="162"/>
                  </a:lnTo>
                  <a:lnTo>
                    <a:pt x="791" y="167"/>
                  </a:lnTo>
                  <a:lnTo>
                    <a:pt x="788" y="169"/>
                  </a:lnTo>
                  <a:lnTo>
                    <a:pt x="787" y="172"/>
                  </a:lnTo>
                  <a:lnTo>
                    <a:pt x="391" y="391"/>
                  </a:lnTo>
                  <a:lnTo>
                    <a:pt x="0" y="613"/>
                  </a:lnTo>
                  <a:lnTo>
                    <a:pt x="50" y="593"/>
                  </a:lnTo>
                  <a:lnTo>
                    <a:pt x="103" y="574"/>
                  </a:lnTo>
                  <a:lnTo>
                    <a:pt x="156" y="552"/>
                  </a:lnTo>
                  <a:lnTo>
                    <a:pt x="211" y="532"/>
                  </a:lnTo>
                  <a:lnTo>
                    <a:pt x="265" y="508"/>
                  </a:lnTo>
                  <a:lnTo>
                    <a:pt x="322" y="485"/>
                  </a:lnTo>
                  <a:lnTo>
                    <a:pt x="378" y="460"/>
                  </a:lnTo>
                  <a:lnTo>
                    <a:pt x="437" y="436"/>
                  </a:lnTo>
                  <a:lnTo>
                    <a:pt x="494" y="408"/>
                  </a:lnTo>
                  <a:lnTo>
                    <a:pt x="554" y="380"/>
                  </a:lnTo>
                  <a:lnTo>
                    <a:pt x="614" y="352"/>
                  </a:lnTo>
                  <a:lnTo>
                    <a:pt x="677" y="323"/>
                  </a:lnTo>
                  <a:lnTo>
                    <a:pt x="738" y="292"/>
                  </a:lnTo>
                  <a:lnTo>
                    <a:pt x="802" y="260"/>
                  </a:lnTo>
                  <a:lnTo>
                    <a:pt x="865" y="228"/>
                  </a:lnTo>
                  <a:lnTo>
                    <a:pt x="931" y="196"/>
                  </a:lnTo>
                  <a:lnTo>
                    <a:pt x="932" y="193"/>
                  </a:lnTo>
                  <a:lnTo>
                    <a:pt x="935" y="191"/>
                  </a:lnTo>
                  <a:lnTo>
                    <a:pt x="935" y="186"/>
                  </a:lnTo>
                  <a:lnTo>
                    <a:pt x="936" y="181"/>
                  </a:lnTo>
                  <a:lnTo>
                    <a:pt x="1056" y="181"/>
                  </a:lnTo>
                  <a:lnTo>
                    <a:pt x="1080" y="181"/>
                  </a:lnTo>
                  <a:lnTo>
                    <a:pt x="1130" y="156"/>
                  </a:lnTo>
                  <a:lnTo>
                    <a:pt x="1187" y="137"/>
                  </a:lnTo>
                  <a:lnTo>
                    <a:pt x="1246" y="121"/>
                  </a:lnTo>
                  <a:lnTo>
                    <a:pt x="1277" y="115"/>
                  </a:lnTo>
                  <a:lnTo>
                    <a:pt x="1310" y="112"/>
                  </a:lnTo>
                  <a:lnTo>
                    <a:pt x="1378" y="103"/>
                  </a:lnTo>
                  <a:lnTo>
                    <a:pt x="1451" y="101"/>
                  </a:lnTo>
                  <a:lnTo>
                    <a:pt x="1526" y="102"/>
                  </a:lnTo>
                  <a:lnTo>
                    <a:pt x="1608" y="108"/>
                  </a:lnTo>
                  <a:lnTo>
                    <a:pt x="1632" y="109"/>
                  </a:lnTo>
                  <a:lnTo>
                    <a:pt x="2009" y="107"/>
                  </a:lnTo>
                  <a:lnTo>
                    <a:pt x="2388" y="110"/>
                  </a:lnTo>
                  <a:lnTo>
                    <a:pt x="2765" y="118"/>
                  </a:lnTo>
                  <a:lnTo>
                    <a:pt x="3144" y="132"/>
                  </a:lnTo>
                  <a:lnTo>
                    <a:pt x="3521" y="149"/>
                  </a:lnTo>
                  <a:lnTo>
                    <a:pt x="3900" y="170"/>
                  </a:lnTo>
                  <a:lnTo>
                    <a:pt x="4277" y="197"/>
                  </a:lnTo>
                  <a:lnTo>
                    <a:pt x="4656" y="228"/>
                  </a:lnTo>
                  <a:lnTo>
                    <a:pt x="4680" y="229"/>
                  </a:lnTo>
                  <a:lnTo>
                    <a:pt x="4681" y="238"/>
                  </a:lnTo>
                  <a:lnTo>
                    <a:pt x="4686" y="246"/>
                  </a:lnTo>
                  <a:lnTo>
                    <a:pt x="4692" y="252"/>
                  </a:lnTo>
                  <a:lnTo>
                    <a:pt x="4702" y="258"/>
                  </a:lnTo>
                  <a:lnTo>
                    <a:pt x="4710" y="262"/>
                  </a:lnTo>
                  <a:lnTo>
                    <a:pt x="4722" y="264"/>
                  </a:lnTo>
                  <a:lnTo>
                    <a:pt x="4735" y="265"/>
                  </a:lnTo>
                  <a:lnTo>
                    <a:pt x="4752" y="265"/>
                  </a:lnTo>
                  <a:lnTo>
                    <a:pt x="4752" y="277"/>
                  </a:lnTo>
                  <a:lnTo>
                    <a:pt x="4896" y="277"/>
                  </a:lnTo>
                  <a:lnTo>
                    <a:pt x="4920" y="277"/>
                  </a:lnTo>
                  <a:lnTo>
                    <a:pt x="4997" y="254"/>
                  </a:lnTo>
                  <a:lnTo>
                    <a:pt x="5075" y="236"/>
                  </a:lnTo>
                  <a:lnTo>
                    <a:pt x="5152" y="222"/>
                  </a:lnTo>
                  <a:lnTo>
                    <a:pt x="5231" y="214"/>
                  </a:lnTo>
                  <a:lnTo>
                    <a:pt x="5308" y="208"/>
                  </a:lnTo>
                  <a:lnTo>
                    <a:pt x="5387" y="206"/>
                  </a:lnTo>
                  <a:lnTo>
                    <a:pt x="5464" y="209"/>
                  </a:lnTo>
                  <a:lnTo>
                    <a:pt x="5543" y="217"/>
                  </a:lnTo>
                  <a:lnTo>
                    <a:pt x="5543" y="220"/>
                  </a:lnTo>
                  <a:lnTo>
                    <a:pt x="5543" y="223"/>
                  </a:lnTo>
                  <a:lnTo>
                    <a:pt x="5544" y="229"/>
                  </a:lnTo>
                  <a:lnTo>
                    <a:pt x="5594" y="215"/>
                  </a:lnTo>
                  <a:lnTo>
                    <a:pt x="5647" y="199"/>
                  </a:lnTo>
                  <a:lnTo>
                    <a:pt x="5701" y="181"/>
                  </a:lnTo>
                  <a:lnTo>
                    <a:pt x="5759" y="163"/>
                  </a:lnTo>
                  <a:lnTo>
                    <a:pt x="5816" y="140"/>
                  </a:lnTo>
                  <a:lnTo>
                    <a:pt x="5876" y="118"/>
                  </a:lnTo>
                  <a:lnTo>
                    <a:pt x="5938" y="92"/>
                  </a:lnTo>
                  <a:lnTo>
                    <a:pt x="6002" y="66"/>
                  </a:lnTo>
                  <a:lnTo>
                    <a:pt x="6012" y="62"/>
                  </a:lnTo>
                  <a:lnTo>
                    <a:pt x="6024" y="6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81" name="Freeform 392"/>
            <p:cNvSpPr>
              <a:spLocks/>
            </p:cNvSpPr>
            <p:nvPr/>
          </p:nvSpPr>
          <p:spPr bwMode="auto">
            <a:xfrm>
              <a:off x="7766" y="80"/>
              <a:ext cx="2697" cy="872"/>
            </a:xfrm>
            <a:custGeom>
              <a:avLst/>
              <a:gdLst>
                <a:gd name="T0" fmla="*/ 7118 w 8090"/>
                <a:gd name="T1" fmla="*/ 168 h 2617"/>
                <a:gd name="T2" fmla="*/ 6470 w 8090"/>
                <a:gd name="T3" fmla="*/ 216 h 2617"/>
                <a:gd name="T4" fmla="*/ 5851 w 8090"/>
                <a:gd name="T5" fmla="*/ 136 h 2617"/>
                <a:gd name="T6" fmla="*/ 2884 w 8090"/>
                <a:gd name="T7" fmla="*/ 51 h 2617"/>
                <a:gd name="T8" fmla="*/ 2439 w 8090"/>
                <a:gd name="T9" fmla="*/ 167 h 2617"/>
                <a:gd name="T10" fmla="*/ 1730 w 8090"/>
                <a:gd name="T11" fmla="*/ 491 h 2617"/>
                <a:gd name="T12" fmla="*/ 1383 w 8090"/>
                <a:gd name="T13" fmla="*/ 681 h 2617"/>
                <a:gd name="T14" fmla="*/ 1159 w 8090"/>
                <a:gd name="T15" fmla="*/ 783 h 2617"/>
                <a:gd name="T16" fmla="*/ 898 w 8090"/>
                <a:gd name="T17" fmla="*/ 900 h 2617"/>
                <a:gd name="T18" fmla="*/ 370 w 8090"/>
                <a:gd name="T19" fmla="*/ 1069 h 2617"/>
                <a:gd name="T20" fmla="*/ 86 w 8090"/>
                <a:gd name="T21" fmla="*/ 1153 h 2617"/>
                <a:gd name="T22" fmla="*/ 76 w 8090"/>
                <a:gd name="T23" fmla="*/ 1294 h 2617"/>
                <a:gd name="T24" fmla="*/ 615 w 8090"/>
                <a:gd name="T25" fmla="*/ 1252 h 2617"/>
                <a:gd name="T26" fmla="*/ 2593 w 8090"/>
                <a:gd name="T27" fmla="*/ 550 h 2617"/>
                <a:gd name="T28" fmla="*/ 2539 w 8090"/>
                <a:gd name="T29" fmla="*/ 912 h 2617"/>
                <a:gd name="T30" fmla="*/ 2632 w 8090"/>
                <a:gd name="T31" fmla="*/ 1185 h 2617"/>
                <a:gd name="T32" fmla="*/ 2689 w 8090"/>
                <a:gd name="T33" fmla="*/ 1292 h 2617"/>
                <a:gd name="T34" fmla="*/ 2726 w 8090"/>
                <a:gd name="T35" fmla="*/ 1561 h 2617"/>
                <a:gd name="T36" fmla="*/ 2366 w 8090"/>
                <a:gd name="T37" fmla="*/ 2065 h 2617"/>
                <a:gd name="T38" fmla="*/ 2794 w 8090"/>
                <a:gd name="T39" fmla="*/ 2427 h 2617"/>
                <a:gd name="T40" fmla="*/ 3374 w 8090"/>
                <a:gd name="T41" fmla="*/ 2616 h 2617"/>
                <a:gd name="T42" fmla="*/ 3182 w 8090"/>
                <a:gd name="T43" fmla="*/ 2436 h 2617"/>
                <a:gd name="T44" fmla="*/ 2775 w 8090"/>
                <a:gd name="T45" fmla="*/ 2052 h 2617"/>
                <a:gd name="T46" fmla="*/ 3062 w 8090"/>
                <a:gd name="T47" fmla="*/ 1849 h 2617"/>
                <a:gd name="T48" fmla="*/ 3451 w 8090"/>
                <a:gd name="T49" fmla="*/ 1701 h 2617"/>
                <a:gd name="T50" fmla="*/ 3675 w 8090"/>
                <a:gd name="T51" fmla="*/ 1444 h 2617"/>
                <a:gd name="T52" fmla="*/ 3798 w 8090"/>
                <a:gd name="T53" fmla="*/ 1082 h 2617"/>
                <a:gd name="T54" fmla="*/ 3912 w 8090"/>
                <a:gd name="T55" fmla="*/ 676 h 2617"/>
                <a:gd name="T56" fmla="*/ 3878 w 8090"/>
                <a:gd name="T57" fmla="*/ 1105 h 2617"/>
                <a:gd name="T58" fmla="*/ 3831 w 8090"/>
                <a:gd name="T59" fmla="*/ 1220 h 2617"/>
                <a:gd name="T60" fmla="*/ 3792 w 8090"/>
                <a:gd name="T61" fmla="*/ 1366 h 2617"/>
                <a:gd name="T62" fmla="*/ 4023 w 8090"/>
                <a:gd name="T63" fmla="*/ 1449 h 2617"/>
                <a:gd name="T64" fmla="*/ 4168 w 8090"/>
                <a:gd name="T65" fmla="*/ 1497 h 2617"/>
                <a:gd name="T66" fmla="*/ 4572 w 8090"/>
                <a:gd name="T67" fmla="*/ 1497 h 2617"/>
                <a:gd name="T68" fmla="*/ 4941 w 8090"/>
                <a:gd name="T69" fmla="*/ 1311 h 2617"/>
                <a:gd name="T70" fmla="*/ 5179 w 8090"/>
                <a:gd name="T71" fmla="*/ 1029 h 2617"/>
                <a:gd name="T72" fmla="*/ 5342 w 8090"/>
                <a:gd name="T73" fmla="*/ 816 h 2617"/>
                <a:gd name="T74" fmla="*/ 5318 w 8090"/>
                <a:gd name="T75" fmla="*/ 1008 h 2617"/>
                <a:gd name="T76" fmla="*/ 5172 w 8090"/>
                <a:gd name="T77" fmla="*/ 1150 h 2617"/>
                <a:gd name="T78" fmla="*/ 5107 w 8090"/>
                <a:gd name="T79" fmla="*/ 1243 h 2617"/>
                <a:gd name="T80" fmla="*/ 4984 w 8090"/>
                <a:gd name="T81" fmla="*/ 1395 h 2617"/>
                <a:gd name="T82" fmla="*/ 4923 w 8090"/>
                <a:gd name="T83" fmla="*/ 1639 h 2617"/>
                <a:gd name="T84" fmla="*/ 4827 w 8090"/>
                <a:gd name="T85" fmla="*/ 1946 h 2617"/>
                <a:gd name="T86" fmla="*/ 4672 w 8090"/>
                <a:gd name="T87" fmla="*/ 2036 h 2617"/>
                <a:gd name="T88" fmla="*/ 4426 w 8090"/>
                <a:gd name="T89" fmla="*/ 2067 h 2617"/>
                <a:gd name="T90" fmla="*/ 4262 w 8090"/>
                <a:gd name="T91" fmla="*/ 2237 h 2617"/>
                <a:gd name="T92" fmla="*/ 4740 w 8090"/>
                <a:gd name="T93" fmla="*/ 2231 h 2617"/>
                <a:gd name="T94" fmla="*/ 5086 w 8090"/>
                <a:gd name="T95" fmla="*/ 2049 h 2617"/>
                <a:gd name="T96" fmla="*/ 5126 w 8090"/>
                <a:gd name="T97" fmla="*/ 1945 h 2617"/>
                <a:gd name="T98" fmla="*/ 5426 w 8090"/>
                <a:gd name="T99" fmla="*/ 1537 h 2617"/>
                <a:gd name="T100" fmla="*/ 5826 w 8090"/>
                <a:gd name="T101" fmla="*/ 1331 h 2617"/>
                <a:gd name="T102" fmla="*/ 6110 w 8090"/>
                <a:gd name="T103" fmla="*/ 1201 h 2617"/>
                <a:gd name="T104" fmla="*/ 6276 w 8090"/>
                <a:gd name="T105" fmla="*/ 971 h 2617"/>
                <a:gd name="T106" fmla="*/ 6062 w 8090"/>
                <a:gd name="T107" fmla="*/ 1393 h 2617"/>
                <a:gd name="T108" fmla="*/ 6322 w 8090"/>
                <a:gd name="T109" fmla="*/ 1342 h 2617"/>
                <a:gd name="T110" fmla="*/ 6712 w 8090"/>
                <a:gd name="T111" fmla="*/ 1131 h 2617"/>
                <a:gd name="T112" fmla="*/ 7142 w 8090"/>
                <a:gd name="T113" fmla="*/ 1024 h 2617"/>
                <a:gd name="T114" fmla="*/ 7838 w 8090"/>
                <a:gd name="T115" fmla="*/ 1072 h 2617"/>
                <a:gd name="T116" fmla="*/ 7990 w 8090"/>
                <a:gd name="T117" fmla="*/ 987 h 2617"/>
                <a:gd name="T118" fmla="*/ 8065 w 8090"/>
                <a:gd name="T119" fmla="*/ 818 h 2617"/>
                <a:gd name="T120" fmla="*/ 7825 w 8090"/>
                <a:gd name="T121" fmla="*/ 453 h 2617"/>
                <a:gd name="T122" fmla="*/ 7644 w 8090"/>
                <a:gd name="T123" fmla="*/ 325 h 2617"/>
                <a:gd name="T124" fmla="*/ 7510 w 8090"/>
                <a:gd name="T125" fmla="*/ 249 h 2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90" h="2617">
                  <a:moveTo>
                    <a:pt x="7597" y="8"/>
                  </a:moveTo>
                  <a:lnTo>
                    <a:pt x="7598" y="0"/>
                  </a:lnTo>
                  <a:lnTo>
                    <a:pt x="7586" y="1"/>
                  </a:lnTo>
                  <a:lnTo>
                    <a:pt x="7576" y="5"/>
                  </a:lnTo>
                  <a:lnTo>
                    <a:pt x="7512" y="31"/>
                  </a:lnTo>
                  <a:lnTo>
                    <a:pt x="7450" y="57"/>
                  </a:lnTo>
                  <a:lnTo>
                    <a:pt x="7390" y="79"/>
                  </a:lnTo>
                  <a:lnTo>
                    <a:pt x="7333" y="102"/>
                  </a:lnTo>
                  <a:lnTo>
                    <a:pt x="7275" y="120"/>
                  </a:lnTo>
                  <a:lnTo>
                    <a:pt x="7221" y="138"/>
                  </a:lnTo>
                  <a:lnTo>
                    <a:pt x="7168" y="154"/>
                  </a:lnTo>
                  <a:lnTo>
                    <a:pt x="7118" y="168"/>
                  </a:lnTo>
                  <a:lnTo>
                    <a:pt x="7117" y="162"/>
                  </a:lnTo>
                  <a:lnTo>
                    <a:pt x="7117" y="159"/>
                  </a:lnTo>
                  <a:lnTo>
                    <a:pt x="7117" y="156"/>
                  </a:lnTo>
                  <a:lnTo>
                    <a:pt x="7038" y="148"/>
                  </a:lnTo>
                  <a:lnTo>
                    <a:pt x="6961" y="145"/>
                  </a:lnTo>
                  <a:lnTo>
                    <a:pt x="6882" y="147"/>
                  </a:lnTo>
                  <a:lnTo>
                    <a:pt x="6805" y="153"/>
                  </a:lnTo>
                  <a:lnTo>
                    <a:pt x="6726" y="161"/>
                  </a:lnTo>
                  <a:lnTo>
                    <a:pt x="6649" y="175"/>
                  </a:lnTo>
                  <a:lnTo>
                    <a:pt x="6571" y="193"/>
                  </a:lnTo>
                  <a:lnTo>
                    <a:pt x="6494" y="216"/>
                  </a:lnTo>
                  <a:lnTo>
                    <a:pt x="6470" y="216"/>
                  </a:lnTo>
                  <a:lnTo>
                    <a:pt x="6326" y="216"/>
                  </a:lnTo>
                  <a:lnTo>
                    <a:pt x="6326" y="204"/>
                  </a:lnTo>
                  <a:lnTo>
                    <a:pt x="6309" y="204"/>
                  </a:lnTo>
                  <a:lnTo>
                    <a:pt x="6296" y="203"/>
                  </a:lnTo>
                  <a:lnTo>
                    <a:pt x="6284" y="201"/>
                  </a:lnTo>
                  <a:lnTo>
                    <a:pt x="6276" y="197"/>
                  </a:lnTo>
                  <a:lnTo>
                    <a:pt x="6266" y="191"/>
                  </a:lnTo>
                  <a:lnTo>
                    <a:pt x="6260" y="185"/>
                  </a:lnTo>
                  <a:lnTo>
                    <a:pt x="6255" y="177"/>
                  </a:lnTo>
                  <a:lnTo>
                    <a:pt x="6254" y="168"/>
                  </a:lnTo>
                  <a:lnTo>
                    <a:pt x="6230" y="167"/>
                  </a:lnTo>
                  <a:lnTo>
                    <a:pt x="5851" y="136"/>
                  </a:lnTo>
                  <a:lnTo>
                    <a:pt x="5474" y="109"/>
                  </a:lnTo>
                  <a:lnTo>
                    <a:pt x="5095" y="88"/>
                  </a:lnTo>
                  <a:lnTo>
                    <a:pt x="4718" y="71"/>
                  </a:lnTo>
                  <a:lnTo>
                    <a:pt x="4339" y="57"/>
                  </a:lnTo>
                  <a:lnTo>
                    <a:pt x="3962" y="49"/>
                  </a:lnTo>
                  <a:lnTo>
                    <a:pt x="3583" y="46"/>
                  </a:lnTo>
                  <a:lnTo>
                    <a:pt x="3206" y="48"/>
                  </a:lnTo>
                  <a:lnTo>
                    <a:pt x="3182" y="47"/>
                  </a:lnTo>
                  <a:lnTo>
                    <a:pt x="3100" y="41"/>
                  </a:lnTo>
                  <a:lnTo>
                    <a:pt x="3025" y="40"/>
                  </a:lnTo>
                  <a:lnTo>
                    <a:pt x="2952" y="42"/>
                  </a:lnTo>
                  <a:lnTo>
                    <a:pt x="2884" y="51"/>
                  </a:lnTo>
                  <a:lnTo>
                    <a:pt x="2851" y="54"/>
                  </a:lnTo>
                  <a:lnTo>
                    <a:pt x="2820" y="60"/>
                  </a:lnTo>
                  <a:lnTo>
                    <a:pt x="2761" y="76"/>
                  </a:lnTo>
                  <a:lnTo>
                    <a:pt x="2704" y="95"/>
                  </a:lnTo>
                  <a:lnTo>
                    <a:pt x="2654" y="120"/>
                  </a:lnTo>
                  <a:lnTo>
                    <a:pt x="2630" y="120"/>
                  </a:lnTo>
                  <a:lnTo>
                    <a:pt x="2510" y="120"/>
                  </a:lnTo>
                  <a:lnTo>
                    <a:pt x="2509" y="125"/>
                  </a:lnTo>
                  <a:lnTo>
                    <a:pt x="2509" y="130"/>
                  </a:lnTo>
                  <a:lnTo>
                    <a:pt x="2506" y="132"/>
                  </a:lnTo>
                  <a:lnTo>
                    <a:pt x="2505" y="135"/>
                  </a:lnTo>
                  <a:lnTo>
                    <a:pt x="2439" y="167"/>
                  </a:lnTo>
                  <a:lnTo>
                    <a:pt x="2376" y="199"/>
                  </a:lnTo>
                  <a:lnTo>
                    <a:pt x="2312" y="231"/>
                  </a:lnTo>
                  <a:lnTo>
                    <a:pt x="2251" y="262"/>
                  </a:lnTo>
                  <a:lnTo>
                    <a:pt x="2188" y="291"/>
                  </a:lnTo>
                  <a:lnTo>
                    <a:pt x="2128" y="319"/>
                  </a:lnTo>
                  <a:lnTo>
                    <a:pt x="2068" y="347"/>
                  </a:lnTo>
                  <a:lnTo>
                    <a:pt x="2011" y="375"/>
                  </a:lnTo>
                  <a:lnTo>
                    <a:pt x="1952" y="399"/>
                  </a:lnTo>
                  <a:lnTo>
                    <a:pt x="1896" y="424"/>
                  </a:lnTo>
                  <a:lnTo>
                    <a:pt x="1839" y="447"/>
                  </a:lnTo>
                  <a:lnTo>
                    <a:pt x="1785" y="471"/>
                  </a:lnTo>
                  <a:lnTo>
                    <a:pt x="1730" y="491"/>
                  </a:lnTo>
                  <a:lnTo>
                    <a:pt x="1677" y="513"/>
                  </a:lnTo>
                  <a:lnTo>
                    <a:pt x="1624" y="532"/>
                  </a:lnTo>
                  <a:lnTo>
                    <a:pt x="1574" y="552"/>
                  </a:lnTo>
                  <a:lnTo>
                    <a:pt x="1550" y="576"/>
                  </a:lnTo>
                  <a:lnTo>
                    <a:pt x="1530" y="598"/>
                  </a:lnTo>
                  <a:lnTo>
                    <a:pt x="1508" y="618"/>
                  </a:lnTo>
                  <a:lnTo>
                    <a:pt x="1484" y="636"/>
                  </a:lnTo>
                  <a:lnTo>
                    <a:pt x="1471" y="644"/>
                  </a:lnTo>
                  <a:lnTo>
                    <a:pt x="1459" y="652"/>
                  </a:lnTo>
                  <a:lnTo>
                    <a:pt x="1430" y="665"/>
                  </a:lnTo>
                  <a:lnTo>
                    <a:pt x="1400" y="677"/>
                  </a:lnTo>
                  <a:lnTo>
                    <a:pt x="1383" y="681"/>
                  </a:lnTo>
                  <a:lnTo>
                    <a:pt x="1368" y="686"/>
                  </a:lnTo>
                  <a:lnTo>
                    <a:pt x="1334" y="694"/>
                  </a:lnTo>
                  <a:lnTo>
                    <a:pt x="1310" y="696"/>
                  </a:lnTo>
                  <a:lnTo>
                    <a:pt x="1309" y="701"/>
                  </a:lnTo>
                  <a:lnTo>
                    <a:pt x="1309" y="706"/>
                  </a:lnTo>
                  <a:lnTo>
                    <a:pt x="1306" y="708"/>
                  </a:lnTo>
                  <a:lnTo>
                    <a:pt x="1305" y="711"/>
                  </a:lnTo>
                  <a:lnTo>
                    <a:pt x="1256" y="735"/>
                  </a:lnTo>
                  <a:lnTo>
                    <a:pt x="1208" y="760"/>
                  </a:lnTo>
                  <a:lnTo>
                    <a:pt x="1195" y="765"/>
                  </a:lnTo>
                  <a:lnTo>
                    <a:pt x="1183" y="771"/>
                  </a:lnTo>
                  <a:lnTo>
                    <a:pt x="1159" y="783"/>
                  </a:lnTo>
                  <a:lnTo>
                    <a:pt x="1110" y="807"/>
                  </a:lnTo>
                  <a:lnTo>
                    <a:pt x="1083" y="816"/>
                  </a:lnTo>
                  <a:lnTo>
                    <a:pt x="1070" y="821"/>
                  </a:lnTo>
                  <a:lnTo>
                    <a:pt x="1058" y="827"/>
                  </a:lnTo>
                  <a:lnTo>
                    <a:pt x="1006" y="849"/>
                  </a:lnTo>
                  <a:lnTo>
                    <a:pt x="954" y="868"/>
                  </a:lnTo>
                  <a:lnTo>
                    <a:pt x="927" y="878"/>
                  </a:lnTo>
                  <a:lnTo>
                    <a:pt x="914" y="882"/>
                  </a:lnTo>
                  <a:lnTo>
                    <a:pt x="902" y="888"/>
                  </a:lnTo>
                  <a:lnTo>
                    <a:pt x="901" y="893"/>
                  </a:lnTo>
                  <a:lnTo>
                    <a:pt x="901" y="898"/>
                  </a:lnTo>
                  <a:lnTo>
                    <a:pt x="898" y="900"/>
                  </a:lnTo>
                  <a:lnTo>
                    <a:pt x="897" y="903"/>
                  </a:lnTo>
                  <a:lnTo>
                    <a:pt x="765" y="966"/>
                  </a:lnTo>
                  <a:lnTo>
                    <a:pt x="638" y="1032"/>
                  </a:lnTo>
                  <a:lnTo>
                    <a:pt x="614" y="1035"/>
                  </a:lnTo>
                  <a:lnTo>
                    <a:pt x="556" y="1042"/>
                  </a:lnTo>
                  <a:lnTo>
                    <a:pt x="526" y="1044"/>
                  </a:lnTo>
                  <a:lnTo>
                    <a:pt x="498" y="1048"/>
                  </a:lnTo>
                  <a:lnTo>
                    <a:pt x="436" y="1053"/>
                  </a:lnTo>
                  <a:lnTo>
                    <a:pt x="374" y="1056"/>
                  </a:lnTo>
                  <a:lnTo>
                    <a:pt x="373" y="1061"/>
                  </a:lnTo>
                  <a:lnTo>
                    <a:pt x="373" y="1066"/>
                  </a:lnTo>
                  <a:lnTo>
                    <a:pt x="370" y="1069"/>
                  </a:lnTo>
                  <a:lnTo>
                    <a:pt x="369" y="1071"/>
                  </a:lnTo>
                  <a:lnTo>
                    <a:pt x="336" y="1083"/>
                  </a:lnTo>
                  <a:lnTo>
                    <a:pt x="302" y="1096"/>
                  </a:lnTo>
                  <a:lnTo>
                    <a:pt x="284" y="1101"/>
                  </a:lnTo>
                  <a:lnTo>
                    <a:pt x="267" y="1107"/>
                  </a:lnTo>
                  <a:lnTo>
                    <a:pt x="234" y="1119"/>
                  </a:lnTo>
                  <a:lnTo>
                    <a:pt x="214" y="1123"/>
                  </a:lnTo>
                  <a:lnTo>
                    <a:pt x="196" y="1127"/>
                  </a:lnTo>
                  <a:lnTo>
                    <a:pt x="160" y="1137"/>
                  </a:lnTo>
                  <a:lnTo>
                    <a:pt x="123" y="1144"/>
                  </a:lnTo>
                  <a:lnTo>
                    <a:pt x="104" y="1148"/>
                  </a:lnTo>
                  <a:lnTo>
                    <a:pt x="86" y="1153"/>
                  </a:lnTo>
                  <a:lnTo>
                    <a:pt x="76" y="1154"/>
                  </a:lnTo>
                  <a:lnTo>
                    <a:pt x="72" y="1157"/>
                  </a:lnTo>
                  <a:lnTo>
                    <a:pt x="61" y="1175"/>
                  </a:lnTo>
                  <a:lnTo>
                    <a:pt x="51" y="1193"/>
                  </a:lnTo>
                  <a:lnTo>
                    <a:pt x="43" y="1207"/>
                  </a:lnTo>
                  <a:lnTo>
                    <a:pt x="36" y="1219"/>
                  </a:lnTo>
                  <a:lnTo>
                    <a:pt x="28" y="1226"/>
                  </a:lnTo>
                  <a:lnTo>
                    <a:pt x="22" y="1232"/>
                  </a:lnTo>
                  <a:lnTo>
                    <a:pt x="16" y="1233"/>
                  </a:lnTo>
                  <a:lnTo>
                    <a:pt x="12" y="1234"/>
                  </a:lnTo>
                  <a:lnTo>
                    <a:pt x="0" y="1275"/>
                  </a:lnTo>
                  <a:lnTo>
                    <a:pt x="76" y="1294"/>
                  </a:lnTo>
                  <a:lnTo>
                    <a:pt x="115" y="1301"/>
                  </a:lnTo>
                  <a:lnTo>
                    <a:pt x="153" y="1307"/>
                  </a:lnTo>
                  <a:lnTo>
                    <a:pt x="192" y="1311"/>
                  </a:lnTo>
                  <a:lnTo>
                    <a:pt x="230" y="1313"/>
                  </a:lnTo>
                  <a:lnTo>
                    <a:pt x="268" y="1315"/>
                  </a:lnTo>
                  <a:lnTo>
                    <a:pt x="308" y="1315"/>
                  </a:lnTo>
                  <a:lnTo>
                    <a:pt x="346" y="1312"/>
                  </a:lnTo>
                  <a:lnTo>
                    <a:pt x="385" y="1309"/>
                  </a:lnTo>
                  <a:lnTo>
                    <a:pt x="462" y="1297"/>
                  </a:lnTo>
                  <a:lnTo>
                    <a:pt x="538" y="1277"/>
                  </a:lnTo>
                  <a:lnTo>
                    <a:pt x="577" y="1265"/>
                  </a:lnTo>
                  <a:lnTo>
                    <a:pt x="615" y="1252"/>
                  </a:lnTo>
                  <a:lnTo>
                    <a:pt x="638" y="1249"/>
                  </a:lnTo>
                  <a:lnTo>
                    <a:pt x="870" y="1147"/>
                  </a:lnTo>
                  <a:lnTo>
                    <a:pt x="1105" y="1049"/>
                  </a:lnTo>
                  <a:lnTo>
                    <a:pt x="1342" y="954"/>
                  </a:lnTo>
                  <a:lnTo>
                    <a:pt x="1585" y="864"/>
                  </a:lnTo>
                  <a:lnTo>
                    <a:pt x="1706" y="819"/>
                  </a:lnTo>
                  <a:lnTo>
                    <a:pt x="1830" y="776"/>
                  </a:lnTo>
                  <a:lnTo>
                    <a:pt x="2078" y="692"/>
                  </a:lnTo>
                  <a:lnTo>
                    <a:pt x="2329" y="610"/>
                  </a:lnTo>
                  <a:lnTo>
                    <a:pt x="2583" y="532"/>
                  </a:lnTo>
                  <a:lnTo>
                    <a:pt x="2606" y="528"/>
                  </a:lnTo>
                  <a:lnTo>
                    <a:pt x="2593" y="550"/>
                  </a:lnTo>
                  <a:lnTo>
                    <a:pt x="2582" y="574"/>
                  </a:lnTo>
                  <a:lnTo>
                    <a:pt x="2571" y="598"/>
                  </a:lnTo>
                  <a:lnTo>
                    <a:pt x="2563" y="624"/>
                  </a:lnTo>
                  <a:lnTo>
                    <a:pt x="2554" y="651"/>
                  </a:lnTo>
                  <a:lnTo>
                    <a:pt x="2548" y="680"/>
                  </a:lnTo>
                  <a:lnTo>
                    <a:pt x="2542" y="710"/>
                  </a:lnTo>
                  <a:lnTo>
                    <a:pt x="2540" y="742"/>
                  </a:lnTo>
                  <a:lnTo>
                    <a:pt x="2536" y="773"/>
                  </a:lnTo>
                  <a:lnTo>
                    <a:pt x="2535" y="807"/>
                  </a:lnTo>
                  <a:lnTo>
                    <a:pt x="2535" y="840"/>
                  </a:lnTo>
                  <a:lnTo>
                    <a:pt x="2538" y="876"/>
                  </a:lnTo>
                  <a:lnTo>
                    <a:pt x="2539" y="912"/>
                  </a:lnTo>
                  <a:lnTo>
                    <a:pt x="2544" y="951"/>
                  </a:lnTo>
                  <a:lnTo>
                    <a:pt x="2548" y="990"/>
                  </a:lnTo>
                  <a:lnTo>
                    <a:pt x="2556" y="1032"/>
                  </a:lnTo>
                  <a:lnTo>
                    <a:pt x="2558" y="1056"/>
                  </a:lnTo>
                  <a:lnTo>
                    <a:pt x="2571" y="1077"/>
                  </a:lnTo>
                  <a:lnTo>
                    <a:pt x="2584" y="1100"/>
                  </a:lnTo>
                  <a:lnTo>
                    <a:pt x="2595" y="1125"/>
                  </a:lnTo>
                  <a:lnTo>
                    <a:pt x="2604" y="1154"/>
                  </a:lnTo>
                  <a:lnTo>
                    <a:pt x="2606" y="1177"/>
                  </a:lnTo>
                  <a:lnTo>
                    <a:pt x="2614" y="1178"/>
                  </a:lnTo>
                  <a:lnTo>
                    <a:pt x="2624" y="1181"/>
                  </a:lnTo>
                  <a:lnTo>
                    <a:pt x="2632" y="1185"/>
                  </a:lnTo>
                  <a:lnTo>
                    <a:pt x="2641" y="1191"/>
                  </a:lnTo>
                  <a:lnTo>
                    <a:pt x="2647" y="1196"/>
                  </a:lnTo>
                  <a:lnTo>
                    <a:pt x="2653" y="1203"/>
                  </a:lnTo>
                  <a:lnTo>
                    <a:pt x="2658" y="1210"/>
                  </a:lnTo>
                  <a:lnTo>
                    <a:pt x="2664" y="1220"/>
                  </a:lnTo>
                  <a:lnTo>
                    <a:pt x="2665" y="1221"/>
                  </a:lnTo>
                  <a:lnTo>
                    <a:pt x="2668" y="1223"/>
                  </a:lnTo>
                  <a:lnTo>
                    <a:pt x="2672" y="1223"/>
                  </a:lnTo>
                  <a:lnTo>
                    <a:pt x="2678" y="1225"/>
                  </a:lnTo>
                  <a:lnTo>
                    <a:pt x="2679" y="1249"/>
                  </a:lnTo>
                  <a:lnTo>
                    <a:pt x="2684" y="1271"/>
                  </a:lnTo>
                  <a:lnTo>
                    <a:pt x="2689" y="1292"/>
                  </a:lnTo>
                  <a:lnTo>
                    <a:pt x="2697" y="1312"/>
                  </a:lnTo>
                  <a:lnTo>
                    <a:pt x="2706" y="1330"/>
                  </a:lnTo>
                  <a:lnTo>
                    <a:pt x="2716" y="1347"/>
                  </a:lnTo>
                  <a:lnTo>
                    <a:pt x="2728" y="1361"/>
                  </a:lnTo>
                  <a:lnTo>
                    <a:pt x="2744" y="1376"/>
                  </a:lnTo>
                  <a:lnTo>
                    <a:pt x="2748" y="1382"/>
                  </a:lnTo>
                  <a:lnTo>
                    <a:pt x="2750" y="1393"/>
                  </a:lnTo>
                  <a:lnTo>
                    <a:pt x="2738" y="1423"/>
                  </a:lnTo>
                  <a:lnTo>
                    <a:pt x="2731" y="1457"/>
                  </a:lnTo>
                  <a:lnTo>
                    <a:pt x="2726" y="1495"/>
                  </a:lnTo>
                  <a:lnTo>
                    <a:pt x="2726" y="1537"/>
                  </a:lnTo>
                  <a:lnTo>
                    <a:pt x="2726" y="1561"/>
                  </a:lnTo>
                  <a:lnTo>
                    <a:pt x="2634" y="1636"/>
                  </a:lnTo>
                  <a:lnTo>
                    <a:pt x="2546" y="1717"/>
                  </a:lnTo>
                  <a:lnTo>
                    <a:pt x="2503" y="1758"/>
                  </a:lnTo>
                  <a:lnTo>
                    <a:pt x="2462" y="1801"/>
                  </a:lnTo>
                  <a:lnTo>
                    <a:pt x="2383" y="1891"/>
                  </a:lnTo>
                  <a:lnTo>
                    <a:pt x="2380" y="1891"/>
                  </a:lnTo>
                  <a:lnTo>
                    <a:pt x="2379" y="1891"/>
                  </a:lnTo>
                  <a:lnTo>
                    <a:pt x="2379" y="1892"/>
                  </a:lnTo>
                  <a:lnTo>
                    <a:pt x="2376" y="1894"/>
                  </a:lnTo>
                  <a:lnTo>
                    <a:pt x="2371" y="1896"/>
                  </a:lnTo>
                  <a:lnTo>
                    <a:pt x="2366" y="1897"/>
                  </a:lnTo>
                  <a:lnTo>
                    <a:pt x="2366" y="2065"/>
                  </a:lnTo>
                  <a:lnTo>
                    <a:pt x="2366" y="2089"/>
                  </a:lnTo>
                  <a:lnTo>
                    <a:pt x="2385" y="2115"/>
                  </a:lnTo>
                  <a:lnTo>
                    <a:pt x="2408" y="2141"/>
                  </a:lnTo>
                  <a:lnTo>
                    <a:pt x="2432" y="2163"/>
                  </a:lnTo>
                  <a:lnTo>
                    <a:pt x="2460" y="2185"/>
                  </a:lnTo>
                  <a:lnTo>
                    <a:pt x="2487" y="2204"/>
                  </a:lnTo>
                  <a:lnTo>
                    <a:pt x="2517" y="2222"/>
                  </a:lnTo>
                  <a:lnTo>
                    <a:pt x="2548" y="2238"/>
                  </a:lnTo>
                  <a:lnTo>
                    <a:pt x="2583" y="2253"/>
                  </a:lnTo>
                  <a:lnTo>
                    <a:pt x="2594" y="2256"/>
                  </a:lnTo>
                  <a:lnTo>
                    <a:pt x="2606" y="2257"/>
                  </a:lnTo>
                  <a:lnTo>
                    <a:pt x="2794" y="2427"/>
                  </a:lnTo>
                  <a:lnTo>
                    <a:pt x="2984" y="2599"/>
                  </a:lnTo>
                  <a:lnTo>
                    <a:pt x="2985" y="2601"/>
                  </a:lnTo>
                  <a:lnTo>
                    <a:pt x="2988" y="2606"/>
                  </a:lnTo>
                  <a:lnTo>
                    <a:pt x="2990" y="2617"/>
                  </a:lnTo>
                  <a:lnTo>
                    <a:pt x="3044" y="2611"/>
                  </a:lnTo>
                  <a:lnTo>
                    <a:pt x="3097" y="2607"/>
                  </a:lnTo>
                  <a:lnTo>
                    <a:pt x="3147" y="2604"/>
                  </a:lnTo>
                  <a:lnTo>
                    <a:pt x="3196" y="2604"/>
                  </a:lnTo>
                  <a:lnTo>
                    <a:pt x="3243" y="2604"/>
                  </a:lnTo>
                  <a:lnTo>
                    <a:pt x="3289" y="2606"/>
                  </a:lnTo>
                  <a:lnTo>
                    <a:pt x="3332" y="2610"/>
                  </a:lnTo>
                  <a:lnTo>
                    <a:pt x="3374" y="2616"/>
                  </a:lnTo>
                  <a:lnTo>
                    <a:pt x="3398" y="2617"/>
                  </a:lnTo>
                  <a:lnTo>
                    <a:pt x="3415" y="2600"/>
                  </a:lnTo>
                  <a:lnTo>
                    <a:pt x="3385" y="2576"/>
                  </a:lnTo>
                  <a:lnTo>
                    <a:pt x="3372" y="2562"/>
                  </a:lnTo>
                  <a:lnTo>
                    <a:pt x="3361" y="2547"/>
                  </a:lnTo>
                  <a:lnTo>
                    <a:pt x="3350" y="2531"/>
                  </a:lnTo>
                  <a:lnTo>
                    <a:pt x="3340" y="2513"/>
                  </a:lnTo>
                  <a:lnTo>
                    <a:pt x="3332" y="2493"/>
                  </a:lnTo>
                  <a:lnTo>
                    <a:pt x="3326" y="2473"/>
                  </a:lnTo>
                  <a:lnTo>
                    <a:pt x="3314" y="2472"/>
                  </a:lnTo>
                  <a:lnTo>
                    <a:pt x="3303" y="2469"/>
                  </a:lnTo>
                  <a:lnTo>
                    <a:pt x="3182" y="2436"/>
                  </a:lnTo>
                  <a:lnTo>
                    <a:pt x="3062" y="2401"/>
                  </a:lnTo>
                  <a:lnTo>
                    <a:pt x="3060" y="2390"/>
                  </a:lnTo>
                  <a:lnTo>
                    <a:pt x="3057" y="2387"/>
                  </a:lnTo>
                  <a:lnTo>
                    <a:pt x="3056" y="2385"/>
                  </a:lnTo>
                  <a:lnTo>
                    <a:pt x="3004" y="2347"/>
                  </a:lnTo>
                  <a:lnTo>
                    <a:pt x="2958" y="2306"/>
                  </a:lnTo>
                  <a:lnTo>
                    <a:pt x="2935" y="2283"/>
                  </a:lnTo>
                  <a:lnTo>
                    <a:pt x="2914" y="2262"/>
                  </a:lnTo>
                  <a:lnTo>
                    <a:pt x="2875" y="2215"/>
                  </a:lnTo>
                  <a:lnTo>
                    <a:pt x="2838" y="2163"/>
                  </a:lnTo>
                  <a:lnTo>
                    <a:pt x="2805" y="2109"/>
                  </a:lnTo>
                  <a:lnTo>
                    <a:pt x="2775" y="2052"/>
                  </a:lnTo>
                  <a:lnTo>
                    <a:pt x="2750" y="1993"/>
                  </a:lnTo>
                  <a:lnTo>
                    <a:pt x="2772" y="1972"/>
                  </a:lnTo>
                  <a:lnTo>
                    <a:pt x="2796" y="1954"/>
                  </a:lnTo>
                  <a:lnTo>
                    <a:pt x="2847" y="1921"/>
                  </a:lnTo>
                  <a:lnTo>
                    <a:pt x="2901" y="1890"/>
                  </a:lnTo>
                  <a:lnTo>
                    <a:pt x="2930" y="1875"/>
                  </a:lnTo>
                  <a:lnTo>
                    <a:pt x="2961" y="1863"/>
                  </a:lnTo>
                  <a:lnTo>
                    <a:pt x="2962" y="1861"/>
                  </a:lnTo>
                  <a:lnTo>
                    <a:pt x="2965" y="1858"/>
                  </a:lnTo>
                  <a:lnTo>
                    <a:pt x="2965" y="1854"/>
                  </a:lnTo>
                  <a:lnTo>
                    <a:pt x="2966" y="1849"/>
                  </a:lnTo>
                  <a:lnTo>
                    <a:pt x="3062" y="1849"/>
                  </a:lnTo>
                  <a:lnTo>
                    <a:pt x="3086" y="1849"/>
                  </a:lnTo>
                  <a:lnTo>
                    <a:pt x="3124" y="1840"/>
                  </a:lnTo>
                  <a:lnTo>
                    <a:pt x="3163" y="1832"/>
                  </a:lnTo>
                  <a:lnTo>
                    <a:pt x="3199" y="1821"/>
                  </a:lnTo>
                  <a:lnTo>
                    <a:pt x="3235" y="1812"/>
                  </a:lnTo>
                  <a:lnTo>
                    <a:pt x="3268" y="1798"/>
                  </a:lnTo>
                  <a:lnTo>
                    <a:pt x="3302" y="1785"/>
                  </a:lnTo>
                  <a:lnTo>
                    <a:pt x="3333" y="1771"/>
                  </a:lnTo>
                  <a:lnTo>
                    <a:pt x="3366" y="1756"/>
                  </a:lnTo>
                  <a:lnTo>
                    <a:pt x="3394" y="1738"/>
                  </a:lnTo>
                  <a:lnTo>
                    <a:pt x="3423" y="1720"/>
                  </a:lnTo>
                  <a:lnTo>
                    <a:pt x="3451" y="1701"/>
                  </a:lnTo>
                  <a:lnTo>
                    <a:pt x="3478" y="1682"/>
                  </a:lnTo>
                  <a:lnTo>
                    <a:pt x="3502" y="1660"/>
                  </a:lnTo>
                  <a:lnTo>
                    <a:pt x="3528" y="1639"/>
                  </a:lnTo>
                  <a:lnTo>
                    <a:pt x="3550" y="1615"/>
                  </a:lnTo>
                  <a:lnTo>
                    <a:pt x="3573" y="1591"/>
                  </a:lnTo>
                  <a:lnTo>
                    <a:pt x="3579" y="1586"/>
                  </a:lnTo>
                  <a:lnTo>
                    <a:pt x="3590" y="1585"/>
                  </a:lnTo>
                  <a:lnTo>
                    <a:pt x="3616" y="1546"/>
                  </a:lnTo>
                  <a:lnTo>
                    <a:pt x="3628" y="1526"/>
                  </a:lnTo>
                  <a:lnTo>
                    <a:pt x="3642" y="1507"/>
                  </a:lnTo>
                  <a:lnTo>
                    <a:pt x="3664" y="1466"/>
                  </a:lnTo>
                  <a:lnTo>
                    <a:pt x="3675" y="1444"/>
                  </a:lnTo>
                  <a:lnTo>
                    <a:pt x="3687" y="1424"/>
                  </a:lnTo>
                  <a:lnTo>
                    <a:pt x="3697" y="1401"/>
                  </a:lnTo>
                  <a:lnTo>
                    <a:pt x="3708" y="1379"/>
                  </a:lnTo>
                  <a:lnTo>
                    <a:pt x="3727" y="1334"/>
                  </a:lnTo>
                  <a:lnTo>
                    <a:pt x="3744" y="1287"/>
                  </a:lnTo>
                  <a:lnTo>
                    <a:pt x="3760" y="1239"/>
                  </a:lnTo>
                  <a:lnTo>
                    <a:pt x="3766" y="1213"/>
                  </a:lnTo>
                  <a:lnTo>
                    <a:pt x="3774" y="1187"/>
                  </a:lnTo>
                  <a:lnTo>
                    <a:pt x="3780" y="1161"/>
                  </a:lnTo>
                  <a:lnTo>
                    <a:pt x="3787" y="1136"/>
                  </a:lnTo>
                  <a:lnTo>
                    <a:pt x="3792" y="1108"/>
                  </a:lnTo>
                  <a:lnTo>
                    <a:pt x="3798" y="1082"/>
                  </a:lnTo>
                  <a:lnTo>
                    <a:pt x="3807" y="1028"/>
                  </a:lnTo>
                  <a:lnTo>
                    <a:pt x="3814" y="970"/>
                  </a:lnTo>
                  <a:lnTo>
                    <a:pt x="3822" y="912"/>
                  </a:lnTo>
                  <a:lnTo>
                    <a:pt x="3826" y="852"/>
                  </a:lnTo>
                  <a:lnTo>
                    <a:pt x="3830" y="792"/>
                  </a:lnTo>
                  <a:lnTo>
                    <a:pt x="3830" y="768"/>
                  </a:lnTo>
                  <a:lnTo>
                    <a:pt x="3840" y="748"/>
                  </a:lnTo>
                  <a:lnTo>
                    <a:pt x="3852" y="730"/>
                  </a:lnTo>
                  <a:lnTo>
                    <a:pt x="3864" y="713"/>
                  </a:lnTo>
                  <a:lnTo>
                    <a:pt x="3879" y="700"/>
                  </a:lnTo>
                  <a:lnTo>
                    <a:pt x="3894" y="687"/>
                  </a:lnTo>
                  <a:lnTo>
                    <a:pt x="3912" y="676"/>
                  </a:lnTo>
                  <a:lnTo>
                    <a:pt x="3930" y="666"/>
                  </a:lnTo>
                  <a:lnTo>
                    <a:pt x="3950" y="660"/>
                  </a:lnTo>
                  <a:lnTo>
                    <a:pt x="3950" y="672"/>
                  </a:lnTo>
                  <a:lnTo>
                    <a:pt x="3933" y="716"/>
                  </a:lnTo>
                  <a:lnTo>
                    <a:pt x="3920" y="762"/>
                  </a:lnTo>
                  <a:lnTo>
                    <a:pt x="3908" y="810"/>
                  </a:lnTo>
                  <a:lnTo>
                    <a:pt x="3900" y="862"/>
                  </a:lnTo>
                  <a:lnTo>
                    <a:pt x="3890" y="912"/>
                  </a:lnTo>
                  <a:lnTo>
                    <a:pt x="3884" y="966"/>
                  </a:lnTo>
                  <a:lnTo>
                    <a:pt x="3879" y="1022"/>
                  </a:lnTo>
                  <a:lnTo>
                    <a:pt x="3878" y="1081"/>
                  </a:lnTo>
                  <a:lnTo>
                    <a:pt x="3878" y="1105"/>
                  </a:lnTo>
                  <a:lnTo>
                    <a:pt x="3867" y="1106"/>
                  </a:lnTo>
                  <a:lnTo>
                    <a:pt x="3860" y="1111"/>
                  </a:lnTo>
                  <a:lnTo>
                    <a:pt x="3853" y="1117"/>
                  </a:lnTo>
                  <a:lnTo>
                    <a:pt x="3848" y="1126"/>
                  </a:lnTo>
                  <a:lnTo>
                    <a:pt x="3843" y="1135"/>
                  </a:lnTo>
                  <a:lnTo>
                    <a:pt x="3842" y="1147"/>
                  </a:lnTo>
                  <a:lnTo>
                    <a:pt x="3841" y="1160"/>
                  </a:lnTo>
                  <a:lnTo>
                    <a:pt x="3842" y="1177"/>
                  </a:lnTo>
                  <a:lnTo>
                    <a:pt x="3830" y="1177"/>
                  </a:lnTo>
                  <a:lnTo>
                    <a:pt x="3830" y="1178"/>
                  </a:lnTo>
                  <a:lnTo>
                    <a:pt x="3831" y="1207"/>
                  </a:lnTo>
                  <a:lnTo>
                    <a:pt x="3831" y="1220"/>
                  </a:lnTo>
                  <a:lnTo>
                    <a:pt x="3832" y="1234"/>
                  </a:lnTo>
                  <a:lnTo>
                    <a:pt x="3831" y="1246"/>
                  </a:lnTo>
                  <a:lnTo>
                    <a:pt x="3831" y="1259"/>
                  </a:lnTo>
                  <a:lnTo>
                    <a:pt x="3829" y="1283"/>
                  </a:lnTo>
                  <a:lnTo>
                    <a:pt x="3823" y="1305"/>
                  </a:lnTo>
                  <a:lnTo>
                    <a:pt x="3816" y="1325"/>
                  </a:lnTo>
                  <a:lnTo>
                    <a:pt x="3807" y="1345"/>
                  </a:lnTo>
                  <a:lnTo>
                    <a:pt x="3798" y="1363"/>
                  </a:lnTo>
                  <a:lnTo>
                    <a:pt x="3795" y="1363"/>
                  </a:lnTo>
                  <a:lnTo>
                    <a:pt x="3794" y="1363"/>
                  </a:lnTo>
                  <a:lnTo>
                    <a:pt x="3794" y="1364"/>
                  </a:lnTo>
                  <a:lnTo>
                    <a:pt x="3792" y="1366"/>
                  </a:lnTo>
                  <a:lnTo>
                    <a:pt x="3787" y="1367"/>
                  </a:lnTo>
                  <a:lnTo>
                    <a:pt x="3782" y="1369"/>
                  </a:lnTo>
                  <a:lnTo>
                    <a:pt x="3805" y="1393"/>
                  </a:lnTo>
                  <a:lnTo>
                    <a:pt x="3830" y="1413"/>
                  </a:lnTo>
                  <a:lnTo>
                    <a:pt x="3855" y="1429"/>
                  </a:lnTo>
                  <a:lnTo>
                    <a:pt x="3883" y="1441"/>
                  </a:lnTo>
                  <a:lnTo>
                    <a:pt x="3910" y="1448"/>
                  </a:lnTo>
                  <a:lnTo>
                    <a:pt x="3939" y="1450"/>
                  </a:lnTo>
                  <a:lnTo>
                    <a:pt x="3968" y="1449"/>
                  </a:lnTo>
                  <a:lnTo>
                    <a:pt x="3999" y="1444"/>
                  </a:lnTo>
                  <a:lnTo>
                    <a:pt x="4022" y="1441"/>
                  </a:lnTo>
                  <a:lnTo>
                    <a:pt x="4023" y="1449"/>
                  </a:lnTo>
                  <a:lnTo>
                    <a:pt x="4028" y="1457"/>
                  </a:lnTo>
                  <a:lnTo>
                    <a:pt x="4034" y="1463"/>
                  </a:lnTo>
                  <a:lnTo>
                    <a:pt x="4044" y="1469"/>
                  </a:lnTo>
                  <a:lnTo>
                    <a:pt x="4052" y="1473"/>
                  </a:lnTo>
                  <a:lnTo>
                    <a:pt x="4064" y="1475"/>
                  </a:lnTo>
                  <a:lnTo>
                    <a:pt x="4077" y="1477"/>
                  </a:lnTo>
                  <a:lnTo>
                    <a:pt x="4094" y="1477"/>
                  </a:lnTo>
                  <a:lnTo>
                    <a:pt x="4094" y="1489"/>
                  </a:lnTo>
                  <a:lnTo>
                    <a:pt x="4131" y="1493"/>
                  </a:lnTo>
                  <a:lnTo>
                    <a:pt x="4140" y="1493"/>
                  </a:lnTo>
                  <a:lnTo>
                    <a:pt x="4149" y="1495"/>
                  </a:lnTo>
                  <a:lnTo>
                    <a:pt x="4168" y="1497"/>
                  </a:lnTo>
                  <a:lnTo>
                    <a:pt x="4203" y="1499"/>
                  </a:lnTo>
                  <a:lnTo>
                    <a:pt x="4220" y="1499"/>
                  </a:lnTo>
                  <a:lnTo>
                    <a:pt x="4228" y="1499"/>
                  </a:lnTo>
                  <a:lnTo>
                    <a:pt x="4238" y="1501"/>
                  </a:lnTo>
                  <a:lnTo>
                    <a:pt x="4269" y="1499"/>
                  </a:lnTo>
                  <a:lnTo>
                    <a:pt x="4300" y="1498"/>
                  </a:lnTo>
                  <a:lnTo>
                    <a:pt x="4329" y="1495"/>
                  </a:lnTo>
                  <a:lnTo>
                    <a:pt x="4358" y="1491"/>
                  </a:lnTo>
                  <a:lnTo>
                    <a:pt x="4382" y="1489"/>
                  </a:lnTo>
                  <a:lnTo>
                    <a:pt x="4444" y="1493"/>
                  </a:lnTo>
                  <a:lnTo>
                    <a:pt x="4508" y="1497"/>
                  </a:lnTo>
                  <a:lnTo>
                    <a:pt x="4572" y="1497"/>
                  </a:lnTo>
                  <a:lnTo>
                    <a:pt x="4638" y="1495"/>
                  </a:lnTo>
                  <a:lnTo>
                    <a:pt x="4704" y="1487"/>
                  </a:lnTo>
                  <a:lnTo>
                    <a:pt x="4771" y="1479"/>
                  </a:lnTo>
                  <a:lnTo>
                    <a:pt x="4838" y="1467"/>
                  </a:lnTo>
                  <a:lnTo>
                    <a:pt x="4908" y="1454"/>
                  </a:lnTo>
                  <a:lnTo>
                    <a:pt x="4908" y="1451"/>
                  </a:lnTo>
                  <a:lnTo>
                    <a:pt x="4909" y="1449"/>
                  </a:lnTo>
                  <a:lnTo>
                    <a:pt x="4909" y="1445"/>
                  </a:lnTo>
                  <a:lnTo>
                    <a:pt x="4910" y="1441"/>
                  </a:lnTo>
                  <a:lnTo>
                    <a:pt x="4916" y="1393"/>
                  </a:lnTo>
                  <a:lnTo>
                    <a:pt x="4927" y="1351"/>
                  </a:lnTo>
                  <a:lnTo>
                    <a:pt x="4941" y="1311"/>
                  </a:lnTo>
                  <a:lnTo>
                    <a:pt x="4962" y="1277"/>
                  </a:lnTo>
                  <a:lnTo>
                    <a:pt x="4984" y="1246"/>
                  </a:lnTo>
                  <a:lnTo>
                    <a:pt x="5012" y="1221"/>
                  </a:lnTo>
                  <a:lnTo>
                    <a:pt x="5043" y="1198"/>
                  </a:lnTo>
                  <a:lnTo>
                    <a:pt x="5080" y="1181"/>
                  </a:lnTo>
                  <a:lnTo>
                    <a:pt x="5090" y="1178"/>
                  </a:lnTo>
                  <a:lnTo>
                    <a:pt x="5102" y="1177"/>
                  </a:lnTo>
                  <a:lnTo>
                    <a:pt x="5113" y="1142"/>
                  </a:lnTo>
                  <a:lnTo>
                    <a:pt x="5127" y="1112"/>
                  </a:lnTo>
                  <a:lnTo>
                    <a:pt x="5143" y="1082"/>
                  </a:lnTo>
                  <a:lnTo>
                    <a:pt x="5161" y="1055"/>
                  </a:lnTo>
                  <a:lnTo>
                    <a:pt x="5179" y="1029"/>
                  </a:lnTo>
                  <a:lnTo>
                    <a:pt x="5200" y="1006"/>
                  </a:lnTo>
                  <a:lnTo>
                    <a:pt x="5223" y="984"/>
                  </a:lnTo>
                  <a:lnTo>
                    <a:pt x="5250" y="966"/>
                  </a:lnTo>
                  <a:lnTo>
                    <a:pt x="5258" y="962"/>
                  </a:lnTo>
                  <a:lnTo>
                    <a:pt x="5270" y="960"/>
                  </a:lnTo>
                  <a:lnTo>
                    <a:pt x="5276" y="918"/>
                  </a:lnTo>
                  <a:lnTo>
                    <a:pt x="5281" y="899"/>
                  </a:lnTo>
                  <a:lnTo>
                    <a:pt x="5288" y="882"/>
                  </a:lnTo>
                  <a:lnTo>
                    <a:pt x="5304" y="850"/>
                  </a:lnTo>
                  <a:lnTo>
                    <a:pt x="5325" y="822"/>
                  </a:lnTo>
                  <a:lnTo>
                    <a:pt x="5331" y="818"/>
                  </a:lnTo>
                  <a:lnTo>
                    <a:pt x="5342" y="816"/>
                  </a:lnTo>
                  <a:lnTo>
                    <a:pt x="5350" y="838"/>
                  </a:lnTo>
                  <a:lnTo>
                    <a:pt x="5358" y="860"/>
                  </a:lnTo>
                  <a:lnTo>
                    <a:pt x="5360" y="881"/>
                  </a:lnTo>
                  <a:lnTo>
                    <a:pt x="5360" y="892"/>
                  </a:lnTo>
                  <a:lnTo>
                    <a:pt x="5360" y="904"/>
                  </a:lnTo>
                  <a:lnTo>
                    <a:pt x="5358" y="914"/>
                  </a:lnTo>
                  <a:lnTo>
                    <a:pt x="5355" y="924"/>
                  </a:lnTo>
                  <a:lnTo>
                    <a:pt x="5348" y="946"/>
                  </a:lnTo>
                  <a:lnTo>
                    <a:pt x="5337" y="968"/>
                  </a:lnTo>
                  <a:lnTo>
                    <a:pt x="5324" y="989"/>
                  </a:lnTo>
                  <a:lnTo>
                    <a:pt x="5319" y="998"/>
                  </a:lnTo>
                  <a:lnTo>
                    <a:pt x="5318" y="1008"/>
                  </a:lnTo>
                  <a:lnTo>
                    <a:pt x="5281" y="1031"/>
                  </a:lnTo>
                  <a:lnTo>
                    <a:pt x="5247" y="1059"/>
                  </a:lnTo>
                  <a:lnTo>
                    <a:pt x="5217" y="1089"/>
                  </a:lnTo>
                  <a:lnTo>
                    <a:pt x="5203" y="1105"/>
                  </a:lnTo>
                  <a:lnTo>
                    <a:pt x="5191" y="1123"/>
                  </a:lnTo>
                  <a:lnTo>
                    <a:pt x="5188" y="1123"/>
                  </a:lnTo>
                  <a:lnTo>
                    <a:pt x="5187" y="1123"/>
                  </a:lnTo>
                  <a:lnTo>
                    <a:pt x="5187" y="1124"/>
                  </a:lnTo>
                  <a:lnTo>
                    <a:pt x="5184" y="1126"/>
                  </a:lnTo>
                  <a:lnTo>
                    <a:pt x="5179" y="1127"/>
                  </a:lnTo>
                  <a:lnTo>
                    <a:pt x="5174" y="1129"/>
                  </a:lnTo>
                  <a:lnTo>
                    <a:pt x="5172" y="1150"/>
                  </a:lnTo>
                  <a:lnTo>
                    <a:pt x="5169" y="1160"/>
                  </a:lnTo>
                  <a:lnTo>
                    <a:pt x="5168" y="1165"/>
                  </a:lnTo>
                  <a:lnTo>
                    <a:pt x="5168" y="1171"/>
                  </a:lnTo>
                  <a:lnTo>
                    <a:pt x="5166" y="1174"/>
                  </a:lnTo>
                  <a:lnTo>
                    <a:pt x="5164" y="1179"/>
                  </a:lnTo>
                  <a:lnTo>
                    <a:pt x="5162" y="1189"/>
                  </a:lnTo>
                  <a:lnTo>
                    <a:pt x="5158" y="1196"/>
                  </a:lnTo>
                  <a:lnTo>
                    <a:pt x="5156" y="1204"/>
                  </a:lnTo>
                  <a:lnTo>
                    <a:pt x="5151" y="1213"/>
                  </a:lnTo>
                  <a:lnTo>
                    <a:pt x="5150" y="1225"/>
                  </a:lnTo>
                  <a:lnTo>
                    <a:pt x="5127" y="1232"/>
                  </a:lnTo>
                  <a:lnTo>
                    <a:pt x="5107" y="1243"/>
                  </a:lnTo>
                  <a:lnTo>
                    <a:pt x="5088" y="1255"/>
                  </a:lnTo>
                  <a:lnTo>
                    <a:pt x="5072" y="1269"/>
                  </a:lnTo>
                  <a:lnTo>
                    <a:pt x="5055" y="1283"/>
                  </a:lnTo>
                  <a:lnTo>
                    <a:pt x="5042" y="1300"/>
                  </a:lnTo>
                  <a:lnTo>
                    <a:pt x="5030" y="1318"/>
                  </a:lnTo>
                  <a:lnTo>
                    <a:pt x="5020" y="1340"/>
                  </a:lnTo>
                  <a:lnTo>
                    <a:pt x="5018" y="1341"/>
                  </a:lnTo>
                  <a:lnTo>
                    <a:pt x="5016" y="1343"/>
                  </a:lnTo>
                  <a:lnTo>
                    <a:pt x="5011" y="1343"/>
                  </a:lnTo>
                  <a:lnTo>
                    <a:pt x="5006" y="1345"/>
                  </a:lnTo>
                  <a:lnTo>
                    <a:pt x="4994" y="1369"/>
                  </a:lnTo>
                  <a:lnTo>
                    <a:pt x="4984" y="1395"/>
                  </a:lnTo>
                  <a:lnTo>
                    <a:pt x="4976" y="1423"/>
                  </a:lnTo>
                  <a:lnTo>
                    <a:pt x="4970" y="1453"/>
                  </a:lnTo>
                  <a:lnTo>
                    <a:pt x="4964" y="1483"/>
                  </a:lnTo>
                  <a:lnTo>
                    <a:pt x="4960" y="1515"/>
                  </a:lnTo>
                  <a:lnTo>
                    <a:pt x="4958" y="1549"/>
                  </a:lnTo>
                  <a:lnTo>
                    <a:pt x="4958" y="1585"/>
                  </a:lnTo>
                  <a:lnTo>
                    <a:pt x="4958" y="1609"/>
                  </a:lnTo>
                  <a:lnTo>
                    <a:pt x="4947" y="1610"/>
                  </a:lnTo>
                  <a:lnTo>
                    <a:pt x="4940" y="1615"/>
                  </a:lnTo>
                  <a:lnTo>
                    <a:pt x="4933" y="1621"/>
                  </a:lnTo>
                  <a:lnTo>
                    <a:pt x="4928" y="1630"/>
                  </a:lnTo>
                  <a:lnTo>
                    <a:pt x="4923" y="1639"/>
                  </a:lnTo>
                  <a:lnTo>
                    <a:pt x="4922" y="1651"/>
                  </a:lnTo>
                  <a:lnTo>
                    <a:pt x="4921" y="1664"/>
                  </a:lnTo>
                  <a:lnTo>
                    <a:pt x="4922" y="1681"/>
                  </a:lnTo>
                  <a:lnTo>
                    <a:pt x="4910" y="1681"/>
                  </a:lnTo>
                  <a:lnTo>
                    <a:pt x="4910" y="1825"/>
                  </a:lnTo>
                  <a:lnTo>
                    <a:pt x="4910" y="1849"/>
                  </a:lnTo>
                  <a:lnTo>
                    <a:pt x="4892" y="1875"/>
                  </a:lnTo>
                  <a:lnTo>
                    <a:pt x="4881" y="1887"/>
                  </a:lnTo>
                  <a:lnTo>
                    <a:pt x="4872" y="1900"/>
                  </a:lnTo>
                  <a:lnTo>
                    <a:pt x="4850" y="1923"/>
                  </a:lnTo>
                  <a:lnTo>
                    <a:pt x="4838" y="1934"/>
                  </a:lnTo>
                  <a:lnTo>
                    <a:pt x="4827" y="1946"/>
                  </a:lnTo>
                  <a:lnTo>
                    <a:pt x="4802" y="1965"/>
                  </a:lnTo>
                  <a:lnTo>
                    <a:pt x="4776" y="1983"/>
                  </a:lnTo>
                  <a:lnTo>
                    <a:pt x="4747" y="1999"/>
                  </a:lnTo>
                  <a:lnTo>
                    <a:pt x="4717" y="2013"/>
                  </a:lnTo>
                  <a:lnTo>
                    <a:pt x="4705" y="2016"/>
                  </a:lnTo>
                  <a:lnTo>
                    <a:pt x="4699" y="2016"/>
                  </a:lnTo>
                  <a:lnTo>
                    <a:pt x="4694" y="2017"/>
                  </a:lnTo>
                  <a:lnTo>
                    <a:pt x="4693" y="2022"/>
                  </a:lnTo>
                  <a:lnTo>
                    <a:pt x="4693" y="2026"/>
                  </a:lnTo>
                  <a:lnTo>
                    <a:pt x="4690" y="2029"/>
                  </a:lnTo>
                  <a:lnTo>
                    <a:pt x="4689" y="2031"/>
                  </a:lnTo>
                  <a:lnTo>
                    <a:pt x="4672" y="2036"/>
                  </a:lnTo>
                  <a:lnTo>
                    <a:pt x="4664" y="2038"/>
                  </a:lnTo>
                  <a:lnTo>
                    <a:pt x="4657" y="2042"/>
                  </a:lnTo>
                  <a:lnTo>
                    <a:pt x="4623" y="2052"/>
                  </a:lnTo>
                  <a:lnTo>
                    <a:pt x="4588" y="2059"/>
                  </a:lnTo>
                  <a:lnTo>
                    <a:pt x="4569" y="2061"/>
                  </a:lnTo>
                  <a:lnTo>
                    <a:pt x="4560" y="2062"/>
                  </a:lnTo>
                  <a:lnTo>
                    <a:pt x="4551" y="2065"/>
                  </a:lnTo>
                  <a:lnTo>
                    <a:pt x="4512" y="2067"/>
                  </a:lnTo>
                  <a:lnTo>
                    <a:pt x="4490" y="2067"/>
                  </a:lnTo>
                  <a:lnTo>
                    <a:pt x="4479" y="2067"/>
                  </a:lnTo>
                  <a:lnTo>
                    <a:pt x="4470" y="2068"/>
                  </a:lnTo>
                  <a:lnTo>
                    <a:pt x="4426" y="2067"/>
                  </a:lnTo>
                  <a:lnTo>
                    <a:pt x="4382" y="2065"/>
                  </a:lnTo>
                  <a:lnTo>
                    <a:pt x="4381" y="2070"/>
                  </a:lnTo>
                  <a:lnTo>
                    <a:pt x="4381" y="2073"/>
                  </a:lnTo>
                  <a:lnTo>
                    <a:pt x="4378" y="2078"/>
                  </a:lnTo>
                  <a:lnTo>
                    <a:pt x="4352" y="2089"/>
                  </a:lnTo>
                  <a:lnTo>
                    <a:pt x="4329" y="2103"/>
                  </a:lnTo>
                  <a:lnTo>
                    <a:pt x="4309" y="2120"/>
                  </a:lnTo>
                  <a:lnTo>
                    <a:pt x="4293" y="2141"/>
                  </a:lnTo>
                  <a:lnTo>
                    <a:pt x="4280" y="2163"/>
                  </a:lnTo>
                  <a:lnTo>
                    <a:pt x="4270" y="2191"/>
                  </a:lnTo>
                  <a:lnTo>
                    <a:pt x="4264" y="2221"/>
                  </a:lnTo>
                  <a:lnTo>
                    <a:pt x="4262" y="2237"/>
                  </a:lnTo>
                  <a:lnTo>
                    <a:pt x="4262" y="2255"/>
                  </a:lnTo>
                  <a:lnTo>
                    <a:pt x="4286" y="2258"/>
                  </a:lnTo>
                  <a:lnTo>
                    <a:pt x="4377" y="2261"/>
                  </a:lnTo>
                  <a:lnTo>
                    <a:pt x="4423" y="2261"/>
                  </a:lnTo>
                  <a:lnTo>
                    <a:pt x="4470" y="2261"/>
                  </a:lnTo>
                  <a:lnTo>
                    <a:pt x="4491" y="2258"/>
                  </a:lnTo>
                  <a:lnTo>
                    <a:pt x="4496" y="2257"/>
                  </a:lnTo>
                  <a:lnTo>
                    <a:pt x="4502" y="2257"/>
                  </a:lnTo>
                  <a:lnTo>
                    <a:pt x="4514" y="2257"/>
                  </a:lnTo>
                  <a:lnTo>
                    <a:pt x="4560" y="2255"/>
                  </a:lnTo>
                  <a:lnTo>
                    <a:pt x="4651" y="2245"/>
                  </a:lnTo>
                  <a:lnTo>
                    <a:pt x="4740" y="2231"/>
                  </a:lnTo>
                  <a:lnTo>
                    <a:pt x="4784" y="2221"/>
                  </a:lnTo>
                  <a:lnTo>
                    <a:pt x="4830" y="2211"/>
                  </a:lnTo>
                  <a:lnTo>
                    <a:pt x="4873" y="2199"/>
                  </a:lnTo>
                  <a:lnTo>
                    <a:pt x="4917" y="2187"/>
                  </a:lnTo>
                  <a:lnTo>
                    <a:pt x="5006" y="2161"/>
                  </a:lnTo>
                  <a:lnTo>
                    <a:pt x="5007" y="2149"/>
                  </a:lnTo>
                  <a:lnTo>
                    <a:pt x="5011" y="2139"/>
                  </a:lnTo>
                  <a:lnTo>
                    <a:pt x="5028" y="2109"/>
                  </a:lnTo>
                  <a:lnTo>
                    <a:pt x="5037" y="2095"/>
                  </a:lnTo>
                  <a:lnTo>
                    <a:pt x="5049" y="2083"/>
                  </a:lnTo>
                  <a:lnTo>
                    <a:pt x="5073" y="2060"/>
                  </a:lnTo>
                  <a:lnTo>
                    <a:pt x="5086" y="2049"/>
                  </a:lnTo>
                  <a:lnTo>
                    <a:pt x="5102" y="2041"/>
                  </a:lnTo>
                  <a:lnTo>
                    <a:pt x="5103" y="2029"/>
                  </a:lnTo>
                  <a:lnTo>
                    <a:pt x="5108" y="2020"/>
                  </a:lnTo>
                  <a:lnTo>
                    <a:pt x="5110" y="2012"/>
                  </a:lnTo>
                  <a:lnTo>
                    <a:pt x="5114" y="2005"/>
                  </a:lnTo>
                  <a:lnTo>
                    <a:pt x="5116" y="1995"/>
                  </a:lnTo>
                  <a:lnTo>
                    <a:pt x="5118" y="1990"/>
                  </a:lnTo>
                  <a:lnTo>
                    <a:pt x="5120" y="1987"/>
                  </a:lnTo>
                  <a:lnTo>
                    <a:pt x="5120" y="1981"/>
                  </a:lnTo>
                  <a:lnTo>
                    <a:pt x="5121" y="1976"/>
                  </a:lnTo>
                  <a:lnTo>
                    <a:pt x="5124" y="1966"/>
                  </a:lnTo>
                  <a:lnTo>
                    <a:pt x="5126" y="1945"/>
                  </a:lnTo>
                  <a:lnTo>
                    <a:pt x="5131" y="1944"/>
                  </a:lnTo>
                  <a:lnTo>
                    <a:pt x="5136" y="1944"/>
                  </a:lnTo>
                  <a:lnTo>
                    <a:pt x="5138" y="1941"/>
                  </a:lnTo>
                  <a:lnTo>
                    <a:pt x="5138" y="1940"/>
                  </a:lnTo>
                  <a:lnTo>
                    <a:pt x="5139" y="1940"/>
                  </a:lnTo>
                  <a:lnTo>
                    <a:pt x="5142" y="1940"/>
                  </a:lnTo>
                  <a:lnTo>
                    <a:pt x="5184" y="1868"/>
                  </a:lnTo>
                  <a:lnTo>
                    <a:pt x="5229" y="1798"/>
                  </a:lnTo>
                  <a:lnTo>
                    <a:pt x="5276" y="1730"/>
                  </a:lnTo>
                  <a:lnTo>
                    <a:pt x="5325" y="1665"/>
                  </a:lnTo>
                  <a:lnTo>
                    <a:pt x="5374" y="1599"/>
                  </a:lnTo>
                  <a:lnTo>
                    <a:pt x="5426" y="1537"/>
                  </a:lnTo>
                  <a:lnTo>
                    <a:pt x="5479" y="1475"/>
                  </a:lnTo>
                  <a:lnTo>
                    <a:pt x="5534" y="1417"/>
                  </a:lnTo>
                  <a:lnTo>
                    <a:pt x="5539" y="1415"/>
                  </a:lnTo>
                  <a:lnTo>
                    <a:pt x="5545" y="1415"/>
                  </a:lnTo>
                  <a:lnTo>
                    <a:pt x="5557" y="1412"/>
                  </a:lnTo>
                  <a:lnTo>
                    <a:pt x="5629" y="1379"/>
                  </a:lnTo>
                  <a:lnTo>
                    <a:pt x="5665" y="1361"/>
                  </a:lnTo>
                  <a:lnTo>
                    <a:pt x="5702" y="1345"/>
                  </a:lnTo>
                  <a:lnTo>
                    <a:pt x="5726" y="1345"/>
                  </a:lnTo>
                  <a:lnTo>
                    <a:pt x="5822" y="1345"/>
                  </a:lnTo>
                  <a:lnTo>
                    <a:pt x="5822" y="1335"/>
                  </a:lnTo>
                  <a:lnTo>
                    <a:pt x="5826" y="1331"/>
                  </a:lnTo>
                  <a:lnTo>
                    <a:pt x="5834" y="1327"/>
                  </a:lnTo>
                  <a:lnTo>
                    <a:pt x="5844" y="1323"/>
                  </a:lnTo>
                  <a:lnTo>
                    <a:pt x="5863" y="1316"/>
                  </a:lnTo>
                  <a:lnTo>
                    <a:pt x="5901" y="1301"/>
                  </a:lnTo>
                  <a:lnTo>
                    <a:pt x="5937" y="1286"/>
                  </a:lnTo>
                  <a:lnTo>
                    <a:pt x="5946" y="1281"/>
                  </a:lnTo>
                  <a:lnTo>
                    <a:pt x="5955" y="1277"/>
                  </a:lnTo>
                  <a:lnTo>
                    <a:pt x="5974" y="1270"/>
                  </a:lnTo>
                  <a:lnTo>
                    <a:pt x="6008" y="1252"/>
                  </a:lnTo>
                  <a:lnTo>
                    <a:pt x="6043" y="1235"/>
                  </a:lnTo>
                  <a:lnTo>
                    <a:pt x="6076" y="1217"/>
                  </a:lnTo>
                  <a:lnTo>
                    <a:pt x="6110" y="1201"/>
                  </a:lnTo>
                  <a:lnTo>
                    <a:pt x="6114" y="1178"/>
                  </a:lnTo>
                  <a:lnTo>
                    <a:pt x="6124" y="1141"/>
                  </a:lnTo>
                  <a:lnTo>
                    <a:pt x="6139" y="1108"/>
                  </a:lnTo>
                  <a:lnTo>
                    <a:pt x="6154" y="1076"/>
                  </a:lnTo>
                  <a:lnTo>
                    <a:pt x="6175" y="1048"/>
                  </a:lnTo>
                  <a:lnTo>
                    <a:pt x="6195" y="1022"/>
                  </a:lnTo>
                  <a:lnTo>
                    <a:pt x="6220" y="999"/>
                  </a:lnTo>
                  <a:lnTo>
                    <a:pt x="6248" y="978"/>
                  </a:lnTo>
                  <a:lnTo>
                    <a:pt x="6278" y="960"/>
                  </a:lnTo>
                  <a:lnTo>
                    <a:pt x="6277" y="965"/>
                  </a:lnTo>
                  <a:lnTo>
                    <a:pt x="6276" y="968"/>
                  </a:lnTo>
                  <a:lnTo>
                    <a:pt x="6276" y="971"/>
                  </a:lnTo>
                  <a:lnTo>
                    <a:pt x="6272" y="981"/>
                  </a:lnTo>
                  <a:lnTo>
                    <a:pt x="6252" y="1011"/>
                  </a:lnTo>
                  <a:lnTo>
                    <a:pt x="6235" y="1044"/>
                  </a:lnTo>
                  <a:lnTo>
                    <a:pt x="6218" y="1078"/>
                  </a:lnTo>
                  <a:lnTo>
                    <a:pt x="6204" y="1115"/>
                  </a:lnTo>
                  <a:lnTo>
                    <a:pt x="6189" y="1151"/>
                  </a:lnTo>
                  <a:lnTo>
                    <a:pt x="6177" y="1191"/>
                  </a:lnTo>
                  <a:lnTo>
                    <a:pt x="6166" y="1231"/>
                  </a:lnTo>
                  <a:lnTo>
                    <a:pt x="6158" y="1273"/>
                  </a:lnTo>
                  <a:lnTo>
                    <a:pt x="6135" y="1276"/>
                  </a:lnTo>
                  <a:lnTo>
                    <a:pt x="6037" y="1312"/>
                  </a:lnTo>
                  <a:lnTo>
                    <a:pt x="6062" y="1393"/>
                  </a:lnTo>
                  <a:lnTo>
                    <a:pt x="6086" y="1393"/>
                  </a:lnTo>
                  <a:lnTo>
                    <a:pt x="6278" y="1393"/>
                  </a:lnTo>
                  <a:lnTo>
                    <a:pt x="6279" y="1382"/>
                  </a:lnTo>
                  <a:lnTo>
                    <a:pt x="6283" y="1377"/>
                  </a:lnTo>
                  <a:lnTo>
                    <a:pt x="6292" y="1369"/>
                  </a:lnTo>
                  <a:lnTo>
                    <a:pt x="6297" y="1364"/>
                  </a:lnTo>
                  <a:lnTo>
                    <a:pt x="6300" y="1361"/>
                  </a:lnTo>
                  <a:lnTo>
                    <a:pt x="6300" y="1360"/>
                  </a:lnTo>
                  <a:lnTo>
                    <a:pt x="6301" y="1360"/>
                  </a:lnTo>
                  <a:lnTo>
                    <a:pt x="6303" y="1360"/>
                  </a:lnTo>
                  <a:lnTo>
                    <a:pt x="6313" y="1351"/>
                  </a:lnTo>
                  <a:lnTo>
                    <a:pt x="6322" y="1342"/>
                  </a:lnTo>
                  <a:lnTo>
                    <a:pt x="6330" y="1330"/>
                  </a:lnTo>
                  <a:lnTo>
                    <a:pt x="6337" y="1319"/>
                  </a:lnTo>
                  <a:lnTo>
                    <a:pt x="6343" y="1307"/>
                  </a:lnTo>
                  <a:lnTo>
                    <a:pt x="6350" y="1297"/>
                  </a:lnTo>
                  <a:lnTo>
                    <a:pt x="6355" y="1295"/>
                  </a:lnTo>
                  <a:lnTo>
                    <a:pt x="6361" y="1295"/>
                  </a:lnTo>
                  <a:lnTo>
                    <a:pt x="6366" y="1293"/>
                  </a:lnTo>
                  <a:lnTo>
                    <a:pt x="6368" y="1292"/>
                  </a:lnTo>
                  <a:lnTo>
                    <a:pt x="6372" y="1292"/>
                  </a:lnTo>
                  <a:lnTo>
                    <a:pt x="6483" y="1237"/>
                  </a:lnTo>
                  <a:lnTo>
                    <a:pt x="6597" y="1184"/>
                  </a:lnTo>
                  <a:lnTo>
                    <a:pt x="6712" y="1131"/>
                  </a:lnTo>
                  <a:lnTo>
                    <a:pt x="6830" y="1081"/>
                  </a:lnTo>
                  <a:lnTo>
                    <a:pt x="6854" y="1081"/>
                  </a:lnTo>
                  <a:lnTo>
                    <a:pt x="6878" y="1078"/>
                  </a:lnTo>
                  <a:lnTo>
                    <a:pt x="6902" y="1076"/>
                  </a:lnTo>
                  <a:lnTo>
                    <a:pt x="6925" y="1071"/>
                  </a:lnTo>
                  <a:lnTo>
                    <a:pt x="6948" y="1066"/>
                  </a:lnTo>
                  <a:lnTo>
                    <a:pt x="6967" y="1059"/>
                  </a:lnTo>
                  <a:lnTo>
                    <a:pt x="6986" y="1052"/>
                  </a:lnTo>
                  <a:lnTo>
                    <a:pt x="7004" y="1042"/>
                  </a:lnTo>
                  <a:lnTo>
                    <a:pt x="7022" y="1032"/>
                  </a:lnTo>
                  <a:lnTo>
                    <a:pt x="7046" y="1031"/>
                  </a:lnTo>
                  <a:lnTo>
                    <a:pt x="7142" y="1024"/>
                  </a:lnTo>
                  <a:lnTo>
                    <a:pt x="7238" y="1023"/>
                  </a:lnTo>
                  <a:lnTo>
                    <a:pt x="7332" y="1025"/>
                  </a:lnTo>
                  <a:lnTo>
                    <a:pt x="7378" y="1028"/>
                  </a:lnTo>
                  <a:lnTo>
                    <a:pt x="7426" y="1032"/>
                  </a:lnTo>
                  <a:lnTo>
                    <a:pt x="7518" y="1043"/>
                  </a:lnTo>
                  <a:lnTo>
                    <a:pt x="7563" y="1050"/>
                  </a:lnTo>
                  <a:lnTo>
                    <a:pt x="7610" y="1060"/>
                  </a:lnTo>
                  <a:lnTo>
                    <a:pt x="7654" y="1069"/>
                  </a:lnTo>
                  <a:lnTo>
                    <a:pt x="7700" y="1079"/>
                  </a:lnTo>
                  <a:lnTo>
                    <a:pt x="7790" y="1105"/>
                  </a:lnTo>
                  <a:lnTo>
                    <a:pt x="7814" y="1081"/>
                  </a:lnTo>
                  <a:lnTo>
                    <a:pt x="7838" y="1072"/>
                  </a:lnTo>
                  <a:lnTo>
                    <a:pt x="7850" y="1067"/>
                  </a:lnTo>
                  <a:lnTo>
                    <a:pt x="7856" y="1065"/>
                  </a:lnTo>
                  <a:lnTo>
                    <a:pt x="7863" y="1064"/>
                  </a:lnTo>
                  <a:lnTo>
                    <a:pt x="7868" y="1060"/>
                  </a:lnTo>
                  <a:lnTo>
                    <a:pt x="7874" y="1058"/>
                  </a:lnTo>
                  <a:lnTo>
                    <a:pt x="7886" y="1053"/>
                  </a:lnTo>
                  <a:lnTo>
                    <a:pt x="7909" y="1043"/>
                  </a:lnTo>
                  <a:lnTo>
                    <a:pt x="7929" y="1031"/>
                  </a:lnTo>
                  <a:lnTo>
                    <a:pt x="7950" y="1019"/>
                  </a:lnTo>
                  <a:lnTo>
                    <a:pt x="7969" y="1005"/>
                  </a:lnTo>
                  <a:lnTo>
                    <a:pt x="7988" y="990"/>
                  </a:lnTo>
                  <a:lnTo>
                    <a:pt x="7990" y="987"/>
                  </a:lnTo>
                  <a:lnTo>
                    <a:pt x="7995" y="986"/>
                  </a:lnTo>
                  <a:lnTo>
                    <a:pt x="8006" y="984"/>
                  </a:lnTo>
                  <a:lnTo>
                    <a:pt x="8007" y="974"/>
                  </a:lnTo>
                  <a:lnTo>
                    <a:pt x="8008" y="969"/>
                  </a:lnTo>
                  <a:lnTo>
                    <a:pt x="8012" y="966"/>
                  </a:lnTo>
                  <a:lnTo>
                    <a:pt x="8030" y="942"/>
                  </a:lnTo>
                  <a:lnTo>
                    <a:pt x="8048" y="918"/>
                  </a:lnTo>
                  <a:lnTo>
                    <a:pt x="8064" y="892"/>
                  </a:lnTo>
                  <a:lnTo>
                    <a:pt x="8078" y="864"/>
                  </a:lnTo>
                  <a:lnTo>
                    <a:pt x="8090" y="864"/>
                  </a:lnTo>
                  <a:lnTo>
                    <a:pt x="8088" y="860"/>
                  </a:lnTo>
                  <a:lnTo>
                    <a:pt x="8065" y="818"/>
                  </a:lnTo>
                  <a:lnTo>
                    <a:pt x="8041" y="779"/>
                  </a:lnTo>
                  <a:lnTo>
                    <a:pt x="8014" y="741"/>
                  </a:lnTo>
                  <a:lnTo>
                    <a:pt x="7988" y="706"/>
                  </a:lnTo>
                  <a:lnTo>
                    <a:pt x="7958" y="670"/>
                  </a:lnTo>
                  <a:lnTo>
                    <a:pt x="7928" y="638"/>
                  </a:lnTo>
                  <a:lnTo>
                    <a:pt x="7896" y="605"/>
                  </a:lnTo>
                  <a:lnTo>
                    <a:pt x="7862" y="576"/>
                  </a:lnTo>
                  <a:lnTo>
                    <a:pt x="7860" y="552"/>
                  </a:lnTo>
                  <a:lnTo>
                    <a:pt x="7838" y="456"/>
                  </a:lnTo>
                  <a:lnTo>
                    <a:pt x="7832" y="455"/>
                  </a:lnTo>
                  <a:lnTo>
                    <a:pt x="7828" y="455"/>
                  </a:lnTo>
                  <a:lnTo>
                    <a:pt x="7825" y="453"/>
                  </a:lnTo>
                  <a:lnTo>
                    <a:pt x="7824" y="451"/>
                  </a:lnTo>
                  <a:lnTo>
                    <a:pt x="7815" y="438"/>
                  </a:lnTo>
                  <a:lnTo>
                    <a:pt x="7808" y="427"/>
                  </a:lnTo>
                  <a:lnTo>
                    <a:pt x="7792" y="407"/>
                  </a:lnTo>
                  <a:lnTo>
                    <a:pt x="7773" y="389"/>
                  </a:lnTo>
                  <a:lnTo>
                    <a:pt x="7753" y="373"/>
                  </a:lnTo>
                  <a:lnTo>
                    <a:pt x="7729" y="360"/>
                  </a:lnTo>
                  <a:lnTo>
                    <a:pt x="7704" y="349"/>
                  </a:lnTo>
                  <a:lnTo>
                    <a:pt x="7676" y="341"/>
                  </a:lnTo>
                  <a:lnTo>
                    <a:pt x="7660" y="337"/>
                  </a:lnTo>
                  <a:lnTo>
                    <a:pt x="7646" y="336"/>
                  </a:lnTo>
                  <a:lnTo>
                    <a:pt x="7644" y="325"/>
                  </a:lnTo>
                  <a:lnTo>
                    <a:pt x="7641" y="322"/>
                  </a:lnTo>
                  <a:lnTo>
                    <a:pt x="7640" y="321"/>
                  </a:lnTo>
                  <a:lnTo>
                    <a:pt x="7621" y="307"/>
                  </a:lnTo>
                  <a:lnTo>
                    <a:pt x="7604" y="299"/>
                  </a:lnTo>
                  <a:lnTo>
                    <a:pt x="7587" y="291"/>
                  </a:lnTo>
                  <a:lnTo>
                    <a:pt x="7570" y="287"/>
                  </a:lnTo>
                  <a:lnTo>
                    <a:pt x="7552" y="283"/>
                  </a:lnTo>
                  <a:lnTo>
                    <a:pt x="7536" y="283"/>
                  </a:lnTo>
                  <a:lnTo>
                    <a:pt x="7519" y="285"/>
                  </a:lnTo>
                  <a:lnTo>
                    <a:pt x="7502" y="288"/>
                  </a:lnTo>
                  <a:lnTo>
                    <a:pt x="7490" y="288"/>
                  </a:lnTo>
                  <a:lnTo>
                    <a:pt x="7510" y="249"/>
                  </a:lnTo>
                  <a:lnTo>
                    <a:pt x="7530" y="211"/>
                  </a:lnTo>
                  <a:lnTo>
                    <a:pt x="7545" y="175"/>
                  </a:lnTo>
                  <a:lnTo>
                    <a:pt x="7561" y="141"/>
                  </a:lnTo>
                  <a:lnTo>
                    <a:pt x="7572" y="106"/>
                  </a:lnTo>
                  <a:lnTo>
                    <a:pt x="7582" y="72"/>
                  </a:lnTo>
                  <a:lnTo>
                    <a:pt x="7591" y="40"/>
                  </a:lnTo>
                  <a:lnTo>
                    <a:pt x="7597" y="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82" name="Freeform 393"/>
            <p:cNvSpPr>
              <a:spLocks/>
            </p:cNvSpPr>
            <p:nvPr/>
          </p:nvSpPr>
          <p:spPr bwMode="auto">
            <a:xfrm>
              <a:off x="8683" y="300"/>
              <a:ext cx="870" cy="648"/>
            </a:xfrm>
            <a:custGeom>
              <a:avLst/>
              <a:gdLst>
                <a:gd name="T0" fmla="*/ 2526 w 2610"/>
                <a:gd name="T1" fmla="*/ 258 h 1945"/>
                <a:gd name="T2" fmla="*/ 2411 w 2610"/>
                <a:gd name="T3" fmla="*/ 395 h 1945"/>
                <a:gd name="T4" fmla="*/ 2293 w 2610"/>
                <a:gd name="T5" fmla="*/ 538 h 1945"/>
                <a:gd name="T6" fmla="*/ 2160 w 2610"/>
                <a:gd name="T7" fmla="*/ 781 h 1945"/>
                <a:gd name="T8" fmla="*/ 1954 w 2610"/>
                <a:gd name="T9" fmla="*/ 827 h 1945"/>
                <a:gd name="T10" fmla="*/ 1579 w 2610"/>
                <a:gd name="T11" fmla="*/ 835 h 1945"/>
                <a:gd name="T12" fmla="*/ 1418 w 2610"/>
                <a:gd name="T13" fmla="*/ 837 h 1945"/>
                <a:gd name="T14" fmla="*/ 1314 w 2610"/>
                <a:gd name="T15" fmla="*/ 815 h 1945"/>
                <a:gd name="T16" fmla="*/ 1249 w 2610"/>
                <a:gd name="T17" fmla="*/ 784 h 1945"/>
                <a:gd name="T18" fmla="*/ 1055 w 2610"/>
                <a:gd name="T19" fmla="*/ 733 h 1945"/>
                <a:gd name="T20" fmla="*/ 1048 w 2610"/>
                <a:gd name="T21" fmla="*/ 703 h 1945"/>
                <a:gd name="T22" fmla="*/ 1082 w 2610"/>
                <a:gd name="T23" fmla="*/ 574 h 1945"/>
                <a:gd name="T24" fmla="*/ 1092 w 2610"/>
                <a:gd name="T25" fmla="*/ 487 h 1945"/>
                <a:gd name="T26" fmla="*/ 1128 w 2610"/>
                <a:gd name="T27" fmla="*/ 421 h 1945"/>
                <a:gd name="T28" fmla="*/ 1183 w 2610"/>
                <a:gd name="T29" fmla="*/ 56 h 1945"/>
                <a:gd name="T30" fmla="*/ 1114 w 2610"/>
                <a:gd name="T31" fmla="*/ 53 h 1945"/>
                <a:gd name="T32" fmla="*/ 1064 w 2610"/>
                <a:gd name="T33" fmla="*/ 310 h 1945"/>
                <a:gd name="T34" fmla="*/ 1016 w 2610"/>
                <a:gd name="T35" fmla="*/ 553 h 1945"/>
                <a:gd name="T36" fmla="*/ 925 w 2610"/>
                <a:gd name="T37" fmla="*/ 784 h 1945"/>
                <a:gd name="T38" fmla="*/ 823 w 2610"/>
                <a:gd name="T39" fmla="*/ 931 h 1945"/>
                <a:gd name="T40" fmla="*/ 644 w 2610"/>
                <a:gd name="T41" fmla="*/ 1078 h 1945"/>
                <a:gd name="T42" fmla="*/ 413 w 2610"/>
                <a:gd name="T43" fmla="*/ 1172 h 1945"/>
                <a:gd name="T44" fmla="*/ 212 w 2610"/>
                <a:gd name="T45" fmla="*/ 1201 h 1945"/>
                <a:gd name="T46" fmla="*/ 0 w 2610"/>
                <a:gd name="T47" fmla="*/ 1333 h 1945"/>
                <a:gd name="T48" fmla="*/ 208 w 2610"/>
                <a:gd name="T49" fmla="*/ 1646 h 1945"/>
                <a:gd name="T50" fmla="*/ 553 w 2610"/>
                <a:gd name="T51" fmla="*/ 1809 h 1945"/>
                <a:gd name="T52" fmla="*/ 622 w 2610"/>
                <a:gd name="T53" fmla="*/ 1902 h 1945"/>
                <a:gd name="T54" fmla="*/ 674 w 2610"/>
                <a:gd name="T55" fmla="*/ 1873 h 1945"/>
                <a:gd name="T56" fmla="*/ 622 w 2610"/>
                <a:gd name="T57" fmla="*/ 1765 h 1945"/>
                <a:gd name="T58" fmla="*/ 504 w 2610"/>
                <a:gd name="T59" fmla="*/ 1701 h 1945"/>
                <a:gd name="T60" fmla="*/ 415 w 2610"/>
                <a:gd name="T61" fmla="*/ 1704 h 1945"/>
                <a:gd name="T62" fmla="*/ 215 w 2610"/>
                <a:gd name="T63" fmla="*/ 1549 h 1945"/>
                <a:gd name="T64" fmla="*/ 121 w 2610"/>
                <a:gd name="T65" fmla="*/ 1322 h 1945"/>
                <a:gd name="T66" fmla="*/ 359 w 2610"/>
                <a:gd name="T67" fmla="*/ 1224 h 1945"/>
                <a:gd name="T68" fmla="*/ 557 w 2610"/>
                <a:gd name="T69" fmla="*/ 1182 h 1945"/>
                <a:gd name="T70" fmla="*/ 918 w 2610"/>
                <a:gd name="T71" fmla="*/ 889 h 1945"/>
                <a:gd name="T72" fmla="*/ 1048 w 2610"/>
                <a:gd name="T73" fmla="*/ 811 h 1945"/>
                <a:gd name="T74" fmla="*/ 1166 w 2610"/>
                <a:gd name="T75" fmla="*/ 854 h 1945"/>
                <a:gd name="T76" fmla="*/ 1649 w 2610"/>
                <a:gd name="T77" fmla="*/ 899 h 1945"/>
                <a:gd name="T78" fmla="*/ 2136 w 2610"/>
                <a:gd name="T79" fmla="*/ 889 h 1945"/>
                <a:gd name="T80" fmla="*/ 2118 w 2610"/>
                <a:gd name="T81" fmla="*/ 1005 h 1945"/>
                <a:gd name="T82" fmla="*/ 2088 w 2610"/>
                <a:gd name="T83" fmla="*/ 1069 h 1945"/>
                <a:gd name="T84" fmla="*/ 1993 w 2610"/>
                <a:gd name="T85" fmla="*/ 1261 h 1945"/>
                <a:gd name="T86" fmla="*/ 1944 w 2610"/>
                <a:gd name="T87" fmla="*/ 1333 h 1945"/>
                <a:gd name="T88" fmla="*/ 2052 w 2610"/>
                <a:gd name="T89" fmla="*/ 1305 h 1945"/>
                <a:gd name="T90" fmla="*/ 2160 w 2610"/>
                <a:gd name="T91" fmla="*/ 1189 h 1945"/>
                <a:gd name="T92" fmla="*/ 2178 w 2610"/>
                <a:gd name="T93" fmla="*/ 970 h 1945"/>
                <a:gd name="T94" fmla="*/ 2210 w 2610"/>
                <a:gd name="T95" fmla="*/ 855 h 1945"/>
                <a:gd name="T96" fmla="*/ 2261 w 2610"/>
                <a:gd name="T97" fmla="*/ 683 h 1945"/>
                <a:gd name="T98" fmla="*/ 2322 w 2610"/>
                <a:gd name="T99" fmla="*/ 609 h 1945"/>
                <a:gd name="T100" fmla="*/ 2408 w 2610"/>
                <a:gd name="T101" fmla="*/ 536 h 1945"/>
                <a:gd name="T102" fmla="*/ 2422 w 2610"/>
                <a:gd name="T103" fmla="*/ 490 h 1945"/>
                <a:gd name="T104" fmla="*/ 2441 w 2610"/>
                <a:gd name="T105" fmla="*/ 463 h 1945"/>
                <a:gd name="T106" fmla="*/ 2574 w 2610"/>
                <a:gd name="T107" fmla="*/ 329 h 1945"/>
                <a:gd name="T108" fmla="*/ 2610 w 2610"/>
                <a:gd name="T109" fmla="*/ 221 h 1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10" h="1945">
                  <a:moveTo>
                    <a:pt x="2592" y="156"/>
                  </a:moveTo>
                  <a:lnTo>
                    <a:pt x="2581" y="158"/>
                  </a:lnTo>
                  <a:lnTo>
                    <a:pt x="2575" y="162"/>
                  </a:lnTo>
                  <a:lnTo>
                    <a:pt x="2554" y="190"/>
                  </a:lnTo>
                  <a:lnTo>
                    <a:pt x="2538" y="222"/>
                  </a:lnTo>
                  <a:lnTo>
                    <a:pt x="2531" y="239"/>
                  </a:lnTo>
                  <a:lnTo>
                    <a:pt x="2526" y="258"/>
                  </a:lnTo>
                  <a:lnTo>
                    <a:pt x="2520" y="300"/>
                  </a:lnTo>
                  <a:lnTo>
                    <a:pt x="2508" y="302"/>
                  </a:lnTo>
                  <a:lnTo>
                    <a:pt x="2500" y="306"/>
                  </a:lnTo>
                  <a:lnTo>
                    <a:pt x="2473" y="324"/>
                  </a:lnTo>
                  <a:lnTo>
                    <a:pt x="2450" y="346"/>
                  </a:lnTo>
                  <a:lnTo>
                    <a:pt x="2429" y="369"/>
                  </a:lnTo>
                  <a:lnTo>
                    <a:pt x="2411" y="395"/>
                  </a:lnTo>
                  <a:lnTo>
                    <a:pt x="2393" y="422"/>
                  </a:lnTo>
                  <a:lnTo>
                    <a:pt x="2377" y="452"/>
                  </a:lnTo>
                  <a:lnTo>
                    <a:pt x="2363" y="482"/>
                  </a:lnTo>
                  <a:lnTo>
                    <a:pt x="2352" y="517"/>
                  </a:lnTo>
                  <a:lnTo>
                    <a:pt x="2340" y="518"/>
                  </a:lnTo>
                  <a:lnTo>
                    <a:pt x="2330" y="521"/>
                  </a:lnTo>
                  <a:lnTo>
                    <a:pt x="2293" y="538"/>
                  </a:lnTo>
                  <a:lnTo>
                    <a:pt x="2262" y="561"/>
                  </a:lnTo>
                  <a:lnTo>
                    <a:pt x="2234" y="586"/>
                  </a:lnTo>
                  <a:lnTo>
                    <a:pt x="2212" y="617"/>
                  </a:lnTo>
                  <a:lnTo>
                    <a:pt x="2191" y="651"/>
                  </a:lnTo>
                  <a:lnTo>
                    <a:pt x="2177" y="691"/>
                  </a:lnTo>
                  <a:lnTo>
                    <a:pt x="2166" y="733"/>
                  </a:lnTo>
                  <a:lnTo>
                    <a:pt x="2160" y="781"/>
                  </a:lnTo>
                  <a:lnTo>
                    <a:pt x="2159" y="785"/>
                  </a:lnTo>
                  <a:lnTo>
                    <a:pt x="2159" y="789"/>
                  </a:lnTo>
                  <a:lnTo>
                    <a:pt x="2158" y="791"/>
                  </a:lnTo>
                  <a:lnTo>
                    <a:pt x="2158" y="794"/>
                  </a:lnTo>
                  <a:lnTo>
                    <a:pt x="2088" y="807"/>
                  </a:lnTo>
                  <a:lnTo>
                    <a:pt x="2021" y="819"/>
                  </a:lnTo>
                  <a:lnTo>
                    <a:pt x="1954" y="827"/>
                  </a:lnTo>
                  <a:lnTo>
                    <a:pt x="1888" y="835"/>
                  </a:lnTo>
                  <a:lnTo>
                    <a:pt x="1822" y="837"/>
                  </a:lnTo>
                  <a:lnTo>
                    <a:pt x="1758" y="837"/>
                  </a:lnTo>
                  <a:lnTo>
                    <a:pt x="1694" y="833"/>
                  </a:lnTo>
                  <a:lnTo>
                    <a:pt x="1632" y="829"/>
                  </a:lnTo>
                  <a:lnTo>
                    <a:pt x="1608" y="831"/>
                  </a:lnTo>
                  <a:lnTo>
                    <a:pt x="1579" y="835"/>
                  </a:lnTo>
                  <a:lnTo>
                    <a:pt x="1550" y="838"/>
                  </a:lnTo>
                  <a:lnTo>
                    <a:pt x="1519" y="839"/>
                  </a:lnTo>
                  <a:lnTo>
                    <a:pt x="1488" y="841"/>
                  </a:lnTo>
                  <a:lnTo>
                    <a:pt x="1478" y="839"/>
                  </a:lnTo>
                  <a:lnTo>
                    <a:pt x="1470" y="839"/>
                  </a:lnTo>
                  <a:lnTo>
                    <a:pt x="1453" y="839"/>
                  </a:lnTo>
                  <a:lnTo>
                    <a:pt x="1418" y="837"/>
                  </a:lnTo>
                  <a:lnTo>
                    <a:pt x="1399" y="835"/>
                  </a:lnTo>
                  <a:lnTo>
                    <a:pt x="1390" y="833"/>
                  </a:lnTo>
                  <a:lnTo>
                    <a:pt x="1381" y="833"/>
                  </a:lnTo>
                  <a:lnTo>
                    <a:pt x="1344" y="829"/>
                  </a:lnTo>
                  <a:lnTo>
                    <a:pt x="1344" y="817"/>
                  </a:lnTo>
                  <a:lnTo>
                    <a:pt x="1327" y="817"/>
                  </a:lnTo>
                  <a:lnTo>
                    <a:pt x="1314" y="815"/>
                  </a:lnTo>
                  <a:lnTo>
                    <a:pt x="1302" y="813"/>
                  </a:lnTo>
                  <a:lnTo>
                    <a:pt x="1294" y="809"/>
                  </a:lnTo>
                  <a:lnTo>
                    <a:pt x="1284" y="803"/>
                  </a:lnTo>
                  <a:lnTo>
                    <a:pt x="1278" y="797"/>
                  </a:lnTo>
                  <a:lnTo>
                    <a:pt x="1273" y="789"/>
                  </a:lnTo>
                  <a:lnTo>
                    <a:pt x="1272" y="781"/>
                  </a:lnTo>
                  <a:lnTo>
                    <a:pt x="1249" y="784"/>
                  </a:lnTo>
                  <a:lnTo>
                    <a:pt x="1218" y="789"/>
                  </a:lnTo>
                  <a:lnTo>
                    <a:pt x="1189" y="790"/>
                  </a:lnTo>
                  <a:lnTo>
                    <a:pt x="1160" y="788"/>
                  </a:lnTo>
                  <a:lnTo>
                    <a:pt x="1133" y="781"/>
                  </a:lnTo>
                  <a:lnTo>
                    <a:pt x="1105" y="769"/>
                  </a:lnTo>
                  <a:lnTo>
                    <a:pt x="1080" y="753"/>
                  </a:lnTo>
                  <a:lnTo>
                    <a:pt x="1055" y="733"/>
                  </a:lnTo>
                  <a:lnTo>
                    <a:pt x="1032" y="709"/>
                  </a:lnTo>
                  <a:lnTo>
                    <a:pt x="1037" y="707"/>
                  </a:lnTo>
                  <a:lnTo>
                    <a:pt x="1042" y="706"/>
                  </a:lnTo>
                  <a:lnTo>
                    <a:pt x="1044" y="704"/>
                  </a:lnTo>
                  <a:lnTo>
                    <a:pt x="1044" y="703"/>
                  </a:lnTo>
                  <a:lnTo>
                    <a:pt x="1045" y="703"/>
                  </a:lnTo>
                  <a:lnTo>
                    <a:pt x="1048" y="703"/>
                  </a:lnTo>
                  <a:lnTo>
                    <a:pt x="1057" y="685"/>
                  </a:lnTo>
                  <a:lnTo>
                    <a:pt x="1066" y="665"/>
                  </a:lnTo>
                  <a:lnTo>
                    <a:pt x="1073" y="645"/>
                  </a:lnTo>
                  <a:lnTo>
                    <a:pt x="1079" y="623"/>
                  </a:lnTo>
                  <a:lnTo>
                    <a:pt x="1081" y="599"/>
                  </a:lnTo>
                  <a:lnTo>
                    <a:pt x="1081" y="586"/>
                  </a:lnTo>
                  <a:lnTo>
                    <a:pt x="1082" y="574"/>
                  </a:lnTo>
                  <a:lnTo>
                    <a:pt x="1081" y="560"/>
                  </a:lnTo>
                  <a:lnTo>
                    <a:pt x="1081" y="547"/>
                  </a:lnTo>
                  <a:lnTo>
                    <a:pt x="1080" y="518"/>
                  </a:lnTo>
                  <a:lnTo>
                    <a:pt x="1080" y="517"/>
                  </a:lnTo>
                  <a:lnTo>
                    <a:pt x="1092" y="517"/>
                  </a:lnTo>
                  <a:lnTo>
                    <a:pt x="1091" y="500"/>
                  </a:lnTo>
                  <a:lnTo>
                    <a:pt x="1092" y="487"/>
                  </a:lnTo>
                  <a:lnTo>
                    <a:pt x="1093" y="475"/>
                  </a:lnTo>
                  <a:lnTo>
                    <a:pt x="1098" y="466"/>
                  </a:lnTo>
                  <a:lnTo>
                    <a:pt x="1103" y="457"/>
                  </a:lnTo>
                  <a:lnTo>
                    <a:pt x="1110" y="451"/>
                  </a:lnTo>
                  <a:lnTo>
                    <a:pt x="1117" y="446"/>
                  </a:lnTo>
                  <a:lnTo>
                    <a:pt x="1128" y="445"/>
                  </a:lnTo>
                  <a:lnTo>
                    <a:pt x="1128" y="421"/>
                  </a:lnTo>
                  <a:lnTo>
                    <a:pt x="1129" y="362"/>
                  </a:lnTo>
                  <a:lnTo>
                    <a:pt x="1134" y="306"/>
                  </a:lnTo>
                  <a:lnTo>
                    <a:pt x="1140" y="252"/>
                  </a:lnTo>
                  <a:lnTo>
                    <a:pt x="1150" y="202"/>
                  </a:lnTo>
                  <a:lnTo>
                    <a:pt x="1158" y="150"/>
                  </a:lnTo>
                  <a:lnTo>
                    <a:pt x="1170" y="102"/>
                  </a:lnTo>
                  <a:lnTo>
                    <a:pt x="1183" y="56"/>
                  </a:lnTo>
                  <a:lnTo>
                    <a:pt x="1200" y="12"/>
                  </a:lnTo>
                  <a:lnTo>
                    <a:pt x="1200" y="0"/>
                  </a:lnTo>
                  <a:lnTo>
                    <a:pt x="1180" y="6"/>
                  </a:lnTo>
                  <a:lnTo>
                    <a:pt x="1162" y="16"/>
                  </a:lnTo>
                  <a:lnTo>
                    <a:pt x="1144" y="27"/>
                  </a:lnTo>
                  <a:lnTo>
                    <a:pt x="1129" y="40"/>
                  </a:lnTo>
                  <a:lnTo>
                    <a:pt x="1114" y="53"/>
                  </a:lnTo>
                  <a:lnTo>
                    <a:pt x="1102" y="70"/>
                  </a:lnTo>
                  <a:lnTo>
                    <a:pt x="1090" y="88"/>
                  </a:lnTo>
                  <a:lnTo>
                    <a:pt x="1080" y="108"/>
                  </a:lnTo>
                  <a:lnTo>
                    <a:pt x="1080" y="132"/>
                  </a:lnTo>
                  <a:lnTo>
                    <a:pt x="1076" y="192"/>
                  </a:lnTo>
                  <a:lnTo>
                    <a:pt x="1072" y="252"/>
                  </a:lnTo>
                  <a:lnTo>
                    <a:pt x="1064" y="310"/>
                  </a:lnTo>
                  <a:lnTo>
                    <a:pt x="1057" y="368"/>
                  </a:lnTo>
                  <a:lnTo>
                    <a:pt x="1048" y="422"/>
                  </a:lnTo>
                  <a:lnTo>
                    <a:pt x="1042" y="448"/>
                  </a:lnTo>
                  <a:lnTo>
                    <a:pt x="1037" y="476"/>
                  </a:lnTo>
                  <a:lnTo>
                    <a:pt x="1030" y="501"/>
                  </a:lnTo>
                  <a:lnTo>
                    <a:pt x="1024" y="527"/>
                  </a:lnTo>
                  <a:lnTo>
                    <a:pt x="1016" y="553"/>
                  </a:lnTo>
                  <a:lnTo>
                    <a:pt x="1010" y="579"/>
                  </a:lnTo>
                  <a:lnTo>
                    <a:pt x="994" y="627"/>
                  </a:lnTo>
                  <a:lnTo>
                    <a:pt x="977" y="674"/>
                  </a:lnTo>
                  <a:lnTo>
                    <a:pt x="958" y="719"/>
                  </a:lnTo>
                  <a:lnTo>
                    <a:pt x="947" y="741"/>
                  </a:lnTo>
                  <a:lnTo>
                    <a:pt x="937" y="764"/>
                  </a:lnTo>
                  <a:lnTo>
                    <a:pt x="925" y="784"/>
                  </a:lnTo>
                  <a:lnTo>
                    <a:pt x="914" y="806"/>
                  </a:lnTo>
                  <a:lnTo>
                    <a:pt x="892" y="847"/>
                  </a:lnTo>
                  <a:lnTo>
                    <a:pt x="878" y="866"/>
                  </a:lnTo>
                  <a:lnTo>
                    <a:pt x="866" y="886"/>
                  </a:lnTo>
                  <a:lnTo>
                    <a:pt x="840" y="925"/>
                  </a:lnTo>
                  <a:lnTo>
                    <a:pt x="829" y="926"/>
                  </a:lnTo>
                  <a:lnTo>
                    <a:pt x="823" y="931"/>
                  </a:lnTo>
                  <a:lnTo>
                    <a:pt x="800" y="955"/>
                  </a:lnTo>
                  <a:lnTo>
                    <a:pt x="778" y="979"/>
                  </a:lnTo>
                  <a:lnTo>
                    <a:pt x="752" y="1000"/>
                  </a:lnTo>
                  <a:lnTo>
                    <a:pt x="728" y="1022"/>
                  </a:lnTo>
                  <a:lnTo>
                    <a:pt x="701" y="1041"/>
                  </a:lnTo>
                  <a:lnTo>
                    <a:pt x="673" y="1060"/>
                  </a:lnTo>
                  <a:lnTo>
                    <a:pt x="644" y="1078"/>
                  </a:lnTo>
                  <a:lnTo>
                    <a:pt x="616" y="1096"/>
                  </a:lnTo>
                  <a:lnTo>
                    <a:pt x="583" y="1111"/>
                  </a:lnTo>
                  <a:lnTo>
                    <a:pt x="552" y="1125"/>
                  </a:lnTo>
                  <a:lnTo>
                    <a:pt x="518" y="1138"/>
                  </a:lnTo>
                  <a:lnTo>
                    <a:pt x="485" y="1152"/>
                  </a:lnTo>
                  <a:lnTo>
                    <a:pt x="449" y="1161"/>
                  </a:lnTo>
                  <a:lnTo>
                    <a:pt x="413" y="1172"/>
                  </a:lnTo>
                  <a:lnTo>
                    <a:pt x="374" y="1180"/>
                  </a:lnTo>
                  <a:lnTo>
                    <a:pt x="336" y="1189"/>
                  </a:lnTo>
                  <a:lnTo>
                    <a:pt x="312" y="1189"/>
                  </a:lnTo>
                  <a:lnTo>
                    <a:pt x="216" y="1189"/>
                  </a:lnTo>
                  <a:lnTo>
                    <a:pt x="215" y="1194"/>
                  </a:lnTo>
                  <a:lnTo>
                    <a:pt x="215" y="1198"/>
                  </a:lnTo>
                  <a:lnTo>
                    <a:pt x="212" y="1201"/>
                  </a:lnTo>
                  <a:lnTo>
                    <a:pt x="211" y="1203"/>
                  </a:lnTo>
                  <a:lnTo>
                    <a:pt x="180" y="1215"/>
                  </a:lnTo>
                  <a:lnTo>
                    <a:pt x="151" y="1230"/>
                  </a:lnTo>
                  <a:lnTo>
                    <a:pt x="97" y="1261"/>
                  </a:lnTo>
                  <a:lnTo>
                    <a:pt x="46" y="1294"/>
                  </a:lnTo>
                  <a:lnTo>
                    <a:pt x="22" y="1312"/>
                  </a:lnTo>
                  <a:lnTo>
                    <a:pt x="0" y="1333"/>
                  </a:lnTo>
                  <a:lnTo>
                    <a:pt x="25" y="1392"/>
                  </a:lnTo>
                  <a:lnTo>
                    <a:pt x="55" y="1449"/>
                  </a:lnTo>
                  <a:lnTo>
                    <a:pt x="88" y="1503"/>
                  </a:lnTo>
                  <a:lnTo>
                    <a:pt x="125" y="1555"/>
                  </a:lnTo>
                  <a:lnTo>
                    <a:pt x="164" y="1602"/>
                  </a:lnTo>
                  <a:lnTo>
                    <a:pt x="185" y="1623"/>
                  </a:lnTo>
                  <a:lnTo>
                    <a:pt x="208" y="1646"/>
                  </a:lnTo>
                  <a:lnTo>
                    <a:pt x="254" y="1687"/>
                  </a:lnTo>
                  <a:lnTo>
                    <a:pt x="306" y="1725"/>
                  </a:lnTo>
                  <a:lnTo>
                    <a:pt x="307" y="1727"/>
                  </a:lnTo>
                  <a:lnTo>
                    <a:pt x="310" y="1730"/>
                  </a:lnTo>
                  <a:lnTo>
                    <a:pt x="312" y="1741"/>
                  </a:lnTo>
                  <a:lnTo>
                    <a:pt x="432" y="1776"/>
                  </a:lnTo>
                  <a:lnTo>
                    <a:pt x="553" y="1809"/>
                  </a:lnTo>
                  <a:lnTo>
                    <a:pt x="564" y="1812"/>
                  </a:lnTo>
                  <a:lnTo>
                    <a:pt x="576" y="1813"/>
                  </a:lnTo>
                  <a:lnTo>
                    <a:pt x="582" y="1833"/>
                  </a:lnTo>
                  <a:lnTo>
                    <a:pt x="590" y="1853"/>
                  </a:lnTo>
                  <a:lnTo>
                    <a:pt x="600" y="1871"/>
                  </a:lnTo>
                  <a:lnTo>
                    <a:pt x="611" y="1887"/>
                  </a:lnTo>
                  <a:lnTo>
                    <a:pt x="622" y="1902"/>
                  </a:lnTo>
                  <a:lnTo>
                    <a:pt x="635" y="1916"/>
                  </a:lnTo>
                  <a:lnTo>
                    <a:pt x="665" y="1940"/>
                  </a:lnTo>
                  <a:lnTo>
                    <a:pt x="672" y="1945"/>
                  </a:lnTo>
                  <a:lnTo>
                    <a:pt x="672" y="1933"/>
                  </a:lnTo>
                  <a:lnTo>
                    <a:pt x="674" y="1911"/>
                  </a:lnTo>
                  <a:lnTo>
                    <a:pt x="676" y="1892"/>
                  </a:lnTo>
                  <a:lnTo>
                    <a:pt x="674" y="1873"/>
                  </a:lnTo>
                  <a:lnTo>
                    <a:pt x="673" y="1856"/>
                  </a:lnTo>
                  <a:lnTo>
                    <a:pt x="668" y="1838"/>
                  </a:lnTo>
                  <a:lnTo>
                    <a:pt x="662" y="1823"/>
                  </a:lnTo>
                  <a:lnTo>
                    <a:pt x="655" y="1807"/>
                  </a:lnTo>
                  <a:lnTo>
                    <a:pt x="647" y="1793"/>
                  </a:lnTo>
                  <a:lnTo>
                    <a:pt x="635" y="1778"/>
                  </a:lnTo>
                  <a:lnTo>
                    <a:pt x="622" y="1765"/>
                  </a:lnTo>
                  <a:lnTo>
                    <a:pt x="607" y="1753"/>
                  </a:lnTo>
                  <a:lnTo>
                    <a:pt x="592" y="1742"/>
                  </a:lnTo>
                  <a:lnTo>
                    <a:pt x="572" y="1731"/>
                  </a:lnTo>
                  <a:lnTo>
                    <a:pt x="552" y="1722"/>
                  </a:lnTo>
                  <a:lnTo>
                    <a:pt x="530" y="1713"/>
                  </a:lnTo>
                  <a:lnTo>
                    <a:pt x="508" y="1706"/>
                  </a:lnTo>
                  <a:lnTo>
                    <a:pt x="504" y="1701"/>
                  </a:lnTo>
                  <a:lnTo>
                    <a:pt x="504" y="1698"/>
                  </a:lnTo>
                  <a:lnTo>
                    <a:pt x="504" y="1693"/>
                  </a:lnTo>
                  <a:lnTo>
                    <a:pt x="482" y="1697"/>
                  </a:lnTo>
                  <a:lnTo>
                    <a:pt x="464" y="1700"/>
                  </a:lnTo>
                  <a:lnTo>
                    <a:pt x="446" y="1703"/>
                  </a:lnTo>
                  <a:lnTo>
                    <a:pt x="431" y="1705"/>
                  </a:lnTo>
                  <a:lnTo>
                    <a:pt x="415" y="1704"/>
                  </a:lnTo>
                  <a:lnTo>
                    <a:pt x="403" y="1703"/>
                  </a:lnTo>
                  <a:lnTo>
                    <a:pt x="391" y="1700"/>
                  </a:lnTo>
                  <a:lnTo>
                    <a:pt x="382" y="1698"/>
                  </a:lnTo>
                  <a:lnTo>
                    <a:pt x="371" y="1694"/>
                  </a:lnTo>
                  <a:lnTo>
                    <a:pt x="360" y="1693"/>
                  </a:lnTo>
                  <a:lnTo>
                    <a:pt x="286" y="1621"/>
                  </a:lnTo>
                  <a:lnTo>
                    <a:pt x="215" y="1549"/>
                  </a:lnTo>
                  <a:lnTo>
                    <a:pt x="144" y="1475"/>
                  </a:lnTo>
                  <a:lnTo>
                    <a:pt x="78" y="1400"/>
                  </a:lnTo>
                  <a:lnTo>
                    <a:pt x="74" y="1395"/>
                  </a:lnTo>
                  <a:lnTo>
                    <a:pt x="73" y="1392"/>
                  </a:lnTo>
                  <a:lnTo>
                    <a:pt x="72" y="1381"/>
                  </a:lnTo>
                  <a:lnTo>
                    <a:pt x="95" y="1350"/>
                  </a:lnTo>
                  <a:lnTo>
                    <a:pt x="121" y="1322"/>
                  </a:lnTo>
                  <a:lnTo>
                    <a:pt x="151" y="1297"/>
                  </a:lnTo>
                  <a:lnTo>
                    <a:pt x="186" y="1276"/>
                  </a:lnTo>
                  <a:lnTo>
                    <a:pt x="223" y="1258"/>
                  </a:lnTo>
                  <a:lnTo>
                    <a:pt x="265" y="1244"/>
                  </a:lnTo>
                  <a:lnTo>
                    <a:pt x="310" y="1232"/>
                  </a:lnTo>
                  <a:lnTo>
                    <a:pt x="359" y="1225"/>
                  </a:lnTo>
                  <a:lnTo>
                    <a:pt x="359" y="1224"/>
                  </a:lnTo>
                  <a:lnTo>
                    <a:pt x="359" y="1221"/>
                  </a:lnTo>
                  <a:lnTo>
                    <a:pt x="359" y="1218"/>
                  </a:lnTo>
                  <a:lnTo>
                    <a:pt x="360" y="1213"/>
                  </a:lnTo>
                  <a:lnTo>
                    <a:pt x="480" y="1213"/>
                  </a:lnTo>
                  <a:lnTo>
                    <a:pt x="504" y="1213"/>
                  </a:lnTo>
                  <a:lnTo>
                    <a:pt x="529" y="1196"/>
                  </a:lnTo>
                  <a:lnTo>
                    <a:pt x="557" y="1182"/>
                  </a:lnTo>
                  <a:lnTo>
                    <a:pt x="616" y="1156"/>
                  </a:lnTo>
                  <a:lnTo>
                    <a:pt x="677" y="1135"/>
                  </a:lnTo>
                  <a:lnTo>
                    <a:pt x="744" y="1119"/>
                  </a:lnTo>
                  <a:lnTo>
                    <a:pt x="768" y="1117"/>
                  </a:lnTo>
                  <a:lnTo>
                    <a:pt x="814" y="1036"/>
                  </a:lnTo>
                  <a:lnTo>
                    <a:pt x="864" y="961"/>
                  </a:lnTo>
                  <a:lnTo>
                    <a:pt x="918" y="889"/>
                  </a:lnTo>
                  <a:lnTo>
                    <a:pt x="978" y="823"/>
                  </a:lnTo>
                  <a:lnTo>
                    <a:pt x="979" y="818"/>
                  </a:lnTo>
                  <a:lnTo>
                    <a:pt x="982" y="814"/>
                  </a:lnTo>
                  <a:lnTo>
                    <a:pt x="983" y="809"/>
                  </a:lnTo>
                  <a:lnTo>
                    <a:pt x="984" y="805"/>
                  </a:lnTo>
                  <a:lnTo>
                    <a:pt x="1027" y="808"/>
                  </a:lnTo>
                  <a:lnTo>
                    <a:pt x="1048" y="811"/>
                  </a:lnTo>
                  <a:lnTo>
                    <a:pt x="1069" y="815"/>
                  </a:lnTo>
                  <a:lnTo>
                    <a:pt x="1109" y="826"/>
                  </a:lnTo>
                  <a:lnTo>
                    <a:pt x="1148" y="839"/>
                  </a:lnTo>
                  <a:lnTo>
                    <a:pt x="1151" y="843"/>
                  </a:lnTo>
                  <a:lnTo>
                    <a:pt x="1151" y="847"/>
                  </a:lnTo>
                  <a:lnTo>
                    <a:pt x="1152" y="853"/>
                  </a:lnTo>
                  <a:lnTo>
                    <a:pt x="1166" y="854"/>
                  </a:lnTo>
                  <a:lnTo>
                    <a:pt x="1182" y="856"/>
                  </a:lnTo>
                  <a:lnTo>
                    <a:pt x="1213" y="861"/>
                  </a:lnTo>
                  <a:lnTo>
                    <a:pt x="1276" y="869"/>
                  </a:lnTo>
                  <a:lnTo>
                    <a:pt x="1400" y="883"/>
                  </a:lnTo>
                  <a:lnTo>
                    <a:pt x="1462" y="887"/>
                  </a:lnTo>
                  <a:lnTo>
                    <a:pt x="1524" y="892"/>
                  </a:lnTo>
                  <a:lnTo>
                    <a:pt x="1649" y="899"/>
                  </a:lnTo>
                  <a:lnTo>
                    <a:pt x="1709" y="901"/>
                  </a:lnTo>
                  <a:lnTo>
                    <a:pt x="1739" y="901"/>
                  </a:lnTo>
                  <a:lnTo>
                    <a:pt x="1770" y="902"/>
                  </a:lnTo>
                  <a:lnTo>
                    <a:pt x="1892" y="901"/>
                  </a:lnTo>
                  <a:lnTo>
                    <a:pt x="1952" y="898"/>
                  </a:lnTo>
                  <a:lnTo>
                    <a:pt x="2014" y="896"/>
                  </a:lnTo>
                  <a:lnTo>
                    <a:pt x="2136" y="889"/>
                  </a:lnTo>
                  <a:lnTo>
                    <a:pt x="2136" y="901"/>
                  </a:lnTo>
                  <a:lnTo>
                    <a:pt x="2130" y="944"/>
                  </a:lnTo>
                  <a:lnTo>
                    <a:pt x="2128" y="954"/>
                  </a:lnTo>
                  <a:lnTo>
                    <a:pt x="2126" y="958"/>
                  </a:lnTo>
                  <a:lnTo>
                    <a:pt x="2126" y="964"/>
                  </a:lnTo>
                  <a:lnTo>
                    <a:pt x="2124" y="986"/>
                  </a:lnTo>
                  <a:lnTo>
                    <a:pt x="2118" y="1005"/>
                  </a:lnTo>
                  <a:lnTo>
                    <a:pt x="2113" y="1026"/>
                  </a:lnTo>
                  <a:lnTo>
                    <a:pt x="2107" y="1045"/>
                  </a:lnTo>
                  <a:lnTo>
                    <a:pt x="2104" y="1054"/>
                  </a:lnTo>
                  <a:lnTo>
                    <a:pt x="2101" y="1065"/>
                  </a:lnTo>
                  <a:lnTo>
                    <a:pt x="2096" y="1068"/>
                  </a:lnTo>
                  <a:lnTo>
                    <a:pt x="2093" y="1068"/>
                  </a:lnTo>
                  <a:lnTo>
                    <a:pt x="2088" y="1069"/>
                  </a:lnTo>
                  <a:lnTo>
                    <a:pt x="2088" y="1165"/>
                  </a:lnTo>
                  <a:lnTo>
                    <a:pt x="2088" y="1189"/>
                  </a:lnTo>
                  <a:lnTo>
                    <a:pt x="2065" y="1198"/>
                  </a:lnTo>
                  <a:lnTo>
                    <a:pt x="2045" y="1212"/>
                  </a:lnTo>
                  <a:lnTo>
                    <a:pt x="2026" y="1226"/>
                  </a:lnTo>
                  <a:lnTo>
                    <a:pt x="2010" y="1244"/>
                  </a:lnTo>
                  <a:lnTo>
                    <a:pt x="1993" y="1261"/>
                  </a:lnTo>
                  <a:lnTo>
                    <a:pt x="1980" y="1281"/>
                  </a:lnTo>
                  <a:lnTo>
                    <a:pt x="1967" y="1303"/>
                  </a:lnTo>
                  <a:lnTo>
                    <a:pt x="1957" y="1328"/>
                  </a:lnTo>
                  <a:lnTo>
                    <a:pt x="1955" y="1329"/>
                  </a:lnTo>
                  <a:lnTo>
                    <a:pt x="1952" y="1332"/>
                  </a:lnTo>
                  <a:lnTo>
                    <a:pt x="1949" y="1332"/>
                  </a:lnTo>
                  <a:lnTo>
                    <a:pt x="1944" y="1333"/>
                  </a:lnTo>
                  <a:lnTo>
                    <a:pt x="1944" y="1357"/>
                  </a:lnTo>
                  <a:lnTo>
                    <a:pt x="1949" y="1356"/>
                  </a:lnTo>
                  <a:lnTo>
                    <a:pt x="1955" y="1356"/>
                  </a:lnTo>
                  <a:lnTo>
                    <a:pt x="1967" y="1353"/>
                  </a:lnTo>
                  <a:lnTo>
                    <a:pt x="1997" y="1339"/>
                  </a:lnTo>
                  <a:lnTo>
                    <a:pt x="2026" y="1323"/>
                  </a:lnTo>
                  <a:lnTo>
                    <a:pt x="2052" y="1305"/>
                  </a:lnTo>
                  <a:lnTo>
                    <a:pt x="2077" y="1286"/>
                  </a:lnTo>
                  <a:lnTo>
                    <a:pt x="2088" y="1274"/>
                  </a:lnTo>
                  <a:lnTo>
                    <a:pt x="2100" y="1263"/>
                  </a:lnTo>
                  <a:lnTo>
                    <a:pt x="2122" y="1240"/>
                  </a:lnTo>
                  <a:lnTo>
                    <a:pt x="2131" y="1227"/>
                  </a:lnTo>
                  <a:lnTo>
                    <a:pt x="2142" y="1215"/>
                  </a:lnTo>
                  <a:lnTo>
                    <a:pt x="2160" y="1189"/>
                  </a:lnTo>
                  <a:lnTo>
                    <a:pt x="2160" y="1165"/>
                  </a:lnTo>
                  <a:lnTo>
                    <a:pt x="2160" y="1021"/>
                  </a:lnTo>
                  <a:lnTo>
                    <a:pt x="2172" y="1021"/>
                  </a:lnTo>
                  <a:lnTo>
                    <a:pt x="2171" y="1004"/>
                  </a:lnTo>
                  <a:lnTo>
                    <a:pt x="2172" y="991"/>
                  </a:lnTo>
                  <a:lnTo>
                    <a:pt x="2173" y="979"/>
                  </a:lnTo>
                  <a:lnTo>
                    <a:pt x="2178" y="970"/>
                  </a:lnTo>
                  <a:lnTo>
                    <a:pt x="2183" y="961"/>
                  </a:lnTo>
                  <a:lnTo>
                    <a:pt x="2190" y="955"/>
                  </a:lnTo>
                  <a:lnTo>
                    <a:pt x="2197" y="950"/>
                  </a:lnTo>
                  <a:lnTo>
                    <a:pt x="2208" y="949"/>
                  </a:lnTo>
                  <a:lnTo>
                    <a:pt x="2208" y="925"/>
                  </a:lnTo>
                  <a:lnTo>
                    <a:pt x="2208" y="889"/>
                  </a:lnTo>
                  <a:lnTo>
                    <a:pt x="2210" y="855"/>
                  </a:lnTo>
                  <a:lnTo>
                    <a:pt x="2214" y="823"/>
                  </a:lnTo>
                  <a:lnTo>
                    <a:pt x="2220" y="793"/>
                  </a:lnTo>
                  <a:lnTo>
                    <a:pt x="2226" y="763"/>
                  </a:lnTo>
                  <a:lnTo>
                    <a:pt x="2234" y="735"/>
                  </a:lnTo>
                  <a:lnTo>
                    <a:pt x="2244" y="709"/>
                  </a:lnTo>
                  <a:lnTo>
                    <a:pt x="2256" y="685"/>
                  </a:lnTo>
                  <a:lnTo>
                    <a:pt x="2261" y="683"/>
                  </a:lnTo>
                  <a:lnTo>
                    <a:pt x="2266" y="683"/>
                  </a:lnTo>
                  <a:lnTo>
                    <a:pt x="2268" y="681"/>
                  </a:lnTo>
                  <a:lnTo>
                    <a:pt x="2270" y="680"/>
                  </a:lnTo>
                  <a:lnTo>
                    <a:pt x="2280" y="658"/>
                  </a:lnTo>
                  <a:lnTo>
                    <a:pt x="2292" y="640"/>
                  </a:lnTo>
                  <a:lnTo>
                    <a:pt x="2305" y="623"/>
                  </a:lnTo>
                  <a:lnTo>
                    <a:pt x="2322" y="609"/>
                  </a:lnTo>
                  <a:lnTo>
                    <a:pt x="2338" y="595"/>
                  </a:lnTo>
                  <a:lnTo>
                    <a:pt x="2357" y="583"/>
                  </a:lnTo>
                  <a:lnTo>
                    <a:pt x="2377" y="572"/>
                  </a:lnTo>
                  <a:lnTo>
                    <a:pt x="2400" y="565"/>
                  </a:lnTo>
                  <a:lnTo>
                    <a:pt x="2401" y="553"/>
                  </a:lnTo>
                  <a:lnTo>
                    <a:pt x="2406" y="544"/>
                  </a:lnTo>
                  <a:lnTo>
                    <a:pt x="2408" y="536"/>
                  </a:lnTo>
                  <a:lnTo>
                    <a:pt x="2412" y="529"/>
                  </a:lnTo>
                  <a:lnTo>
                    <a:pt x="2414" y="519"/>
                  </a:lnTo>
                  <a:lnTo>
                    <a:pt x="2416" y="514"/>
                  </a:lnTo>
                  <a:lnTo>
                    <a:pt x="2418" y="511"/>
                  </a:lnTo>
                  <a:lnTo>
                    <a:pt x="2418" y="505"/>
                  </a:lnTo>
                  <a:lnTo>
                    <a:pt x="2419" y="500"/>
                  </a:lnTo>
                  <a:lnTo>
                    <a:pt x="2422" y="490"/>
                  </a:lnTo>
                  <a:lnTo>
                    <a:pt x="2424" y="469"/>
                  </a:lnTo>
                  <a:lnTo>
                    <a:pt x="2429" y="467"/>
                  </a:lnTo>
                  <a:lnTo>
                    <a:pt x="2434" y="466"/>
                  </a:lnTo>
                  <a:lnTo>
                    <a:pt x="2437" y="464"/>
                  </a:lnTo>
                  <a:lnTo>
                    <a:pt x="2437" y="463"/>
                  </a:lnTo>
                  <a:lnTo>
                    <a:pt x="2438" y="463"/>
                  </a:lnTo>
                  <a:lnTo>
                    <a:pt x="2441" y="463"/>
                  </a:lnTo>
                  <a:lnTo>
                    <a:pt x="2453" y="445"/>
                  </a:lnTo>
                  <a:lnTo>
                    <a:pt x="2467" y="429"/>
                  </a:lnTo>
                  <a:lnTo>
                    <a:pt x="2497" y="399"/>
                  </a:lnTo>
                  <a:lnTo>
                    <a:pt x="2531" y="371"/>
                  </a:lnTo>
                  <a:lnTo>
                    <a:pt x="2568" y="348"/>
                  </a:lnTo>
                  <a:lnTo>
                    <a:pt x="2569" y="338"/>
                  </a:lnTo>
                  <a:lnTo>
                    <a:pt x="2574" y="329"/>
                  </a:lnTo>
                  <a:lnTo>
                    <a:pt x="2587" y="308"/>
                  </a:lnTo>
                  <a:lnTo>
                    <a:pt x="2598" y="286"/>
                  </a:lnTo>
                  <a:lnTo>
                    <a:pt x="2605" y="264"/>
                  </a:lnTo>
                  <a:lnTo>
                    <a:pt x="2608" y="254"/>
                  </a:lnTo>
                  <a:lnTo>
                    <a:pt x="2610" y="244"/>
                  </a:lnTo>
                  <a:lnTo>
                    <a:pt x="2610" y="232"/>
                  </a:lnTo>
                  <a:lnTo>
                    <a:pt x="2610" y="221"/>
                  </a:lnTo>
                  <a:lnTo>
                    <a:pt x="2608" y="200"/>
                  </a:lnTo>
                  <a:lnTo>
                    <a:pt x="2600" y="178"/>
                  </a:lnTo>
                  <a:lnTo>
                    <a:pt x="2592" y="15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83" name="Freeform 394"/>
            <p:cNvSpPr>
              <a:spLocks noEditPoints="1"/>
            </p:cNvSpPr>
            <p:nvPr/>
          </p:nvSpPr>
          <p:spPr bwMode="auto">
            <a:xfrm>
              <a:off x="9163" y="400"/>
              <a:ext cx="1200" cy="584"/>
            </a:xfrm>
            <a:custGeom>
              <a:avLst/>
              <a:gdLst>
                <a:gd name="T0" fmla="*/ 2377 w 3600"/>
                <a:gd name="T1" fmla="*/ 299 h 1752"/>
                <a:gd name="T2" fmla="*/ 2663 w 3600"/>
                <a:gd name="T3" fmla="*/ 173 h 1752"/>
                <a:gd name="T4" fmla="*/ 3576 w 3600"/>
                <a:gd name="T5" fmla="*/ 143 h 1752"/>
                <a:gd name="T6" fmla="*/ 2952 w 3600"/>
                <a:gd name="T7" fmla="*/ 64 h 1752"/>
                <a:gd name="T8" fmla="*/ 2640 w 3600"/>
                <a:gd name="T9" fmla="*/ 121 h 1752"/>
                <a:gd name="T10" fmla="*/ 2147 w 3600"/>
                <a:gd name="T11" fmla="*/ 359 h 1752"/>
                <a:gd name="T12" fmla="*/ 2089 w 3600"/>
                <a:gd name="T13" fmla="*/ 422 h 1752"/>
                <a:gd name="T14" fmla="*/ 1631 w 3600"/>
                <a:gd name="T15" fmla="*/ 470 h 1752"/>
                <a:gd name="T16" fmla="*/ 1769 w 3600"/>
                <a:gd name="T17" fmla="*/ 379 h 1752"/>
                <a:gd name="T18" fmla="*/ 2082 w 3600"/>
                <a:gd name="T19" fmla="*/ 21 h 1752"/>
                <a:gd name="T20" fmla="*/ 1934 w 3600"/>
                <a:gd name="T21" fmla="*/ 181 h 1752"/>
                <a:gd name="T22" fmla="*/ 1673 w 3600"/>
                <a:gd name="T23" fmla="*/ 356 h 1752"/>
                <a:gd name="T24" fmla="*/ 1355 w 3600"/>
                <a:gd name="T25" fmla="*/ 455 h 1752"/>
                <a:gd name="T26" fmla="*/ 949 w 3600"/>
                <a:gd name="T27" fmla="*/ 980 h 1752"/>
                <a:gd name="T28" fmla="*/ 926 w 3600"/>
                <a:gd name="T29" fmla="*/ 1035 h 1752"/>
                <a:gd name="T30" fmla="*/ 821 w 3600"/>
                <a:gd name="T31" fmla="*/ 1179 h 1752"/>
                <a:gd name="T32" fmla="*/ 312 w 3600"/>
                <a:gd name="T33" fmla="*/ 1297 h 1752"/>
                <a:gd name="T34" fmla="*/ 80 w 3600"/>
                <a:gd name="T35" fmla="*/ 1231 h 1752"/>
                <a:gd name="T36" fmla="*/ 280 w 3600"/>
                <a:gd name="T37" fmla="*/ 1108 h 1752"/>
                <a:gd name="T38" fmla="*/ 482 w 3600"/>
                <a:gd name="T39" fmla="*/ 1076 h 1752"/>
                <a:gd name="T40" fmla="*/ 366 w 3600"/>
                <a:gd name="T41" fmla="*/ 1044 h 1752"/>
                <a:gd name="T42" fmla="*/ 167 w 3600"/>
                <a:gd name="T43" fmla="*/ 1065 h 1752"/>
                <a:gd name="T44" fmla="*/ 42 w 3600"/>
                <a:gd name="T45" fmla="*/ 1171 h 1752"/>
                <a:gd name="T46" fmla="*/ 184 w 3600"/>
                <a:gd name="T47" fmla="*/ 1392 h 1752"/>
                <a:gd name="T48" fmla="*/ 653 w 3600"/>
                <a:gd name="T49" fmla="*/ 1308 h 1752"/>
                <a:gd name="T50" fmla="*/ 1014 w 3600"/>
                <a:gd name="T51" fmla="*/ 1039 h 1752"/>
                <a:gd name="T52" fmla="*/ 1056 w 3600"/>
                <a:gd name="T53" fmla="*/ 937 h 1752"/>
                <a:gd name="T54" fmla="*/ 1159 w 3600"/>
                <a:gd name="T55" fmla="*/ 823 h 1752"/>
                <a:gd name="T56" fmla="*/ 1370 w 3600"/>
                <a:gd name="T57" fmla="*/ 557 h 1752"/>
                <a:gd name="T58" fmla="*/ 1728 w 3600"/>
                <a:gd name="T59" fmla="*/ 553 h 1752"/>
                <a:gd name="T60" fmla="*/ 1876 w 3600"/>
                <a:gd name="T61" fmla="*/ 890 h 1752"/>
                <a:gd name="T62" fmla="*/ 1978 w 3600"/>
                <a:gd name="T63" fmla="*/ 956 h 1752"/>
                <a:gd name="T64" fmla="*/ 2460 w 3600"/>
                <a:gd name="T65" fmla="*/ 1428 h 1752"/>
                <a:gd name="T66" fmla="*/ 2443 w 3600"/>
                <a:gd name="T67" fmla="*/ 1675 h 1752"/>
                <a:gd name="T68" fmla="*/ 2735 w 3600"/>
                <a:gd name="T69" fmla="*/ 1747 h 1752"/>
                <a:gd name="T70" fmla="*/ 3215 w 3600"/>
                <a:gd name="T71" fmla="*/ 1710 h 1752"/>
                <a:gd name="T72" fmla="*/ 3108 w 3600"/>
                <a:gd name="T73" fmla="*/ 1482 h 1752"/>
                <a:gd name="T74" fmla="*/ 2874 w 3600"/>
                <a:gd name="T75" fmla="*/ 1431 h 1752"/>
                <a:gd name="T76" fmla="*/ 2789 w 3600"/>
                <a:gd name="T77" fmla="*/ 1271 h 1752"/>
                <a:gd name="T78" fmla="*/ 2641 w 3600"/>
                <a:gd name="T79" fmla="*/ 1066 h 1752"/>
                <a:gd name="T80" fmla="*/ 2435 w 3600"/>
                <a:gd name="T81" fmla="*/ 794 h 1752"/>
                <a:gd name="T82" fmla="*/ 2286 w 3600"/>
                <a:gd name="T83" fmla="*/ 619 h 1752"/>
                <a:gd name="T84" fmla="*/ 2356 w 3600"/>
                <a:gd name="T85" fmla="*/ 949 h 1752"/>
                <a:gd name="T86" fmla="*/ 2213 w 3600"/>
                <a:gd name="T87" fmla="*/ 1080 h 1752"/>
                <a:gd name="T88" fmla="*/ 2370 w 3600"/>
                <a:gd name="T89" fmla="*/ 858 h 1752"/>
                <a:gd name="T90" fmla="*/ 2154 w 3600"/>
                <a:gd name="T91" fmla="*/ 1003 h 1752"/>
                <a:gd name="T92" fmla="*/ 2268 w 3600"/>
                <a:gd name="T93" fmla="*/ 829 h 1752"/>
                <a:gd name="T94" fmla="*/ 2244 w 3600"/>
                <a:gd name="T95" fmla="*/ 799 h 1752"/>
                <a:gd name="T96" fmla="*/ 2250 w 3600"/>
                <a:gd name="T97" fmla="*/ 735 h 1752"/>
                <a:gd name="T98" fmla="*/ 2352 w 3600"/>
                <a:gd name="T99" fmla="*/ 1129 h 1752"/>
                <a:gd name="T100" fmla="*/ 2424 w 3600"/>
                <a:gd name="T101" fmla="*/ 1009 h 1752"/>
                <a:gd name="T102" fmla="*/ 2398 w 3600"/>
                <a:gd name="T103" fmla="*/ 967 h 1752"/>
                <a:gd name="T104" fmla="*/ 2677 w 3600"/>
                <a:gd name="T105" fmla="*/ 1241 h 1752"/>
                <a:gd name="T106" fmla="*/ 2963 w 3600"/>
                <a:gd name="T107" fmla="*/ 1512 h 1752"/>
                <a:gd name="T108" fmla="*/ 3138 w 3600"/>
                <a:gd name="T109" fmla="*/ 1613 h 1752"/>
                <a:gd name="T110" fmla="*/ 2927 w 3600"/>
                <a:gd name="T111" fmla="*/ 1684 h 1752"/>
                <a:gd name="T112" fmla="*/ 2671 w 3600"/>
                <a:gd name="T113" fmla="*/ 1603 h 1752"/>
                <a:gd name="T114" fmla="*/ 2575 w 3600"/>
                <a:gd name="T115" fmla="*/ 1327 h 1752"/>
                <a:gd name="T116" fmla="*/ 2568 w 3600"/>
                <a:gd name="T117" fmla="*/ 1298 h 1752"/>
                <a:gd name="T118" fmla="*/ 2388 w 3600"/>
                <a:gd name="T119" fmla="*/ 1196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0" h="1752">
                  <a:moveTo>
                    <a:pt x="2352" y="457"/>
                  </a:moveTo>
                  <a:lnTo>
                    <a:pt x="2352" y="433"/>
                  </a:lnTo>
                  <a:lnTo>
                    <a:pt x="2365" y="416"/>
                  </a:lnTo>
                  <a:lnTo>
                    <a:pt x="2376" y="401"/>
                  </a:lnTo>
                  <a:lnTo>
                    <a:pt x="2383" y="385"/>
                  </a:lnTo>
                  <a:lnTo>
                    <a:pt x="2389" y="370"/>
                  </a:lnTo>
                  <a:lnTo>
                    <a:pt x="2390" y="353"/>
                  </a:lnTo>
                  <a:lnTo>
                    <a:pt x="2390" y="339"/>
                  </a:lnTo>
                  <a:lnTo>
                    <a:pt x="2387" y="325"/>
                  </a:lnTo>
                  <a:lnTo>
                    <a:pt x="2381" y="310"/>
                  </a:lnTo>
                  <a:lnTo>
                    <a:pt x="2377" y="299"/>
                  </a:lnTo>
                  <a:lnTo>
                    <a:pt x="2376" y="289"/>
                  </a:lnTo>
                  <a:lnTo>
                    <a:pt x="2406" y="271"/>
                  </a:lnTo>
                  <a:lnTo>
                    <a:pt x="2438" y="255"/>
                  </a:lnTo>
                  <a:lnTo>
                    <a:pt x="2472" y="239"/>
                  </a:lnTo>
                  <a:lnTo>
                    <a:pt x="2508" y="226"/>
                  </a:lnTo>
                  <a:lnTo>
                    <a:pt x="2582" y="201"/>
                  </a:lnTo>
                  <a:lnTo>
                    <a:pt x="2621" y="190"/>
                  </a:lnTo>
                  <a:lnTo>
                    <a:pt x="2662" y="182"/>
                  </a:lnTo>
                  <a:lnTo>
                    <a:pt x="2662" y="179"/>
                  </a:lnTo>
                  <a:lnTo>
                    <a:pt x="2663" y="177"/>
                  </a:lnTo>
                  <a:lnTo>
                    <a:pt x="2663" y="173"/>
                  </a:lnTo>
                  <a:lnTo>
                    <a:pt x="2664" y="169"/>
                  </a:lnTo>
                  <a:lnTo>
                    <a:pt x="2784" y="169"/>
                  </a:lnTo>
                  <a:lnTo>
                    <a:pt x="2808" y="169"/>
                  </a:lnTo>
                  <a:lnTo>
                    <a:pt x="2897" y="155"/>
                  </a:lnTo>
                  <a:lnTo>
                    <a:pt x="2989" y="145"/>
                  </a:lnTo>
                  <a:lnTo>
                    <a:pt x="3083" y="137"/>
                  </a:lnTo>
                  <a:lnTo>
                    <a:pt x="3179" y="134"/>
                  </a:lnTo>
                  <a:lnTo>
                    <a:pt x="3275" y="131"/>
                  </a:lnTo>
                  <a:lnTo>
                    <a:pt x="3373" y="133"/>
                  </a:lnTo>
                  <a:lnTo>
                    <a:pt x="3473" y="136"/>
                  </a:lnTo>
                  <a:lnTo>
                    <a:pt x="3576" y="143"/>
                  </a:lnTo>
                  <a:lnTo>
                    <a:pt x="3600" y="145"/>
                  </a:lnTo>
                  <a:lnTo>
                    <a:pt x="3510" y="119"/>
                  </a:lnTo>
                  <a:lnTo>
                    <a:pt x="3464" y="109"/>
                  </a:lnTo>
                  <a:lnTo>
                    <a:pt x="3420" y="100"/>
                  </a:lnTo>
                  <a:lnTo>
                    <a:pt x="3373" y="90"/>
                  </a:lnTo>
                  <a:lnTo>
                    <a:pt x="3328" y="83"/>
                  </a:lnTo>
                  <a:lnTo>
                    <a:pt x="3236" y="72"/>
                  </a:lnTo>
                  <a:lnTo>
                    <a:pt x="3188" y="68"/>
                  </a:lnTo>
                  <a:lnTo>
                    <a:pt x="3142" y="65"/>
                  </a:lnTo>
                  <a:lnTo>
                    <a:pt x="3048" y="63"/>
                  </a:lnTo>
                  <a:lnTo>
                    <a:pt x="2952" y="64"/>
                  </a:lnTo>
                  <a:lnTo>
                    <a:pt x="2856" y="71"/>
                  </a:lnTo>
                  <a:lnTo>
                    <a:pt x="2832" y="72"/>
                  </a:lnTo>
                  <a:lnTo>
                    <a:pt x="2814" y="82"/>
                  </a:lnTo>
                  <a:lnTo>
                    <a:pt x="2796" y="92"/>
                  </a:lnTo>
                  <a:lnTo>
                    <a:pt x="2777" y="99"/>
                  </a:lnTo>
                  <a:lnTo>
                    <a:pt x="2758" y="106"/>
                  </a:lnTo>
                  <a:lnTo>
                    <a:pt x="2735" y="111"/>
                  </a:lnTo>
                  <a:lnTo>
                    <a:pt x="2712" y="116"/>
                  </a:lnTo>
                  <a:lnTo>
                    <a:pt x="2688" y="118"/>
                  </a:lnTo>
                  <a:lnTo>
                    <a:pt x="2664" y="121"/>
                  </a:lnTo>
                  <a:lnTo>
                    <a:pt x="2640" y="121"/>
                  </a:lnTo>
                  <a:lnTo>
                    <a:pt x="2522" y="171"/>
                  </a:lnTo>
                  <a:lnTo>
                    <a:pt x="2407" y="224"/>
                  </a:lnTo>
                  <a:lnTo>
                    <a:pt x="2293" y="277"/>
                  </a:lnTo>
                  <a:lnTo>
                    <a:pt x="2182" y="332"/>
                  </a:lnTo>
                  <a:lnTo>
                    <a:pt x="2178" y="332"/>
                  </a:lnTo>
                  <a:lnTo>
                    <a:pt x="2176" y="333"/>
                  </a:lnTo>
                  <a:lnTo>
                    <a:pt x="2171" y="335"/>
                  </a:lnTo>
                  <a:lnTo>
                    <a:pt x="2165" y="335"/>
                  </a:lnTo>
                  <a:lnTo>
                    <a:pt x="2160" y="337"/>
                  </a:lnTo>
                  <a:lnTo>
                    <a:pt x="2153" y="347"/>
                  </a:lnTo>
                  <a:lnTo>
                    <a:pt x="2147" y="359"/>
                  </a:lnTo>
                  <a:lnTo>
                    <a:pt x="2140" y="370"/>
                  </a:lnTo>
                  <a:lnTo>
                    <a:pt x="2132" y="382"/>
                  </a:lnTo>
                  <a:lnTo>
                    <a:pt x="2123" y="391"/>
                  </a:lnTo>
                  <a:lnTo>
                    <a:pt x="2113" y="400"/>
                  </a:lnTo>
                  <a:lnTo>
                    <a:pt x="2111" y="400"/>
                  </a:lnTo>
                  <a:lnTo>
                    <a:pt x="2110" y="400"/>
                  </a:lnTo>
                  <a:lnTo>
                    <a:pt x="2110" y="401"/>
                  </a:lnTo>
                  <a:lnTo>
                    <a:pt x="2107" y="404"/>
                  </a:lnTo>
                  <a:lnTo>
                    <a:pt x="2102" y="409"/>
                  </a:lnTo>
                  <a:lnTo>
                    <a:pt x="2093" y="417"/>
                  </a:lnTo>
                  <a:lnTo>
                    <a:pt x="2089" y="422"/>
                  </a:lnTo>
                  <a:lnTo>
                    <a:pt x="2088" y="433"/>
                  </a:lnTo>
                  <a:lnTo>
                    <a:pt x="1896" y="433"/>
                  </a:lnTo>
                  <a:lnTo>
                    <a:pt x="1872" y="433"/>
                  </a:lnTo>
                  <a:lnTo>
                    <a:pt x="1836" y="443"/>
                  </a:lnTo>
                  <a:lnTo>
                    <a:pt x="1817" y="447"/>
                  </a:lnTo>
                  <a:lnTo>
                    <a:pt x="1799" y="452"/>
                  </a:lnTo>
                  <a:lnTo>
                    <a:pt x="1759" y="459"/>
                  </a:lnTo>
                  <a:lnTo>
                    <a:pt x="1718" y="465"/>
                  </a:lnTo>
                  <a:lnTo>
                    <a:pt x="1675" y="469"/>
                  </a:lnTo>
                  <a:lnTo>
                    <a:pt x="1652" y="469"/>
                  </a:lnTo>
                  <a:lnTo>
                    <a:pt x="1631" y="470"/>
                  </a:lnTo>
                  <a:lnTo>
                    <a:pt x="1584" y="470"/>
                  </a:lnTo>
                  <a:lnTo>
                    <a:pt x="1560" y="469"/>
                  </a:lnTo>
                  <a:lnTo>
                    <a:pt x="1537" y="469"/>
                  </a:lnTo>
                  <a:lnTo>
                    <a:pt x="1536" y="467"/>
                  </a:lnTo>
                  <a:lnTo>
                    <a:pt x="1536" y="465"/>
                  </a:lnTo>
                  <a:lnTo>
                    <a:pt x="1536" y="461"/>
                  </a:lnTo>
                  <a:lnTo>
                    <a:pt x="1536" y="457"/>
                  </a:lnTo>
                  <a:lnTo>
                    <a:pt x="1614" y="430"/>
                  </a:lnTo>
                  <a:lnTo>
                    <a:pt x="1652" y="417"/>
                  </a:lnTo>
                  <a:lnTo>
                    <a:pt x="1692" y="405"/>
                  </a:lnTo>
                  <a:lnTo>
                    <a:pt x="1769" y="379"/>
                  </a:lnTo>
                  <a:lnTo>
                    <a:pt x="1847" y="352"/>
                  </a:lnTo>
                  <a:lnTo>
                    <a:pt x="1945" y="316"/>
                  </a:lnTo>
                  <a:lnTo>
                    <a:pt x="1968" y="313"/>
                  </a:lnTo>
                  <a:lnTo>
                    <a:pt x="1976" y="271"/>
                  </a:lnTo>
                  <a:lnTo>
                    <a:pt x="1987" y="231"/>
                  </a:lnTo>
                  <a:lnTo>
                    <a:pt x="1999" y="191"/>
                  </a:lnTo>
                  <a:lnTo>
                    <a:pt x="2014" y="155"/>
                  </a:lnTo>
                  <a:lnTo>
                    <a:pt x="2028" y="118"/>
                  </a:lnTo>
                  <a:lnTo>
                    <a:pt x="2045" y="84"/>
                  </a:lnTo>
                  <a:lnTo>
                    <a:pt x="2062" y="51"/>
                  </a:lnTo>
                  <a:lnTo>
                    <a:pt x="2082" y="21"/>
                  </a:lnTo>
                  <a:lnTo>
                    <a:pt x="2086" y="11"/>
                  </a:lnTo>
                  <a:lnTo>
                    <a:pt x="2086" y="8"/>
                  </a:lnTo>
                  <a:lnTo>
                    <a:pt x="2087" y="5"/>
                  </a:lnTo>
                  <a:lnTo>
                    <a:pt x="2088" y="0"/>
                  </a:lnTo>
                  <a:lnTo>
                    <a:pt x="2058" y="18"/>
                  </a:lnTo>
                  <a:lnTo>
                    <a:pt x="2030" y="39"/>
                  </a:lnTo>
                  <a:lnTo>
                    <a:pt x="2005" y="62"/>
                  </a:lnTo>
                  <a:lnTo>
                    <a:pt x="1985" y="88"/>
                  </a:lnTo>
                  <a:lnTo>
                    <a:pt x="1964" y="116"/>
                  </a:lnTo>
                  <a:lnTo>
                    <a:pt x="1949" y="148"/>
                  </a:lnTo>
                  <a:lnTo>
                    <a:pt x="1934" y="181"/>
                  </a:lnTo>
                  <a:lnTo>
                    <a:pt x="1924" y="218"/>
                  </a:lnTo>
                  <a:lnTo>
                    <a:pt x="1920" y="241"/>
                  </a:lnTo>
                  <a:lnTo>
                    <a:pt x="1886" y="257"/>
                  </a:lnTo>
                  <a:lnTo>
                    <a:pt x="1853" y="275"/>
                  </a:lnTo>
                  <a:lnTo>
                    <a:pt x="1818" y="292"/>
                  </a:lnTo>
                  <a:lnTo>
                    <a:pt x="1784" y="310"/>
                  </a:lnTo>
                  <a:lnTo>
                    <a:pt x="1765" y="317"/>
                  </a:lnTo>
                  <a:lnTo>
                    <a:pt x="1756" y="321"/>
                  </a:lnTo>
                  <a:lnTo>
                    <a:pt x="1747" y="326"/>
                  </a:lnTo>
                  <a:lnTo>
                    <a:pt x="1711" y="341"/>
                  </a:lnTo>
                  <a:lnTo>
                    <a:pt x="1673" y="356"/>
                  </a:lnTo>
                  <a:lnTo>
                    <a:pt x="1654" y="363"/>
                  </a:lnTo>
                  <a:lnTo>
                    <a:pt x="1644" y="367"/>
                  </a:lnTo>
                  <a:lnTo>
                    <a:pt x="1636" y="371"/>
                  </a:lnTo>
                  <a:lnTo>
                    <a:pt x="1632" y="375"/>
                  </a:lnTo>
                  <a:lnTo>
                    <a:pt x="1632" y="385"/>
                  </a:lnTo>
                  <a:lnTo>
                    <a:pt x="1536" y="385"/>
                  </a:lnTo>
                  <a:lnTo>
                    <a:pt x="1512" y="385"/>
                  </a:lnTo>
                  <a:lnTo>
                    <a:pt x="1475" y="401"/>
                  </a:lnTo>
                  <a:lnTo>
                    <a:pt x="1439" y="419"/>
                  </a:lnTo>
                  <a:lnTo>
                    <a:pt x="1367" y="452"/>
                  </a:lnTo>
                  <a:lnTo>
                    <a:pt x="1355" y="455"/>
                  </a:lnTo>
                  <a:lnTo>
                    <a:pt x="1349" y="455"/>
                  </a:lnTo>
                  <a:lnTo>
                    <a:pt x="1344" y="457"/>
                  </a:lnTo>
                  <a:lnTo>
                    <a:pt x="1289" y="515"/>
                  </a:lnTo>
                  <a:lnTo>
                    <a:pt x="1236" y="577"/>
                  </a:lnTo>
                  <a:lnTo>
                    <a:pt x="1184" y="639"/>
                  </a:lnTo>
                  <a:lnTo>
                    <a:pt x="1135" y="705"/>
                  </a:lnTo>
                  <a:lnTo>
                    <a:pt x="1086" y="770"/>
                  </a:lnTo>
                  <a:lnTo>
                    <a:pt x="1039" y="838"/>
                  </a:lnTo>
                  <a:lnTo>
                    <a:pt x="994" y="908"/>
                  </a:lnTo>
                  <a:lnTo>
                    <a:pt x="952" y="980"/>
                  </a:lnTo>
                  <a:lnTo>
                    <a:pt x="949" y="980"/>
                  </a:lnTo>
                  <a:lnTo>
                    <a:pt x="948" y="980"/>
                  </a:lnTo>
                  <a:lnTo>
                    <a:pt x="948" y="981"/>
                  </a:lnTo>
                  <a:lnTo>
                    <a:pt x="946" y="984"/>
                  </a:lnTo>
                  <a:lnTo>
                    <a:pt x="941" y="984"/>
                  </a:lnTo>
                  <a:lnTo>
                    <a:pt x="936" y="985"/>
                  </a:lnTo>
                  <a:lnTo>
                    <a:pt x="934" y="1006"/>
                  </a:lnTo>
                  <a:lnTo>
                    <a:pt x="931" y="1016"/>
                  </a:lnTo>
                  <a:lnTo>
                    <a:pt x="930" y="1021"/>
                  </a:lnTo>
                  <a:lnTo>
                    <a:pt x="930" y="1027"/>
                  </a:lnTo>
                  <a:lnTo>
                    <a:pt x="928" y="1030"/>
                  </a:lnTo>
                  <a:lnTo>
                    <a:pt x="926" y="1035"/>
                  </a:lnTo>
                  <a:lnTo>
                    <a:pt x="924" y="1045"/>
                  </a:lnTo>
                  <a:lnTo>
                    <a:pt x="920" y="1052"/>
                  </a:lnTo>
                  <a:lnTo>
                    <a:pt x="918" y="1060"/>
                  </a:lnTo>
                  <a:lnTo>
                    <a:pt x="913" y="1069"/>
                  </a:lnTo>
                  <a:lnTo>
                    <a:pt x="912" y="1081"/>
                  </a:lnTo>
                  <a:lnTo>
                    <a:pt x="896" y="1089"/>
                  </a:lnTo>
                  <a:lnTo>
                    <a:pt x="883" y="1100"/>
                  </a:lnTo>
                  <a:lnTo>
                    <a:pt x="859" y="1123"/>
                  </a:lnTo>
                  <a:lnTo>
                    <a:pt x="847" y="1135"/>
                  </a:lnTo>
                  <a:lnTo>
                    <a:pt x="838" y="1149"/>
                  </a:lnTo>
                  <a:lnTo>
                    <a:pt x="821" y="1179"/>
                  </a:lnTo>
                  <a:lnTo>
                    <a:pt x="817" y="1189"/>
                  </a:lnTo>
                  <a:lnTo>
                    <a:pt x="816" y="1201"/>
                  </a:lnTo>
                  <a:lnTo>
                    <a:pt x="727" y="1227"/>
                  </a:lnTo>
                  <a:lnTo>
                    <a:pt x="683" y="1239"/>
                  </a:lnTo>
                  <a:lnTo>
                    <a:pt x="640" y="1251"/>
                  </a:lnTo>
                  <a:lnTo>
                    <a:pt x="594" y="1261"/>
                  </a:lnTo>
                  <a:lnTo>
                    <a:pt x="550" y="1271"/>
                  </a:lnTo>
                  <a:lnTo>
                    <a:pt x="461" y="1285"/>
                  </a:lnTo>
                  <a:lnTo>
                    <a:pt x="370" y="1295"/>
                  </a:lnTo>
                  <a:lnTo>
                    <a:pt x="324" y="1297"/>
                  </a:lnTo>
                  <a:lnTo>
                    <a:pt x="312" y="1297"/>
                  </a:lnTo>
                  <a:lnTo>
                    <a:pt x="306" y="1297"/>
                  </a:lnTo>
                  <a:lnTo>
                    <a:pt x="301" y="1298"/>
                  </a:lnTo>
                  <a:lnTo>
                    <a:pt x="280" y="1301"/>
                  </a:lnTo>
                  <a:lnTo>
                    <a:pt x="233" y="1301"/>
                  </a:lnTo>
                  <a:lnTo>
                    <a:pt x="187" y="1301"/>
                  </a:lnTo>
                  <a:lnTo>
                    <a:pt x="96" y="1298"/>
                  </a:lnTo>
                  <a:lnTo>
                    <a:pt x="72" y="1297"/>
                  </a:lnTo>
                  <a:lnTo>
                    <a:pt x="72" y="1295"/>
                  </a:lnTo>
                  <a:lnTo>
                    <a:pt x="72" y="1277"/>
                  </a:lnTo>
                  <a:lnTo>
                    <a:pt x="74" y="1261"/>
                  </a:lnTo>
                  <a:lnTo>
                    <a:pt x="80" y="1231"/>
                  </a:lnTo>
                  <a:lnTo>
                    <a:pt x="90" y="1203"/>
                  </a:lnTo>
                  <a:lnTo>
                    <a:pt x="103" y="1181"/>
                  </a:lnTo>
                  <a:lnTo>
                    <a:pt x="119" y="1160"/>
                  </a:lnTo>
                  <a:lnTo>
                    <a:pt x="139" y="1143"/>
                  </a:lnTo>
                  <a:lnTo>
                    <a:pt x="162" y="1129"/>
                  </a:lnTo>
                  <a:lnTo>
                    <a:pt x="188" y="1118"/>
                  </a:lnTo>
                  <a:lnTo>
                    <a:pt x="191" y="1113"/>
                  </a:lnTo>
                  <a:lnTo>
                    <a:pt x="191" y="1110"/>
                  </a:lnTo>
                  <a:lnTo>
                    <a:pt x="192" y="1105"/>
                  </a:lnTo>
                  <a:lnTo>
                    <a:pt x="236" y="1107"/>
                  </a:lnTo>
                  <a:lnTo>
                    <a:pt x="280" y="1108"/>
                  </a:lnTo>
                  <a:lnTo>
                    <a:pt x="289" y="1107"/>
                  </a:lnTo>
                  <a:lnTo>
                    <a:pt x="300" y="1107"/>
                  </a:lnTo>
                  <a:lnTo>
                    <a:pt x="322" y="1107"/>
                  </a:lnTo>
                  <a:lnTo>
                    <a:pt x="361" y="1105"/>
                  </a:lnTo>
                  <a:lnTo>
                    <a:pt x="370" y="1102"/>
                  </a:lnTo>
                  <a:lnTo>
                    <a:pt x="379" y="1101"/>
                  </a:lnTo>
                  <a:lnTo>
                    <a:pt x="398" y="1099"/>
                  </a:lnTo>
                  <a:lnTo>
                    <a:pt x="433" y="1092"/>
                  </a:lnTo>
                  <a:lnTo>
                    <a:pt x="467" y="1082"/>
                  </a:lnTo>
                  <a:lnTo>
                    <a:pt x="474" y="1078"/>
                  </a:lnTo>
                  <a:lnTo>
                    <a:pt x="482" y="1076"/>
                  </a:lnTo>
                  <a:lnTo>
                    <a:pt x="499" y="1071"/>
                  </a:lnTo>
                  <a:lnTo>
                    <a:pt x="500" y="1069"/>
                  </a:lnTo>
                  <a:lnTo>
                    <a:pt x="503" y="1066"/>
                  </a:lnTo>
                  <a:lnTo>
                    <a:pt x="503" y="1062"/>
                  </a:lnTo>
                  <a:lnTo>
                    <a:pt x="504" y="1057"/>
                  </a:lnTo>
                  <a:lnTo>
                    <a:pt x="504" y="1033"/>
                  </a:lnTo>
                  <a:lnTo>
                    <a:pt x="480" y="1035"/>
                  </a:lnTo>
                  <a:lnTo>
                    <a:pt x="451" y="1039"/>
                  </a:lnTo>
                  <a:lnTo>
                    <a:pt x="424" y="1041"/>
                  </a:lnTo>
                  <a:lnTo>
                    <a:pt x="395" y="1042"/>
                  </a:lnTo>
                  <a:lnTo>
                    <a:pt x="366" y="1044"/>
                  </a:lnTo>
                  <a:lnTo>
                    <a:pt x="335" y="1042"/>
                  </a:lnTo>
                  <a:lnTo>
                    <a:pt x="304" y="1040"/>
                  </a:lnTo>
                  <a:lnTo>
                    <a:pt x="287" y="1038"/>
                  </a:lnTo>
                  <a:lnTo>
                    <a:pt x="282" y="1036"/>
                  </a:lnTo>
                  <a:lnTo>
                    <a:pt x="278" y="1036"/>
                  </a:lnTo>
                  <a:lnTo>
                    <a:pt x="271" y="1036"/>
                  </a:lnTo>
                  <a:lnTo>
                    <a:pt x="240" y="1033"/>
                  </a:lnTo>
                  <a:lnTo>
                    <a:pt x="239" y="1038"/>
                  </a:lnTo>
                  <a:lnTo>
                    <a:pt x="239" y="1041"/>
                  </a:lnTo>
                  <a:lnTo>
                    <a:pt x="236" y="1046"/>
                  </a:lnTo>
                  <a:lnTo>
                    <a:pt x="167" y="1065"/>
                  </a:lnTo>
                  <a:lnTo>
                    <a:pt x="131" y="1072"/>
                  </a:lnTo>
                  <a:lnTo>
                    <a:pt x="121" y="1074"/>
                  </a:lnTo>
                  <a:lnTo>
                    <a:pt x="113" y="1076"/>
                  </a:lnTo>
                  <a:lnTo>
                    <a:pt x="96" y="1081"/>
                  </a:lnTo>
                  <a:lnTo>
                    <a:pt x="95" y="1086"/>
                  </a:lnTo>
                  <a:lnTo>
                    <a:pt x="94" y="1088"/>
                  </a:lnTo>
                  <a:lnTo>
                    <a:pt x="94" y="1092"/>
                  </a:lnTo>
                  <a:lnTo>
                    <a:pt x="91" y="1095"/>
                  </a:lnTo>
                  <a:lnTo>
                    <a:pt x="90" y="1100"/>
                  </a:lnTo>
                  <a:lnTo>
                    <a:pt x="65" y="1134"/>
                  </a:lnTo>
                  <a:lnTo>
                    <a:pt x="42" y="1171"/>
                  </a:lnTo>
                  <a:lnTo>
                    <a:pt x="19" y="1208"/>
                  </a:lnTo>
                  <a:lnTo>
                    <a:pt x="0" y="1249"/>
                  </a:lnTo>
                  <a:lnTo>
                    <a:pt x="11" y="1274"/>
                  </a:lnTo>
                  <a:lnTo>
                    <a:pt x="24" y="1297"/>
                  </a:lnTo>
                  <a:lnTo>
                    <a:pt x="40" y="1317"/>
                  </a:lnTo>
                  <a:lnTo>
                    <a:pt x="59" y="1335"/>
                  </a:lnTo>
                  <a:lnTo>
                    <a:pt x="79" y="1351"/>
                  </a:lnTo>
                  <a:lnTo>
                    <a:pt x="102" y="1364"/>
                  </a:lnTo>
                  <a:lnTo>
                    <a:pt x="127" y="1375"/>
                  </a:lnTo>
                  <a:lnTo>
                    <a:pt x="156" y="1386"/>
                  </a:lnTo>
                  <a:lnTo>
                    <a:pt x="184" y="1392"/>
                  </a:lnTo>
                  <a:lnTo>
                    <a:pt x="216" y="1395"/>
                  </a:lnTo>
                  <a:lnTo>
                    <a:pt x="251" y="1397"/>
                  </a:lnTo>
                  <a:lnTo>
                    <a:pt x="288" y="1398"/>
                  </a:lnTo>
                  <a:lnTo>
                    <a:pt x="325" y="1394"/>
                  </a:lnTo>
                  <a:lnTo>
                    <a:pt x="367" y="1388"/>
                  </a:lnTo>
                  <a:lnTo>
                    <a:pt x="410" y="1380"/>
                  </a:lnTo>
                  <a:lnTo>
                    <a:pt x="457" y="1371"/>
                  </a:lnTo>
                  <a:lnTo>
                    <a:pt x="480" y="1369"/>
                  </a:lnTo>
                  <a:lnTo>
                    <a:pt x="539" y="1350"/>
                  </a:lnTo>
                  <a:lnTo>
                    <a:pt x="596" y="1329"/>
                  </a:lnTo>
                  <a:lnTo>
                    <a:pt x="653" y="1308"/>
                  </a:lnTo>
                  <a:lnTo>
                    <a:pt x="709" y="1286"/>
                  </a:lnTo>
                  <a:lnTo>
                    <a:pt x="762" y="1261"/>
                  </a:lnTo>
                  <a:lnTo>
                    <a:pt x="815" y="1236"/>
                  </a:lnTo>
                  <a:lnTo>
                    <a:pt x="865" y="1209"/>
                  </a:lnTo>
                  <a:lnTo>
                    <a:pt x="916" y="1182"/>
                  </a:lnTo>
                  <a:lnTo>
                    <a:pt x="924" y="1178"/>
                  </a:lnTo>
                  <a:lnTo>
                    <a:pt x="936" y="1177"/>
                  </a:lnTo>
                  <a:lnTo>
                    <a:pt x="950" y="1137"/>
                  </a:lnTo>
                  <a:lnTo>
                    <a:pt x="968" y="1101"/>
                  </a:lnTo>
                  <a:lnTo>
                    <a:pt x="989" y="1068"/>
                  </a:lnTo>
                  <a:lnTo>
                    <a:pt x="1014" y="1039"/>
                  </a:lnTo>
                  <a:lnTo>
                    <a:pt x="1016" y="1035"/>
                  </a:lnTo>
                  <a:lnTo>
                    <a:pt x="1021" y="1034"/>
                  </a:lnTo>
                  <a:lnTo>
                    <a:pt x="1032" y="1033"/>
                  </a:lnTo>
                  <a:lnTo>
                    <a:pt x="1033" y="1010"/>
                  </a:lnTo>
                  <a:lnTo>
                    <a:pt x="1037" y="990"/>
                  </a:lnTo>
                  <a:lnTo>
                    <a:pt x="1042" y="972"/>
                  </a:lnTo>
                  <a:lnTo>
                    <a:pt x="1050" y="957"/>
                  </a:lnTo>
                  <a:lnTo>
                    <a:pt x="1054" y="948"/>
                  </a:lnTo>
                  <a:lnTo>
                    <a:pt x="1054" y="944"/>
                  </a:lnTo>
                  <a:lnTo>
                    <a:pt x="1055" y="942"/>
                  </a:lnTo>
                  <a:lnTo>
                    <a:pt x="1056" y="937"/>
                  </a:lnTo>
                  <a:lnTo>
                    <a:pt x="1063" y="931"/>
                  </a:lnTo>
                  <a:lnTo>
                    <a:pt x="1072" y="926"/>
                  </a:lnTo>
                  <a:lnTo>
                    <a:pt x="1088" y="915"/>
                  </a:lnTo>
                  <a:lnTo>
                    <a:pt x="1103" y="903"/>
                  </a:lnTo>
                  <a:lnTo>
                    <a:pt x="1117" y="890"/>
                  </a:lnTo>
                  <a:lnTo>
                    <a:pt x="1129" y="874"/>
                  </a:lnTo>
                  <a:lnTo>
                    <a:pt x="1141" y="858"/>
                  </a:lnTo>
                  <a:lnTo>
                    <a:pt x="1151" y="840"/>
                  </a:lnTo>
                  <a:lnTo>
                    <a:pt x="1156" y="830"/>
                  </a:lnTo>
                  <a:lnTo>
                    <a:pt x="1158" y="825"/>
                  </a:lnTo>
                  <a:lnTo>
                    <a:pt x="1159" y="823"/>
                  </a:lnTo>
                  <a:lnTo>
                    <a:pt x="1162" y="822"/>
                  </a:lnTo>
                  <a:lnTo>
                    <a:pt x="1166" y="818"/>
                  </a:lnTo>
                  <a:lnTo>
                    <a:pt x="1176" y="817"/>
                  </a:lnTo>
                  <a:lnTo>
                    <a:pt x="1180" y="776"/>
                  </a:lnTo>
                  <a:lnTo>
                    <a:pt x="1190" y="739"/>
                  </a:lnTo>
                  <a:lnTo>
                    <a:pt x="1206" y="703"/>
                  </a:lnTo>
                  <a:lnTo>
                    <a:pt x="1228" y="670"/>
                  </a:lnTo>
                  <a:lnTo>
                    <a:pt x="1254" y="638"/>
                  </a:lnTo>
                  <a:lnTo>
                    <a:pt x="1288" y="609"/>
                  </a:lnTo>
                  <a:lnTo>
                    <a:pt x="1326" y="581"/>
                  </a:lnTo>
                  <a:lnTo>
                    <a:pt x="1370" y="557"/>
                  </a:lnTo>
                  <a:lnTo>
                    <a:pt x="1380" y="554"/>
                  </a:lnTo>
                  <a:lnTo>
                    <a:pt x="1392" y="553"/>
                  </a:lnTo>
                  <a:lnTo>
                    <a:pt x="1418" y="548"/>
                  </a:lnTo>
                  <a:lnTo>
                    <a:pt x="1451" y="544"/>
                  </a:lnTo>
                  <a:lnTo>
                    <a:pt x="1487" y="542"/>
                  </a:lnTo>
                  <a:lnTo>
                    <a:pt x="1528" y="541"/>
                  </a:lnTo>
                  <a:lnTo>
                    <a:pt x="1571" y="539"/>
                  </a:lnTo>
                  <a:lnTo>
                    <a:pt x="1619" y="539"/>
                  </a:lnTo>
                  <a:lnTo>
                    <a:pt x="1670" y="539"/>
                  </a:lnTo>
                  <a:lnTo>
                    <a:pt x="1728" y="541"/>
                  </a:lnTo>
                  <a:lnTo>
                    <a:pt x="1728" y="553"/>
                  </a:lnTo>
                  <a:lnTo>
                    <a:pt x="1728" y="599"/>
                  </a:lnTo>
                  <a:lnTo>
                    <a:pt x="1730" y="648"/>
                  </a:lnTo>
                  <a:lnTo>
                    <a:pt x="1740" y="744"/>
                  </a:lnTo>
                  <a:lnTo>
                    <a:pt x="1742" y="744"/>
                  </a:lnTo>
                  <a:lnTo>
                    <a:pt x="1746" y="744"/>
                  </a:lnTo>
                  <a:lnTo>
                    <a:pt x="1752" y="745"/>
                  </a:lnTo>
                  <a:lnTo>
                    <a:pt x="1790" y="782"/>
                  </a:lnTo>
                  <a:lnTo>
                    <a:pt x="1808" y="801"/>
                  </a:lnTo>
                  <a:lnTo>
                    <a:pt x="1828" y="823"/>
                  </a:lnTo>
                  <a:lnTo>
                    <a:pt x="1860" y="867"/>
                  </a:lnTo>
                  <a:lnTo>
                    <a:pt x="1876" y="890"/>
                  </a:lnTo>
                  <a:lnTo>
                    <a:pt x="1891" y="915"/>
                  </a:lnTo>
                  <a:lnTo>
                    <a:pt x="1895" y="925"/>
                  </a:lnTo>
                  <a:lnTo>
                    <a:pt x="1896" y="937"/>
                  </a:lnTo>
                  <a:lnTo>
                    <a:pt x="1910" y="932"/>
                  </a:lnTo>
                  <a:lnTo>
                    <a:pt x="1925" y="931"/>
                  </a:lnTo>
                  <a:lnTo>
                    <a:pt x="1937" y="931"/>
                  </a:lnTo>
                  <a:lnTo>
                    <a:pt x="1949" y="933"/>
                  </a:lnTo>
                  <a:lnTo>
                    <a:pt x="1957" y="936"/>
                  </a:lnTo>
                  <a:lnTo>
                    <a:pt x="1966" y="940"/>
                  </a:lnTo>
                  <a:lnTo>
                    <a:pt x="1972" y="946"/>
                  </a:lnTo>
                  <a:lnTo>
                    <a:pt x="1978" y="956"/>
                  </a:lnTo>
                  <a:lnTo>
                    <a:pt x="1979" y="957"/>
                  </a:lnTo>
                  <a:lnTo>
                    <a:pt x="1982" y="960"/>
                  </a:lnTo>
                  <a:lnTo>
                    <a:pt x="1986" y="960"/>
                  </a:lnTo>
                  <a:lnTo>
                    <a:pt x="1992" y="961"/>
                  </a:lnTo>
                  <a:lnTo>
                    <a:pt x="2078" y="1029"/>
                  </a:lnTo>
                  <a:lnTo>
                    <a:pt x="2120" y="1064"/>
                  </a:lnTo>
                  <a:lnTo>
                    <a:pt x="2162" y="1101"/>
                  </a:lnTo>
                  <a:lnTo>
                    <a:pt x="2242" y="1177"/>
                  </a:lnTo>
                  <a:lnTo>
                    <a:pt x="2318" y="1257"/>
                  </a:lnTo>
                  <a:lnTo>
                    <a:pt x="2390" y="1340"/>
                  </a:lnTo>
                  <a:lnTo>
                    <a:pt x="2460" y="1428"/>
                  </a:lnTo>
                  <a:lnTo>
                    <a:pt x="2525" y="1518"/>
                  </a:lnTo>
                  <a:lnTo>
                    <a:pt x="2587" y="1613"/>
                  </a:lnTo>
                  <a:lnTo>
                    <a:pt x="2591" y="1621"/>
                  </a:lnTo>
                  <a:lnTo>
                    <a:pt x="2592" y="1633"/>
                  </a:lnTo>
                  <a:lnTo>
                    <a:pt x="2590" y="1633"/>
                  </a:lnTo>
                  <a:lnTo>
                    <a:pt x="2545" y="1634"/>
                  </a:lnTo>
                  <a:lnTo>
                    <a:pt x="2525" y="1637"/>
                  </a:lnTo>
                  <a:lnTo>
                    <a:pt x="2507" y="1641"/>
                  </a:lnTo>
                  <a:lnTo>
                    <a:pt x="2472" y="1655"/>
                  </a:lnTo>
                  <a:lnTo>
                    <a:pt x="2456" y="1663"/>
                  </a:lnTo>
                  <a:lnTo>
                    <a:pt x="2443" y="1675"/>
                  </a:lnTo>
                  <a:lnTo>
                    <a:pt x="2438" y="1676"/>
                  </a:lnTo>
                  <a:lnTo>
                    <a:pt x="2435" y="1679"/>
                  </a:lnTo>
                  <a:lnTo>
                    <a:pt x="2431" y="1679"/>
                  </a:lnTo>
                  <a:lnTo>
                    <a:pt x="2429" y="1680"/>
                  </a:lnTo>
                  <a:lnTo>
                    <a:pt x="2424" y="1681"/>
                  </a:lnTo>
                  <a:lnTo>
                    <a:pt x="2507" y="1708"/>
                  </a:lnTo>
                  <a:lnTo>
                    <a:pt x="2550" y="1718"/>
                  </a:lnTo>
                  <a:lnTo>
                    <a:pt x="2596" y="1728"/>
                  </a:lnTo>
                  <a:lnTo>
                    <a:pt x="2640" y="1735"/>
                  </a:lnTo>
                  <a:lnTo>
                    <a:pt x="2687" y="1742"/>
                  </a:lnTo>
                  <a:lnTo>
                    <a:pt x="2735" y="1747"/>
                  </a:lnTo>
                  <a:lnTo>
                    <a:pt x="2784" y="1751"/>
                  </a:lnTo>
                  <a:lnTo>
                    <a:pt x="2833" y="1752"/>
                  </a:lnTo>
                  <a:lnTo>
                    <a:pt x="2884" y="1752"/>
                  </a:lnTo>
                  <a:lnTo>
                    <a:pt x="2935" y="1750"/>
                  </a:lnTo>
                  <a:lnTo>
                    <a:pt x="2989" y="1747"/>
                  </a:lnTo>
                  <a:lnTo>
                    <a:pt x="3098" y="1735"/>
                  </a:lnTo>
                  <a:lnTo>
                    <a:pt x="3155" y="1727"/>
                  </a:lnTo>
                  <a:lnTo>
                    <a:pt x="3214" y="1717"/>
                  </a:lnTo>
                  <a:lnTo>
                    <a:pt x="3214" y="1716"/>
                  </a:lnTo>
                  <a:lnTo>
                    <a:pt x="3215" y="1714"/>
                  </a:lnTo>
                  <a:lnTo>
                    <a:pt x="3215" y="1710"/>
                  </a:lnTo>
                  <a:lnTo>
                    <a:pt x="3216" y="1705"/>
                  </a:lnTo>
                  <a:lnTo>
                    <a:pt x="3212" y="1673"/>
                  </a:lnTo>
                  <a:lnTo>
                    <a:pt x="3209" y="1644"/>
                  </a:lnTo>
                  <a:lnTo>
                    <a:pt x="3203" y="1616"/>
                  </a:lnTo>
                  <a:lnTo>
                    <a:pt x="3196" y="1592"/>
                  </a:lnTo>
                  <a:lnTo>
                    <a:pt x="3185" y="1568"/>
                  </a:lnTo>
                  <a:lnTo>
                    <a:pt x="3173" y="1548"/>
                  </a:lnTo>
                  <a:lnTo>
                    <a:pt x="3160" y="1527"/>
                  </a:lnTo>
                  <a:lnTo>
                    <a:pt x="3145" y="1512"/>
                  </a:lnTo>
                  <a:lnTo>
                    <a:pt x="3127" y="1495"/>
                  </a:lnTo>
                  <a:lnTo>
                    <a:pt x="3108" y="1482"/>
                  </a:lnTo>
                  <a:lnTo>
                    <a:pt x="3086" y="1469"/>
                  </a:lnTo>
                  <a:lnTo>
                    <a:pt x="3064" y="1460"/>
                  </a:lnTo>
                  <a:lnTo>
                    <a:pt x="3038" y="1452"/>
                  </a:lnTo>
                  <a:lnTo>
                    <a:pt x="3011" y="1447"/>
                  </a:lnTo>
                  <a:lnTo>
                    <a:pt x="2982" y="1442"/>
                  </a:lnTo>
                  <a:lnTo>
                    <a:pt x="2952" y="1441"/>
                  </a:lnTo>
                  <a:lnTo>
                    <a:pt x="2928" y="1441"/>
                  </a:lnTo>
                  <a:lnTo>
                    <a:pt x="2911" y="1441"/>
                  </a:lnTo>
                  <a:lnTo>
                    <a:pt x="2898" y="1440"/>
                  </a:lnTo>
                  <a:lnTo>
                    <a:pt x="2885" y="1436"/>
                  </a:lnTo>
                  <a:lnTo>
                    <a:pt x="2874" y="1431"/>
                  </a:lnTo>
                  <a:lnTo>
                    <a:pt x="2863" y="1424"/>
                  </a:lnTo>
                  <a:lnTo>
                    <a:pt x="2856" y="1417"/>
                  </a:lnTo>
                  <a:lnTo>
                    <a:pt x="2849" y="1407"/>
                  </a:lnTo>
                  <a:lnTo>
                    <a:pt x="2845" y="1397"/>
                  </a:lnTo>
                  <a:lnTo>
                    <a:pt x="2840" y="1393"/>
                  </a:lnTo>
                  <a:lnTo>
                    <a:pt x="2837" y="1393"/>
                  </a:lnTo>
                  <a:lnTo>
                    <a:pt x="2832" y="1393"/>
                  </a:lnTo>
                  <a:lnTo>
                    <a:pt x="2824" y="1358"/>
                  </a:lnTo>
                  <a:lnTo>
                    <a:pt x="2814" y="1326"/>
                  </a:lnTo>
                  <a:lnTo>
                    <a:pt x="2802" y="1296"/>
                  </a:lnTo>
                  <a:lnTo>
                    <a:pt x="2789" y="1271"/>
                  </a:lnTo>
                  <a:lnTo>
                    <a:pt x="2785" y="1260"/>
                  </a:lnTo>
                  <a:lnTo>
                    <a:pt x="2784" y="1249"/>
                  </a:lnTo>
                  <a:lnTo>
                    <a:pt x="2759" y="1236"/>
                  </a:lnTo>
                  <a:lnTo>
                    <a:pt x="2747" y="1229"/>
                  </a:lnTo>
                  <a:lnTo>
                    <a:pt x="2737" y="1221"/>
                  </a:lnTo>
                  <a:lnTo>
                    <a:pt x="2719" y="1202"/>
                  </a:lnTo>
                  <a:lnTo>
                    <a:pt x="2704" y="1182"/>
                  </a:lnTo>
                  <a:lnTo>
                    <a:pt x="2698" y="1178"/>
                  </a:lnTo>
                  <a:lnTo>
                    <a:pt x="2688" y="1177"/>
                  </a:lnTo>
                  <a:lnTo>
                    <a:pt x="2665" y="1120"/>
                  </a:lnTo>
                  <a:lnTo>
                    <a:pt x="2641" y="1066"/>
                  </a:lnTo>
                  <a:lnTo>
                    <a:pt x="2614" y="1015"/>
                  </a:lnTo>
                  <a:lnTo>
                    <a:pt x="2599" y="990"/>
                  </a:lnTo>
                  <a:lnTo>
                    <a:pt x="2586" y="967"/>
                  </a:lnTo>
                  <a:lnTo>
                    <a:pt x="2554" y="920"/>
                  </a:lnTo>
                  <a:lnTo>
                    <a:pt x="2536" y="897"/>
                  </a:lnTo>
                  <a:lnTo>
                    <a:pt x="2519" y="877"/>
                  </a:lnTo>
                  <a:lnTo>
                    <a:pt x="2500" y="855"/>
                  </a:lnTo>
                  <a:lnTo>
                    <a:pt x="2482" y="836"/>
                  </a:lnTo>
                  <a:lnTo>
                    <a:pt x="2443" y="799"/>
                  </a:lnTo>
                  <a:lnTo>
                    <a:pt x="2438" y="795"/>
                  </a:lnTo>
                  <a:lnTo>
                    <a:pt x="2435" y="794"/>
                  </a:lnTo>
                  <a:lnTo>
                    <a:pt x="2424" y="793"/>
                  </a:lnTo>
                  <a:lnTo>
                    <a:pt x="2398" y="722"/>
                  </a:lnTo>
                  <a:lnTo>
                    <a:pt x="2366" y="654"/>
                  </a:lnTo>
                  <a:lnTo>
                    <a:pt x="2362" y="650"/>
                  </a:lnTo>
                  <a:lnTo>
                    <a:pt x="2352" y="649"/>
                  </a:lnTo>
                  <a:lnTo>
                    <a:pt x="2352" y="457"/>
                  </a:lnTo>
                  <a:close/>
                  <a:moveTo>
                    <a:pt x="2244" y="553"/>
                  </a:moveTo>
                  <a:lnTo>
                    <a:pt x="2256" y="553"/>
                  </a:lnTo>
                  <a:lnTo>
                    <a:pt x="2264" y="573"/>
                  </a:lnTo>
                  <a:lnTo>
                    <a:pt x="2275" y="596"/>
                  </a:lnTo>
                  <a:lnTo>
                    <a:pt x="2286" y="619"/>
                  </a:lnTo>
                  <a:lnTo>
                    <a:pt x="2299" y="644"/>
                  </a:lnTo>
                  <a:lnTo>
                    <a:pt x="2327" y="696"/>
                  </a:lnTo>
                  <a:lnTo>
                    <a:pt x="2359" y="751"/>
                  </a:lnTo>
                  <a:lnTo>
                    <a:pt x="2380" y="786"/>
                  </a:lnTo>
                  <a:lnTo>
                    <a:pt x="2404" y="823"/>
                  </a:lnTo>
                  <a:lnTo>
                    <a:pt x="2418" y="844"/>
                  </a:lnTo>
                  <a:lnTo>
                    <a:pt x="2422" y="853"/>
                  </a:lnTo>
                  <a:lnTo>
                    <a:pt x="2424" y="865"/>
                  </a:lnTo>
                  <a:lnTo>
                    <a:pt x="2401" y="894"/>
                  </a:lnTo>
                  <a:lnTo>
                    <a:pt x="2380" y="922"/>
                  </a:lnTo>
                  <a:lnTo>
                    <a:pt x="2356" y="949"/>
                  </a:lnTo>
                  <a:lnTo>
                    <a:pt x="2344" y="962"/>
                  </a:lnTo>
                  <a:lnTo>
                    <a:pt x="2333" y="976"/>
                  </a:lnTo>
                  <a:lnTo>
                    <a:pt x="2306" y="1002"/>
                  </a:lnTo>
                  <a:lnTo>
                    <a:pt x="2293" y="1014"/>
                  </a:lnTo>
                  <a:lnTo>
                    <a:pt x="2281" y="1027"/>
                  </a:lnTo>
                  <a:lnTo>
                    <a:pt x="2254" y="1051"/>
                  </a:lnTo>
                  <a:lnTo>
                    <a:pt x="2227" y="1075"/>
                  </a:lnTo>
                  <a:lnTo>
                    <a:pt x="2222" y="1076"/>
                  </a:lnTo>
                  <a:lnTo>
                    <a:pt x="2219" y="1078"/>
                  </a:lnTo>
                  <a:lnTo>
                    <a:pt x="2215" y="1078"/>
                  </a:lnTo>
                  <a:lnTo>
                    <a:pt x="2213" y="1080"/>
                  </a:lnTo>
                  <a:lnTo>
                    <a:pt x="2208" y="1081"/>
                  </a:lnTo>
                  <a:lnTo>
                    <a:pt x="2214" y="1069"/>
                  </a:lnTo>
                  <a:lnTo>
                    <a:pt x="2214" y="1068"/>
                  </a:lnTo>
                  <a:lnTo>
                    <a:pt x="2227" y="1035"/>
                  </a:lnTo>
                  <a:lnTo>
                    <a:pt x="2243" y="1005"/>
                  </a:lnTo>
                  <a:lnTo>
                    <a:pt x="2260" y="976"/>
                  </a:lnTo>
                  <a:lnTo>
                    <a:pt x="2279" y="950"/>
                  </a:lnTo>
                  <a:lnTo>
                    <a:pt x="2298" y="924"/>
                  </a:lnTo>
                  <a:lnTo>
                    <a:pt x="2321" y="900"/>
                  </a:lnTo>
                  <a:lnTo>
                    <a:pt x="2344" y="877"/>
                  </a:lnTo>
                  <a:lnTo>
                    <a:pt x="2370" y="858"/>
                  </a:lnTo>
                  <a:lnTo>
                    <a:pt x="2370" y="855"/>
                  </a:lnTo>
                  <a:lnTo>
                    <a:pt x="2370" y="854"/>
                  </a:lnTo>
                  <a:lnTo>
                    <a:pt x="2371" y="854"/>
                  </a:lnTo>
                  <a:lnTo>
                    <a:pt x="2374" y="850"/>
                  </a:lnTo>
                  <a:lnTo>
                    <a:pt x="2375" y="846"/>
                  </a:lnTo>
                  <a:lnTo>
                    <a:pt x="2376" y="841"/>
                  </a:lnTo>
                  <a:lnTo>
                    <a:pt x="2315" y="876"/>
                  </a:lnTo>
                  <a:lnTo>
                    <a:pt x="2258" y="915"/>
                  </a:lnTo>
                  <a:lnTo>
                    <a:pt x="2204" y="957"/>
                  </a:lnTo>
                  <a:lnTo>
                    <a:pt x="2178" y="979"/>
                  </a:lnTo>
                  <a:lnTo>
                    <a:pt x="2154" y="1003"/>
                  </a:lnTo>
                  <a:lnTo>
                    <a:pt x="2149" y="1004"/>
                  </a:lnTo>
                  <a:lnTo>
                    <a:pt x="2146" y="1006"/>
                  </a:lnTo>
                  <a:lnTo>
                    <a:pt x="2141" y="1008"/>
                  </a:lnTo>
                  <a:lnTo>
                    <a:pt x="2136" y="1009"/>
                  </a:lnTo>
                  <a:lnTo>
                    <a:pt x="2143" y="996"/>
                  </a:lnTo>
                  <a:lnTo>
                    <a:pt x="2159" y="963"/>
                  </a:lnTo>
                  <a:lnTo>
                    <a:pt x="2178" y="933"/>
                  </a:lnTo>
                  <a:lnTo>
                    <a:pt x="2197" y="904"/>
                  </a:lnTo>
                  <a:lnTo>
                    <a:pt x="2220" y="878"/>
                  </a:lnTo>
                  <a:lnTo>
                    <a:pt x="2243" y="852"/>
                  </a:lnTo>
                  <a:lnTo>
                    <a:pt x="2268" y="829"/>
                  </a:lnTo>
                  <a:lnTo>
                    <a:pt x="2293" y="806"/>
                  </a:lnTo>
                  <a:lnTo>
                    <a:pt x="2322" y="786"/>
                  </a:lnTo>
                  <a:lnTo>
                    <a:pt x="2322" y="783"/>
                  </a:lnTo>
                  <a:lnTo>
                    <a:pt x="2322" y="782"/>
                  </a:lnTo>
                  <a:lnTo>
                    <a:pt x="2323" y="782"/>
                  </a:lnTo>
                  <a:lnTo>
                    <a:pt x="2326" y="778"/>
                  </a:lnTo>
                  <a:lnTo>
                    <a:pt x="2327" y="774"/>
                  </a:lnTo>
                  <a:lnTo>
                    <a:pt x="2328" y="769"/>
                  </a:lnTo>
                  <a:lnTo>
                    <a:pt x="2298" y="777"/>
                  </a:lnTo>
                  <a:lnTo>
                    <a:pt x="2270" y="788"/>
                  </a:lnTo>
                  <a:lnTo>
                    <a:pt x="2244" y="799"/>
                  </a:lnTo>
                  <a:lnTo>
                    <a:pt x="2220" y="812"/>
                  </a:lnTo>
                  <a:lnTo>
                    <a:pt x="2196" y="825"/>
                  </a:lnTo>
                  <a:lnTo>
                    <a:pt x="2174" y="841"/>
                  </a:lnTo>
                  <a:lnTo>
                    <a:pt x="2154" y="858"/>
                  </a:lnTo>
                  <a:lnTo>
                    <a:pt x="2136" y="877"/>
                  </a:lnTo>
                  <a:lnTo>
                    <a:pt x="2136" y="865"/>
                  </a:lnTo>
                  <a:lnTo>
                    <a:pt x="2160" y="829"/>
                  </a:lnTo>
                  <a:lnTo>
                    <a:pt x="2188" y="796"/>
                  </a:lnTo>
                  <a:lnTo>
                    <a:pt x="2218" y="765"/>
                  </a:lnTo>
                  <a:lnTo>
                    <a:pt x="2250" y="738"/>
                  </a:lnTo>
                  <a:lnTo>
                    <a:pt x="2250" y="735"/>
                  </a:lnTo>
                  <a:lnTo>
                    <a:pt x="2250" y="734"/>
                  </a:lnTo>
                  <a:lnTo>
                    <a:pt x="2251" y="734"/>
                  </a:lnTo>
                  <a:lnTo>
                    <a:pt x="2254" y="730"/>
                  </a:lnTo>
                  <a:lnTo>
                    <a:pt x="2255" y="726"/>
                  </a:lnTo>
                  <a:lnTo>
                    <a:pt x="2256" y="721"/>
                  </a:lnTo>
                  <a:lnTo>
                    <a:pt x="2250" y="681"/>
                  </a:lnTo>
                  <a:lnTo>
                    <a:pt x="2246" y="642"/>
                  </a:lnTo>
                  <a:lnTo>
                    <a:pt x="2244" y="597"/>
                  </a:lnTo>
                  <a:lnTo>
                    <a:pt x="2244" y="553"/>
                  </a:lnTo>
                  <a:close/>
                  <a:moveTo>
                    <a:pt x="2352" y="1153"/>
                  </a:moveTo>
                  <a:lnTo>
                    <a:pt x="2352" y="1129"/>
                  </a:lnTo>
                  <a:lnTo>
                    <a:pt x="2376" y="1112"/>
                  </a:lnTo>
                  <a:lnTo>
                    <a:pt x="2396" y="1098"/>
                  </a:lnTo>
                  <a:lnTo>
                    <a:pt x="2412" y="1083"/>
                  </a:lnTo>
                  <a:lnTo>
                    <a:pt x="2425" y="1069"/>
                  </a:lnTo>
                  <a:lnTo>
                    <a:pt x="2434" y="1054"/>
                  </a:lnTo>
                  <a:lnTo>
                    <a:pt x="2438" y="1040"/>
                  </a:lnTo>
                  <a:lnTo>
                    <a:pt x="2440" y="1026"/>
                  </a:lnTo>
                  <a:lnTo>
                    <a:pt x="2437" y="1012"/>
                  </a:lnTo>
                  <a:lnTo>
                    <a:pt x="2432" y="1009"/>
                  </a:lnTo>
                  <a:lnTo>
                    <a:pt x="2429" y="1009"/>
                  </a:lnTo>
                  <a:lnTo>
                    <a:pt x="2424" y="1009"/>
                  </a:lnTo>
                  <a:lnTo>
                    <a:pt x="2412" y="1008"/>
                  </a:lnTo>
                  <a:lnTo>
                    <a:pt x="2404" y="1008"/>
                  </a:lnTo>
                  <a:lnTo>
                    <a:pt x="2396" y="1006"/>
                  </a:lnTo>
                  <a:lnTo>
                    <a:pt x="2392" y="1005"/>
                  </a:lnTo>
                  <a:lnTo>
                    <a:pt x="2387" y="1002"/>
                  </a:lnTo>
                  <a:lnTo>
                    <a:pt x="2384" y="998"/>
                  </a:lnTo>
                  <a:lnTo>
                    <a:pt x="2383" y="993"/>
                  </a:lnTo>
                  <a:lnTo>
                    <a:pt x="2386" y="990"/>
                  </a:lnTo>
                  <a:lnTo>
                    <a:pt x="2387" y="982"/>
                  </a:lnTo>
                  <a:lnTo>
                    <a:pt x="2392" y="975"/>
                  </a:lnTo>
                  <a:lnTo>
                    <a:pt x="2398" y="967"/>
                  </a:lnTo>
                  <a:lnTo>
                    <a:pt x="2406" y="960"/>
                  </a:lnTo>
                  <a:lnTo>
                    <a:pt x="2414" y="950"/>
                  </a:lnTo>
                  <a:lnTo>
                    <a:pt x="2425" y="940"/>
                  </a:lnTo>
                  <a:lnTo>
                    <a:pt x="2437" y="930"/>
                  </a:lnTo>
                  <a:lnTo>
                    <a:pt x="2453" y="919"/>
                  </a:lnTo>
                  <a:lnTo>
                    <a:pt x="2461" y="914"/>
                  </a:lnTo>
                  <a:lnTo>
                    <a:pt x="2472" y="913"/>
                  </a:lnTo>
                  <a:lnTo>
                    <a:pt x="2526" y="991"/>
                  </a:lnTo>
                  <a:lnTo>
                    <a:pt x="2579" y="1072"/>
                  </a:lnTo>
                  <a:lnTo>
                    <a:pt x="2628" y="1155"/>
                  </a:lnTo>
                  <a:lnTo>
                    <a:pt x="2677" y="1241"/>
                  </a:lnTo>
                  <a:lnTo>
                    <a:pt x="2683" y="1251"/>
                  </a:lnTo>
                  <a:lnTo>
                    <a:pt x="2687" y="1261"/>
                  </a:lnTo>
                  <a:lnTo>
                    <a:pt x="2688" y="1273"/>
                  </a:lnTo>
                  <a:lnTo>
                    <a:pt x="2698" y="1274"/>
                  </a:lnTo>
                  <a:lnTo>
                    <a:pt x="2702" y="1278"/>
                  </a:lnTo>
                  <a:lnTo>
                    <a:pt x="2737" y="1339"/>
                  </a:lnTo>
                  <a:lnTo>
                    <a:pt x="2776" y="1399"/>
                  </a:lnTo>
                  <a:lnTo>
                    <a:pt x="2814" y="1457"/>
                  </a:lnTo>
                  <a:lnTo>
                    <a:pt x="2856" y="1513"/>
                  </a:lnTo>
                  <a:lnTo>
                    <a:pt x="2880" y="1513"/>
                  </a:lnTo>
                  <a:lnTo>
                    <a:pt x="2963" y="1512"/>
                  </a:lnTo>
                  <a:lnTo>
                    <a:pt x="3048" y="1513"/>
                  </a:lnTo>
                  <a:lnTo>
                    <a:pt x="3048" y="1518"/>
                  </a:lnTo>
                  <a:lnTo>
                    <a:pt x="3048" y="1521"/>
                  </a:lnTo>
                  <a:lnTo>
                    <a:pt x="3052" y="1526"/>
                  </a:lnTo>
                  <a:lnTo>
                    <a:pt x="3070" y="1532"/>
                  </a:lnTo>
                  <a:lnTo>
                    <a:pt x="3086" y="1542"/>
                  </a:lnTo>
                  <a:lnTo>
                    <a:pt x="3101" y="1551"/>
                  </a:lnTo>
                  <a:lnTo>
                    <a:pt x="3114" y="1565"/>
                  </a:lnTo>
                  <a:lnTo>
                    <a:pt x="3124" y="1578"/>
                  </a:lnTo>
                  <a:lnTo>
                    <a:pt x="3132" y="1595"/>
                  </a:lnTo>
                  <a:lnTo>
                    <a:pt x="3138" y="1613"/>
                  </a:lnTo>
                  <a:lnTo>
                    <a:pt x="3144" y="1633"/>
                  </a:lnTo>
                  <a:lnTo>
                    <a:pt x="3143" y="1638"/>
                  </a:lnTo>
                  <a:lnTo>
                    <a:pt x="3143" y="1641"/>
                  </a:lnTo>
                  <a:lnTo>
                    <a:pt x="3140" y="1646"/>
                  </a:lnTo>
                  <a:lnTo>
                    <a:pt x="3113" y="1653"/>
                  </a:lnTo>
                  <a:lnTo>
                    <a:pt x="3086" y="1661"/>
                  </a:lnTo>
                  <a:lnTo>
                    <a:pt x="3034" y="1673"/>
                  </a:lnTo>
                  <a:lnTo>
                    <a:pt x="3019" y="1674"/>
                  </a:lnTo>
                  <a:lnTo>
                    <a:pt x="3006" y="1676"/>
                  </a:lnTo>
                  <a:lnTo>
                    <a:pt x="2980" y="1680"/>
                  </a:lnTo>
                  <a:lnTo>
                    <a:pt x="2927" y="1684"/>
                  </a:lnTo>
                  <a:lnTo>
                    <a:pt x="2872" y="1682"/>
                  </a:lnTo>
                  <a:lnTo>
                    <a:pt x="2819" y="1678"/>
                  </a:lnTo>
                  <a:lnTo>
                    <a:pt x="2791" y="1673"/>
                  </a:lnTo>
                  <a:lnTo>
                    <a:pt x="2765" y="1669"/>
                  </a:lnTo>
                  <a:lnTo>
                    <a:pt x="2712" y="1657"/>
                  </a:lnTo>
                  <a:lnTo>
                    <a:pt x="2706" y="1656"/>
                  </a:lnTo>
                  <a:lnTo>
                    <a:pt x="2702" y="1656"/>
                  </a:lnTo>
                  <a:lnTo>
                    <a:pt x="2699" y="1653"/>
                  </a:lnTo>
                  <a:lnTo>
                    <a:pt x="2698" y="1652"/>
                  </a:lnTo>
                  <a:lnTo>
                    <a:pt x="2684" y="1626"/>
                  </a:lnTo>
                  <a:lnTo>
                    <a:pt x="2671" y="1603"/>
                  </a:lnTo>
                  <a:lnTo>
                    <a:pt x="2657" y="1580"/>
                  </a:lnTo>
                  <a:lnTo>
                    <a:pt x="2642" y="1560"/>
                  </a:lnTo>
                  <a:lnTo>
                    <a:pt x="2624" y="1539"/>
                  </a:lnTo>
                  <a:lnTo>
                    <a:pt x="2606" y="1521"/>
                  </a:lnTo>
                  <a:lnTo>
                    <a:pt x="2587" y="1503"/>
                  </a:lnTo>
                  <a:lnTo>
                    <a:pt x="2568" y="1489"/>
                  </a:lnTo>
                  <a:lnTo>
                    <a:pt x="2567" y="1477"/>
                  </a:lnTo>
                  <a:lnTo>
                    <a:pt x="2564" y="1466"/>
                  </a:lnTo>
                  <a:lnTo>
                    <a:pt x="2543" y="1417"/>
                  </a:lnTo>
                  <a:lnTo>
                    <a:pt x="2520" y="1369"/>
                  </a:lnTo>
                  <a:lnTo>
                    <a:pt x="2575" y="1327"/>
                  </a:lnTo>
                  <a:lnTo>
                    <a:pt x="2634" y="1289"/>
                  </a:lnTo>
                  <a:lnTo>
                    <a:pt x="2634" y="1286"/>
                  </a:lnTo>
                  <a:lnTo>
                    <a:pt x="2634" y="1285"/>
                  </a:lnTo>
                  <a:lnTo>
                    <a:pt x="2635" y="1285"/>
                  </a:lnTo>
                  <a:lnTo>
                    <a:pt x="2638" y="1283"/>
                  </a:lnTo>
                  <a:lnTo>
                    <a:pt x="2639" y="1278"/>
                  </a:lnTo>
                  <a:lnTo>
                    <a:pt x="2640" y="1273"/>
                  </a:lnTo>
                  <a:lnTo>
                    <a:pt x="2640" y="1261"/>
                  </a:lnTo>
                  <a:lnTo>
                    <a:pt x="2616" y="1277"/>
                  </a:lnTo>
                  <a:lnTo>
                    <a:pt x="2592" y="1290"/>
                  </a:lnTo>
                  <a:lnTo>
                    <a:pt x="2568" y="1298"/>
                  </a:lnTo>
                  <a:lnTo>
                    <a:pt x="2544" y="1305"/>
                  </a:lnTo>
                  <a:lnTo>
                    <a:pt x="2520" y="1308"/>
                  </a:lnTo>
                  <a:lnTo>
                    <a:pt x="2496" y="1308"/>
                  </a:lnTo>
                  <a:lnTo>
                    <a:pt x="2472" y="1303"/>
                  </a:lnTo>
                  <a:lnTo>
                    <a:pt x="2448" y="1297"/>
                  </a:lnTo>
                  <a:lnTo>
                    <a:pt x="2442" y="1296"/>
                  </a:lnTo>
                  <a:lnTo>
                    <a:pt x="2438" y="1296"/>
                  </a:lnTo>
                  <a:lnTo>
                    <a:pt x="2435" y="1293"/>
                  </a:lnTo>
                  <a:lnTo>
                    <a:pt x="2418" y="1251"/>
                  </a:lnTo>
                  <a:lnTo>
                    <a:pt x="2400" y="1214"/>
                  </a:lnTo>
                  <a:lnTo>
                    <a:pt x="2388" y="1196"/>
                  </a:lnTo>
                  <a:lnTo>
                    <a:pt x="2377" y="1181"/>
                  </a:lnTo>
                  <a:lnTo>
                    <a:pt x="2352" y="115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84" name="Freeform 395"/>
            <p:cNvSpPr>
              <a:spLocks/>
            </p:cNvSpPr>
            <p:nvPr/>
          </p:nvSpPr>
          <p:spPr bwMode="auto">
            <a:xfrm>
              <a:off x="9875" y="584"/>
              <a:ext cx="96" cy="174"/>
            </a:xfrm>
            <a:custGeom>
              <a:avLst/>
              <a:gdLst>
                <a:gd name="T0" fmla="*/ 108 w 288"/>
                <a:gd name="T1" fmla="*/ 0 h 522"/>
                <a:gd name="T2" fmla="*/ 110 w 288"/>
                <a:gd name="T3" fmla="*/ 89 h 522"/>
                <a:gd name="T4" fmla="*/ 120 w 288"/>
                <a:gd name="T5" fmla="*/ 168 h 522"/>
                <a:gd name="T6" fmla="*/ 118 w 288"/>
                <a:gd name="T7" fmla="*/ 177 h 522"/>
                <a:gd name="T8" fmla="*/ 114 w 288"/>
                <a:gd name="T9" fmla="*/ 181 h 522"/>
                <a:gd name="T10" fmla="*/ 114 w 288"/>
                <a:gd name="T11" fmla="*/ 185 h 522"/>
                <a:gd name="T12" fmla="*/ 52 w 288"/>
                <a:gd name="T13" fmla="*/ 243 h 522"/>
                <a:gd name="T14" fmla="*/ 0 w 288"/>
                <a:gd name="T15" fmla="*/ 312 h 522"/>
                <a:gd name="T16" fmla="*/ 18 w 288"/>
                <a:gd name="T17" fmla="*/ 305 h 522"/>
                <a:gd name="T18" fmla="*/ 60 w 288"/>
                <a:gd name="T19" fmla="*/ 272 h 522"/>
                <a:gd name="T20" fmla="*/ 108 w 288"/>
                <a:gd name="T21" fmla="*/ 246 h 522"/>
                <a:gd name="T22" fmla="*/ 162 w 288"/>
                <a:gd name="T23" fmla="*/ 224 h 522"/>
                <a:gd name="T24" fmla="*/ 191 w 288"/>
                <a:gd name="T25" fmla="*/ 221 h 522"/>
                <a:gd name="T26" fmla="*/ 187 w 288"/>
                <a:gd name="T27" fmla="*/ 229 h 522"/>
                <a:gd name="T28" fmla="*/ 186 w 288"/>
                <a:gd name="T29" fmla="*/ 230 h 522"/>
                <a:gd name="T30" fmla="*/ 157 w 288"/>
                <a:gd name="T31" fmla="*/ 253 h 522"/>
                <a:gd name="T32" fmla="*/ 107 w 288"/>
                <a:gd name="T33" fmla="*/ 299 h 522"/>
                <a:gd name="T34" fmla="*/ 61 w 288"/>
                <a:gd name="T35" fmla="*/ 351 h 522"/>
                <a:gd name="T36" fmla="*/ 23 w 288"/>
                <a:gd name="T37" fmla="*/ 410 h 522"/>
                <a:gd name="T38" fmla="*/ 18 w 288"/>
                <a:gd name="T39" fmla="*/ 450 h 522"/>
                <a:gd name="T40" fmla="*/ 68 w 288"/>
                <a:gd name="T41" fmla="*/ 404 h 522"/>
                <a:gd name="T42" fmla="*/ 179 w 288"/>
                <a:gd name="T43" fmla="*/ 323 h 522"/>
                <a:gd name="T44" fmla="*/ 239 w 288"/>
                <a:gd name="T45" fmla="*/ 293 h 522"/>
                <a:gd name="T46" fmla="*/ 235 w 288"/>
                <a:gd name="T47" fmla="*/ 301 h 522"/>
                <a:gd name="T48" fmla="*/ 234 w 288"/>
                <a:gd name="T49" fmla="*/ 302 h 522"/>
                <a:gd name="T50" fmla="*/ 208 w 288"/>
                <a:gd name="T51" fmla="*/ 324 h 522"/>
                <a:gd name="T52" fmla="*/ 162 w 288"/>
                <a:gd name="T53" fmla="*/ 371 h 522"/>
                <a:gd name="T54" fmla="*/ 124 w 288"/>
                <a:gd name="T55" fmla="*/ 423 h 522"/>
                <a:gd name="T56" fmla="*/ 91 w 288"/>
                <a:gd name="T57" fmla="*/ 482 h 522"/>
                <a:gd name="T58" fmla="*/ 91 w 288"/>
                <a:gd name="T59" fmla="*/ 522 h 522"/>
                <a:gd name="T60" fmla="*/ 145 w 288"/>
                <a:gd name="T61" fmla="*/ 474 h 522"/>
                <a:gd name="T62" fmla="*/ 170 w 288"/>
                <a:gd name="T63" fmla="*/ 449 h 522"/>
                <a:gd name="T64" fmla="*/ 208 w 288"/>
                <a:gd name="T65" fmla="*/ 409 h 522"/>
                <a:gd name="T66" fmla="*/ 244 w 288"/>
                <a:gd name="T67" fmla="*/ 369 h 522"/>
                <a:gd name="T68" fmla="*/ 288 w 288"/>
                <a:gd name="T69" fmla="*/ 312 h 522"/>
                <a:gd name="T70" fmla="*/ 282 w 288"/>
                <a:gd name="T71" fmla="*/ 291 h 522"/>
                <a:gd name="T72" fmla="*/ 244 w 288"/>
                <a:gd name="T73" fmla="*/ 233 h 522"/>
                <a:gd name="T74" fmla="*/ 191 w 288"/>
                <a:gd name="T75" fmla="*/ 143 h 522"/>
                <a:gd name="T76" fmla="*/ 150 w 288"/>
                <a:gd name="T77" fmla="*/ 66 h 522"/>
                <a:gd name="T78" fmla="*/ 128 w 288"/>
                <a:gd name="T79" fmla="*/ 2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8" h="522">
                  <a:moveTo>
                    <a:pt x="120" y="0"/>
                  </a:moveTo>
                  <a:lnTo>
                    <a:pt x="108" y="0"/>
                  </a:lnTo>
                  <a:lnTo>
                    <a:pt x="108" y="44"/>
                  </a:lnTo>
                  <a:lnTo>
                    <a:pt x="110" y="89"/>
                  </a:lnTo>
                  <a:lnTo>
                    <a:pt x="114" y="128"/>
                  </a:lnTo>
                  <a:lnTo>
                    <a:pt x="120" y="168"/>
                  </a:lnTo>
                  <a:lnTo>
                    <a:pt x="119" y="173"/>
                  </a:lnTo>
                  <a:lnTo>
                    <a:pt x="118" y="177"/>
                  </a:lnTo>
                  <a:lnTo>
                    <a:pt x="115" y="181"/>
                  </a:lnTo>
                  <a:lnTo>
                    <a:pt x="114" y="181"/>
                  </a:lnTo>
                  <a:lnTo>
                    <a:pt x="114" y="182"/>
                  </a:lnTo>
                  <a:lnTo>
                    <a:pt x="114" y="185"/>
                  </a:lnTo>
                  <a:lnTo>
                    <a:pt x="82" y="212"/>
                  </a:lnTo>
                  <a:lnTo>
                    <a:pt x="52" y="243"/>
                  </a:lnTo>
                  <a:lnTo>
                    <a:pt x="24" y="276"/>
                  </a:lnTo>
                  <a:lnTo>
                    <a:pt x="0" y="312"/>
                  </a:lnTo>
                  <a:lnTo>
                    <a:pt x="0" y="324"/>
                  </a:lnTo>
                  <a:lnTo>
                    <a:pt x="18" y="305"/>
                  </a:lnTo>
                  <a:lnTo>
                    <a:pt x="38" y="288"/>
                  </a:lnTo>
                  <a:lnTo>
                    <a:pt x="60" y="272"/>
                  </a:lnTo>
                  <a:lnTo>
                    <a:pt x="84" y="259"/>
                  </a:lnTo>
                  <a:lnTo>
                    <a:pt x="108" y="246"/>
                  </a:lnTo>
                  <a:lnTo>
                    <a:pt x="134" y="235"/>
                  </a:lnTo>
                  <a:lnTo>
                    <a:pt x="162" y="224"/>
                  </a:lnTo>
                  <a:lnTo>
                    <a:pt x="192" y="216"/>
                  </a:lnTo>
                  <a:lnTo>
                    <a:pt x="191" y="221"/>
                  </a:lnTo>
                  <a:lnTo>
                    <a:pt x="190" y="225"/>
                  </a:lnTo>
                  <a:lnTo>
                    <a:pt x="187" y="229"/>
                  </a:lnTo>
                  <a:lnTo>
                    <a:pt x="186" y="229"/>
                  </a:lnTo>
                  <a:lnTo>
                    <a:pt x="186" y="230"/>
                  </a:lnTo>
                  <a:lnTo>
                    <a:pt x="186" y="233"/>
                  </a:lnTo>
                  <a:lnTo>
                    <a:pt x="157" y="253"/>
                  </a:lnTo>
                  <a:lnTo>
                    <a:pt x="132" y="276"/>
                  </a:lnTo>
                  <a:lnTo>
                    <a:pt x="107" y="299"/>
                  </a:lnTo>
                  <a:lnTo>
                    <a:pt x="84" y="325"/>
                  </a:lnTo>
                  <a:lnTo>
                    <a:pt x="61" y="351"/>
                  </a:lnTo>
                  <a:lnTo>
                    <a:pt x="42" y="380"/>
                  </a:lnTo>
                  <a:lnTo>
                    <a:pt x="23" y="410"/>
                  </a:lnTo>
                  <a:lnTo>
                    <a:pt x="7" y="443"/>
                  </a:lnTo>
                  <a:lnTo>
                    <a:pt x="18" y="450"/>
                  </a:lnTo>
                  <a:lnTo>
                    <a:pt x="42" y="426"/>
                  </a:lnTo>
                  <a:lnTo>
                    <a:pt x="68" y="404"/>
                  </a:lnTo>
                  <a:lnTo>
                    <a:pt x="122" y="362"/>
                  </a:lnTo>
                  <a:lnTo>
                    <a:pt x="179" y="323"/>
                  </a:lnTo>
                  <a:lnTo>
                    <a:pt x="240" y="288"/>
                  </a:lnTo>
                  <a:lnTo>
                    <a:pt x="239" y="293"/>
                  </a:lnTo>
                  <a:lnTo>
                    <a:pt x="238" y="297"/>
                  </a:lnTo>
                  <a:lnTo>
                    <a:pt x="235" y="301"/>
                  </a:lnTo>
                  <a:lnTo>
                    <a:pt x="234" y="301"/>
                  </a:lnTo>
                  <a:lnTo>
                    <a:pt x="234" y="302"/>
                  </a:lnTo>
                  <a:lnTo>
                    <a:pt x="234" y="305"/>
                  </a:lnTo>
                  <a:lnTo>
                    <a:pt x="208" y="324"/>
                  </a:lnTo>
                  <a:lnTo>
                    <a:pt x="185" y="347"/>
                  </a:lnTo>
                  <a:lnTo>
                    <a:pt x="162" y="371"/>
                  </a:lnTo>
                  <a:lnTo>
                    <a:pt x="143" y="397"/>
                  </a:lnTo>
                  <a:lnTo>
                    <a:pt x="124" y="423"/>
                  </a:lnTo>
                  <a:lnTo>
                    <a:pt x="107" y="452"/>
                  </a:lnTo>
                  <a:lnTo>
                    <a:pt x="91" y="482"/>
                  </a:lnTo>
                  <a:lnTo>
                    <a:pt x="78" y="515"/>
                  </a:lnTo>
                  <a:lnTo>
                    <a:pt x="91" y="522"/>
                  </a:lnTo>
                  <a:lnTo>
                    <a:pt x="118" y="498"/>
                  </a:lnTo>
                  <a:lnTo>
                    <a:pt x="145" y="474"/>
                  </a:lnTo>
                  <a:lnTo>
                    <a:pt x="157" y="461"/>
                  </a:lnTo>
                  <a:lnTo>
                    <a:pt x="170" y="449"/>
                  </a:lnTo>
                  <a:lnTo>
                    <a:pt x="197" y="423"/>
                  </a:lnTo>
                  <a:lnTo>
                    <a:pt x="208" y="409"/>
                  </a:lnTo>
                  <a:lnTo>
                    <a:pt x="220" y="396"/>
                  </a:lnTo>
                  <a:lnTo>
                    <a:pt x="244" y="369"/>
                  </a:lnTo>
                  <a:lnTo>
                    <a:pt x="265" y="341"/>
                  </a:lnTo>
                  <a:lnTo>
                    <a:pt x="288" y="312"/>
                  </a:lnTo>
                  <a:lnTo>
                    <a:pt x="286" y="300"/>
                  </a:lnTo>
                  <a:lnTo>
                    <a:pt x="282" y="291"/>
                  </a:lnTo>
                  <a:lnTo>
                    <a:pt x="268" y="270"/>
                  </a:lnTo>
                  <a:lnTo>
                    <a:pt x="244" y="233"/>
                  </a:lnTo>
                  <a:lnTo>
                    <a:pt x="223" y="198"/>
                  </a:lnTo>
                  <a:lnTo>
                    <a:pt x="191" y="143"/>
                  </a:lnTo>
                  <a:lnTo>
                    <a:pt x="163" y="91"/>
                  </a:lnTo>
                  <a:lnTo>
                    <a:pt x="150" y="66"/>
                  </a:lnTo>
                  <a:lnTo>
                    <a:pt x="139" y="43"/>
                  </a:lnTo>
                  <a:lnTo>
                    <a:pt x="128" y="20"/>
                  </a:lnTo>
                  <a:lnTo>
                    <a:pt x="12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85" name="Freeform 396"/>
            <p:cNvSpPr>
              <a:spLocks/>
            </p:cNvSpPr>
            <p:nvPr/>
          </p:nvSpPr>
          <p:spPr bwMode="auto">
            <a:xfrm>
              <a:off x="9875" y="732"/>
              <a:ext cx="6" cy="4"/>
            </a:xfrm>
            <a:custGeom>
              <a:avLst/>
              <a:gdLst>
                <a:gd name="T0" fmla="*/ 18 w 18"/>
                <a:gd name="T1" fmla="*/ 7 h 13"/>
                <a:gd name="T2" fmla="*/ 7 w 18"/>
                <a:gd name="T3" fmla="*/ 0 h 13"/>
                <a:gd name="T4" fmla="*/ 0 w 18"/>
                <a:gd name="T5" fmla="*/ 13 h 13"/>
                <a:gd name="T6" fmla="*/ 5 w 18"/>
                <a:gd name="T7" fmla="*/ 12 h 13"/>
                <a:gd name="T8" fmla="*/ 10 w 18"/>
                <a:gd name="T9" fmla="*/ 10 h 13"/>
                <a:gd name="T10" fmla="*/ 13 w 18"/>
                <a:gd name="T11" fmla="*/ 8 h 13"/>
                <a:gd name="T12" fmla="*/ 18 w 18"/>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18" y="7"/>
                  </a:moveTo>
                  <a:lnTo>
                    <a:pt x="7" y="0"/>
                  </a:lnTo>
                  <a:lnTo>
                    <a:pt x="0" y="13"/>
                  </a:lnTo>
                  <a:lnTo>
                    <a:pt x="5" y="12"/>
                  </a:lnTo>
                  <a:lnTo>
                    <a:pt x="10" y="10"/>
                  </a:lnTo>
                  <a:lnTo>
                    <a:pt x="13" y="8"/>
                  </a:lnTo>
                  <a:lnTo>
                    <a:pt x="18" y="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86" name="Freeform 397"/>
            <p:cNvSpPr>
              <a:spLocks/>
            </p:cNvSpPr>
            <p:nvPr/>
          </p:nvSpPr>
          <p:spPr bwMode="auto">
            <a:xfrm>
              <a:off x="9899" y="756"/>
              <a:ext cx="6" cy="4"/>
            </a:xfrm>
            <a:custGeom>
              <a:avLst/>
              <a:gdLst>
                <a:gd name="T0" fmla="*/ 19 w 19"/>
                <a:gd name="T1" fmla="*/ 7 h 13"/>
                <a:gd name="T2" fmla="*/ 6 w 19"/>
                <a:gd name="T3" fmla="*/ 0 h 13"/>
                <a:gd name="T4" fmla="*/ 6 w 19"/>
                <a:gd name="T5" fmla="*/ 1 h 13"/>
                <a:gd name="T6" fmla="*/ 0 w 19"/>
                <a:gd name="T7" fmla="*/ 13 h 13"/>
                <a:gd name="T8" fmla="*/ 5 w 19"/>
                <a:gd name="T9" fmla="*/ 12 h 13"/>
                <a:gd name="T10" fmla="*/ 7 w 19"/>
                <a:gd name="T11" fmla="*/ 10 h 13"/>
                <a:gd name="T12" fmla="*/ 11 w 19"/>
                <a:gd name="T13" fmla="*/ 10 h 13"/>
                <a:gd name="T14" fmla="*/ 14 w 19"/>
                <a:gd name="T15" fmla="*/ 8 h 13"/>
                <a:gd name="T16" fmla="*/ 19 w 19"/>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19" y="7"/>
                  </a:moveTo>
                  <a:lnTo>
                    <a:pt x="6" y="0"/>
                  </a:lnTo>
                  <a:lnTo>
                    <a:pt x="6" y="1"/>
                  </a:lnTo>
                  <a:lnTo>
                    <a:pt x="0" y="13"/>
                  </a:lnTo>
                  <a:lnTo>
                    <a:pt x="5" y="12"/>
                  </a:lnTo>
                  <a:lnTo>
                    <a:pt x="7" y="10"/>
                  </a:lnTo>
                  <a:lnTo>
                    <a:pt x="11" y="10"/>
                  </a:lnTo>
                  <a:lnTo>
                    <a:pt x="14" y="8"/>
                  </a:lnTo>
                  <a:lnTo>
                    <a:pt x="19" y="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87" name="Freeform 398"/>
            <p:cNvSpPr>
              <a:spLocks/>
            </p:cNvSpPr>
            <p:nvPr/>
          </p:nvSpPr>
          <p:spPr bwMode="auto">
            <a:xfrm>
              <a:off x="9947" y="704"/>
              <a:ext cx="264" cy="257"/>
            </a:xfrm>
            <a:custGeom>
              <a:avLst/>
              <a:gdLst>
                <a:gd name="T0" fmla="*/ 26 w 792"/>
                <a:gd name="T1" fmla="*/ 223 h 771"/>
                <a:gd name="T2" fmla="*/ 98 w 792"/>
                <a:gd name="T3" fmla="*/ 191 h 771"/>
                <a:gd name="T4" fmla="*/ 151 w 792"/>
                <a:gd name="T5" fmla="*/ 179 h 771"/>
                <a:gd name="T6" fmla="*/ 167 w 792"/>
                <a:gd name="T7" fmla="*/ 186 h 771"/>
                <a:gd name="T8" fmla="*/ 139 w 792"/>
                <a:gd name="T9" fmla="*/ 212 h 771"/>
                <a:gd name="T10" fmla="*/ 106 w 792"/>
                <a:gd name="T11" fmla="*/ 238 h 771"/>
                <a:gd name="T12" fmla="*/ 88 w 792"/>
                <a:gd name="T13" fmla="*/ 262 h 771"/>
                <a:gd name="T14" fmla="*/ 80 w 792"/>
                <a:gd name="T15" fmla="*/ 284 h 771"/>
                <a:gd name="T16" fmla="*/ 96 w 792"/>
                <a:gd name="T17" fmla="*/ 300 h 771"/>
                <a:gd name="T18" fmla="*/ 114 w 792"/>
                <a:gd name="T19" fmla="*/ 271 h 771"/>
                <a:gd name="T20" fmla="*/ 139 w 792"/>
                <a:gd name="T21" fmla="*/ 254 h 771"/>
                <a:gd name="T22" fmla="*/ 172 w 792"/>
                <a:gd name="T23" fmla="*/ 252 h 771"/>
                <a:gd name="T24" fmla="*/ 182 w 792"/>
                <a:gd name="T25" fmla="*/ 264 h 771"/>
                <a:gd name="T26" fmla="*/ 192 w 792"/>
                <a:gd name="T27" fmla="*/ 312 h 771"/>
                <a:gd name="T28" fmla="*/ 138 w 792"/>
                <a:gd name="T29" fmla="*/ 330 h 771"/>
                <a:gd name="T30" fmla="*/ 97 w 792"/>
                <a:gd name="T31" fmla="*/ 372 h 771"/>
                <a:gd name="T32" fmla="*/ 144 w 792"/>
                <a:gd name="T33" fmla="*/ 395 h 771"/>
                <a:gd name="T34" fmla="*/ 216 w 792"/>
                <a:gd name="T35" fmla="*/ 385 h 771"/>
                <a:gd name="T36" fmla="*/ 288 w 792"/>
                <a:gd name="T37" fmla="*/ 348 h 771"/>
                <a:gd name="T38" fmla="*/ 286 w 792"/>
                <a:gd name="T39" fmla="*/ 370 h 771"/>
                <a:gd name="T40" fmla="*/ 282 w 792"/>
                <a:gd name="T41" fmla="*/ 373 h 771"/>
                <a:gd name="T42" fmla="*/ 168 w 792"/>
                <a:gd name="T43" fmla="*/ 456 h 771"/>
                <a:gd name="T44" fmla="*/ 215 w 792"/>
                <a:gd name="T45" fmla="*/ 564 h 771"/>
                <a:gd name="T46" fmla="*/ 254 w 792"/>
                <a:gd name="T47" fmla="*/ 608 h 771"/>
                <a:gd name="T48" fmla="*/ 305 w 792"/>
                <a:gd name="T49" fmla="*/ 667 h 771"/>
                <a:gd name="T50" fmla="*/ 346 w 792"/>
                <a:gd name="T51" fmla="*/ 739 h 771"/>
                <a:gd name="T52" fmla="*/ 354 w 792"/>
                <a:gd name="T53" fmla="*/ 743 h 771"/>
                <a:gd name="T54" fmla="*/ 439 w 792"/>
                <a:gd name="T55" fmla="*/ 760 h 771"/>
                <a:gd name="T56" fmla="*/ 575 w 792"/>
                <a:gd name="T57" fmla="*/ 771 h 771"/>
                <a:gd name="T58" fmla="*/ 667 w 792"/>
                <a:gd name="T59" fmla="*/ 761 h 771"/>
                <a:gd name="T60" fmla="*/ 761 w 792"/>
                <a:gd name="T61" fmla="*/ 740 h 771"/>
                <a:gd name="T62" fmla="*/ 791 w 792"/>
                <a:gd name="T63" fmla="*/ 725 h 771"/>
                <a:gd name="T64" fmla="*/ 780 w 792"/>
                <a:gd name="T65" fmla="*/ 682 h 771"/>
                <a:gd name="T66" fmla="*/ 749 w 792"/>
                <a:gd name="T67" fmla="*/ 638 h 771"/>
                <a:gd name="T68" fmla="*/ 700 w 792"/>
                <a:gd name="T69" fmla="*/ 613 h 771"/>
                <a:gd name="T70" fmla="*/ 696 w 792"/>
                <a:gd name="T71" fmla="*/ 600 h 771"/>
                <a:gd name="T72" fmla="*/ 504 w 792"/>
                <a:gd name="T73" fmla="*/ 600 h 771"/>
                <a:gd name="T74" fmla="*/ 385 w 792"/>
                <a:gd name="T75" fmla="*/ 426 h 771"/>
                <a:gd name="T76" fmla="*/ 336 w 792"/>
                <a:gd name="T77" fmla="*/ 360 h 771"/>
                <a:gd name="T78" fmla="*/ 325 w 792"/>
                <a:gd name="T79" fmla="*/ 328 h 771"/>
                <a:gd name="T80" fmla="*/ 174 w 792"/>
                <a:gd name="T81" fmla="*/ 78 h 771"/>
                <a:gd name="T82" fmla="*/ 101 w 792"/>
                <a:gd name="T83" fmla="*/ 6 h 771"/>
                <a:gd name="T84" fmla="*/ 62 w 792"/>
                <a:gd name="T85" fmla="*/ 37 h 771"/>
                <a:gd name="T86" fmla="*/ 40 w 792"/>
                <a:gd name="T87" fmla="*/ 62 h 771"/>
                <a:gd name="T88" fmla="*/ 31 w 792"/>
                <a:gd name="T89" fmla="*/ 80 h 771"/>
                <a:gd name="T90" fmla="*/ 40 w 792"/>
                <a:gd name="T91" fmla="*/ 92 h 771"/>
                <a:gd name="T92" fmla="*/ 60 w 792"/>
                <a:gd name="T93" fmla="*/ 95 h 771"/>
                <a:gd name="T94" fmla="*/ 80 w 792"/>
                <a:gd name="T95" fmla="*/ 96 h 771"/>
                <a:gd name="T96" fmla="*/ 86 w 792"/>
                <a:gd name="T97" fmla="*/ 127 h 771"/>
                <a:gd name="T98" fmla="*/ 60 w 792"/>
                <a:gd name="T99" fmla="*/ 170 h 771"/>
                <a:gd name="T100" fmla="*/ 0 w 792"/>
                <a:gd name="T101" fmla="*/ 216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2" h="771">
                  <a:moveTo>
                    <a:pt x="0" y="216"/>
                  </a:moveTo>
                  <a:lnTo>
                    <a:pt x="0" y="240"/>
                  </a:lnTo>
                  <a:lnTo>
                    <a:pt x="26" y="223"/>
                  </a:lnTo>
                  <a:lnTo>
                    <a:pt x="52" y="210"/>
                  </a:lnTo>
                  <a:lnTo>
                    <a:pt x="76" y="199"/>
                  </a:lnTo>
                  <a:lnTo>
                    <a:pt x="98" y="191"/>
                  </a:lnTo>
                  <a:lnTo>
                    <a:pt x="118" y="183"/>
                  </a:lnTo>
                  <a:lnTo>
                    <a:pt x="136" y="180"/>
                  </a:lnTo>
                  <a:lnTo>
                    <a:pt x="151" y="179"/>
                  </a:lnTo>
                  <a:lnTo>
                    <a:pt x="167" y="180"/>
                  </a:lnTo>
                  <a:lnTo>
                    <a:pt x="167" y="182"/>
                  </a:lnTo>
                  <a:lnTo>
                    <a:pt x="167" y="186"/>
                  </a:lnTo>
                  <a:lnTo>
                    <a:pt x="168" y="192"/>
                  </a:lnTo>
                  <a:lnTo>
                    <a:pt x="152" y="201"/>
                  </a:lnTo>
                  <a:lnTo>
                    <a:pt x="139" y="212"/>
                  </a:lnTo>
                  <a:lnTo>
                    <a:pt x="126" y="221"/>
                  </a:lnTo>
                  <a:lnTo>
                    <a:pt x="116" y="230"/>
                  </a:lnTo>
                  <a:lnTo>
                    <a:pt x="106" y="238"/>
                  </a:lnTo>
                  <a:lnTo>
                    <a:pt x="98" y="246"/>
                  </a:lnTo>
                  <a:lnTo>
                    <a:pt x="91" y="253"/>
                  </a:lnTo>
                  <a:lnTo>
                    <a:pt x="88" y="262"/>
                  </a:lnTo>
                  <a:lnTo>
                    <a:pt x="80" y="274"/>
                  </a:lnTo>
                  <a:lnTo>
                    <a:pt x="79" y="278"/>
                  </a:lnTo>
                  <a:lnTo>
                    <a:pt x="80" y="284"/>
                  </a:lnTo>
                  <a:lnTo>
                    <a:pt x="82" y="288"/>
                  </a:lnTo>
                  <a:lnTo>
                    <a:pt x="85" y="293"/>
                  </a:lnTo>
                  <a:lnTo>
                    <a:pt x="96" y="300"/>
                  </a:lnTo>
                  <a:lnTo>
                    <a:pt x="96" y="288"/>
                  </a:lnTo>
                  <a:lnTo>
                    <a:pt x="104" y="278"/>
                  </a:lnTo>
                  <a:lnTo>
                    <a:pt x="114" y="271"/>
                  </a:lnTo>
                  <a:lnTo>
                    <a:pt x="122" y="264"/>
                  </a:lnTo>
                  <a:lnTo>
                    <a:pt x="132" y="259"/>
                  </a:lnTo>
                  <a:lnTo>
                    <a:pt x="139" y="254"/>
                  </a:lnTo>
                  <a:lnTo>
                    <a:pt x="148" y="252"/>
                  </a:lnTo>
                  <a:lnTo>
                    <a:pt x="161" y="251"/>
                  </a:lnTo>
                  <a:lnTo>
                    <a:pt x="172" y="252"/>
                  </a:lnTo>
                  <a:lnTo>
                    <a:pt x="175" y="254"/>
                  </a:lnTo>
                  <a:lnTo>
                    <a:pt x="180" y="259"/>
                  </a:lnTo>
                  <a:lnTo>
                    <a:pt x="182" y="264"/>
                  </a:lnTo>
                  <a:lnTo>
                    <a:pt x="186" y="271"/>
                  </a:lnTo>
                  <a:lnTo>
                    <a:pt x="191" y="288"/>
                  </a:lnTo>
                  <a:lnTo>
                    <a:pt x="192" y="312"/>
                  </a:lnTo>
                  <a:lnTo>
                    <a:pt x="162" y="318"/>
                  </a:lnTo>
                  <a:lnTo>
                    <a:pt x="149" y="323"/>
                  </a:lnTo>
                  <a:lnTo>
                    <a:pt x="138" y="330"/>
                  </a:lnTo>
                  <a:lnTo>
                    <a:pt x="118" y="344"/>
                  </a:lnTo>
                  <a:lnTo>
                    <a:pt x="102" y="364"/>
                  </a:lnTo>
                  <a:lnTo>
                    <a:pt x="97" y="372"/>
                  </a:lnTo>
                  <a:lnTo>
                    <a:pt x="96" y="384"/>
                  </a:lnTo>
                  <a:lnTo>
                    <a:pt x="120" y="390"/>
                  </a:lnTo>
                  <a:lnTo>
                    <a:pt x="144" y="395"/>
                  </a:lnTo>
                  <a:lnTo>
                    <a:pt x="168" y="395"/>
                  </a:lnTo>
                  <a:lnTo>
                    <a:pt x="192" y="392"/>
                  </a:lnTo>
                  <a:lnTo>
                    <a:pt x="216" y="385"/>
                  </a:lnTo>
                  <a:lnTo>
                    <a:pt x="240" y="377"/>
                  </a:lnTo>
                  <a:lnTo>
                    <a:pt x="264" y="364"/>
                  </a:lnTo>
                  <a:lnTo>
                    <a:pt x="288" y="348"/>
                  </a:lnTo>
                  <a:lnTo>
                    <a:pt x="288" y="360"/>
                  </a:lnTo>
                  <a:lnTo>
                    <a:pt x="287" y="365"/>
                  </a:lnTo>
                  <a:lnTo>
                    <a:pt x="286" y="370"/>
                  </a:lnTo>
                  <a:lnTo>
                    <a:pt x="283" y="372"/>
                  </a:lnTo>
                  <a:lnTo>
                    <a:pt x="282" y="372"/>
                  </a:lnTo>
                  <a:lnTo>
                    <a:pt x="282" y="373"/>
                  </a:lnTo>
                  <a:lnTo>
                    <a:pt x="282" y="376"/>
                  </a:lnTo>
                  <a:lnTo>
                    <a:pt x="223" y="414"/>
                  </a:lnTo>
                  <a:lnTo>
                    <a:pt x="168" y="456"/>
                  </a:lnTo>
                  <a:lnTo>
                    <a:pt x="191" y="504"/>
                  </a:lnTo>
                  <a:lnTo>
                    <a:pt x="212" y="553"/>
                  </a:lnTo>
                  <a:lnTo>
                    <a:pt x="215" y="564"/>
                  </a:lnTo>
                  <a:lnTo>
                    <a:pt x="216" y="576"/>
                  </a:lnTo>
                  <a:lnTo>
                    <a:pt x="235" y="590"/>
                  </a:lnTo>
                  <a:lnTo>
                    <a:pt x="254" y="608"/>
                  </a:lnTo>
                  <a:lnTo>
                    <a:pt x="272" y="626"/>
                  </a:lnTo>
                  <a:lnTo>
                    <a:pt x="290" y="647"/>
                  </a:lnTo>
                  <a:lnTo>
                    <a:pt x="305" y="667"/>
                  </a:lnTo>
                  <a:lnTo>
                    <a:pt x="319" y="690"/>
                  </a:lnTo>
                  <a:lnTo>
                    <a:pt x="332" y="713"/>
                  </a:lnTo>
                  <a:lnTo>
                    <a:pt x="346" y="739"/>
                  </a:lnTo>
                  <a:lnTo>
                    <a:pt x="347" y="740"/>
                  </a:lnTo>
                  <a:lnTo>
                    <a:pt x="350" y="743"/>
                  </a:lnTo>
                  <a:lnTo>
                    <a:pt x="354" y="743"/>
                  </a:lnTo>
                  <a:lnTo>
                    <a:pt x="360" y="744"/>
                  </a:lnTo>
                  <a:lnTo>
                    <a:pt x="413" y="756"/>
                  </a:lnTo>
                  <a:lnTo>
                    <a:pt x="439" y="760"/>
                  </a:lnTo>
                  <a:lnTo>
                    <a:pt x="467" y="765"/>
                  </a:lnTo>
                  <a:lnTo>
                    <a:pt x="520" y="769"/>
                  </a:lnTo>
                  <a:lnTo>
                    <a:pt x="575" y="771"/>
                  </a:lnTo>
                  <a:lnTo>
                    <a:pt x="628" y="767"/>
                  </a:lnTo>
                  <a:lnTo>
                    <a:pt x="654" y="763"/>
                  </a:lnTo>
                  <a:lnTo>
                    <a:pt x="667" y="761"/>
                  </a:lnTo>
                  <a:lnTo>
                    <a:pt x="682" y="760"/>
                  </a:lnTo>
                  <a:lnTo>
                    <a:pt x="734" y="748"/>
                  </a:lnTo>
                  <a:lnTo>
                    <a:pt x="761" y="740"/>
                  </a:lnTo>
                  <a:lnTo>
                    <a:pt x="788" y="733"/>
                  </a:lnTo>
                  <a:lnTo>
                    <a:pt x="791" y="728"/>
                  </a:lnTo>
                  <a:lnTo>
                    <a:pt x="791" y="725"/>
                  </a:lnTo>
                  <a:lnTo>
                    <a:pt x="792" y="720"/>
                  </a:lnTo>
                  <a:lnTo>
                    <a:pt x="786" y="700"/>
                  </a:lnTo>
                  <a:lnTo>
                    <a:pt x="780" y="682"/>
                  </a:lnTo>
                  <a:lnTo>
                    <a:pt x="772" y="665"/>
                  </a:lnTo>
                  <a:lnTo>
                    <a:pt x="762" y="652"/>
                  </a:lnTo>
                  <a:lnTo>
                    <a:pt x="749" y="638"/>
                  </a:lnTo>
                  <a:lnTo>
                    <a:pt x="734" y="629"/>
                  </a:lnTo>
                  <a:lnTo>
                    <a:pt x="718" y="619"/>
                  </a:lnTo>
                  <a:lnTo>
                    <a:pt x="700" y="613"/>
                  </a:lnTo>
                  <a:lnTo>
                    <a:pt x="696" y="608"/>
                  </a:lnTo>
                  <a:lnTo>
                    <a:pt x="696" y="605"/>
                  </a:lnTo>
                  <a:lnTo>
                    <a:pt x="696" y="600"/>
                  </a:lnTo>
                  <a:lnTo>
                    <a:pt x="611" y="599"/>
                  </a:lnTo>
                  <a:lnTo>
                    <a:pt x="528" y="600"/>
                  </a:lnTo>
                  <a:lnTo>
                    <a:pt x="504" y="600"/>
                  </a:lnTo>
                  <a:lnTo>
                    <a:pt x="462" y="544"/>
                  </a:lnTo>
                  <a:lnTo>
                    <a:pt x="424" y="486"/>
                  </a:lnTo>
                  <a:lnTo>
                    <a:pt x="385" y="426"/>
                  </a:lnTo>
                  <a:lnTo>
                    <a:pt x="350" y="365"/>
                  </a:lnTo>
                  <a:lnTo>
                    <a:pt x="346" y="361"/>
                  </a:lnTo>
                  <a:lnTo>
                    <a:pt x="336" y="360"/>
                  </a:lnTo>
                  <a:lnTo>
                    <a:pt x="335" y="348"/>
                  </a:lnTo>
                  <a:lnTo>
                    <a:pt x="331" y="338"/>
                  </a:lnTo>
                  <a:lnTo>
                    <a:pt x="325" y="328"/>
                  </a:lnTo>
                  <a:lnTo>
                    <a:pt x="276" y="242"/>
                  </a:lnTo>
                  <a:lnTo>
                    <a:pt x="227" y="159"/>
                  </a:lnTo>
                  <a:lnTo>
                    <a:pt x="174" y="78"/>
                  </a:lnTo>
                  <a:lnTo>
                    <a:pt x="120" y="0"/>
                  </a:lnTo>
                  <a:lnTo>
                    <a:pt x="109" y="1"/>
                  </a:lnTo>
                  <a:lnTo>
                    <a:pt x="101" y="6"/>
                  </a:lnTo>
                  <a:lnTo>
                    <a:pt x="85" y="17"/>
                  </a:lnTo>
                  <a:lnTo>
                    <a:pt x="73" y="27"/>
                  </a:lnTo>
                  <a:lnTo>
                    <a:pt x="62" y="37"/>
                  </a:lnTo>
                  <a:lnTo>
                    <a:pt x="54" y="47"/>
                  </a:lnTo>
                  <a:lnTo>
                    <a:pt x="46" y="54"/>
                  </a:lnTo>
                  <a:lnTo>
                    <a:pt x="40" y="62"/>
                  </a:lnTo>
                  <a:lnTo>
                    <a:pt x="35" y="69"/>
                  </a:lnTo>
                  <a:lnTo>
                    <a:pt x="34" y="77"/>
                  </a:lnTo>
                  <a:lnTo>
                    <a:pt x="31" y="80"/>
                  </a:lnTo>
                  <a:lnTo>
                    <a:pt x="32" y="85"/>
                  </a:lnTo>
                  <a:lnTo>
                    <a:pt x="35" y="89"/>
                  </a:lnTo>
                  <a:lnTo>
                    <a:pt x="40" y="92"/>
                  </a:lnTo>
                  <a:lnTo>
                    <a:pt x="44" y="93"/>
                  </a:lnTo>
                  <a:lnTo>
                    <a:pt x="52" y="95"/>
                  </a:lnTo>
                  <a:lnTo>
                    <a:pt x="60" y="95"/>
                  </a:lnTo>
                  <a:lnTo>
                    <a:pt x="72" y="96"/>
                  </a:lnTo>
                  <a:lnTo>
                    <a:pt x="77" y="96"/>
                  </a:lnTo>
                  <a:lnTo>
                    <a:pt x="80" y="96"/>
                  </a:lnTo>
                  <a:lnTo>
                    <a:pt x="85" y="99"/>
                  </a:lnTo>
                  <a:lnTo>
                    <a:pt x="88" y="113"/>
                  </a:lnTo>
                  <a:lnTo>
                    <a:pt x="86" y="127"/>
                  </a:lnTo>
                  <a:lnTo>
                    <a:pt x="82" y="141"/>
                  </a:lnTo>
                  <a:lnTo>
                    <a:pt x="73" y="156"/>
                  </a:lnTo>
                  <a:lnTo>
                    <a:pt x="60" y="170"/>
                  </a:lnTo>
                  <a:lnTo>
                    <a:pt x="44" y="185"/>
                  </a:lnTo>
                  <a:lnTo>
                    <a:pt x="24" y="199"/>
                  </a:lnTo>
                  <a:lnTo>
                    <a:pt x="0" y="21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88" name="Freeform 399"/>
            <p:cNvSpPr>
              <a:spLocks/>
            </p:cNvSpPr>
            <p:nvPr/>
          </p:nvSpPr>
          <p:spPr bwMode="auto">
            <a:xfrm>
              <a:off x="9947" y="764"/>
              <a:ext cx="64" cy="68"/>
            </a:xfrm>
            <a:custGeom>
              <a:avLst/>
              <a:gdLst>
                <a:gd name="T0" fmla="*/ 83 w 192"/>
                <a:gd name="T1" fmla="*/ 201 h 205"/>
                <a:gd name="T2" fmla="*/ 86 w 192"/>
                <a:gd name="T3" fmla="*/ 204 h 205"/>
                <a:gd name="T4" fmla="*/ 90 w 192"/>
                <a:gd name="T5" fmla="*/ 204 h 205"/>
                <a:gd name="T6" fmla="*/ 96 w 192"/>
                <a:gd name="T7" fmla="*/ 205 h 205"/>
                <a:gd name="T8" fmla="*/ 97 w 192"/>
                <a:gd name="T9" fmla="*/ 193 h 205"/>
                <a:gd name="T10" fmla="*/ 102 w 192"/>
                <a:gd name="T11" fmla="*/ 185 h 205"/>
                <a:gd name="T12" fmla="*/ 118 w 192"/>
                <a:gd name="T13" fmla="*/ 165 h 205"/>
                <a:gd name="T14" fmla="*/ 138 w 192"/>
                <a:gd name="T15" fmla="*/ 151 h 205"/>
                <a:gd name="T16" fmla="*/ 149 w 192"/>
                <a:gd name="T17" fmla="*/ 144 h 205"/>
                <a:gd name="T18" fmla="*/ 162 w 192"/>
                <a:gd name="T19" fmla="*/ 139 h 205"/>
                <a:gd name="T20" fmla="*/ 192 w 192"/>
                <a:gd name="T21" fmla="*/ 133 h 205"/>
                <a:gd name="T22" fmla="*/ 191 w 192"/>
                <a:gd name="T23" fmla="*/ 109 h 205"/>
                <a:gd name="T24" fmla="*/ 186 w 192"/>
                <a:gd name="T25" fmla="*/ 92 h 205"/>
                <a:gd name="T26" fmla="*/ 182 w 192"/>
                <a:gd name="T27" fmla="*/ 85 h 205"/>
                <a:gd name="T28" fmla="*/ 180 w 192"/>
                <a:gd name="T29" fmla="*/ 80 h 205"/>
                <a:gd name="T30" fmla="*/ 175 w 192"/>
                <a:gd name="T31" fmla="*/ 75 h 205"/>
                <a:gd name="T32" fmla="*/ 172 w 192"/>
                <a:gd name="T33" fmla="*/ 73 h 205"/>
                <a:gd name="T34" fmla="*/ 161 w 192"/>
                <a:gd name="T35" fmla="*/ 72 h 205"/>
                <a:gd name="T36" fmla="*/ 148 w 192"/>
                <a:gd name="T37" fmla="*/ 73 h 205"/>
                <a:gd name="T38" fmla="*/ 139 w 192"/>
                <a:gd name="T39" fmla="*/ 75 h 205"/>
                <a:gd name="T40" fmla="*/ 132 w 192"/>
                <a:gd name="T41" fmla="*/ 80 h 205"/>
                <a:gd name="T42" fmla="*/ 122 w 192"/>
                <a:gd name="T43" fmla="*/ 85 h 205"/>
                <a:gd name="T44" fmla="*/ 114 w 192"/>
                <a:gd name="T45" fmla="*/ 92 h 205"/>
                <a:gd name="T46" fmla="*/ 104 w 192"/>
                <a:gd name="T47" fmla="*/ 99 h 205"/>
                <a:gd name="T48" fmla="*/ 96 w 192"/>
                <a:gd name="T49" fmla="*/ 109 h 205"/>
                <a:gd name="T50" fmla="*/ 96 w 192"/>
                <a:gd name="T51" fmla="*/ 121 h 205"/>
                <a:gd name="T52" fmla="*/ 85 w 192"/>
                <a:gd name="T53" fmla="*/ 114 h 205"/>
                <a:gd name="T54" fmla="*/ 82 w 192"/>
                <a:gd name="T55" fmla="*/ 109 h 205"/>
                <a:gd name="T56" fmla="*/ 80 w 192"/>
                <a:gd name="T57" fmla="*/ 105 h 205"/>
                <a:gd name="T58" fmla="*/ 79 w 192"/>
                <a:gd name="T59" fmla="*/ 99 h 205"/>
                <a:gd name="T60" fmla="*/ 80 w 192"/>
                <a:gd name="T61" fmla="*/ 95 h 205"/>
                <a:gd name="T62" fmla="*/ 88 w 192"/>
                <a:gd name="T63" fmla="*/ 83 h 205"/>
                <a:gd name="T64" fmla="*/ 91 w 192"/>
                <a:gd name="T65" fmla="*/ 74 h 205"/>
                <a:gd name="T66" fmla="*/ 98 w 192"/>
                <a:gd name="T67" fmla="*/ 67 h 205"/>
                <a:gd name="T68" fmla="*/ 106 w 192"/>
                <a:gd name="T69" fmla="*/ 59 h 205"/>
                <a:gd name="T70" fmla="*/ 116 w 192"/>
                <a:gd name="T71" fmla="*/ 51 h 205"/>
                <a:gd name="T72" fmla="*/ 126 w 192"/>
                <a:gd name="T73" fmla="*/ 42 h 205"/>
                <a:gd name="T74" fmla="*/ 139 w 192"/>
                <a:gd name="T75" fmla="*/ 33 h 205"/>
                <a:gd name="T76" fmla="*/ 152 w 192"/>
                <a:gd name="T77" fmla="*/ 22 h 205"/>
                <a:gd name="T78" fmla="*/ 168 w 192"/>
                <a:gd name="T79" fmla="*/ 13 h 205"/>
                <a:gd name="T80" fmla="*/ 167 w 192"/>
                <a:gd name="T81" fmla="*/ 7 h 205"/>
                <a:gd name="T82" fmla="*/ 167 w 192"/>
                <a:gd name="T83" fmla="*/ 3 h 205"/>
                <a:gd name="T84" fmla="*/ 167 w 192"/>
                <a:gd name="T85" fmla="*/ 1 h 205"/>
                <a:gd name="T86" fmla="*/ 151 w 192"/>
                <a:gd name="T87" fmla="*/ 0 h 205"/>
                <a:gd name="T88" fmla="*/ 136 w 192"/>
                <a:gd name="T89" fmla="*/ 1 h 205"/>
                <a:gd name="T90" fmla="*/ 118 w 192"/>
                <a:gd name="T91" fmla="*/ 4 h 205"/>
                <a:gd name="T92" fmla="*/ 98 w 192"/>
                <a:gd name="T93" fmla="*/ 12 h 205"/>
                <a:gd name="T94" fmla="*/ 76 w 192"/>
                <a:gd name="T95" fmla="*/ 20 h 205"/>
                <a:gd name="T96" fmla="*/ 52 w 192"/>
                <a:gd name="T97" fmla="*/ 31 h 205"/>
                <a:gd name="T98" fmla="*/ 26 w 192"/>
                <a:gd name="T99" fmla="*/ 44 h 205"/>
                <a:gd name="T100" fmla="*/ 0 w 192"/>
                <a:gd name="T101" fmla="*/ 61 h 205"/>
                <a:gd name="T102" fmla="*/ 25 w 192"/>
                <a:gd name="T103" fmla="*/ 89 h 205"/>
                <a:gd name="T104" fmla="*/ 36 w 192"/>
                <a:gd name="T105" fmla="*/ 104 h 205"/>
                <a:gd name="T106" fmla="*/ 48 w 192"/>
                <a:gd name="T107" fmla="*/ 122 h 205"/>
                <a:gd name="T108" fmla="*/ 66 w 192"/>
                <a:gd name="T109" fmla="*/ 159 h 205"/>
                <a:gd name="T110" fmla="*/ 83 w 192"/>
                <a:gd name="T111" fmla="*/ 20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2" h="205">
                  <a:moveTo>
                    <a:pt x="83" y="201"/>
                  </a:moveTo>
                  <a:lnTo>
                    <a:pt x="86" y="204"/>
                  </a:lnTo>
                  <a:lnTo>
                    <a:pt x="90" y="204"/>
                  </a:lnTo>
                  <a:lnTo>
                    <a:pt x="96" y="205"/>
                  </a:lnTo>
                  <a:lnTo>
                    <a:pt x="97" y="193"/>
                  </a:lnTo>
                  <a:lnTo>
                    <a:pt x="102" y="185"/>
                  </a:lnTo>
                  <a:lnTo>
                    <a:pt x="118" y="165"/>
                  </a:lnTo>
                  <a:lnTo>
                    <a:pt x="138" y="151"/>
                  </a:lnTo>
                  <a:lnTo>
                    <a:pt x="149" y="144"/>
                  </a:lnTo>
                  <a:lnTo>
                    <a:pt x="162" y="139"/>
                  </a:lnTo>
                  <a:lnTo>
                    <a:pt x="192" y="133"/>
                  </a:lnTo>
                  <a:lnTo>
                    <a:pt x="191" y="109"/>
                  </a:lnTo>
                  <a:lnTo>
                    <a:pt x="186" y="92"/>
                  </a:lnTo>
                  <a:lnTo>
                    <a:pt x="182" y="85"/>
                  </a:lnTo>
                  <a:lnTo>
                    <a:pt x="180" y="80"/>
                  </a:lnTo>
                  <a:lnTo>
                    <a:pt x="175" y="75"/>
                  </a:lnTo>
                  <a:lnTo>
                    <a:pt x="172" y="73"/>
                  </a:lnTo>
                  <a:lnTo>
                    <a:pt x="161" y="72"/>
                  </a:lnTo>
                  <a:lnTo>
                    <a:pt x="148" y="73"/>
                  </a:lnTo>
                  <a:lnTo>
                    <a:pt x="139" y="75"/>
                  </a:lnTo>
                  <a:lnTo>
                    <a:pt x="132" y="80"/>
                  </a:lnTo>
                  <a:lnTo>
                    <a:pt x="122" y="85"/>
                  </a:lnTo>
                  <a:lnTo>
                    <a:pt x="114" y="92"/>
                  </a:lnTo>
                  <a:lnTo>
                    <a:pt x="104" y="99"/>
                  </a:lnTo>
                  <a:lnTo>
                    <a:pt x="96" y="109"/>
                  </a:lnTo>
                  <a:lnTo>
                    <a:pt x="96" y="121"/>
                  </a:lnTo>
                  <a:lnTo>
                    <a:pt x="85" y="114"/>
                  </a:lnTo>
                  <a:lnTo>
                    <a:pt x="82" y="109"/>
                  </a:lnTo>
                  <a:lnTo>
                    <a:pt x="80" y="105"/>
                  </a:lnTo>
                  <a:lnTo>
                    <a:pt x="79" y="99"/>
                  </a:lnTo>
                  <a:lnTo>
                    <a:pt x="80" y="95"/>
                  </a:lnTo>
                  <a:lnTo>
                    <a:pt x="88" y="83"/>
                  </a:lnTo>
                  <a:lnTo>
                    <a:pt x="91" y="74"/>
                  </a:lnTo>
                  <a:lnTo>
                    <a:pt x="98" y="67"/>
                  </a:lnTo>
                  <a:lnTo>
                    <a:pt x="106" y="59"/>
                  </a:lnTo>
                  <a:lnTo>
                    <a:pt x="116" y="51"/>
                  </a:lnTo>
                  <a:lnTo>
                    <a:pt x="126" y="42"/>
                  </a:lnTo>
                  <a:lnTo>
                    <a:pt x="139" y="33"/>
                  </a:lnTo>
                  <a:lnTo>
                    <a:pt x="152" y="22"/>
                  </a:lnTo>
                  <a:lnTo>
                    <a:pt x="168" y="13"/>
                  </a:lnTo>
                  <a:lnTo>
                    <a:pt x="167" y="7"/>
                  </a:lnTo>
                  <a:lnTo>
                    <a:pt x="167" y="3"/>
                  </a:lnTo>
                  <a:lnTo>
                    <a:pt x="167" y="1"/>
                  </a:lnTo>
                  <a:lnTo>
                    <a:pt x="151" y="0"/>
                  </a:lnTo>
                  <a:lnTo>
                    <a:pt x="136" y="1"/>
                  </a:lnTo>
                  <a:lnTo>
                    <a:pt x="118" y="4"/>
                  </a:lnTo>
                  <a:lnTo>
                    <a:pt x="98" y="12"/>
                  </a:lnTo>
                  <a:lnTo>
                    <a:pt x="76" y="20"/>
                  </a:lnTo>
                  <a:lnTo>
                    <a:pt x="52" y="31"/>
                  </a:lnTo>
                  <a:lnTo>
                    <a:pt x="26" y="44"/>
                  </a:lnTo>
                  <a:lnTo>
                    <a:pt x="0" y="61"/>
                  </a:lnTo>
                  <a:lnTo>
                    <a:pt x="25" y="89"/>
                  </a:lnTo>
                  <a:lnTo>
                    <a:pt x="36" y="104"/>
                  </a:lnTo>
                  <a:lnTo>
                    <a:pt x="48" y="122"/>
                  </a:lnTo>
                  <a:lnTo>
                    <a:pt x="66" y="159"/>
                  </a:lnTo>
                  <a:lnTo>
                    <a:pt x="83" y="20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89" name="Freeform 400"/>
            <p:cNvSpPr>
              <a:spLocks/>
            </p:cNvSpPr>
            <p:nvPr/>
          </p:nvSpPr>
          <p:spPr bwMode="auto">
            <a:xfrm>
              <a:off x="9675" y="517"/>
              <a:ext cx="112" cy="40"/>
            </a:xfrm>
            <a:custGeom>
              <a:avLst/>
              <a:gdLst>
                <a:gd name="T0" fmla="*/ 0 w 336"/>
                <a:gd name="T1" fmla="*/ 105 h 118"/>
                <a:gd name="T2" fmla="*/ 0 w 336"/>
                <a:gd name="T3" fmla="*/ 109 h 118"/>
                <a:gd name="T4" fmla="*/ 0 w 336"/>
                <a:gd name="T5" fmla="*/ 113 h 118"/>
                <a:gd name="T6" fmla="*/ 0 w 336"/>
                <a:gd name="T7" fmla="*/ 115 h 118"/>
                <a:gd name="T8" fmla="*/ 1 w 336"/>
                <a:gd name="T9" fmla="*/ 117 h 118"/>
                <a:gd name="T10" fmla="*/ 24 w 336"/>
                <a:gd name="T11" fmla="*/ 117 h 118"/>
                <a:gd name="T12" fmla="*/ 48 w 336"/>
                <a:gd name="T13" fmla="*/ 118 h 118"/>
                <a:gd name="T14" fmla="*/ 95 w 336"/>
                <a:gd name="T15" fmla="*/ 118 h 118"/>
                <a:gd name="T16" fmla="*/ 116 w 336"/>
                <a:gd name="T17" fmla="*/ 117 h 118"/>
                <a:gd name="T18" fmla="*/ 139 w 336"/>
                <a:gd name="T19" fmla="*/ 117 h 118"/>
                <a:gd name="T20" fmla="*/ 182 w 336"/>
                <a:gd name="T21" fmla="*/ 113 h 118"/>
                <a:gd name="T22" fmla="*/ 223 w 336"/>
                <a:gd name="T23" fmla="*/ 107 h 118"/>
                <a:gd name="T24" fmla="*/ 263 w 336"/>
                <a:gd name="T25" fmla="*/ 100 h 118"/>
                <a:gd name="T26" fmla="*/ 281 w 336"/>
                <a:gd name="T27" fmla="*/ 95 h 118"/>
                <a:gd name="T28" fmla="*/ 300 w 336"/>
                <a:gd name="T29" fmla="*/ 91 h 118"/>
                <a:gd name="T30" fmla="*/ 336 w 336"/>
                <a:gd name="T31" fmla="*/ 81 h 118"/>
                <a:gd name="T32" fmla="*/ 311 w 336"/>
                <a:gd name="T33" fmla="*/ 0 h 118"/>
                <a:gd name="T34" fmla="*/ 233 w 336"/>
                <a:gd name="T35" fmla="*/ 27 h 118"/>
                <a:gd name="T36" fmla="*/ 156 w 336"/>
                <a:gd name="T37" fmla="*/ 53 h 118"/>
                <a:gd name="T38" fmla="*/ 116 w 336"/>
                <a:gd name="T39" fmla="*/ 65 h 118"/>
                <a:gd name="T40" fmla="*/ 78 w 336"/>
                <a:gd name="T41" fmla="*/ 78 h 118"/>
                <a:gd name="T42" fmla="*/ 0 w 336"/>
                <a:gd name="T4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 h="118">
                  <a:moveTo>
                    <a:pt x="0" y="105"/>
                  </a:moveTo>
                  <a:lnTo>
                    <a:pt x="0" y="109"/>
                  </a:lnTo>
                  <a:lnTo>
                    <a:pt x="0" y="113"/>
                  </a:lnTo>
                  <a:lnTo>
                    <a:pt x="0" y="115"/>
                  </a:lnTo>
                  <a:lnTo>
                    <a:pt x="1" y="117"/>
                  </a:lnTo>
                  <a:lnTo>
                    <a:pt x="24" y="117"/>
                  </a:lnTo>
                  <a:lnTo>
                    <a:pt x="48" y="118"/>
                  </a:lnTo>
                  <a:lnTo>
                    <a:pt x="95" y="118"/>
                  </a:lnTo>
                  <a:lnTo>
                    <a:pt x="116" y="117"/>
                  </a:lnTo>
                  <a:lnTo>
                    <a:pt x="139" y="117"/>
                  </a:lnTo>
                  <a:lnTo>
                    <a:pt x="182" y="113"/>
                  </a:lnTo>
                  <a:lnTo>
                    <a:pt x="223" y="107"/>
                  </a:lnTo>
                  <a:lnTo>
                    <a:pt x="263" y="100"/>
                  </a:lnTo>
                  <a:lnTo>
                    <a:pt x="281" y="95"/>
                  </a:lnTo>
                  <a:lnTo>
                    <a:pt x="300" y="91"/>
                  </a:lnTo>
                  <a:lnTo>
                    <a:pt x="336" y="81"/>
                  </a:lnTo>
                  <a:lnTo>
                    <a:pt x="311" y="0"/>
                  </a:lnTo>
                  <a:lnTo>
                    <a:pt x="233" y="27"/>
                  </a:lnTo>
                  <a:lnTo>
                    <a:pt x="156" y="53"/>
                  </a:lnTo>
                  <a:lnTo>
                    <a:pt x="116" y="65"/>
                  </a:lnTo>
                  <a:lnTo>
                    <a:pt x="78" y="78"/>
                  </a:lnTo>
                  <a:lnTo>
                    <a:pt x="0" y="10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0" name="Freeform 401"/>
            <p:cNvSpPr>
              <a:spLocks/>
            </p:cNvSpPr>
            <p:nvPr/>
          </p:nvSpPr>
          <p:spPr bwMode="auto">
            <a:xfrm>
              <a:off x="10371" y="408"/>
              <a:ext cx="64" cy="45"/>
            </a:xfrm>
            <a:custGeom>
              <a:avLst/>
              <a:gdLst>
                <a:gd name="T0" fmla="*/ 187 w 192"/>
                <a:gd name="T1" fmla="*/ 46 h 135"/>
                <a:gd name="T2" fmla="*/ 187 w 192"/>
                <a:gd name="T3" fmla="*/ 42 h 135"/>
                <a:gd name="T4" fmla="*/ 188 w 192"/>
                <a:gd name="T5" fmla="*/ 40 h 135"/>
                <a:gd name="T6" fmla="*/ 191 w 192"/>
                <a:gd name="T7" fmla="*/ 35 h 135"/>
                <a:gd name="T8" fmla="*/ 191 w 192"/>
                <a:gd name="T9" fmla="*/ 29 h 135"/>
                <a:gd name="T10" fmla="*/ 192 w 192"/>
                <a:gd name="T11" fmla="*/ 24 h 135"/>
                <a:gd name="T12" fmla="*/ 192 w 192"/>
                <a:gd name="T13" fmla="*/ 0 h 135"/>
                <a:gd name="T14" fmla="*/ 181 w 192"/>
                <a:gd name="T15" fmla="*/ 2 h 135"/>
                <a:gd name="T16" fmla="*/ 176 w 192"/>
                <a:gd name="T17" fmla="*/ 3 h 135"/>
                <a:gd name="T18" fmla="*/ 174 w 192"/>
                <a:gd name="T19" fmla="*/ 6 h 135"/>
                <a:gd name="T20" fmla="*/ 155 w 192"/>
                <a:gd name="T21" fmla="*/ 21 h 135"/>
                <a:gd name="T22" fmla="*/ 136 w 192"/>
                <a:gd name="T23" fmla="*/ 35 h 135"/>
                <a:gd name="T24" fmla="*/ 115 w 192"/>
                <a:gd name="T25" fmla="*/ 47 h 135"/>
                <a:gd name="T26" fmla="*/ 95 w 192"/>
                <a:gd name="T27" fmla="*/ 59 h 135"/>
                <a:gd name="T28" fmla="*/ 72 w 192"/>
                <a:gd name="T29" fmla="*/ 69 h 135"/>
                <a:gd name="T30" fmla="*/ 60 w 192"/>
                <a:gd name="T31" fmla="*/ 74 h 135"/>
                <a:gd name="T32" fmla="*/ 54 w 192"/>
                <a:gd name="T33" fmla="*/ 76 h 135"/>
                <a:gd name="T34" fmla="*/ 49 w 192"/>
                <a:gd name="T35" fmla="*/ 80 h 135"/>
                <a:gd name="T36" fmla="*/ 42 w 192"/>
                <a:gd name="T37" fmla="*/ 81 h 135"/>
                <a:gd name="T38" fmla="*/ 36 w 192"/>
                <a:gd name="T39" fmla="*/ 83 h 135"/>
                <a:gd name="T40" fmla="*/ 24 w 192"/>
                <a:gd name="T41" fmla="*/ 88 h 135"/>
                <a:gd name="T42" fmla="*/ 0 w 192"/>
                <a:gd name="T43" fmla="*/ 97 h 135"/>
                <a:gd name="T44" fmla="*/ 12 w 192"/>
                <a:gd name="T45" fmla="*/ 107 h 135"/>
                <a:gd name="T46" fmla="*/ 24 w 192"/>
                <a:gd name="T47" fmla="*/ 117 h 135"/>
                <a:gd name="T48" fmla="*/ 36 w 192"/>
                <a:gd name="T49" fmla="*/ 124 h 135"/>
                <a:gd name="T50" fmla="*/ 42 w 192"/>
                <a:gd name="T51" fmla="*/ 127 h 135"/>
                <a:gd name="T52" fmla="*/ 49 w 192"/>
                <a:gd name="T53" fmla="*/ 130 h 135"/>
                <a:gd name="T54" fmla="*/ 61 w 192"/>
                <a:gd name="T55" fmla="*/ 134 h 135"/>
                <a:gd name="T56" fmla="*/ 73 w 192"/>
                <a:gd name="T57" fmla="*/ 135 h 135"/>
                <a:gd name="T58" fmla="*/ 85 w 192"/>
                <a:gd name="T59" fmla="*/ 135 h 135"/>
                <a:gd name="T60" fmla="*/ 88 w 192"/>
                <a:gd name="T61" fmla="*/ 134 h 135"/>
                <a:gd name="T62" fmla="*/ 91 w 192"/>
                <a:gd name="T63" fmla="*/ 134 h 135"/>
                <a:gd name="T64" fmla="*/ 98 w 192"/>
                <a:gd name="T65" fmla="*/ 134 h 135"/>
                <a:gd name="T66" fmla="*/ 108 w 192"/>
                <a:gd name="T67" fmla="*/ 129 h 135"/>
                <a:gd name="T68" fmla="*/ 120 w 192"/>
                <a:gd name="T69" fmla="*/ 123 h 135"/>
                <a:gd name="T70" fmla="*/ 125 w 192"/>
                <a:gd name="T71" fmla="*/ 118 h 135"/>
                <a:gd name="T72" fmla="*/ 127 w 192"/>
                <a:gd name="T73" fmla="*/ 116 h 135"/>
                <a:gd name="T74" fmla="*/ 128 w 192"/>
                <a:gd name="T75" fmla="*/ 115 h 135"/>
                <a:gd name="T76" fmla="*/ 131 w 192"/>
                <a:gd name="T77" fmla="*/ 115 h 135"/>
                <a:gd name="T78" fmla="*/ 143 w 192"/>
                <a:gd name="T79" fmla="*/ 105 h 135"/>
                <a:gd name="T80" fmla="*/ 152 w 192"/>
                <a:gd name="T81" fmla="*/ 92 h 135"/>
                <a:gd name="T82" fmla="*/ 164 w 192"/>
                <a:gd name="T83" fmla="*/ 78 h 135"/>
                <a:gd name="T84" fmla="*/ 169 w 192"/>
                <a:gd name="T85" fmla="*/ 70 h 135"/>
                <a:gd name="T86" fmla="*/ 175 w 192"/>
                <a:gd name="T87" fmla="*/ 63 h 135"/>
                <a:gd name="T88" fmla="*/ 187 w 192"/>
                <a:gd name="T89" fmla="*/ 4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 h="135">
                  <a:moveTo>
                    <a:pt x="187" y="46"/>
                  </a:moveTo>
                  <a:lnTo>
                    <a:pt x="187" y="42"/>
                  </a:lnTo>
                  <a:lnTo>
                    <a:pt x="188" y="40"/>
                  </a:lnTo>
                  <a:lnTo>
                    <a:pt x="191" y="35"/>
                  </a:lnTo>
                  <a:lnTo>
                    <a:pt x="191" y="29"/>
                  </a:lnTo>
                  <a:lnTo>
                    <a:pt x="192" y="24"/>
                  </a:lnTo>
                  <a:lnTo>
                    <a:pt x="192" y="0"/>
                  </a:lnTo>
                  <a:lnTo>
                    <a:pt x="181" y="2"/>
                  </a:lnTo>
                  <a:lnTo>
                    <a:pt x="176" y="3"/>
                  </a:lnTo>
                  <a:lnTo>
                    <a:pt x="174" y="6"/>
                  </a:lnTo>
                  <a:lnTo>
                    <a:pt x="155" y="21"/>
                  </a:lnTo>
                  <a:lnTo>
                    <a:pt x="136" y="35"/>
                  </a:lnTo>
                  <a:lnTo>
                    <a:pt x="115" y="47"/>
                  </a:lnTo>
                  <a:lnTo>
                    <a:pt x="95" y="59"/>
                  </a:lnTo>
                  <a:lnTo>
                    <a:pt x="72" y="69"/>
                  </a:lnTo>
                  <a:lnTo>
                    <a:pt x="60" y="74"/>
                  </a:lnTo>
                  <a:lnTo>
                    <a:pt x="54" y="76"/>
                  </a:lnTo>
                  <a:lnTo>
                    <a:pt x="49" y="80"/>
                  </a:lnTo>
                  <a:lnTo>
                    <a:pt x="42" y="81"/>
                  </a:lnTo>
                  <a:lnTo>
                    <a:pt x="36" y="83"/>
                  </a:lnTo>
                  <a:lnTo>
                    <a:pt x="24" y="88"/>
                  </a:lnTo>
                  <a:lnTo>
                    <a:pt x="0" y="97"/>
                  </a:lnTo>
                  <a:lnTo>
                    <a:pt x="12" y="107"/>
                  </a:lnTo>
                  <a:lnTo>
                    <a:pt x="24" y="117"/>
                  </a:lnTo>
                  <a:lnTo>
                    <a:pt x="36" y="124"/>
                  </a:lnTo>
                  <a:lnTo>
                    <a:pt x="42" y="127"/>
                  </a:lnTo>
                  <a:lnTo>
                    <a:pt x="49" y="130"/>
                  </a:lnTo>
                  <a:lnTo>
                    <a:pt x="61" y="134"/>
                  </a:lnTo>
                  <a:lnTo>
                    <a:pt x="73" y="135"/>
                  </a:lnTo>
                  <a:lnTo>
                    <a:pt x="85" y="135"/>
                  </a:lnTo>
                  <a:lnTo>
                    <a:pt x="88" y="134"/>
                  </a:lnTo>
                  <a:lnTo>
                    <a:pt x="91" y="134"/>
                  </a:lnTo>
                  <a:lnTo>
                    <a:pt x="98" y="134"/>
                  </a:lnTo>
                  <a:lnTo>
                    <a:pt x="108" y="129"/>
                  </a:lnTo>
                  <a:lnTo>
                    <a:pt x="120" y="123"/>
                  </a:lnTo>
                  <a:lnTo>
                    <a:pt x="125" y="118"/>
                  </a:lnTo>
                  <a:lnTo>
                    <a:pt x="127" y="116"/>
                  </a:lnTo>
                  <a:lnTo>
                    <a:pt x="128" y="115"/>
                  </a:lnTo>
                  <a:lnTo>
                    <a:pt x="131" y="115"/>
                  </a:lnTo>
                  <a:lnTo>
                    <a:pt x="143" y="105"/>
                  </a:lnTo>
                  <a:lnTo>
                    <a:pt x="152" y="92"/>
                  </a:lnTo>
                  <a:lnTo>
                    <a:pt x="164" y="78"/>
                  </a:lnTo>
                  <a:lnTo>
                    <a:pt x="169" y="70"/>
                  </a:lnTo>
                  <a:lnTo>
                    <a:pt x="175" y="63"/>
                  </a:lnTo>
                  <a:lnTo>
                    <a:pt x="187" y="4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1" name="Freeform 402"/>
            <p:cNvSpPr>
              <a:spLocks/>
            </p:cNvSpPr>
            <p:nvPr/>
          </p:nvSpPr>
          <p:spPr bwMode="auto">
            <a:xfrm>
              <a:off x="7763" y="368"/>
              <a:ext cx="304" cy="123"/>
            </a:xfrm>
            <a:custGeom>
              <a:avLst/>
              <a:gdLst>
                <a:gd name="T0" fmla="*/ 908 w 912"/>
                <a:gd name="T1" fmla="*/ 36 h 370"/>
                <a:gd name="T2" fmla="*/ 911 w 912"/>
                <a:gd name="T3" fmla="*/ 29 h 370"/>
                <a:gd name="T4" fmla="*/ 910 w 912"/>
                <a:gd name="T5" fmla="*/ 14 h 370"/>
                <a:gd name="T6" fmla="*/ 906 w 912"/>
                <a:gd name="T7" fmla="*/ 6 h 370"/>
                <a:gd name="T8" fmla="*/ 898 w 912"/>
                <a:gd name="T9" fmla="*/ 2 h 370"/>
                <a:gd name="T10" fmla="*/ 876 w 912"/>
                <a:gd name="T11" fmla="*/ 2 h 370"/>
                <a:gd name="T12" fmla="*/ 853 w 912"/>
                <a:gd name="T13" fmla="*/ 11 h 370"/>
                <a:gd name="T14" fmla="*/ 814 w 912"/>
                <a:gd name="T15" fmla="*/ 32 h 370"/>
                <a:gd name="T16" fmla="*/ 772 w 912"/>
                <a:gd name="T17" fmla="*/ 50 h 370"/>
                <a:gd name="T18" fmla="*/ 743 w 912"/>
                <a:gd name="T19" fmla="*/ 62 h 370"/>
                <a:gd name="T20" fmla="*/ 700 w 912"/>
                <a:gd name="T21" fmla="*/ 78 h 370"/>
                <a:gd name="T22" fmla="*/ 653 w 912"/>
                <a:gd name="T23" fmla="*/ 93 h 370"/>
                <a:gd name="T24" fmla="*/ 605 w 912"/>
                <a:gd name="T25" fmla="*/ 106 h 370"/>
                <a:gd name="T26" fmla="*/ 539 w 912"/>
                <a:gd name="T27" fmla="*/ 119 h 370"/>
                <a:gd name="T28" fmla="*/ 469 w 912"/>
                <a:gd name="T29" fmla="*/ 131 h 370"/>
                <a:gd name="T30" fmla="*/ 414 w 912"/>
                <a:gd name="T31" fmla="*/ 137 h 370"/>
                <a:gd name="T32" fmla="*/ 360 w 912"/>
                <a:gd name="T33" fmla="*/ 144 h 370"/>
                <a:gd name="T34" fmla="*/ 359 w 912"/>
                <a:gd name="T35" fmla="*/ 153 h 370"/>
                <a:gd name="T36" fmla="*/ 326 w 912"/>
                <a:gd name="T37" fmla="*/ 167 h 370"/>
                <a:gd name="T38" fmla="*/ 276 w 912"/>
                <a:gd name="T39" fmla="*/ 183 h 370"/>
                <a:gd name="T40" fmla="*/ 235 w 912"/>
                <a:gd name="T41" fmla="*/ 191 h 370"/>
                <a:gd name="T42" fmla="*/ 203 w 912"/>
                <a:gd name="T43" fmla="*/ 194 h 370"/>
                <a:gd name="T44" fmla="*/ 180 w 912"/>
                <a:gd name="T45" fmla="*/ 194 h 370"/>
                <a:gd name="T46" fmla="*/ 152 w 912"/>
                <a:gd name="T47" fmla="*/ 208 h 370"/>
                <a:gd name="T48" fmla="*/ 113 w 912"/>
                <a:gd name="T49" fmla="*/ 229 h 370"/>
                <a:gd name="T50" fmla="*/ 70 w 912"/>
                <a:gd name="T51" fmla="*/ 245 h 370"/>
                <a:gd name="T52" fmla="*/ 24 w 912"/>
                <a:gd name="T53" fmla="*/ 259 h 370"/>
                <a:gd name="T54" fmla="*/ 0 w 912"/>
                <a:gd name="T55" fmla="*/ 287 h 370"/>
                <a:gd name="T56" fmla="*/ 2 w 912"/>
                <a:gd name="T57" fmla="*/ 325 h 370"/>
                <a:gd name="T58" fmla="*/ 7 w 912"/>
                <a:gd name="T59" fmla="*/ 351 h 370"/>
                <a:gd name="T60" fmla="*/ 16 w 912"/>
                <a:gd name="T61" fmla="*/ 367 h 370"/>
                <a:gd name="T62" fmla="*/ 26 w 912"/>
                <a:gd name="T63" fmla="*/ 369 h 370"/>
                <a:gd name="T64" fmla="*/ 38 w 912"/>
                <a:gd name="T65" fmla="*/ 362 h 370"/>
                <a:gd name="T66" fmla="*/ 53 w 912"/>
                <a:gd name="T67" fmla="*/ 343 h 370"/>
                <a:gd name="T68" fmla="*/ 71 w 912"/>
                <a:gd name="T69" fmla="*/ 311 h 370"/>
                <a:gd name="T70" fmla="*/ 86 w 912"/>
                <a:gd name="T71" fmla="*/ 290 h 370"/>
                <a:gd name="T72" fmla="*/ 114 w 912"/>
                <a:gd name="T73" fmla="*/ 284 h 370"/>
                <a:gd name="T74" fmla="*/ 170 w 912"/>
                <a:gd name="T75" fmla="*/ 273 h 370"/>
                <a:gd name="T76" fmla="*/ 224 w 912"/>
                <a:gd name="T77" fmla="*/ 259 h 370"/>
                <a:gd name="T78" fmla="*/ 277 w 912"/>
                <a:gd name="T79" fmla="*/ 243 h 370"/>
                <a:gd name="T80" fmla="*/ 312 w 912"/>
                <a:gd name="T81" fmla="*/ 232 h 370"/>
                <a:gd name="T82" fmla="*/ 379 w 912"/>
                <a:gd name="T83" fmla="*/ 207 h 370"/>
                <a:gd name="T84" fmla="*/ 383 w 912"/>
                <a:gd name="T85" fmla="*/ 202 h 370"/>
                <a:gd name="T86" fmla="*/ 384 w 912"/>
                <a:gd name="T87" fmla="*/ 192 h 370"/>
                <a:gd name="T88" fmla="*/ 508 w 912"/>
                <a:gd name="T89" fmla="*/ 184 h 370"/>
                <a:gd name="T90" fmla="*/ 566 w 912"/>
                <a:gd name="T91" fmla="*/ 178 h 370"/>
                <a:gd name="T92" fmla="*/ 648 w 912"/>
                <a:gd name="T93" fmla="*/ 168 h 370"/>
                <a:gd name="T94" fmla="*/ 907 w 912"/>
                <a:gd name="T95" fmla="*/ 3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2" h="370">
                  <a:moveTo>
                    <a:pt x="907" y="39"/>
                  </a:moveTo>
                  <a:lnTo>
                    <a:pt x="908" y="36"/>
                  </a:lnTo>
                  <a:lnTo>
                    <a:pt x="911" y="34"/>
                  </a:lnTo>
                  <a:lnTo>
                    <a:pt x="911" y="29"/>
                  </a:lnTo>
                  <a:lnTo>
                    <a:pt x="912" y="24"/>
                  </a:lnTo>
                  <a:lnTo>
                    <a:pt x="910" y="14"/>
                  </a:lnTo>
                  <a:lnTo>
                    <a:pt x="907" y="9"/>
                  </a:lnTo>
                  <a:lnTo>
                    <a:pt x="906" y="6"/>
                  </a:lnTo>
                  <a:lnTo>
                    <a:pt x="901" y="3"/>
                  </a:lnTo>
                  <a:lnTo>
                    <a:pt x="898" y="2"/>
                  </a:lnTo>
                  <a:lnTo>
                    <a:pt x="888" y="0"/>
                  </a:lnTo>
                  <a:lnTo>
                    <a:pt x="876" y="2"/>
                  </a:lnTo>
                  <a:lnTo>
                    <a:pt x="868" y="5"/>
                  </a:lnTo>
                  <a:lnTo>
                    <a:pt x="853" y="11"/>
                  </a:lnTo>
                  <a:lnTo>
                    <a:pt x="840" y="18"/>
                  </a:lnTo>
                  <a:lnTo>
                    <a:pt x="814" y="32"/>
                  </a:lnTo>
                  <a:lnTo>
                    <a:pt x="786" y="44"/>
                  </a:lnTo>
                  <a:lnTo>
                    <a:pt x="772" y="50"/>
                  </a:lnTo>
                  <a:lnTo>
                    <a:pt x="758" y="57"/>
                  </a:lnTo>
                  <a:lnTo>
                    <a:pt x="743" y="62"/>
                  </a:lnTo>
                  <a:lnTo>
                    <a:pt x="728" y="68"/>
                  </a:lnTo>
                  <a:lnTo>
                    <a:pt x="700" y="78"/>
                  </a:lnTo>
                  <a:lnTo>
                    <a:pt x="668" y="88"/>
                  </a:lnTo>
                  <a:lnTo>
                    <a:pt x="653" y="93"/>
                  </a:lnTo>
                  <a:lnTo>
                    <a:pt x="638" y="99"/>
                  </a:lnTo>
                  <a:lnTo>
                    <a:pt x="605" y="106"/>
                  </a:lnTo>
                  <a:lnTo>
                    <a:pt x="572" y="113"/>
                  </a:lnTo>
                  <a:lnTo>
                    <a:pt x="539" y="119"/>
                  </a:lnTo>
                  <a:lnTo>
                    <a:pt x="505" y="126"/>
                  </a:lnTo>
                  <a:lnTo>
                    <a:pt x="469" y="131"/>
                  </a:lnTo>
                  <a:lnTo>
                    <a:pt x="433" y="136"/>
                  </a:lnTo>
                  <a:lnTo>
                    <a:pt x="414" y="137"/>
                  </a:lnTo>
                  <a:lnTo>
                    <a:pt x="396" y="140"/>
                  </a:lnTo>
                  <a:lnTo>
                    <a:pt x="360" y="144"/>
                  </a:lnTo>
                  <a:lnTo>
                    <a:pt x="359" y="149"/>
                  </a:lnTo>
                  <a:lnTo>
                    <a:pt x="359" y="153"/>
                  </a:lnTo>
                  <a:lnTo>
                    <a:pt x="356" y="158"/>
                  </a:lnTo>
                  <a:lnTo>
                    <a:pt x="326" y="167"/>
                  </a:lnTo>
                  <a:lnTo>
                    <a:pt x="301" y="176"/>
                  </a:lnTo>
                  <a:lnTo>
                    <a:pt x="276" y="183"/>
                  </a:lnTo>
                  <a:lnTo>
                    <a:pt x="256" y="189"/>
                  </a:lnTo>
                  <a:lnTo>
                    <a:pt x="235" y="191"/>
                  </a:lnTo>
                  <a:lnTo>
                    <a:pt x="218" y="194"/>
                  </a:lnTo>
                  <a:lnTo>
                    <a:pt x="203" y="194"/>
                  </a:lnTo>
                  <a:lnTo>
                    <a:pt x="192" y="192"/>
                  </a:lnTo>
                  <a:lnTo>
                    <a:pt x="180" y="194"/>
                  </a:lnTo>
                  <a:lnTo>
                    <a:pt x="172" y="198"/>
                  </a:lnTo>
                  <a:lnTo>
                    <a:pt x="152" y="208"/>
                  </a:lnTo>
                  <a:lnTo>
                    <a:pt x="133" y="219"/>
                  </a:lnTo>
                  <a:lnTo>
                    <a:pt x="113" y="229"/>
                  </a:lnTo>
                  <a:lnTo>
                    <a:pt x="92" y="238"/>
                  </a:lnTo>
                  <a:lnTo>
                    <a:pt x="70" y="245"/>
                  </a:lnTo>
                  <a:lnTo>
                    <a:pt x="48" y="253"/>
                  </a:lnTo>
                  <a:lnTo>
                    <a:pt x="24" y="259"/>
                  </a:lnTo>
                  <a:lnTo>
                    <a:pt x="0" y="265"/>
                  </a:lnTo>
                  <a:lnTo>
                    <a:pt x="0" y="287"/>
                  </a:lnTo>
                  <a:lnTo>
                    <a:pt x="1" y="308"/>
                  </a:lnTo>
                  <a:lnTo>
                    <a:pt x="2" y="325"/>
                  </a:lnTo>
                  <a:lnTo>
                    <a:pt x="5" y="340"/>
                  </a:lnTo>
                  <a:lnTo>
                    <a:pt x="7" y="351"/>
                  </a:lnTo>
                  <a:lnTo>
                    <a:pt x="11" y="361"/>
                  </a:lnTo>
                  <a:lnTo>
                    <a:pt x="16" y="367"/>
                  </a:lnTo>
                  <a:lnTo>
                    <a:pt x="22" y="370"/>
                  </a:lnTo>
                  <a:lnTo>
                    <a:pt x="26" y="369"/>
                  </a:lnTo>
                  <a:lnTo>
                    <a:pt x="32" y="368"/>
                  </a:lnTo>
                  <a:lnTo>
                    <a:pt x="38" y="362"/>
                  </a:lnTo>
                  <a:lnTo>
                    <a:pt x="46" y="355"/>
                  </a:lnTo>
                  <a:lnTo>
                    <a:pt x="53" y="343"/>
                  </a:lnTo>
                  <a:lnTo>
                    <a:pt x="61" y="329"/>
                  </a:lnTo>
                  <a:lnTo>
                    <a:pt x="71" y="311"/>
                  </a:lnTo>
                  <a:lnTo>
                    <a:pt x="82" y="293"/>
                  </a:lnTo>
                  <a:lnTo>
                    <a:pt x="86" y="290"/>
                  </a:lnTo>
                  <a:lnTo>
                    <a:pt x="96" y="289"/>
                  </a:lnTo>
                  <a:lnTo>
                    <a:pt x="114" y="284"/>
                  </a:lnTo>
                  <a:lnTo>
                    <a:pt x="133" y="280"/>
                  </a:lnTo>
                  <a:lnTo>
                    <a:pt x="170" y="273"/>
                  </a:lnTo>
                  <a:lnTo>
                    <a:pt x="206" y="263"/>
                  </a:lnTo>
                  <a:lnTo>
                    <a:pt x="224" y="259"/>
                  </a:lnTo>
                  <a:lnTo>
                    <a:pt x="244" y="255"/>
                  </a:lnTo>
                  <a:lnTo>
                    <a:pt x="277" y="243"/>
                  </a:lnTo>
                  <a:lnTo>
                    <a:pt x="294" y="237"/>
                  </a:lnTo>
                  <a:lnTo>
                    <a:pt x="312" y="232"/>
                  </a:lnTo>
                  <a:lnTo>
                    <a:pt x="346" y="219"/>
                  </a:lnTo>
                  <a:lnTo>
                    <a:pt x="379" y="207"/>
                  </a:lnTo>
                  <a:lnTo>
                    <a:pt x="380" y="205"/>
                  </a:lnTo>
                  <a:lnTo>
                    <a:pt x="383" y="202"/>
                  </a:lnTo>
                  <a:lnTo>
                    <a:pt x="383" y="197"/>
                  </a:lnTo>
                  <a:lnTo>
                    <a:pt x="384" y="192"/>
                  </a:lnTo>
                  <a:lnTo>
                    <a:pt x="446" y="189"/>
                  </a:lnTo>
                  <a:lnTo>
                    <a:pt x="508" y="184"/>
                  </a:lnTo>
                  <a:lnTo>
                    <a:pt x="536" y="180"/>
                  </a:lnTo>
                  <a:lnTo>
                    <a:pt x="566" y="178"/>
                  </a:lnTo>
                  <a:lnTo>
                    <a:pt x="624" y="171"/>
                  </a:lnTo>
                  <a:lnTo>
                    <a:pt x="648" y="168"/>
                  </a:lnTo>
                  <a:lnTo>
                    <a:pt x="775" y="102"/>
                  </a:lnTo>
                  <a:lnTo>
                    <a:pt x="907" y="3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2" name="Freeform 403"/>
            <p:cNvSpPr>
              <a:spLocks/>
            </p:cNvSpPr>
            <p:nvPr/>
          </p:nvSpPr>
          <p:spPr bwMode="auto">
            <a:xfrm>
              <a:off x="8059" y="304"/>
              <a:ext cx="144" cy="72"/>
            </a:xfrm>
            <a:custGeom>
              <a:avLst/>
              <a:gdLst>
                <a:gd name="T0" fmla="*/ 0 w 432"/>
                <a:gd name="T1" fmla="*/ 168 h 216"/>
                <a:gd name="T2" fmla="*/ 0 w 432"/>
                <a:gd name="T3" fmla="*/ 192 h 216"/>
                <a:gd name="T4" fmla="*/ 10 w 432"/>
                <a:gd name="T5" fmla="*/ 194 h 216"/>
                <a:gd name="T6" fmla="*/ 13 w 432"/>
                <a:gd name="T7" fmla="*/ 195 h 216"/>
                <a:gd name="T8" fmla="*/ 18 w 432"/>
                <a:gd name="T9" fmla="*/ 198 h 216"/>
                <a:gd name="T10" fmla="*/ 19 w 432"/>
                <a:gd name="T11" fmla="*/ 201 h 216"/>
                <a:gd name="T12" fmla="*/ 22 w 432"/>
                <a:gd name="T13" fmla="*/ 206 h 216"/>
                <a:gd name="T14" fmla="*/ 24 w 432"/>
                <a:gd name="T15" fmla="*/ 216 h 216"/>
                <a:gd name="T16" fmla="*/ 36 w 432"/>
                <a:gd name="T17" fmla="*/ 210 h 216"/>
                <a:gd name="T18" fmla="*/ 49 w 432"/>
                <a:gd name="T19" fmla="*/ 206 h 216"/>
                <a:gd name="T20" fmla="*/ 76 w 432"/>
                <a:gd name="T21" fmla="*/ 196 h 216"/>
                <a:gd name="T22" fmla="*/ 128 w 432"/>
                <a:gd name="T23" fmla="*/ 177 h 216"/>
                <a:gd name="T24" fmla="*/ 180 w 432"/>
                <a:gd name="T25" fmla="*/ 155 h 216"/>
                <a:gd name="T26" fmla="*/ 192 w 432"/>
                <a:gd name="T27" fmla="*/ 149 h 216"/>
                <a:gd name="T28" fmla="*/ 205 w 432"/>
                <a:gd name="T29" fmla="*/ 144 h 216"/>
                <a:gd name="T30" fmla="*/ 232 w 432"/>
                <a:gd name="T31" fmla="*/ 135 h 216"/>
                <a:gd name="T32" fmla="*/ 281 w 432"/>
                <a:gd name="T33" fmla="*/ 111 h 216"/>
                <a:gd name="T34" fmla="*/ 305 w 432"/>
                <a:gd name="T35" fmla="*/ 99 h 216"/>
                <a:gd name="T36" fmla="*/ 317 w 432"/>
                <a:gd name="T37" fmla="*/ 93 h 216"/>
                <a:gd name="T38" fmla="*/ 330 w 432"/>
                <a:gd name="T39" fmla="*/ 88 h 216"/>
                <a:gd name="T40" fmla="*/ 378 w 432"/>
                <a:gd name="T41" fmla="*/ 63 h 216"/>
                <a:gd name="T42" fmla="*/ 427 w 432"/>
                <a:gd name="T43" fmla="*/ 39 h 216"/>
                <a:gd name="T44" fmla="*/ 428 w 432"/>
                <a:gd name="T45" fmla="*/ 36 h 216"/>
                <a:gd name="T46" fmla="*/ 431 w 432"/>
                <a:gd name="T47" fmla="*/ 34 h 216"/>
                <a:gd name="T48" fmla="*/ 431 w 432"/>
                <a:gd name="T49" fmla="*/ 29 h 216"/>
                <a:gd name="T50" fmla="*/ 432 w 432"/>
                <a:gd name="T51" fmla="*/ 24 h 216"/>
                <a:gd name="T52" fmla="*/ 432 w 432"/>
                <a:gd name="T53" fmla="*/ 0 h 216"/>
                <a:gd name="T54" fmla="*/ 420 w 432"/>
                <a:gd name="T55" fmla="*/ 2 h 216"/>
                <a:gd name="T56" fmla="*/ 410 w 432"/>
                <a:gd name="T57" fmla="*/ 5 h 216"/>
                <a:gd name="T58" fmla="*/ 362 w 432"/>
                <a:gd name="T59" fmla="*/ 28 h 216"/>
                <a:gd name="T60" fmla="*/ 314 w 432"/>
                <a:gd name="T61" fmla="*/ 52 h 216"/>
                <a:gd name="T62" fmla="*/ 264 w 432"/>
                <a:gd name="T63" fmla="*/ 74 h 216"/>
                <a:gd name="T64" fmla="*/ 214 w 432"/>
                <a:gd name="T65" fmla="*/ 95 h 216"/>
                <a:gd name="T66" fmla="*/ 161 w 432"/>
                <a:gd name="T67" fmla="*/ 114 h 216"/>
                <a:gd name="T68" fmla="*/ 108 w 432"/>
                <a:gd name="T69" fmla="*/ 134 h 216"/>
                <a:gd name="T70" fmla="*/ 54 w 432"/>
                <a:gd name="T71" fmla="*/ 150 h 216"/>
                <a:gd name="T72" fmla="*/ 40 w 432"/>
                <a:gd name="T73" fmla="*/ 154 h 216"/>
                <a:gd name="T74" fmla="*/ 26 w 432"/>
                <a:gd name="T75" fmla="*/ 159 h 216"/>
                <a:gd name="T76" fmla="*/ 0 w 432"/>
                <a:gd name="T77" fmla="*/ 16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2" h="216">
                  <a:moveTo>
                    <a:pt x="0" y="168"/>
                  </a:moveTo>
                  <a:lnTo>
                    <a:pt x="0" y="192"/>
                  </a:lnTo>
                  <a:lnTo>
                    <a:pt x="10" y="194"/>
                  </a:lnTo>
                  <a:lnTo>
                    <a:pt x="13" y="195"/>
                  </a:lnTo>
                  <a:lnTo>
                    <a:pt x="18" y="198"/>
                  </a:lnTo>
                  <a:lnTo>
                    <a:pt x="19" y="201"/>
                  </a:lnTo>
                  <a:lnTo>
                    <a:pt x="22" y="206"/>
                  </a:lnTo>
                  <a:lnTo>
                    <a:pt x="24" y="216"/>
                  </a:lnTo>
                  <a:lnTo>
                    <a:pt x="36" y="210"/>
                  </a:lnTo>
                  <a:lnTo>
                    <a:pt x="49" y="206"/>
                  </a:lnTo>
                  <a:lnTo>
                    <a:pt x="76" y="196"/>
                  </a:lnTo>
                  <a:lnTo>
                    <a:pt x="128" y="177"/>
                  </a:lnTo>
                  <a:lnTo>
                    <a:pt x="180" y="155"/>
                  </a:lnTo>
                  <a:lnTo>
                    <a:pt x="192" y="149"/>
                  </a:lnTo>
                  <a:lnTo>
                    <a:pt x="205" y="144"/>
                  </a:lnTo>
                  <a:lnTo>
                    <a:pt x="232" y="135"/>
                  </a:lnTo>
                  <a:lnTo>
                    <a:pt x="281" y="111"/>
                  </a:lnTo>
                  <a:lnTo>
                    <a:pt x="305" y="99"/>
                  </a:lnTo>
                  <a:lnTo>
                    <a:pt x="317" y="93"/>
                  </a:lnTo>
                  <a:lnTo>
                    <a:pt x="330" y="88"/>
                  </a:lnTo>
                  <a:lnTo>
                    <a:pt x="378" y="63"/>
                  </a:lnTo>
                  <a:lnTo>
                    <a:pt x="427" y="39"/>
                  </a:lnTo>
                  <a:lnTo>
                    <a:pt x="428" y="36"/>
                  </a:lnTo>
                  <a:lnTo>
                    <a:pt x="431" y="34"/>
                  </a:lnTo>
                  <a:lnTo>
                    <a:pt x="431" y="29"/>
                  </a:lnTo>
                  <a:lnTo>
                    <a:pt x="432" y="24"/>
                  </a:lnTo>
                  <a:lnTo>
                    <a:pt x="432" y="0"/>
                  </a:lnTo>
                  <a:lnTo>
                    <a:pt x="420" y="2"/>
                  </a:lnTo>
                  <a:lnTo>
                    <a:pt x="410" y="5"/>
                  </a:lnTo>
                  <a:lnTo>
                    <a:pt x="362" y="28"/>
                  </a:lnTo>
                  <a:lnTo>
                    <a:pt x="314" y="52"/>
                  </a:lnTo>
                  <a:lnTo>
                    <a:pt x="264" y="74"/>
                  </a:lnTo>
                  <a:lnTo>
                    <a:pt x="214" y="95"/>
                  </a:lnTo>
                  <a:lnTo>
                    <a:pt x="161" y="114"/>
                  </a:lnTo>
                  <a:lnTo>
                    <a:pt x="108" y="134"/>
                  </a:lnTo>
                  <a:lnTo>
                    <a:pt x="54" y="150"/>
                  </a:lnTo>
                  <a:lnTo>
                    <a:pt x="40" y="154"/>
                  </a:lnTo>
                  <a:lnTo>
                    <a:pt x="26" y="159"/>
                  </a:lnTo>
                  <a:lnTo>
                    <a:pt x="0" y="16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3" name="Freeform 404"/>
            <p:cNvSpPr>
              <a:spLocks/>
            </p:cNvSpPr>
            <p:nvPr/>
          </p:nvSpPr>
          <p:spPr bwMode="auto">
            <a:xfrm>
              <a:off x="8203" y="272"/>
              <a:ext cx="80" cy="40"/>
            </a:xfrm>
            <a:custGeom>
              <a:avLst/>
              <a:gdLst>
                <a:gd name="T0" fmla="*/ 0 w 240"/>
                <a:gd name="T1" fmla="*/ 120 h 120"/>
                <a:gd name="T2" fmla="*/ 24 w 240"/>
                <a:gd name="T3" fmla="*/ 118 h 120"/>
                <a:gd name="T4" fmla="*/ 58 w 240"/>
                <a:gd name="T5" fmla="*/ 110 h 120"/>
                <a:gd name="T6" fmla="*/ 73 w 240"/>
                <a:gd name="T7" fmla="*/ 105 h 120"/>
                <a:gd name="T8" fmla="*/ 90 w 240"/>
                <a:gd name="T9" fmla="*/ 101 h 120"/>
                <a:gd name="T10" fmla="*/ 120 w 240"/>
                <a:gd name="T11" fmla="*/ 89 h 120"/>
                <a:gd name="T12" fmla="*/ 149 w 240"/>
                <a:gd name="T13" fmla="*/ 76 h 120"/>
                <a:gd name="T14" fmla="*/ 161 w 240"/>
                <a:gd name="T15" fmla="*/ 68 h 120"/>
                <a:gd name="T16" fmla="*/ 174 w 240"/>
                <a:gd name="T17" fmla="*/ 60 h 120"/>
                <a:gd name="T18" fmla="*/ 198 w 240"/>
                <a:gd name="T19" fmla="*/ 42 h 120"/>
                <a:gd name="T20" fmla="*/ 220 w 240"/>
                <a:gd name="T21" fmla="*/ 22 h 120"/>
                <a:gd name="T22" fmla="*/ 240 w 240"/>
                <a:gd name="T23" fmla="*/ 0 h 120"/>
                <a:gd name="T24" fmla="*/ 217 w 240"/>
                <a:gd name="T25" fmla="*/ 4 h 120"/>
                <a:gd name="T26" fmla="*/ 161 w 240"/>
                <a:gd name="T27" fmla="*/ 18 h 120"/>
                <a:gd name="T28" fmla="*/ 107 w 240"/>
                <a:gd name="T29" fmla="*/ 35 h 120"/>
                <a:gd name="T30" fmla="*/ 0 w 240"/>
                <a:gd name="T31" fmla="*/ 72 h 120"/>
                <a:gd name="T32" fmla="*/ 0 w 240"/>
                <a:gd name="T33" fmla="*/ 96 h 120"/>
                <a:gd name="T34" fmla="*/ 0 w 240"/>
                <a:gd name="T3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120">
                  <a:moveTo>
                    <a:pt x="0" y="120"/>
                  </a:moveTo>
                  <a:lnTo>
                    <a:pt x="24" y="118"/>
                  </a:lnTo>
                  <a:lnTo>
                    <a:pt x="58" y="110"/>
                  </a:lnTo>
                  <a:lnTo>
                    <a:pt x="73" y="105"/>
                  </a:lnTo>
                  <a:lnTo>
                    <a:pt x="90" y="101"/>
                  </a:lnTo>
                  <a:lnTo>
                    <a:pt x="120" y="89"/>
                  </a:lnTo>
                  <a:lnTo>
                    <a:pt x="149" y="76"/>
                  </a:lnTo>
                  <a:lnTo>
                    <a:pt x="161" y="68"/>
                  </a:lnTo>
                  <a:lnTo>
                    <a:pt x="174" y="60"/>
                  </a:lnTo>
                  <a:lnTo>
                    <a:pt x="198" y="42"/>
                  </a:lnTo>
                  <a:lnTo>
                    <a:pt x="220" y="22"/>
                  </a:lnTo>
                  <a:lnTo>
                    <a:pt x="240" y="0"/>
                  </a:lnTo>
                  <a:lnTo>
                    <a:pt x="217" y="4"/>
                  </a:lnTo>
                  <a:lnTo>
                    <a:pt x="161" y="18"/>
                  </a:lnTo>
                  <a:lnTo>
                    <a:pt x="107" y="35"/>
                  </a:lnTo>
                  <a:lnTo>
                    <a:pt x="0" y="72"/>
                  </a:lnTo>
                  <a:lnTo>
                    <a:pt x="0" y="96"/>
                  </a:lnTo>
                  <a:lnTo>
                    <a:pt x="0" y="12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4" name="Freeform 405"/>
            <p:cNvSpPr>
              <a:spLocks noEditPoints="1"/>
            </p:cNvSpPr>
            <p:nvPr/>
          </p:nvSpPr>
          <p:spPr bwMode="auto">
            <a:xfrm>
              <a:off x="7763" y="256"/>
              <a:ext cx="1136" cy="715"/>
            </a:xfrm>
            <a:custGeom>
              <a:avLst/>
              <a:gdLst>
                <a:gd name="T0" fmla="*/ 548 w 3408"/>
                <a:gd name="T1" fmla="*/ 749 h 2144"/>
                <a:gd name="T2" fmla="*/ 2 w 3408"/>
                <a:gd name="T3" fmla="*/ 757 h 2144"/>
                <a:gd name="T4" fmla="*/ 362 w 3408"/>
                <a:gd name="T5" fmla="*/ 845 h 2144"/>
                <a:gd name="T6" fmla="*/ 592 w 3408"/>
                <a:gd name="T7" fmla="*/ 801 h 2144"/>
                <a:gd name="T8" fmla="*/ 821 w 3408"/>
                <a:gd name="T9" fmla="*/ 731 h 2144"/>
                <a:gd name="T10" fmla="*/ 1086 w 3408"/>
                <a:gd name="T11" fmla="*/ 758 h 2144"/>
                <a:gd name="T12" fmla="*/ 634 w 3408"/>
                <a:gd name="T13" fmla="*/ 1053 h 2144"/>
                <a:gd name="T14" fmla="*/ 480 w 3408"/>
                <a:gd name="T15" fmla="*/ 1153 h 2144"/>
                <a:gd name="T16" fmla="*/ 460 w 3408"/>
                <a:gd name="T17" fmla="*/ 1412 h 2144"/>
                <a:gd name="T18" fmla="*/ 594 w 3408"/>
                <a:gd name="T19" fmla="*/ 1444 h 2144"/>
                <a:gd name="T20" fmla="*/ 706 w 3408"/>
                <a:gd name="T21" fmla="*/ 1400 h 2144"/>
                <a:gd name="T22" fmla="*/ 1036 w 3408"/>
                <a:gd name="T23" fmla="*/ 1264 h 2144"/>
                <a:gd name="T24" fmla="*/ 1152 w 3408"/>
                <a:gd name="T25" fmla="*/ 1225 h 2144"/>
                <a:gd name="T26" fmla="*/ 1567 w 3408"/>
                <a:gd name="T27" fmla="*/ 933 h 2144"/>
                <a:gd name="T28" fmla="*/ 2104 w 3408"/>
                <a:gd name="T29" fmla="*/ 1055 h 2144"/>
                <a:gd name="T30" fmla="*/ 2635 w 3408"/>
                <a:gd name="T31" fmla="*/ 1009 h 2144"/>
                <a:gd name="T32" fmla="*/ 2303 w 3408"/>
                <a:gd name="T33" fmla="*/ 1393 h 2144"/>
                <a:gd name="T34" fmla="*/ 2372 w 3408"/>
                <a:gd name="T35" fmla="*/ 1652 h 2144"/>
                <a:gd name="T36" fmla="*/ 2594 w 3408"/>
                <a:gd name="T37" fmla="*/ 1790 h 2144"/>
                <a:gd name="T38" fmla="*/ 2843 w 3408"/>
                <a:gd name="T39" fmla="*/ 2005 h 2144"/>
                <a:gd name="T40" fmla="*/ 2640 w 3408"/>
                <a:gd name="T41" fmla="*/ 2124 h 2144"/>
                <a:gd name="T42" fmla="*/ 3052 w 3408"/>
                <a:gd name="T43" fmla="*/ 2142 h 2144"/>
                <a:gd name="T44" fmla="*/ 3253 w 3408"/>
                <a:gd name="T45" fmla="*/ 2076 h 2144"/>
                <a:gd name="T46" fmla="*/ 2527 w 3408"/>
                <a:gd name="T47" fmla="*/ 1694 h 2144"/>
                <a:gd name="T48" fmla="*/ 2393 w 3408"/>
                <a:gd name="T49" fmla="*/ 1363 h 2144"/>
                <a:gd name="T50" fmla="*/ 2726 w 3408"/>
                <a:gd name="T51" fmla="*/ 819 h 2144"/>
                <a:gd name="T52" fmla="*/ 2651 w 3408"/>
                <a:gd name="T53" fmla="*/ 663 h 2144"/>
                <a:gd name="T54" fmla="*/ 2548 w 3408"/>
                <a:gd name="T55" fmla="*/ 348 h 2144"/>
                <a:gd name="T56" fmla="*/ 1644 w 3408"/>
                <a:gd name="T57" fmla="*/ 384 h 2144"/>
                <a:gd name="T58" fmla="*/ 2136 w 3408"/>
                <a:gd name="T59" fmla="*/ 168 h 2144"/>
                <a:gd name="T60" fmla="*/ 1942 w 3408"/>
                <a:gd name="T61" fmla="*/ 388 h 2144"/>
                <a:gd name="T62" fmla="*/ 1584 w 3408"/>
                <a:gd name="T63" fmla="*/ 417 h 2144"/>
                <a:gd name="T64" fmla="*/ 2340 w 3408"/>
                <a:gd name="T65" fmla="*/ 670 h 2144"/>
                <a:gd name="T66" fmla="*/ 2398 w 3408"/>
                <a:gd name="T67" fmla="*/ 939 h 2144"/>
                <a:gd name="T68" fmla="*/ 2285 w 3408"/>
                <a:gd name="T69" fmla="*/ 555 h 2144"/>
                <a:gd name="T70" fmla="*/ 2210 w 3408"/>
                <a:gd name="T71" fmla="*/ 949 h 2144"/>
                <a:gd name="T72" fmla="*/ 1992 w 3408"/>
                <a:gd name="T73" fmla="*/ 443 h 2144"/>
                <a:gd name="T74" fmla="*/ 2153 w 3408"/>
                <a:gd name="T75" fmla="*/ 969 h 2144"/>
                <a:gd name="T76" fmla="*/ 2088 w 3408"/>
                <a:gd name="T77" fmla="*/ 937 h 2144"/>
                <a:gd name="T78" fmla="*/ 1966 w 3408"/>
                <a:gd name="T79" fmla="*/ 560 h 2144"/>
                <a:gd name="T80" fmla="*/ 2040 w 3408"/>
                <a:gd name="T81" fmla="*/ 961 h 2144"/>
                <a:gd name="T82" fmla="*/ 1894 w 3408"/>
                <a:gd name="T83" fmla="*/ 718 h 2144"/>
                <a:gd name="T84" fmla="*/ 1872 w 3408"/>
                <a:gd name="T85" fmla="*/ 841 h 2144"/>
                <a:gd name="T86" fmla="*/ 1862 w 3408"/>
                <a:gd name="T87" fmla="*/ 911 h 2144"/>
                <a:gd name="T88" fmla="*/ 1775 w 3408"/>
                <a:gd name="T89" fmla="*/ 819 h 2144"/>
                <a:gd name="T90" fmla="*/ 1788 w 3408"/>
                <a:gd name="T91" fmla="*/ 616 h 2144"/>
                <a:gd name="T92" fmla="*/ 1703 w 3408"/>
                <a:gd name="T93" fmla="*/ 638 h 2144"/>
                <a:gd name="T94" fmla="*/ 1685 w 3408"/>
                <a:gd name="T95" fmla="*/ 867 h 2144"/>
                <a:gd name="T96" fmla="*/ 1424 w 3408"/>
                <a:gd name="T97" fmla="*/ 485 h 2144"/>
                <a:gd name="T98" fmla="*/ 1600 w 3408"/>
                <a:gd name="T99" fmla="*/ 704 h 2144"/>
                <a:gd name="T100" fmla="*/ 1393 w 3408"/>
                <a:gd name="T101" fmla="*/ 742 h 2144"/>
                <a:gd name="T102" fmla="*/ 1363 w 3408"/>
                <a:gd name="T103" fmla="*/ 952 h 2144"/>
                <a:gd name="T104" fmla="*/ 1291 w 3408"/>
                <a:gd name="T105" fmla="*/ 928 h 2144"/>
                <a:gd name="T106" fmla="*/ 1320 w 3408"/>
                <a:gd name="T107" fmla="*/ 913 h 2144"/>
                <a:gd name="T108" fmla="*/ 1307 w 3408"/>
                <a:gd name="T109" fmla="*/ 669 h 2144"/>
                <a:gd name="T110" fmla="*/ 1384 w 3408"/>
                <a:gd name="T111" fmla="*/ 815 h 2144"/>
                <a:gd name="T112" fmla="*/ 1060 w 3408"/>
                <a:gd name="T113" fmla="*/ 1081 h 2144"/>
                <a:gd name="T114" fmla="*/ 851 w 3408"/>
                <a:gd name="T115" fmla="*/ 1299 h 2144"/>
                <a:gd name="T116" fmla="*/ 571 w 3408"/>
                <a:gd name="T117" fmla="*/ 1384 h 2144"/>
                <a:gd name="T118" fmla="*/ 536 w 3408"/>
                <a:gd name="T119" fmla="*/ 1184 h 2144"/>
                <a:gd name="T120" fmla="*/ 858 w 3408"/>
                <a:gd name="T121" fmla="*/ 1022 h 2144"/>
                <a:gd name="T122" fmla="*/ 1175 w 3408"/>
                <a:gd name="T123" fmla="*/ 993 h 2144"/>
                <a:gd name="T124" fmla="*/ 1076 w 3408"/>
                <a:gd name="T125" fmla="*/ 962 h 2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08" h="2144">
                  <a:moveTo>
                    <a:pt x="2616" y="0"/>
                  </a:moveTo>
                  <a:lnTo>
                    <a:pt x="2593" y="4"/>
                  </a:lnTo>
                  <a:lnTo>
                    <a:pt x="2339" y="82"/>
                  </a:lnTo>
                  <a:lnTo>
                    <a:pt x="2088" y="164"/>
                  </a:lnTo>
                  <a:lnTo>
                    <a:pt x="1840" y="248"/>
                  </a:lnTo>
                  <a:lnTo>
                    <a:pt x="1716" y="291"/>
                  </a:lnTo>
                  <a:lnTo>
                    <a:pt x="1595" y="336"/>
                  </a:lnTo>
                  <a:lnTo>
                    <a:pt x="1352" y="426"/>
                  </a:lnTo>
                  <a:lnTo>
                    <a:pt x="1115" y="521"/>
                  </a:lnTo>
                  <a:lnTo>
                    <a:pt x="880" y="619"/>
                  </a:lnTo>
                  <a:lnTo>
                    <a:pt x="648" y="721"/>
                  </a:lnTo>
                  <a:lnTo>
                    <a:pt x="625" y="724"/>
                  </a:lnTo>
                  <a:lnTo>
                    <a:pt x="587" y="737"/>
                  </a:lnTo>
                  <a:lnTo>
                    <a:pt x="548" y="749"/>
                  </a:lnTo>
                  <a:lnTo>
                    <a:pt x="472" y="769"/>
                  </a:lnTo>
                  <a:lnTo>
                    <a:pt x="395" y="781"/>
                  </a:lnTo>
                  <a:lnTo>
                    <a:pt x="356" y="784"/>
                  </a:lnTo>
                  <a:lnTo>
                    <a:pt x="318" y="787"/>
                  </a:lnTo>
                  <a:lnTo>
                    <a:pt x="278" y="787"/>
                  </a:lnTo>
                  <a:lnTo>
                    <a:pt x="240" y="785"/>
                  </a:lnTo>
                  <a:lnTo>
                    <a:pt x="202" y="783"/>
                  </a:lnTo>
                  <a:lnTo>
                    <a:pt x="163" y="779"/>
                  </a:lnTo>
                  <a:lnTo>
                    <a:pt x="125" y="773"/>
                  </a:lnTo>
                  <a:lnTo>
                    <a:pt x="86" y="766"/>
                  </a:lnTo>
                  <a:lnTo>
                    <a:pt x="10" y="747"/>
                  </a:lnTo>
                  <a:lnTo>
                    <a:pt x="0" y="745"/>
                  </a:lnTo>
                  <a:lnTo>
                    <a:pt x="1" y="754"/>
                  </a:lnTo>
                  <a:lnTo>
                    <a:pt x="2" y="757"/>
                  </a:lnTo>
                  <a:lnTo>
                    <a:pt x="6" y="760"/>
                  </a:lnTo>
                  <a:lnTo>
                    <a:pt x="86" y="813"/>
                  </a:lnTo>
                  <a:lnTo>
                    <a:pt x="168" y="865"/>
                  </a:lnTo>
                  <a:lnTo>
                    <a:pt x="192" y="865"/>
                  </a:lnTo>
                  <a:lnTo>
                    <a:pt x="312" y="865"/>
                  </a:lnTo>
                  <a:lnTo>
                    <a:pt x="312" y="853"/>
                  </a:lnTo>
                  <a:lnTo>
                    <a:pt x="326" y="853"/>
                  </a:lnTo>
                  <a:lnTo>
                    <a:pt x="329" y="851"/>
                  </a:lnTo>
                  <a:lnTo>
                    <a:pt x="332" y="851"/>
                  </a:lnTo>
                  <a:lnTo>
                    <a:pt x="340" y="851"/>
                  </a:lnTo>
                  <a:lnTo>
                    <a:pt x="352" y="849"/>
                  </a:lnTo>
                  <a:lnTo>
                    <a:pt x="356" y="847"/>
                  </a:lnTo>
                  <a:lnTo>
                    <a:pt x="359" y="845"/>
                  </a:lnTo>
                  <a:lnTo>
                    <a:pt x="362" y="845"/>
                  </a:lnTo>
                  <a:lnTo>
                    <a:pt x="370" y="839"/>
                  </a:lnTo>
                  <a:lnTo>
                    <a:pt x="372" y="836"/>
                  </a:lnTo>
                  <a:lnTo>
                    <a:pt x="376" y="833"/>
                  </a:lnTo>
                  <a:lnTo>
                    <a:pt x="380" y="825"/>
                  </a:lnTo>
                  <a:lnTo>
                    <a:pt x="382" y="820"/>
                  </a:lnTo>
                  <a:lnTo>
                    <a:pt x="384" y="817"/>
                  </a:lnTo>
                  <a:lnTo>
                    <a:pt x="408" y="817"/>
                  </a:lnTo>
                  <a:lnTo>
                    <a:pt x="552" y="817"/>
                  </a:lnTo>
                  <a:lnTo>
                    <a:pt x="552" y="805"/>
                  </a:lnTo>
                  <a:lnTo>
                    <a:pt x="566" y="805"/>
                  </a:lnTo>
                  <a:lnTo>
                    <a:pt x="569" y="803"/>
                  </a:lnTo>
                  <a:lnTo>
                    <a:pt x="572" y="803"/>
                  </a:lnTo>
                  <a:lnTo>
                    <a:pt x="580" y="803"/>
                  </a:lnTo>
                  <a:lnTo>
                    <a:pt x="592" y="801"/>
                  </a:lnTo>
                  <a:lnTo>
                    <a:pt x="596" y="799"/>
                  </a:lnTo>
                  <a:lnTo>
                    <a:pt x="599" y="797"/>
                  </a:lnTo>
                  <a:lnTo>
                    <a:pt x="602" y="797"/>
                  </a:lnTo>
                  <a:lnTo>
                    <a:pt x="610" y="791"/>
                  </a:lnTo>
                  <a:lnTo>
                    <a:pt x="612" y="788"/>
                  </a:lnTo>
                  <a:lnTo>
                    <a:pt x="616" y="785"/>
                  </a:lnTo>
                  <a:lnTo>
                    <a:pt x="620" y="777"/>
                  </a:lnTo>
                  <a:lnTo>
                    <a:pt x="622" y="772"/>
                  </a:lnTo>
                  <a:lnTo>
                    <a:pt x="624" y="769"/>
                  </a:lnTo>
                  <a:lnTo>
                    <a:pt x="648" y="769"/>
                  </a:lnTo>
                  <a:lnTo>
                    <a:pt x="768" y="769"/>
                  </a:lnTo>
                  <a:lnTo>
                    <a:pt x="769" y="759"/>
                  </a:lnTo>
                  <a:lnTo>
                    <a:pt x="773" y="754"/>
                  </a:lnTo>
                  <a:lnTo>
                    <a:pt x="821" y="731"/>
                  </a:lnTo>
                  <a:lnTo>
                    <a:pt x="845" y="721"/>
                  </a:lnTo>
                  <a:lnTo>
                    <a:pt x="870" y="712"/>
                  </a:lnTo>
                  <a:lnTo>
                    <a:pt x="917" y="694"/>
                  </a:lnTo>
                  <a:lnTo>
                    <a:pt x="964" y="681"/>
                  </a:lnTo>
                  <a:lnTo>
                    <a:pt x="1008" y="668"/>
                  </a:lnTo>
                  <a:lnTo>
                    <a:pt x="1052" y="659"/>
                  </a:lnTo>
                  <a:lnTo>
                    <a:pt x="1096" y="653"/>
                  </a:lnTo>
                  <a:lnTo>
                    <a:pt x="1139" y="650"/>
                  </a:lnTo>
                  <a:lnTo>
                    <a:pt x="1147" y="650"/>
                  </a:lnTo>
                  <a:lnTo>
                    <a:pt x="1141" y="650"/>
                  </a:lnTo>
                  <a:lnTo>
                    <a:pt x="1139" y="653"/>
                  </a:lnTo>
                  <a:lnTo>
                    <a:pt x="1122" y="688"/>
                  </a:lnTo>
                  <a:lnTo>
                    <a:pt x="1105" y="724"/>
                  </a:lnTo>
                  <a:lnTo>
                    <a:pt x="1086" y="758"/>
                  </a:lnTo>
                  <a:lnTo>
                    <a:pt x="1068" y="791"/>
                  </a:lnTo>
                  <a:lnTo>
                    <a:pt x="1048" y="823"/>
                  </a:lnTo>
                  <a:lnTo>
                    <a:pt x="1027" y="854"/>
                  </a:lnTo>
                  <a:lnTo>
                    <a:pt x="1006" y="883"/>
                  </a:lnTo>
                  <a:lnTo>
                    <a:pt x="984" y="913"/>
                  </a:lnTo>
                  <a:lnTo>
                    <a:pt x="961" y="916"/>
                  </a:lnTo>
                  <a:lnTo>
                    <a:pt x="890" y="946"/>
                  </a:lnTo>
                  <a:lnTo>
                    <a:pt x="856" y="962"/>
                  </a:lnTo>
                  <a:lnTo>
                    <a:pt x="823" y="980"/>
                  </a:lnTo>
                  <a:lnTo>
                    <a:pt x="757" y="1017"/>
                  </a:lnTo>
                  <a:lnTo>
                    <a:pt x="696" y="1057"/>
                  </a:lnTo>
                  <a:lnTo>
                    <a:pt x="672" y="1055"/>
                  </a:lnTo>
                  <a:lnTo>
                    <a:pt x="652" y="1053"/>
                  </a:lnTo>
                  <a:lnTo>
                    <a:pt x="634" y="1053"/>
                  </a:lnTo>
                  <a:lnTo>
                    <a:pt x="616" y="1054"/>
                  </a:lnTo>
                  <a:lnTo>
                    <a:pt x="601" y="1058"/>
                  </a:lnTo>
                  <a:lnTo>
                    <a:pt x="586" y="1060"/>
                  </a:lnTo>
                  <a:lnTo>
                    <a:pt x="574" y="1066"/>
                  </a:lnTo>
                  <a:lnTo>
                    <a:pt x="562" y="1072"/>
                  </a:lnTo>
                  <a:lnTo>
                    <a:pt x="552" y="1081"/>
                  </a:lnTo>
                  <a:lnTo>
                    <a:pt x="551" y="1086"/>
                  </a:lnTo>
                  <a:lnTo>
                    <a:pt x="550" y="1090"/>
                  </a:lnTo>
                  <a:lnTo>
                    <a:pt x="547" y="1094"/>
                  </a:lnTo>
                  <a:lnTo>
                    <a:pt x="546" y="1099"/>
                  </a:lnTo>
                  <a:lnTo>
                    <a:pt x="529" y="1112"/>
                  </a:lnTo>
                  <a:lnTo>
                    <a:pt x="514" y="1126"/>
                  </a:lnTo>
                  <a:lnTo>
                    <a:pt x="497" y="1140"/>
                  </a:lnTo>
                  <a:lnTo>
                    <a:pt x="480" y="1153"/>
                  </a:lnTo>
                  <a:lnTo>
                    <a:pt x="479" y="1158"/>
                  </a:lnTo>
                  <a:lnTo>
                    <a:pt x="479" y="1164"/>
                  </a:lnTo>
                  <a:lnTo>
                    <a:pt x="476" y="1176"/>
                  </a:lnTo>
                  <a:lnTo>
                    <a:pt x="455" y="1224"/>
                  </a:lnTo>
                  <a:lnTo>
                    <a:pt x="443" y="1248"/>
                  </a:lnTo>
                  <a:lnTo>
                    <a:pt x="437" y="1260"/>
                  </a:lnTo>
                  <a:lnTo>
                    <a:pt x="432" y="1273"/>
                  </a:lnTo>
                  <a:lnTo>
                    <a:pt x="432" y="1297"/>
                  </a:lnTo>
                  <a:lnTo>
                    <a:pt x="432" y="1318"/>
                  </a:lnTo>
                  <a:lnTo>
                    <a:pt x="436" y="1340"/>
                  </a:lnTo>
                  <a:lnTo>
                    <a:pt x="439" y="1360"/>
                  </a:lnTo>
                  <a:lnTo>
                    <a:pt x="445" y="1380"/>
                  </a:lnTo>
                  <a:lnTo>
                    <a:pt x="451" y="1396"/>
                  </a:lnTo>
                  <a:lnTo>
                    <a:pt x="460" y="1412"/>
                  </a:lnTo>
                  <a:lnTo>
                    <a:pt x="468" y="1426"/>
                  </a:lnTo>
                  <a:lnTo>
                    <a:pt x="480" y="1441"/>
                  </a:lnTo>
                  <a:lnTo>
                    <a:pt x="480" y="1446"/>
                  </a:lnTo>
                  <a:lnTo>
                    <a:pt x="480" y="1449"/>
                  </a:lnTo>
                  <a:lnTo>
                    <a:pt x="480" y="1452"/>
                  </a:lnTo>
                  <a:lnTo>
                    <a:pt x="481" y="1453"/>
                  </a:lnTo>
                  <a:lnTo>
                    <a:pt x="499" y="1453"/>
                  </a:lnTo>
                  <a:lnTo>
                    <a:pt x="518" y="1453"/>
                  </a:lnTo>
                  <a:lnTo>
                    <a:pt x="535" y="1452"/>
                  </a:lnTo>
                  <a:lnTo>
                    <a:pt x="553" y="1452"/>
                  </a:lnTo>
                  <a:lnTo>
                    <a:pt x="569" y="1449"/>
                  </a:lnTo>
                  <a:lnTo>
                    <a:pt x="586" y="1448"/>
                  </a:lnTo>
                  <a:lnTo>
                    <a:pt x="593" y="1446"/>
                  </a:lnTo>
                  <a:lnTo>
                    <a:pt x="594" y="1444"/>
                  </a:lnTo>
                  <a:lnTo>
                    <a:pt x="596" y="1444"/>
                  </a:lnTo>
                  <a:lnTo>
                    <a:pt x="601" y="1444"/>
                  </a:lnTo>
                  <a:lnTo>
                    <a:pt x="618" y="1442"/>
                  </a:lnTo>
                  <a:lnTo>
                    <a:pt x="631" y="1437"/>
                  </a:lnTo>
                  <a:lnTo>
                    <a:pt x="646" y="1432"/>
                  </a:lnTo>
                  <a:lnTo>
                    <a:pt x="648" y="1430"/>
                  </a:lnTo>
                  <a:lnTo>
                    <a:pt x="649" y="1429"/>
                  </a:lnTo>
                  <a:lnTo>
                    <a:pt x="652" y="1429"/>
                  </a:lnTo>
                  <a:lnTo>
                    <a:pt x="659" y="1426"/>
                  </a:lnTo>
                  <a:lnTo>
                    <a:pt x="673" y="1422"/>
                  </a:lnTo>
                  <a:lnTo>
                    <a:pt x="697" y="1408"/>
                  </a:lnTo>
                  <a:lnTo>
                    <a:pt x="702" y="1404"/>
                  </a:lnTo>
                  <a:lnTo>
                    <a:pt x="704" y="1401"/>
                  </a:lnTo>
                  <a:lnTo>
                    <a:pt x="706" y="1400"/>
                  </a:lnTo>
                  <a:lnTo>
                    <a:pt x="708" y="1400"/>
                  </a:lnTo>
                  <a:lnTo>
                    <a:pt x="720" y="1393"/>
                  </a:lnTo>
                  <a:lnTo>
                    <a:pt x="744" y="1393"/>
                  </a:lnTo>
                  <a:lnTo>
                    <a:pt x="840" y="1393"/>
                  </a:lnTo>
                  <a:lnTo>
                    <a:pt x="841" y="1383"/>
                  </a:lnTo>
                  <a:lnTo>
                    <a:pt x="845" y="1378"/>
                  </a:lnTo>
                  <a:lnTo>
                    <a:pt x="913" y="1347"/>
                  </a:lnTo>
                  <a:lnTo>
                    <a:pt x="984" y="1321"/>
                  </a:lnTo>
                  <a:lnTo>
                    <a:pt x="985" y="1310"/>
                  </a:lnTo>
                  <a:lnTo>
                    <a:pt x="990" y="1304"/>
                  </a:lnTo>
                  <a:lnTo>
                    <a:pt x="995" y="1298"/>
                  </a:lnTo>
                  <a:lnTo>
                    <a:pt x="1001" y="1293"/>
                  </a:lnTo>
                  <a:lnTo>
                    <a:pt x="1013" y="1284"/>
                  </a:lnTo>
                  <a:lnTo>
                    <a:pt x="1036" y="1264"/>
                  </a:lnTo>
                  <a:lnTo>
                    <a:pt x="1057" y="1244"/>
                  </a:lnTo>
                  <a:lnTo>
                    <a:pt x="1080" y="1225"/>
                  </a:lnTo>
                  <a:lnTo>
                    <a:pt x="1085" y="1224"/>
                  </a:lnTo>
                  <a:lnTo>
                    <a:pt x="1090" y="1224"/>
                  </a:lnTo>
                  <a:lnTo>
                    <a:pt x="1092" y="1221"/>
                  </a:lnTo>
                  <a:lnTo>
                    <a:pt x="1094" y="1220"/>
                  </a:lnTo>
                  <a:lnTo>
                    <a:pt x="1098" y="1212"/>
                  </a:lnTo>
                  <a:lnTo>
                    <a:pt x="1104" y="1206"/>
                  </a:lnTo>
                  <a:lnTo>
                    <a:pt x="1110" y="1202"/>
                  </a:lnTo>
                  <a:lnTo>
                    <a:pt x="1117" y="1203"/>
                  </a:lnTo>
                  <a:lnTo>
                    <a:pt x="1124" y="1204"/>
                  </a:lnTo>
                  <a:lnTo>
                    <a:pt x="1133" y="1208"/>
                  </a:lnTo>
                  <a:lnTo>
                    <a:pt x="1141" y="1214"/>
                  </a:lnTo>
                  <a:lnTo>
                    <a:pt x="1152" y="1225"/>
                  </a:lnTo>
                  <a:lnTo>
                    <a:pt x="1153" y="1214"/>
                  </a:lnTo>
                  <a:lnTo>
                    <a:pt x="1154" y="1209"/>
                  </a:lnTo>
                  <a:lnTo>
                    <a:pt x="1158" y="1207"/>
                  </a:lnTo>
                  <a:lnTo>
                    <a:pt x="1194" y="1167"/>
                  </a:lnTo>
                  <a:lnTo>
                    <a:pt x="1232" y="1130"/>
                  </a:lnTo>
                  <a:lnTo>
                    <a:pt x="1271" y="1094"/>
                  </a:lnTo>
                  <a:lnTo>
                    <a:pt x="1312" y="1060"/>
                  </a:lnTo>
                  <a:lnTo>
                    <a:pt x="1352" y="1027"/>
                  </a:lnTo>
                  <a:lnTo>
                    <a:pt x="1397" y="995"/>
                  </a:lnTo>
                  <a:lnTo>
                    <a:pt x="1441" y="964"/>
                  </a:lnTo>
                  <a:lnTo>
                    <a:pt x="1488" y="937"/>
                  </a:lnTo>
                  <a:lnTo>
                    <a:pt x="1512" y="935"/>
                  </a:lnTo>
                  <a:lnTo>
                    <a:pt x="1540" y="932"/>
                  </a:lnTo>
                  <a:lnTo>
                    <a:pt x="1567" y="933"/>
                  </a:lnTo>
                  <a:lnTo>
                    <a:pt x="1592" y="934"/>
                  </a:lnTo>
                  <a:lnTo>
                    <a:pt x="1615" y="940"/>
                  </a:lnTo>
                  <a:lnTo>
                    <a:pt x="1633" y="946"/>
                  </a:lnTo>
                  <a:lnTo>
                    <a:pt x="1651" y="957"/>
                  </a:lnTo>
                  <a:lnTo>
                    <a:pt x="1667" y="969"/>
                  </a:lnTo>
                  <a:lnTo>
                    <a:pt x="1680" y="985"/>
                  </a:lnTo>
                  <a:lnTo>
                    <a:pt x="1704" y="985"/>
                  </a:lnTo>
                  <a:lnTo>
                    <a:pt x="1920" y="985"/>
                  </a:lnTo>
                  <a:lnTo>
                    <a:pt x="1920" y="989"/>
                  </a:lnTo>
                  <a:lnTo>
                    <a:pt x="1920" y="993"/>
                  </a:lnTo>
                  <a:lnTo>
                    <a:pt x="1922" y="998"/>
                  </a:lnTo>
                  <a:lnTo>
                    <a:pt x="1985" y="1013"/>
                  </a:lnTo>
                  <a:lnTo>
                    <a:pt x="2046" y="1034"/>
                  </a:lnTo>
                  <a:lnTo>
                    <a:pt x="2104" y="1055"/>
                  </a:lnTo>
                  <a:lnTo>
                    <a:pt x="2160" y="1081"/>
                  </a:lnTo>
                  <a:lnTo>
                    <a:pt x="2165" y="1080"/>
                  </a:lnTo>
                  <a:lnTo>
                    <a:pt x="2171" y="1080"/>
                  </a:lnTo>
                  <a:lnTo>
                    <a:pt x="2176" y="1077"/>
                  </a:lnTo>
                  <a:lnTo>
                    <a:pt x="2178" y="1076"/>
                  </a:lnTo>
                  <a:lnTo>
                    <a:pt x="2182" y="1076"/>
                  </a:lnTo>
                  <a:lnTo>
                    <a:pt x="2236" y="1053"/>
                  </a:lnTo>
                  <a:lnTo>
                    <a:pt x="2291" y="1035"/>
                  </a:lnTo>
                  <a:lnTo>
                    <a:pt x="2346" y="1021"/>
                  </a:lnTo>
                  <a:lnTo>
                    <a:pt x="2402" y="1011"/>
                  </a:lnTo>
                  <a:lnTo>
                    <a:pt x="2459" y="1004"/>
                  </a:lnTo>
                  <a:lnTo>
                    <a:pt x="2516" y="1001"/>
                  </a:lnTo>
                  <a:lnTo>
                    <a:pt x="2575" y="1003"/>
                  </a:lnTo>
                  <a:lnTo>
                    <a:pt x="2635" y="1009"/>
                  </a:lnTo>
                  <a:lnTo>
                    <a:pt x="2640" y="1009"/>
                  </a:lnTo>
                  <a:lnTo>
                    <a:pt x="2639" y="1013"/>
                  </a:lnTo>
                  <a:lnTo>
                    <a:pt x="2638" y="1018"/>
                  </a:lnTo>
                  <a:lnTo>
                    <a:pt x="2635" y="1022"/>
                  </a:lnTo>
                  <a:lnTo>
                    <a:pt x="2634" y="1022"/>
                  </a:lnTo>
                  <a:lnTo>
                    <a:pt x="2634" y="1023"/>
                  </a:lnTo>
                  <a:lnTo>
                    <a:pt x="2634" y="1025"/>
                  </a:lnTo>
                  <a:lnTo>
                    <a:pt x="2588" y="1064"/>
                  </a:lnTo>
                  <a:lnTo>
                    <a:pt x="2545" y="1105"/>
                  </a:lnTo>
                  <a:lnTo>
                    <a:pt x="2502" y="1146"/>
                  </a:lnTo>
                  <a:lnTo>
                    <a:pt x="2461" y="1189"/>
                  </a:lnTo>
                  <a:lnTo>
                    <a:pt x="2380" y="1276"/>
                  </a:lnTo>
                  <a:lnTo>
                    <a:pt x="2304" y="1369"/>
                  </a:lnTo>
                  <a:lnTo>
                    <a:pt x="2303" y="1393"/>
                  </a:lnTo>
                  <a:lnTo>
                    <a:pt x="2298" y="1429"/>
                  </a:lnTo>
                  <a:lnTo>
                    <a:pt x="2297" y="1464"/>
                  </a:lnTo>
                  <a:lnTo>
                    <a:pt x="2297" y="1496"/>
                  </a:lnTo>
                  <a:lnTo>
                    <a:pt x="2300" y="1527"/>
                  </a:lnTo>
                  <a:lnTo>
                    <a:pt x="2304" y="1556"/>
                  </a:lnTo>
                  <a:lnTo>
                    <a:pt x="2310" y="1584"/>
                  </a:lnTo>
                  <a:lnTo>
                    <a:pt x="2317" y="1609"/>
                  </a:lnTo>
                  <a:lnTo>
                    <a:pt x="2328" y="1633"/>
                  </a:lnTo>
                  <a:lnTo>
                    <a:pt x="2328" y="1638"/>
                  </a:lnTo>
                  <a:lnTo>
                    <a:pt x="2328" y="1641"/>
                  </a:lnTo>
                  <a:lnTo>
                    <a:pt x="2328" y="1644"/>
                  </a:lnTo>
                  <a:lnTo>
                    <a:pt x="2329" y="1645"/>
                  </a:lnTo>
                  <a:lnTo>
                    <a:pt x="2352" y="1646"/>
                  </a:lnTo>
                  <a:lnTo>
                    <a:pt x="2372" y="1652"/>
                  </a:lnTo>
                  <a:lnTo>
                    <a:pt x="2390" y="1658"/>
                  </a:lnTo>
                  <a:lnTo>
                    <a:pt x="2407" y="1669"/>
                  </a:lnTo>
                  <a:lnTo>
                    <a:pt x="2420" y="1680"/>
                  </a:lnTo>
                  <a:lnTo>
                    <a:pt x="2431" y="1694"/>
                  </a:lnTo>
                  <a:lnTo>
                    <a:pt x="2440" y="1710"/>
                  </a:lnTo>
                  <a:lnTo>
                    <a:pt x="2448" y="1729"/>
                  </a:lnTo>
                  <a:lnTo>
                    <a:pt x="2459" y="1730"/>
                  </a:lnTo>
                  <a:lnTo>
                    <a:pt x="2470" y="1734"/>
                  </a:lnTo>
                  <a:lnTo>
                    <a:pt x="2495" y="1747"/>
                  </a:lnTo>
                  <a:lnTo>
                    <a:pt x="2525" y="1759"/>
                  </a:lnTo>
                  <a:lnTo>
                    <a:pt x="2557" y="1769"/>
                  </a:lnTo>
                  <a:lnTo>
                    <a:pt x="2592" y="1777"/>
                  </a:lnTo>
                  <a:lnTo>
                    <a:pt x="2593" y="1787"/>
                  </a:lnTo>
                  <a:lnTo>
                    <a:pt x="2594" y="1790"/>
                  </a:lnTo>
                  <a:lnTo>
                    <a:pt x="2598" y="1794"/>
                  </a:lnTo>
                  <a:lnTo>
                    <a:pt x="2635" y="1826"/>
                  </a:lnTo>
                  <a:lnTo>
                    <a:pt x="2653" y="1843"/>
                  </a:lnTo>
                  <a:lnTo>
                    <a:pt x="2672" y="1862"/>
                  </a:lnTo>
                  <a:lnTo>
                    <a:pt x="2705" y="1902"/>
                  </a:lnTo>
                  <a:lnTo>
                    <a:pt x="2720" y="1922"/>
                  </a:lnTo>
                  <a:lnTo>
                    <a:pt x="2736" y="1945"/>
                  </a:lnTo>
                  <a:lnTo>
                    <a:pt x="2760" y="1947"/>
                  </a:lnTo>
                  <a:lnTo>
                    <a:pt x="2778" y="1951"/>
                  </a:lnTo>
                  <a:lnTo>
                    <a:pt x="2795" y="1958"/>
                  </a:lnTo>
                  <a:lnTo>
                    <a:pt x="2809" y="1967"/>
                  </a:lnTo>
                  <a:lnTo>
                    <a:pt x="2822" y="1977"/>
                  </a:lnTo>
                  <a:lnTo>
                    <a:pt x="2833" y="1989"/>
                  </a:lnTo>
                  <a:lnTo>
                    <a:pt x="2843" y="2005"/>
                  </a:lnTo>
                  <a:lnTo>
                    <a:pt x="2850" y="2021"/>
                  </a:lnTo>
                  <a:lnTo>
                    <a:pt x="2856" y="2041"/>
                  </a:lnTo>
                  <a:lnTo>
                    <a:pt x="2868" y="2041"/>
                  </a:lnTo>
                  <a:lnTo>
                    <a:pt x="2857" y="2043"/>
                  </a:lnTo>
                  <a:lnTo>
                    <a:pt x="2822" y="2051"/>
                  </a:lnTo>
                  <a:lnTo>
                    <a:pt x="2790" y="2058"/>
                  </a:lnTo>
                  <a:lnTo>
                    <a:pt x="2760" y="2065"/>
                  </a:lnTo>
                  <a:lnTo>
                    <a:pt x="2732" y="2075"/>
                  </a:lnTo>
                  <a:lnTo>
                    <a:pt x="2705" y="2083"/>
                  </a:lnTo>
                  <a:lnTo>
                    <a:pt x="2682" y="2093"/>
                  </a:lnTo>
                  <a:lnTo>
                    <a:pt x="2640" y="2113"/>
                  </a:lnTo>
                  <a:lnTo>
                    <a:pt x="2640" y="2118"/>
                  </a:lnTo>
                  <a:lnTo>
                    <a:pt x="2640" y="2122"/>
                  </a:lnTo>
                  <a:lnTo>
                    <a:pt x="2640" y="2124"/>
                  </a:lnTo>
                  <a:lnTo>
                    <a:pt x="2641" y="2125"/>
                  </a:lnTo>
                  <a:lnTo>
                    <a:pt x="2694" y="2130"/>
                  </a:lnTo>
                  <a:lnTo>
                    <a:pt x="2748" y="2135"/>
                  </a:lnTo>
                  <a:lnTo>
                    <a:pt x="2760" y="2135"/>
                  </a:lnTo>
                  <a:lnTo>
                    <a:pt x="2766" y="2135"/>
                  </a:lnTo>
                  <a:lnTo>
                    <a:pt x="2773" y="2136"/>
                  </a:lnTo>
                  <a:lnTo>
                    <a:pt x="2800" y="2138"/>
                  </a:lnTo>
                  <a:lnTo>
                    <a:pt x="2852" y="2142"/>
                  </a:lnTo>
                  <a:lnTo>
                    <a:pt x="2903" y="2143"/>
                  </a:lnTo>
                  <a:lnTo>
                    <a:pt x="2953" y="2144"/>
                  </a:lnTo>
                  <a:lnTo>
                    <a:pt x="2977" y="2143"/>
                  </a:lnTo>
                  <a:lnTo>
                    <a:pt x="3002" y="2143"/>
                  </a:lnTo>
                  <a:lnTo>
                    <a:pt x="3026" y="2142"/>
                  </a:lnTo>
                  <a:lnTo>
                    <a:pt x="3052" y="2142"/>
                  </a:lnTo>
                  <a:lnTo>
                    <a:pt x="3074" y="2140"/>
                  </a:lnTo>
                  <a:lnTo>
                    <a:pt x="3098" y="2138"/>
                  </a:lnTo>
                  <a:lnTo>
                    <a:pt x="3121" y="2136"/>
                  </a:lnTo>
                  <a:lnTo>
                    <a:pt x="3145" y="2135"/>
                  </a:lnTo>
                  <a:lnTo>
                    <a:pt x="3191" y="2129"/>
                  </a:lnTo>
                  <a:lnTo>
                    <a:pt x="3236" y="2124"/>
                  </a:lnTo>
                  <a:lnTo>
                    <a:pt x="3280" y="2116"/>
                  </a:lnTo>
                  <a:lnTo>
                    <a:pt x="3323" y="2108"/>
                  </a:lnTo>
                  <a:lnTo>
                    <a:pt x="3365" y="2099"/>
                  </a:lnTo>
                  <a:lnTo>
                    <a:pt x="3408" y="2089"/>
                  </a:lnTo>
                  <a:lnTo>
                    <a:pt x="3384" y="2088"/>
                  </a:lnTo>
                  <a:lnTo>
                    <a:pt x="3342" y="2082"/>
                  </a:lnTo>
                  <a:lnTo>
                    <a:pt x="3299" y="2078"/>
                  </a:lnTo>
                  <a:lnTo>
                    <a:pt x="3253" y="2076"/>
                  </a:lnTo>
                  <a:lnTo>
                    <a:pt x="3206" y="2076"/>
                  </a:lnTo>
                  <a:lnTo>
                    <a:pt x="3157" y="2076"/>
                  </a:lnTo>
                  <a:lnTo>
                    <a:pt x="3107" y="2079"/>
                  </a:lnTo>
                  <a:lnTo>
                    <a:pt x="3054" y="2083"/>
                  </a:lnTo>
                  <a:lnTo>
                    <a:pt x="3000" y="2089"/>
                  </a:lnTo>
                  <a:lnTo>
                    <a:pt x="2998" y="2078"/>
                  </a:lnTo>
                  <a:lnTo>
                    <a:pt x="2995" y="2073"/>
                  </a:lnTo>
                  <a:lnTo>
                    <a:pt x="2994" y="2071"/>
                  </a:lnTo>
                  <a:lnTo>
                    <a:pt x="2804" y="1899"/>
                  </a:lnTo>
                  <a:lnTo>
                    <a:pt x="2616" y="1729"/>
                  </a:lnTo>
                  <a:lnTo>
                    <a:pt x="2604" y="1728"/>
                  </a:lnTo>
                  <a:lnTo>
                    <a:pt x="2593" y="1725"/>
                  </a:lnTo>
                  <a:lnTo>
                    <a:pt x="2558" y="1710"/>
                  </a:lnTo>
                  <a:lnTo>
                    <a:pt x="2527" y="1694"/>
                  </a:lnTo>
                  <a:lnTo>
                    <a:pt x="2497" y="1676"/>
                  </a:lnTo>
                  <a:lnTo>
                    <a:pt x="2470" y="1657"/>
                  </a:lnTo>
                  <a:lnTo>
                    <a:pt x="2442" y="1635"/>
                  </a:lnTo>
                  <a:lnTo>
                    <a:pt x="2418" y="1613"/>
                  </a:lnTo>
                  <a:lnTo>
                    <a:pt x="2395" y="1587"/>
                  </a:lnTo>
                  <a:lnTo>
                    <a:pt x="2376" y="1561"/>
                  </a:lnTo>
                  <a:lnTo>
                    <a:pt x="2376" y="1537"/>
                  </a:lnTo>
                  <a:lnTo>
                    <a:pt x="2376" y="1369"/>
                  </a:lnTo>
                  <a:lnTo>
                    <a:pt x="2381" y="1368"/>
                  </a:lnTo>
                  <a:lnTo>
                    <a:pt x="2386" y="1366"/>
                  </a:lnTo>
                  <a:lnTo>
                    <a:pt x="2389" y="1364"/>
                  </a:lnTo>
                  <a:lnTo>
                    <a:pt x="2389" y="1363"/>
                  </a:lnTo>
                  <a:lnTo>
                    <a:pt x="2390" y="1363"/>
                  </a:lnTo>
                  <a:lnTo>
                    <a:pt x="2393" y="1363"/>
                  </a:lnTo>
                  <a:lnTo>
                    <a:pt x="2472" y="1273"/>
                  </a:lnTo>
                  <a:lnTo>
                    <a:pt x="2513" y="1230"/>
                  </a:lnTo>
                  <a:lnTo>
                    <a:pt x="2556" y="1189"/>
                  </a:lnTo>
                  <a:lnTo>
                    <a:pt x="2644" y="1108"/>
                  </a:lnTo>
                  <a:lnTo>
                    <a:pt x="2736" y="1033"/>
                  </a:lnTo>
                  <a:lnTo>
                    <a:pt x="2736" y="1009"/>
                  </a:lnTo>
                  <a:lnTo>
                    <a:pt x="2736" y="967"/>
                  </a:lnTo>
                  <a:lnTo>
                    <a:pt x="2741" y="929"/>
                  </a:lnTo>
                  <a:lnTo>
                    <a:pt x="2748" y="895"/>
                  </a:lnTo>
                  <a:lnTo>
                    <a:pt x="2760" y="865"/>
                  </a:lnTo>
                  <a:lnTo>
                    <a:pt x="2758" y="854"/>
                  </a:lnTo>
                  <a:lnTo>
                    <a:pt x="2754" y="848"/>
                  </a:lnTo>
                  <a:lnTo>
                    <a:pt x="2738" y="833"/>
                  </a:lnTo>
                  <a:lnTo>
                    <a:pt x="2726" y="819"/>
                  </a:lnTo>
                  <a:lnTo>
                    <a:pt x="2716" y="802"/>
                  </a:lnTo>
                  <a:lnTo>
                    <a:pt x="2707" y="784"/>
                  </a:lnTo>
                  <a:lnTo>
                    <a:pt x="2699" y="764"/>
                  </a:lnTo>
                  <a:lnTo>
                    <a:pt x="2694" y="743"/>
                  </a:lnTo>
                  <a:lnTo>
                    <a:pt x="2689" y="721"/>
                  </a:lnTo>
                  <a:lnTo>
                    <a:pt x="2688" y="697"/>
                  </a:lnTo>
                  <a:lnTo>
                    <a:pt x="2682" y="695"/>
                  </a:lnTo>
                  <a:lnTo>
                    <a:pt x="2678" y="695"/>
                  </a:lnTo>
                  <a:lnTo>
                    <a:pt x="2675" y="693"/>
                  </a:lnTo>
                  <a:lnTo>
                    <a:pt x="2674" y="692"/>
                  </a:lnTo>
                  <a:lnTo>
                    <a:pt x="2668" y="682"/>
                  </a:lnTo>
                  <a:lnTo>
                    <a:pt x="2663" y="675"/>
                  </a:lnTo>
                  <a:lnTo>
                    <a:pt x="2657" y="668"/>
                  </a:lnTo>
                  <a:lnTo>
                    <a:pt x="2651" y="663"/>
                  </a:lnTo>
                  <a:lnTo>
                    <a:pt x="2642" y="657"/>
                  </a:lnTo>
                  <a:lnTo>
                    <a:pt x="2634" y="653"/>
                  </a:lnTo>
                  <a:lnTo>
                    <a:pt x="2624" y="650"/>
                  </a:lnTo>
                  <a:lnTo>
                    <a:pt x="2616" y="649"/>
                  </a:lnTo>
                  <a:lnTo>
                    <a:pt x="2614" y="626"/>
                  </a:lnTo>
                  <a:lnTo>
                    <a:pt x="2605" y="597"/>
                  </a:lnTo>
                  <a:lnTo>
                    <a:pt x="2594" y="572"/>
                  </a:lnTo>
                  <a:lnTo>
                    <a:pt x="2581" y="549"/>
                  </a:lnTo>
                  <a:lnTo>
                    <a:pt x="2568" y="528"/>
                  </a:lnTo>
                  <a:lnTo>
                    <a:pt x="2566" y="504"/>
                  </a:lnTo>
                  <a:lnTo>
                    <a:pt x="2558" y="462"/>
                  </a:lnTo>
                  <a:lnTo>
                    <a:pt x="2554" y="423"/>
                  </a:lnTo>
                  <a:lnTo>
                    <a:pt x="2549" y="384"/>
                  </a:lnTo>
                  <a:lnTo>
                    <a:pt x="2548" y="348"/>
                  </a:lnTo>
                  <a:lnTo>
                    <a:pt x="2545" y="312"/>
                  </a:lnTo>
                  <a:lnTo>
                    <a:pt x="2545" y="279"/>
                  </a:lnTo>
                  <a:lnTo>
                    <a:pt x="2546" y="245"/>
                  </a:lnTo>
                  <a:lnTo>
                    <a:pt x="2550" y="214"/>
                  </a:lnTo>
                  <a:lnTo>
                    <a:pt x="2552" y="182"/>
                  </a:lnTo>
                  <a:lnTo>
                    <a:pt x="2558" y="152"/>
                  </a:lnTo>
                  <a:lnTo>
                    <a:pt x="2564" y="123"/>
                  </a:lnTo>
                  <a:lnTo>
                    <a:pt x="2573" y="96"/>
                  </a:lnTo>
                  <a:lnTo>
                    <a:pt x="2581" y="70"/>
                  </a:lnTo>
                  <a:lnTo>
                    <a:pt x="2592" y="46"/>
                  </a:lnTo>
                  <a:lnTo>
                    <a:pt x="2603" y="22"/>
                  </a:lnTo>
                  <a:lnTo>
                    <a:pt x="2616" y="0"/>
                  </a:lnTo>
                  <a:close/>
                  <a:moveTo>
                    <a:pt x="1584" y="408"/>
                  </a:moveTo>
                  <a:lnTo>
                    <a:pt x="1644" y="384"/>
                  </a:lnTo>
                  <a:lnTo>
                    <a:pt x="1705" y="364"/>
                  </a:lnTo>
                  <a:lnTo>
                    <a:pt x="1728" y="360"/>
                  </a:lnTo>
                  <a:lnTo>
                    <a:pt x="1729" y="350"/>
                  </a:lnTo>
                  <a:lnTo>
                    <a:pt x="1733" y="341"/>
                  </a:lnTo>
                  <a:lnTo>
                    <a:pt x="1742" y="326"/>
                  </a:lnTo>
                  <a:lnTo>
                    <a:pt x="1754" y="312"/>
                  </a:lnTo>
                  <a:lnTo>
                    <a:pt x="1762" y="306"/>
                  </a:lnTo>
                  <a:lnTo>
                    <a:pt x="1771" y="303"/>
                  </a:lnTo>
                  <a:lnTo>
                    <a:pt x="1772" y="300"/>
                  </a:lnTo>
                  <a:lnTo>
                    <a:pt x="1775" y="298"/>
                  </a:lnTo>
                  <a:lnTo>
                    <a:pt x="1775" y="293"/>
                  </a:lnTo>
                  <a:lnTo>
                    <a:pt x="1776" y="288"/>
                  </a:lnTo>
                  <a:lnTo>
                    <a:pt x="2113" y="172"/>
                  </a:lnTo>
                  <a:lnTo>
                    <a:pt x="2136" y="168"/>
                  </a:lnTo>
                  <a:lnTo>
                    <a:pt x="2116" y="198"/>
                  </a:lnTo>
                  <a:lnTo>
                    <a:pt x="2100" y="227"/>
                  </a:lnTo>
                  <a:lnTo>
                    <a:pt x="2084" y="254"/>
                  </a:lnTo>
                  <a:lnTo>
                    <a:pt x="2072" y="279"/>
                  </a:lnTo>
                  <a:lnTo>
                    <a:pt x="2062" y="302"/>
                  </a:lnTo>
                  <a:lnTo>
                    <a:pt x="2053" y="323"/>
                  </a:lnTo>
                  <a:lnTo>
                    <a:pt x="2046" y="342"/>
                  </a:lnTo>
                  <a:lnTo>
                    <a:pt x="2042" y="360"/>
                  </a:lnTo>
                  <a:lnTo>
                    <a:pt x="2040" y="384"/>
                  </a:lnTo>
                  <a:lnTo>
                    <a:pt x="2021" y="381"/>
                  </a:lnTo>
                  <a:lnTo>
                    <a:pt x="2003" y="380"/>
                  </a:lnTo>
                  <a:lnTo>
                    <a:pt x="1982" y="381"/>
                  </a:lnTo>
                  <a:lnTo>
                    <a:pt x="1963" y="384"/>
                  </a:lnTo>
                  <a:lnTo>
                    <a:pt x="1942" y="388"/>
                  </a:lnTo>
                  <a:lnTo>
                    <a:pt x="1921" y="396"/>
                  </a:lnTo>
                  <a:lnTo>
                    <a:pt x="1898" y="405"/>
                  </a:lnTo>
                  <a:lnTo>
                    <a:pt x="1877" y="418"/>
                  </a:lnTo>
                  <a:lnTo>
                    <a:pt x="1873" y="423"/>
                  </a:lnTo>
                  <a:lnTo>
                    <a:pt x="1872" y="432"/>
                  </a:lnTo>
                  <a:lnTo>
                    <a:pt x="1831" y="438"/>
                  </a:lnTo>
                  <a:lnTo>
                    <a:pt x="1793" y="444"/>
                  </a:lnTo>
                  <a:lnTo>
                    <a:pt x="1754" y="447"/>
                  </a:lnTo>
                  <a:lnTo>
                    <a:pt x="1718" y="448"/>
                  </a:lnTo>
                  <a:lnTo>
                    <a:pt x="1682" y="444"/>
                  </a:lnTo>
                  <a:lnTo>
                    <a:pt x="1650" y="440"/>
                  </a:lnTo>
                  <a:lnTo>
                    <a:pt x="1618" y="431"/>
                  </a:lnTo>
                  <a:lnTo>
                    <a:pt x="1588" y="422"/>
                  </a:lnTo>
                  <a:lnTo>
                    <a:pt x="1584" y="417"/>
                  </a:lnTo>
                  <a:lnTo>
                    <a:pt x="1584" y="413"/>
                  </a:lnTo>
                  <a:lnTo>
                    <a:pt x="1584" y="408"/>
                  </a:lnTo>
                  <a:close/>
                  <a:moveTo>
                    <a:pt x="2189" y="239"/>
                  </a:moveTo>
                  <a:lnTo>
                    <a:pt x="2185" y="227"/>
                  </a:lnTo>
                  <a:lnTo>
                    <a:pt x="2184" y="216"/>
                  </a:lnTo>
                  <a:lnTo>
                    <a:pt x="2196" y="236"/>
                  </a:lnTo>
                  <a:lnTo>
                    <a:pt x="2209" y="261"/>
                  </a:lnTo>
                  <a:lnTo>
                    <a:pt x="2224" y="288"/>
                  </a:lnTo>
                  <a:lnTo>
                    <a:pt x="2250" y="345"/>
                  </a:lnTo>
                  <a:lnTo>
                    <a:pt x="2273" y="404"/>
                  </a:lnTo>
                  <a:lnTo>
                    <a:pt x="2294" y="467"/>
                  </a:lnTo>
                  <a:lnTo>
                    <a:pt x="2312" y="531"/>
                  </a:lnTo>
                  <a:lnTo>
                    <a:pt x="2328" y="599"/>
                  </a:lnTo>
                  <a:lnTo>
                    <a:pt x="2340" y="670"/>
                  </a:lnTo>
                  <a:lnTo>
                    <a:pt x="2345" y="706"/>
                  </a:lnTo>
                  <a:lnTo>
                    <a:pt x="2351" y="745"/>
                  </a:lnTo>
                  <a:lnTo>
                    <a:pt x="2352" y="769"/>
                  </a:lnTo>
                  <a:lnTo>
                    <a:pt x="2360" y="794"/>
                  </a:lnTo>
                  <a:lnTo>
                    <a:pt x="2371" y="818"/>
                  </a:lnTo>
                  <a:lnTo>
                    <a:pt x="2396" y="863"/>
                  </a:lnTo>
                  <a:lnTo>
                    <a:pt x="2410" y="883"/>
                  </a:lnTo>
                  <a:lnTo>
                    <a:pt x="2425" y="902"/>
                  </a:lnTo>
                  <a:lnTo>
                    <a:pt x="2442" y="920"/>
                  </a:lnTo>
                  <a:lnTo>
                    <a:pt x="2460" y="937"/>
                  </a:lnTo>
                  <a:lnTo>
                    <a:pt x="2448" y="937"/>
                  </a:lnTo>
                  <a:lnTo>
                    <a:pt x="2429" y="941"/>
                  </a:lnTo>
                  <a:lnTo>
                    <a:pt x="2413" y="944"/>
                  </a:lnTo>
                  <a:lnTo>
                    <a:pt x="2398" y="939"/>
                  </a:lnTo>
                  <a:lnTo>
                    <a:pt x="2390" y="935"/>
                  </a:lnTo>
                  <a:lnTo>
                    <a:pt x="2384" y="931"/>
                  </a:lnTo>
                  <a:lnTo>
                    <a:pt x="2371" y="916"/>
                  </a:lnTo>
                  <a:lnTo>
                    <a:pt x="2360" y="897"/>
                  </a:lnTo>
                  <a:lnTo>
                    <a:pt x="2354" y="885"/>
                  </a:lnTo>
                  <a:lnTo>
                    <a:pt x="2350" y="872"/>
                  </a:lnTo>
                  <a:lnTo>
                    <a:pt x="2341" y="843"/>
                  </a:lnTo>
                  <a:lnTo>
                    <a:pt x="2336" y="841"/>
                  </a:lnTo>
                  <a:lnTo>
                    <a:pt x="2333" y="841"/>
                  </a:lnTo>
                  <a:lnTo>
                    <a:pt x="2328" y="841"/>
                  </a:lnTo>
                  <a:lnTo>
                    <a:pt x="2321" y="772"/>
                  </a:lnTo>
                  <a:lnTo>
                    <a:pt x="2310" y="697"/>
                  </a:lnTo>
                  <a:lnTo>
                    <a:pt x="2298" y="626"/>
                  </a:lnTo>
                  <a:lnTo>
                    <a:pt x="2285" y="555"/>
                  </a:lnTo>
                  <a:lnTo>
                    <a:pt x="2269" y="489"/>
                  </a:lnTo>
                  <a:lnTo>
                    <a:pt x="2251" y="423"/>
                  </a:lnTo>
                  <a:lnTo>
                    <a:pt x="2232" y="359"/>
                  </a:lnTo>
                  <a:lnTo>
                    <a:pt x="2212" y="298"/>
                  </a:lnTo>
                  <a:lnTo>
                    <a:pt x="2189" y="239"/>
                  </a:lnTo>
                  <a:close/>
                  <a:moveTo>
                    <a:pt x="2136" y="504"/>
                  </a:moveTo>
                  <a:lnTo>
                    <a:pt x="2142" y="527"/>
                  </a:lnTo>
                  <a:lnTo>
                    <a:pt x="2154" y="584"/>
                  </a:lnTo>
                  <a:lnTo>
                    <a:pt x="2167" y="641"/>
                  </a:lnTo>
                  <a:lnTo>
                    <a:pt x="2194" y="757"/>
                  </a:lnTo>
                  <a:lnTo>
                    <a:pt x="2244" y="985"/>
                  </a:lnTo>
                  <a:lnTo>
                    <a:pt x="2232" y="985"/>
                  </a:lnTo>
                  <a:lnTo>
                    <a:pt x="2220" y="967"/>
                  </a:lnTo>
                  <a:lnTo>
                    <a:pt x="2210" y="949"/>
                  </a:lnTo>
                  <a:lnTo>
                    <a:pt x="2201" y="928"/>
                  </a:lnTo>
                  <a:lnTo>
                    <a:pt x="2192" y="907"/>
                  </a:lnTo>
                  <a:lnTo>
                    <a:pt x="2177" y="859"/>
                  </a:lnTo>
                  <a:lnTo>
                    <a:pt x="2164" y="806"/>
                  </a:lnTo>
                  <a:lnTo>
                    <a:pt x="2158" y="776"/>
                  </a:lnTo>
                  <a:lnTo>
                    <a:pt x="2153" y="745"/>
                  </a:lnTo>
                  <a:lnTo>
                    <a:pt x="2148" y="712"/>
                  </a:lnTo>
                  <a:lnTo>
                    <a:pt x="2144" y="679"/>
                  </a:lnTo>
                  <a:lnTo>
                    <a:pt x="2138" y="607"/>
                  </a:lnTo>
                  <a:lnTo>
                    <a:pt x="2136" y="568"/>
                  </a:lnTo>
                  <a:lnTo>
                    <a:pt x="2136" y="528"/>
                  </a:lnTo>
                  <a:lnTo>
                    <a:pt x="2136" y="504"/>
                  </a:lnTo>
                  <a:close/>
                  <a:moveTo>
                    <a:pt x="1996" y="455"/>
                  </a:moveTo>
                  <a:lnTo>
                    <a:pt x="1992" y="443"/>
                  </a:lnTo>
                  <a:lnTo>
                    <a:pt x="1992" y="432"/>
                  </a:lnTo>
                  <a:lnTo>
                    <a:pt x="2004" y="452"/>
                  </a:lnTo>
                  <a:lnTo>
                    <a:pt x="2032" y="503"/>
                  </a:lnTo>
                  <a:lnTo>
                    <a:pt x="2057" y="557"/>
                  </a:lnTo>
                  <a:lnTo>
                    <a:pt x="2080" y="614"/>
                  </a:lnTo>
                  <a:lnTo>
                    <a:pt x="2090" y="643"/>
                  </a:lnTo>
                  <a:lnTo>
                    <a:pt x="2101" y="674"/>
                  </a:lnTo>
                  <a:lnTo>
                    <a:pt x="2119" y="735"/>
                  </a:lnTo>
                  <a:lnTo>
                    <a:pt x="2126" y="766"/>
                  </a:lnTo>
                  <a:lnTo>
                    <a:pt x="2135" y="800"/>
                  </a:lnTo>
                  <a:lnTo>
                    <a:pt x="2148" y="866"/>
                  </a:lnTo>
                  <a:lnTo>
                    <a:pt x="2159" y="937"/>
                  </a:lnTo>
                  <a:lnTo>
                    <a:pt x="2160" y="961"/>
                  </a:lnTo>
                  <a:lnTo>
                    <a:pt x="2153" y="969"/>
                  </a:lnTo>
                  <a:lnTo>
                    <a:pt x="2150" y="970"/>
                  </a:lnTo>
                  <a:lnTo>
                    <a:pt x="2149" y="973"/>
                  </a:lnTo>
                  <a:lnTo>
                    <a:pt x="2147" y="976"/>
                  </a:lnTo>
                  <a:lnTo>
                    <a:pt x="2142" y="977"/>
                  </a:lnTo>
                  <a:lnTo>
                    <a:pt x="2138" y="980"/>
                  </a:lnTo>
                  <a:lnTo>
                    <a:pt x="2131" y="982"/>
                  </a:lnTo>
                  <a:lnTo>
                    <a:pt x="2122" y="979"/>
                  </a:lnTo>
                  <a:lnTo>
                    <a:pt x="2117" y="976"/>
                  </a:lnTo>
                  <a:lnTo>
                    <a:pt x="2113" y="974"/>
                  </a:lnTo>
                  <a:lnTo>
                    <a:pt x="2104" y="965"/>
                  </a:lnTo>
                  <a:lnTo>
                    <a:pt x="2094" y="956"/>
                  </a:lnTo>
                  <a:lnTo>
                    <a:pt x="2090" y="951"/>
                  </a:lnTo>
                  <a:lnTo>
                    <a:pt x="2089" y="947"/>
                  </a:lnTo>
                  <a:lnTo>
                    <a:pt x="2088" y="937"/>
                  </a:lnTo>
                  <a:lnTo>
                    <a:pt x="2080" y="871"/>
                  </a:lnTo>
                  <a:lnTo>
                    <a:pt x="2071" y="808"/>
                  </a:lnTo>
                  <a:lnTo>
                    <a:pt x="2060" y="746"/>
                  </a:lnTo>
                  <a:lnTo>
                    <a:pt x="2050" y="686"/>
                  </a:lnTo>
                  <a:lnTo>
                    <a:pt x="2036" y="626"/>
                  </a:lnTo>
                  <a:lnTo>
                    <a:pt x="2024" y="568"/>
                  </a:lnTo>
                  <a:lnTo>
                    <a:pt x="2010" y="510"/>
                  </a:lnTo>
                  <a:lnTo>
                    <a:pt x="1996" y="455"/>
                  </a:lnTo>
                  <a:close/>
                  <a:moveTo>
                    <a:pt x="1921" y="528"/>
                  </a:moveTo>
                  <a:lnTo>
                    <a:pt x="1921" y="522"/>
                  </a:lnTo>
                  <a:lnTo>
                    <a:pt x="1925" y="525"/>
                  </a:lnTo>
                  <a:lnTo>
                    <a:pt x="1939" y="533"/>
                  </a:lnTo>
                  <a:lnTo>
                    <a:pt x="1954" y="547"/>
                  </a:lnTo>
                  <a:lnTo>
                    <a:pt x="1966" y="560"/>
                  </a:lnTo>
                  <a:lnTo>
                    <a:pt x="1979" y="578"/>
                  </a:lnTo>
                  <a:lnTo>
                    <a:pt x="1990" y="596"/>
                  </a:lnTo>
                  <a:lnTo>
                    <a:pt x="2000" y="616"/>
                  </a:lnTo>
                  <a:lnTo>
                    <a:pt x="2009" y="639"/>
                  </a:lnTo>
                  <a:lnTo>
                    <a:pt x="2017" y="664"/>
                  </a:lnTo>
                  <a:lnTo>
                    <a:pt x="2023" y="689"/>
                  </a:lnTo>
                  <a:lnTo>
                    <a:pt x="2029" y="719"/>
                  </a:lnTo>
                  <a:lnTo>
                    <a:pt x="2033" y="749"/>
                  </a:lnTo>
                  <a:lnTo>
                    <a:pt x="2036" y="783"/>
                  </a:lnTo>
                  <a:lnTo>
                    <a:pt x="2038" y="818"/>
                  </a:lnTo>
                  <a:lnTo>
                    <a:pt x="2040" y="855"/>
                  </a:lnTo>
                  <a:lnTo>
                    <a:pt x="2040" y="895"/>
                  </a:lnTo>
                  <a:lnTo>
                    <a:pt x="2040" y="937"/>
                  </a:lnTo>
                  <a:lnTo>
                    <a:pt x="2040" y="961"/>
                  </a:lnTo>
                  <a:lnTo>
                    <a:pt x="2015" y="914"/>
                  </a:lnTo>
                  <a:lnTo>
                    <a:pt x="1994" y="867"/>
                  </a:lnTo>
                  <a:lnTo>
                    <a:pt x="1984" y="841"/>
                  </a:lnTo>
                  <a:lnTo>
                    <a:pt x="1975" y="815"/>
                  </a:lnTo>
                  <a:lnTo>
                    <a:pt x="1960" y="764"/>
                  </a:lnTo>
                  <a:lnTo>
                    <a:pt x="1946" y="707"/>
                  </a:lnTo>
                  <a:lnTo>
                    <a:pt x="1936" y="651"/>
                  </a:lnTo>
                  <a:lnTo>
                    <a:pt x="1927" y="590"/>
                  </a:lnTo>
                  <a:lnTo>
                    <a:pt x="1921" y="528"/>
                  </a:lnTo>
                  <a:close/>
                  <a:moveTo>
                    <a:pt x="1915" y="520"/>
                  </a:moveTo>
                  <a:lnTo>
                    <a:pt x="1901" y="567"/>
                  </a:lnTo>
                  <a:lnTo>
                    <a:pt x="1892" y="616"/>
                  </a:lnTo>
                  <a:lnTo>
                    <a:pt x="1890" y="665"/>
                  </a:lnTo>
                  <a:lnTo>
                    <a:pt x="1894" y="718"/>
                  </a:lnTo>
                  <a:lnTo>
                    <a:pt x="1901" y="770"/>
                  </a:lnTo>
                  <a:lnTo>
                    <a:pt x="1915" y="825"/>
                  </a:lnTo>
                  <a:lnTo>
                    <a:pt x="1932" y="879"/>
                  </a:lnTo>
                  <a:lnTo>
                    <a:pt x="1956" y="937"/>
                  </a:lnTo>
                  <a:lnTo>
                    <a:pt x="1944" y="937"/>
                  </a:lnTo>
                  <a:lnTo>
                    <a:pt x="1931" y="929"/>
                  </a:lnTo>
                  <a:lnTo>
                    <a:pt x="1920" y="923"/>
                  </a:lnTo>
                  <a:lnTo>
                    <a:pt x="1909" y="915"/>
                  </a:lnTo>
                  <a:lnTo>
                    <a:pt x="1901" y="908"/>
                  </a:lnTo>
                  <a:lnTo>
                    <a:pt x="1885" y="887"/>
                  </a:lnTo>
                  <a:lnTo>
                    <a:pt x="1879" y="875"/>
                  </a:lnTo>
                  <a:lnTo>
                    <a:pt x="1876" y="863"/>
                  </a:lnTo>
                  <a:lnTo>
                    <a:pt x="1872" y="851"/>
                  </a:lnTo>
                  <a:lnTo>
                    <a:pt x="1872" y="841"/>
                  </a:lnTo>
                  <a:lnTo>
                    <a:pt x="1867" y="779"/>
                  </a:lnTo>
                  <a:lnTo>
                    <a:pt x="1862" y="722"/>
                  </a:lnTo>
                  <a:lnTo>
                    <a:pt x="1854" y="670"/>
                  </a:lnTo>
                  <a:lnTo>
                    <a:pt x="1846" y="621"/>
                  </a:lnTo>
                  <a:lnTo>
                    <a:pt x="1836" y="573"/>
                  </a:lnTo>
                  <a:lnTo>
                    <a:pt x="1826" y="527"/>
                  </a:lnTo>
                  <a:lnTo>
                    <a:pt x="1824" y="515"/>
                  </a:lnTo>
                  <a:lnTo>
                    <a:pt x="1824" y="504"/>
                  </a:lnTo>
                  <a:lnTo>
                    <a:pt x="1848" y="503"/>
                  </a:lnTo>
                  <a:lnTo>
                    <a:pt x="1872" y="506"/>
                  </a:lnTo>
                  <a:lnTo>
                    <a:pt x="1894" y="512"/>
                  </a:lnTo>
                  <a:lnTo>
                    <a:pt x="1915" y="520"/>
                  </a:lnTo>
                  <a:close/>
                  <a:moveTo>
                    <a:pt x="1860" y="911"/>
                  </a:moveTo>
                  <a:lnTo>
                    <a:pt x="1862" y="911"/>
                  </a:lnTo>
                  <a:lnTo>
                    <a:pt x="1866" y="911"/>
                  </a:lnTo>
                  <a:lnTo>
                    <a:pt x="1872" y="913"/>
                  </a:lnTo>
                  <a:lnTo>
                    <a:pt x="1859" y="921"/>
                  </a:lnTo>
                  <a:lnTo>
                    <a:pt x="1847" y="926"/>
                  </a:lnTo>
                  <a:lnTo>
                    <a:pt x="1836" y="927"/>
                  </a:lnTo>
                  <a:lnTo>
                    <a:pt x="1826" y="925"/>
                  </a:lnTo>
                  <a:lnTo>
                    <a:pt x="1816" y="916"/>
                  </a:lnTo>
                  <a:lnTo>
                    <a:pt x="1806" y="904"/>
                  </a:lnTo>
                  <a:lnTo>
                    <a:pt x="1796" y="887"/>
                  </a:lnTo>
                  <a:lnTo>
                    <a:pt x="1789" y="868"/>
                  </a:lnTo>
                  <a:lnTo>
                    <a:pt x="1784" y="865"/>
                  </a:lnTo>
                  <a:lnTo>
                    <a:pt x="1781" y="865"/>
                  </a:lnTo>
                  <a:lnTo>
                    <a:pt x="1776" y="865"/>
                  </a:lnTo>
                  <a:lnTo>
                    <a:pt x="1775" y="819"/>
                  </a:lnTo>
                  <a:lnTo>
                    <a:pt x="1772" y="777"/>
                  </a:lnTo>
                  <a:lnTo>
                    <a:pt x="1769" y="735"/>
                  </a:lnTo>
                  <a:lnTo>
                    <a:pt x="1764" y="697"/>
                  </a:lnTo>
                  <a:lnTo>
                    <a:pt x="1757" y="657"/>
                  </a:lnTo>
                  <a:lnTo>
                    <a:pt x="1750" y="621"/>
                  </a:lnTo>
                  <a:lnTo>
                    <a:pt x="1741" y="585"/>
                  </a:lnTo>
                  <a:lnTo>
                    <a:pt x="1732" y="551"/>
                  </a:lnTo>
                  <a:lnTo>
                    <a:pt x="1728" y="539"/>
                  </a:lnTo>
                  <a:lnTo>
                    <a:pt x="1728" y="528"/>
                  </a:lnTo>
                  <a:lnTo>
                    <a:pt x="1741" y="544"/>
                  </a:lnTo>
                  <a:lnTo>
                    <a:pt x="1753" y="560"/>
                  </a:lnTo>
                  <a:lnTo>
                    <a:pt x="1765" y="578"/>
                  </a:lnTo>
                  <a:lnTo>
                    <a:pt x="1776" y="596"/>
                  </a:lnTo>
                  <a:lnTo>
                    <a:pt x="1788" y="616"/>
                  </a:lnTo>
                  <a:lnTo>
                    <a:pt x="1796" y="635"/>
                  </a:lnTo>
                  <a:lnTo>
                    <a:pt x="1806" y="657"/>
                  </a:lnTo>
                  <a:lnTo>
                    <a:pt x="1824" y="701"/>
                  </a:lnTo>
                  <a:lnTo>
                    <a:pt x="1836" y="748"/>
                  </a:lnTo>
                  <a:lnTo>
                    <a:pt x="1847" y="800"/>
                  </a:lnTo>
                  <a:lnTo>
                    <a:pt x="1854" y="854"/>
                  </a:lnTo>
                  <a:lnTo>
                    <a:pt x="1856" y="881"/>
                  </a:lnTo>
                  <a:lnTo>
                    <a:pt x="1860" y="911"/>
                  </a:lnTo>
                  <a:close/>
                  <a:moveTo>
                    <a:pt x="1632" y="528"/>
                  </a:moveTo>
                  <a:lnTo>
                    <a:pt x="1632" y="504"/>
                  </a:lnTo>
                  <a:lnTo>
                    <a:pt x="1643" y="522"/>
                  </a:lnTo>
                  <a:lnTo>
                    <a:pt x="1664" y="559"/>
                  </a:lnTo>
                  <a:lnTo>
                    <a:pt x="1685" y="598"/>
                  </a:lnTo>
                  <a:lnTo>
                    <a:pt x="1703" y="638"/>
                  </a:lnTo>
                  <a:lnTo>
                    <a:pt x="1721" y="681"/>
                  </a:lnTo>
                  <a:lnTo>
                    <a:pt x="1735" y="723"/>
                  </a:lnTo>
                  <a:lnTo>
                    <a:pt x="1750" y="769"/>
                  </a:lnTo>
                  <a:lnTo>
                    <a:pt x="1762" y="815"/>
                  </a:lnTo>
                  <a:lnTo>
                    <a:pt x="1774" y="865"/>
                  </a:lnTo>
                  <a:lnTo>
                    <a:pt x="1776" y="889"/>
                  </a:lnTo>
                  <a:lnTo>
                    <a:pt x="1765" y="893"/>
                  </a:lnTo>
                  <a:lnTo>
                    <a:pt x="1756" y="897"/>
                  </a:lnTo>
                  <a:lnTo>
                    <a:pt x="1739" y="902"/>
                  </a:lnTo>
                  <a:lnTo>
                    <a:pt x="1722" y="899"/>
                  </a:lnTo>
                  <a:lnTo>
                    <a:pt x="1709" y="895"/>
                  </a:lnTo>
                  <a:lnTo>
                    <a:pt x="1696" y="883"/>
                  </a:lnTo>
                  <a:lnTo>
                    <a:pt x="1690" y="875"/>
                  </a:lnTo>
                  <a:lnTo>
                    <a:pt x="1685" y="867"/>
                  </a:lnTo>
                  <a:lnTo>
                    <a:pt x="1675" y="845"/>
                  </a:lnTo>
                  <a:lnTo>
                    <a:pt x="1669" y="819"/>
                  </a:lnTo>
                  <a:lnTo>
                    <a:pt x="1664" y="817"/>
                  </a:lnTo>
                  <a:lnTo>
                    <a:pt x="1661" y="817"/>
                  </a:lnTo>
                  <a:lnTo>
                    <a:pt x="1656" y="817"/>
                  </a:lnTo>
                  <a:lnTo>
                    <a:pt x="1646" y="746"/>
                  </a:lnTo>
                  <a:lnTo>
                    <a:pt x="1640" y="675"/>
                  </a:lnTo>
                  <a:lnTo>
                    <a:pt x="1634" y="602"/>
                  </a:lnTo>
                  <a:lnTo>
                    <a:pt x="1632" y="528"/>
                  </a:lnTo>
                  <a:close/>
                  <a:moveTo>
                    <a:pt x="1368" y="528"/>
                  </a:moveTo>
                  <a:lnTo>
                    <a:pt x="1368" y="504"/>
                  </a:lnTo>
                  <a:lnTo>
                    <a:pt x="1381" y="497"/>
                  </a:lnTo>
                  <a:lnTo>
                    <a:pt x="1396" y="492"/>
                  </a:lnTo>
                  <a:lnTo>
                    <a:pt x="1424" y="485"/>
                  </a:lnTo>
                  <a:lnTo>
                    <a:pt x="1452" y="482"/>
                  </a:lnTo>
                  <a:lnTo>
                    <a:pt x="1465" y="482"/>
                  </a:lnTo>
                  <a:lnTo>
                    <a:pt x="1480" y="484"/>
                  </a:lnTo>
                  <a:lnTo>
                    <a:pt x="1492" y="485"/>
                  </a:lnTo>
                  <a:lnTo>
                    <a:pt x="1505" y="489"/>
                  </a:lnTo>
                  <a:lnTo>
                    <a:pt x="1530" y="500"/>
                  </a:lnTo>
                  <a:lnTo>
                    <a:pt x="1554" y="514"/>
                  </a:lnTo>
                  <a:lnTo>
                    <a:pt x="1578" y="534"/>
                  </a:lnTo>
                  <a:lnTo>
                    <a:pt x="1579" y="537"/>
                  </a:lnTo>
                  <a:lnTo>
                    <a:pt x="1582" y="542"/>
                  </a:lnTo>
                  <a:lnTo>
                    <a:pt x="1584" y="553"/>
                  </a:lnTo>
                  <a:lnTo>
                    <a:pt x="1590" y="629"/>
                  </a:lnTo>
                  <a:lnTo>
                    <a:pt x="1594" y="667"/>
                  </a:lnTo>
                  <a:lnTo>
                    <a:pt x="1600" y="704"/>
                  </a:lnTo>
                  <a:lnTo>
                    <a:pt x="1604" y="739"/>
                  </a:lnTo>
                  <a:lnTo>
                    <a:pt x="1612" y="773"/>
                  </a:lnTo>
                  <a:lnTo>
                    <a:pt x="1619" y="807"/>
                  </a:lnTo>
                  <a:lnTo>
                    <a:pt x="1628" y="842"/>
                  </a:lnTo>
                  <a:lnTo>
                    <a:pt x="1631" y="853"/>
                  </a:lnTo>
                  <a:lnTo>
                    <a:pt x="1632" y="865"/>
                  </a:lnTo>
                  <a:lnTo>
                    <a:pt x="1580" y="866"/>
                  </a:lnTo>
                  <a:lnTo>
                    <a:pt x="1531" y="868"/>
                  </a:lnTo>
                  <a:lnTo>
                    <a:pt x="1484" y="872"/>
                  </a:lnTo>
                  <a:lnTo>
                    <a:pt x="1440" y="877"/>
                  </a:lnTo>
                  <a:lnTo>
                    <a:pt x="1440" y="865"/>
                  </a:lnTo>
                  <a:lnTo>
                    <a:pt x="1422" y="824"/>
                  </a:lnTo>
                  <a:lnTo>
                    <a:pt x="1406" y="784"/>
                  </a:lnTo>
                  <a:lnTo>
                    <a:pt x="1393" y="742"/>
                  </a:lnTo>
                  <a:lnTo>
                    <a:pt x="1384" y="701"/>
                  </a:lnTo>
                  <a:lnTo>
                    <a:pt x="1375" y="658"/>
                  </a:lnTo>
                  <a:lnTo>
                    <a:pt x="1372" y="637"/>
                  </a:lnTo>
                  <a:lnTo>
                    <a:pt x="1370" y="616"/>
                  </a:lnTo>
                  <a:lnTo>
                    <a:pt x="1367" y="572"/>
                  </a:lnTo>
                  <a:lnTo>
                    <a:pt x="1368" y="528"/>
                  </a:lnTo>
                  <a:close/>
                  <a:moveTo>
                    <a:pt x="1404" y="913"/>
                  </a:moveTo>
                  <a:lnTo>
                    <a:pt x="1392" y="913"/>
                  </a:lnTo>
                  <a:lnTo>
                    <a:pt x="1387" y="926"/>
                  </a:lnTo>
                  <a:lnTo>
                    <a:pt x="1384" y="931"/>
                  </a:lnTo>
                  <a:lnTo>
                    <a:pt x="1381" y="937"/>
                  </a:lnTo>
                  <a:lnTo>
                    <a:pt x="1376" y="940"/>
                  </a:lnTo>
                  <a:lnTo>
                    <a:pt x="1373" y="945"/>
                  </a:lnTo>
                  <a:lnTo>
                    <a:pt x="1363" y="952"/>
                  </a:lnTo>
                  <a:lnTo>
                    <a:pt x="1356" y="953"/>
                  </a:lnTo>
                  <a:lnTo>
                    <a:pt x="1352" y="953"/>
                  </a:lnTo>
                  <a:lnTo>
                    <a:pt x="1350" y="955"/>
                  </a:lnTo>
                  <a:lnTo>
                    <a:pt x="1336" y="956"/>
                  </a:lnTo>
                  <a:lnTo>
                    <a:pt x="1326" y="955"/>
                  </a:lnTo>
                  <a:lnTo>
                    <a:pt x="1321" y="953"/>
                  </a:lnTo>
                  <a:lnTo>
                    <a:pt x="1318" y="953"/>
                  </a:lnTo>
                  <a:lnTo>
                    <a:pt x="1308" y="951"/>
                  </a:lnTo>
                  <a:lnTo>
                    <a:pt x="1303" y="950"/>
                  </a:lnTo>
                  <a:lnTo>
                    <a:pt x="1300" y="950"/>
                  </a:lnTo>
                  <a:lnTo>
                    <a:pt x="1296" y="945"/>
                  </a:lnTo>
                  <a:lnTo>
                    <a:pt x="1296" y="941"/>
                  </a:lnTo>
                  <a:lnTo>
                    <a:pt x="1296" y="937"/>
                  </a:lnTo>
                  <a:lnTo>
                    <a:pt x="1291" y="928"/>
                  </a:lnTo>
                  <a:lnTo>
                    <a:pt x="1290" y="926"/>
                  </a:lnTo>
                  <a:lnTo>
                    <a:pt x="1276" y="901"/>
                  </a:lnTo>
                  <a:lnTo>
                    <a:pt x="1265" y="875"/>
                  </a:lnTo>
                  <a:lnTo>
                    <a:pt x="1254" y="849"/>
                  </a:lnTo>
                  <a:lnTo>
                    <a:pt x="1246" y="821"/>
                  </a:lnTo>
                  <a:lnTo>
                    <a:pt x="1237" y="791"/>
                  </a:lnTo>
                  <a:lnTo>
                    <a:pt x="1232" y="761"/>
                  </a:lnTo>
                  <a:lnTo>
                    <a:pt x="1228" y="729"/>
                  </a:lnTo>
                  <a:lnTo>
                    <a:pt x="1225" y="697"/>
                  </a:lnTo>
                  <a:lnTo>
                    <a:pt x="1224" y="673"/>
                  </a:lnTo>
                  <a:lnTo>
                    <a:pt x="1271" y="781"/>
                  </a:lnTo>
                  <a:lnTo>
                    <a:pt x="1316" y="890"/>
                  </a:lnTo>
                  <a:lnTo>
                    <a:pt x="1319" y="901"/>
                  </a:lnTo>
                  <a:lnTo>
                    <a:pt x="1320" y="913"/>
                  </a:lnTo>
                  <a:lnTo>
                    <a:pt x="1321" y="908"/>
                  </a:lnTo>
                  <a:lnTo>
                    <a:pt x="1324" y="879"/>
                  </a:lnTo>
                  <a:lnTo>
                    <a:pt x="1324" y="862"/>
                  </a:lnTo>
                  <a:lnTo>
                    <a:pt x="1325" y="845"/>
                  </a:lnTo>
                  <a:lnTo>
                    <a:pt x="1324" y="826"/>
                  </a:lnTo>
                  <a:lnTo>
                    <a:pt x="1324" y="807"/>
                  </a:lnTo>
                  <a:lnTo>
                    <a:pt x="1321" y="787"/>
                  </a:lnTo>
                  <a:lnTo>
                    <a:pt x="1320" y="783"/>
                  </a:lnTo>
                  <a:lnTo>
                    <a:pt x="1320" y="781"/>
                  </a:lnTo>
                  <a:lnTo>
                    <a:pt x="1320" y="776"/>
                  </a:lnTo>
                  <a:lnTo>
                    <a:pt x="1320" y="766"/>
                  </a:lnTo>
                  <a:lnTo>
                    <a:pt x="1316" y="742"/>
                  </a:lnTo>
                  <a:lnTo>
                    <a:pt x="1314" y="719"/>
                  </a:lnTo>
                  <a:lnTo>
                    <a:pt x="1307" y="669"/>
                  </a:lnTo>
                  <a:lnTo>
                    <a:pt x="1303" y="655"/>
                  </a:lnTo>
                  <a:lnTo>
                    <a:pt x="1301" y="641"/>
                  </a:lnTo>
                  <a:lnTo>
                    <a:pt x="1296" y="614"/>
                  </a:lnTo>
                  <a:lnTo>
                    <a:pt x="1294" y="605"/>
                  </a:lnTo>
                  <a:lnTo>
                    <a:pt x="1292" y="598"/>
                  </a:lnTo>
                  <a:lnTo>
                    <a:pt x="1290" y="584"/>
                  </a:lnTo>
                  <a:lnTo>
                    <a:pt x="1285" y="555"/>
                  </a:lnTo>
                  <a:lnTo>
                    <a:pt x="1284" y="553"/>
                  </a:lnTo>
                  <a:lnTo>
                    <a:pt x="1296" y="553"/>
                  </a:lnTo>
                  <a:lnTo>
                    <a:pt x="1330" y="635"/>
                  </a:lnTo>
                  <a:lnTo>
                    <a:pt x="1345" y="679"/>
                  </a:lnTo>
                  <a:lnTo>
                    <a:pt x="1360" y="724"/>
                  </a:lnTo>
                  <a:lnTo>
                    <a:pt x="1372" y="769"/>
                  </a:lnTo>
                  <a:lnTo>
                    <a:pt x="1384" y="815"/>
                  </a:lnTo>
                  <a:lnTo>
                    <a:pt x="1394" y="863"/>
                  </a:lnTo>
                  <a:lnTo>
                    <a:pt x="1404" y="913"/>
                  </a:lnTo>
                  <a:close/>
                  <a:moveTo>
                    <a:pt x="864" y="1009"/>
                  </a:moveTo>
                  <a:lnTo>
                    <a:pt x="902" y="999"/>
                  </a:lnTo>
                  <a:lnTo>
                    <a:pt x="940" y="989"/>
                  </a:lnTo>
                  <a:lnTo>
                    <a:pt x="976" y="977"/>
                  </a:lnTo>
                  <a:lnTo>
                    <a:pt x="1010" y="965"/>
                  </a:lnTo>
                  <a:lnTo>
                    <a:pt x="1020" y="962"/>
                  </a:lnTo>
                  <a:lnTo>
                    <a:pt x="1032" y="961"/>
                  </a:lnTo>
                  <a:lnTo>
                    <a:pt x="1033" y="987"/>
                  </a:lnTo>
                  <a:lnTo>
                    <a:pt x="1038" y="1013"/>
                  </a:lnTo>
                  <a:lnTo>
                    <a:pt x="1043" y="1037"/>
                  </a:lnTo>
                  <a:lnTo>
                    <a:pt x="1051" y="1060"/>
                  </a:lnTo>
                  <a:lnTo>
                    <a:pt x="1060" y="1081"/>
                  </a:lnTo>
                  <a:lnTo>
                    <a:pt x="1070" y="1100"/>
                  </a:lnTo>
                  <a:lnTo>
                    <a:pt x="1082" y="1118"/>
                  </a:lnTo>
                  <a:lnTo>
                    <a:pt x="1098" y="1135"/>
                  </a:lnTo>
                  <a:lnTo>
                    <a:pt x="1099" y="1137"/>
                  </a:lnTo>
                  <a:lnTo>
                    <a:pt x="1102" y="1142"/>
                  </a:lnTo>
                  <a:lnTo>
                    <a:pt x="1104" y="1153"/>
                  </a:lnTo>
                  <a:lnTo>
                    <a:pt x="1052" y="1180"/>
                  </a:lnTo>
                  <a:lnTo>
                    <a:pt x="1006" y="1210"/>
                  </a:lnTo>
                  <a:lnTo>
                    <a:pt x="960" y="1243"/>
                  </a:lnTo>
                  <a:lnTo>
                    <a:pt x="918" y="1280"/>
                  </a:lnTo>
                  <a:lnTo>
                    <a:pt x="913" y="1286"/>
                  </a:lnTo>
                  <a:lnTo>
                    <a:pt x="912" y="1297"/>
                  </a:lnTo>
                  <a:lnTo>
                    <a:pt x="870" y="1297"/>
                  </a:lnTo>
                  <a:lnTo>
                    <a:pt x="851" y="1299"/>
                  </a:lnTo>
                  <a:lnTo>
                    <a:pt x="834" y="1304"/>
                  </a:lnTo>
                  <a:lnTo>
                    <a:pt x="802" y="1314"/>
                  </a:lnTo>
                  <a:lnTo>
                    <a:pt x="774" y="1329"/>
                  </a:lnTo>
                  <a:lnTo>
                    <a:pt x="770" y="1330"/>
                  </a:lnTo>
                  <a:lnTo>
                    <a:pt x="769" y="1334"/>
                  </a:lnTo>
                  <a:lnTo>
                    <a:pt x="768" y="1345"/>
                  </a:lnTo>
                  <a:lnTo>
                    <a:pt x="672" y="1345"/>
                  </a:lnTo>
                  <a:lnTo>
                    <a:pt x="648" y="1345"/>
                  </a:lnTo>
                  <a:lnTo>
                    <a:pt x="634" y="1356"/>
                  </a:lnTo>
                  <a:lnTo>
                    <a:pt x="620" y="1365"/>
                  </a:lnTo>
                  <a:lnTo>
                    <a:pt x="607" y="1372"/>
                  </a:lnTo>
                  <a:lnTo>
                    <a:pt x="595" y="1378"/>
                  </a:lnTo>
                  <a:lnTo>
                    <a:pt x="583" y="1382"/>
                  </a:lnTo>
                  <a:lnTo>
                    <a:pt x="571" y="1384"/>
                  </a:lnTo>
                  <a:lnTo>
                    <a:pt x="560" y="1386"/>
                  </a:lnTo>
                  <a:lnTo>
                    <a:pt x="551" y="1386"/>
                  </a:lnTo>
                  <a:lnTo>
                    <a:pt x="530" y="1378"/>
                  </a:lnTo>
                  <a:lnTo>
                    <a:pt x="521" y="1372"/>
                  </a:lnTo>
                  <a:lnTo>
                    <a:pt x="514" y="1365"/>
                  </a:lnTo>
                  <a:lnTo>
                    <a:pt x="505" y="1356"/>
                  </a:lnTo>
                  <a:lnTo>
                    <a:pt x="498" y="1345"/>
                  </a:lnTo>
                  <a:lnTo>
                    <a:pt x="485" y="1318"/>
                  </a:lnTo>
                  <a:lnTo>
                    <a:pt x="481" y="1308"/>
                  </a:lnTo>
                  <a:lnTo>
                    <a:pt x="480" y="1297"/>
                  </a:lnTo>
                  <a:lnTo>
                    <a:pt x="488" y="1263"/>
                  </a:lnTo>
                  <a:lnTo>
                    <a:pt x="502" y="1233"/>
                  </a:lnTo>
                  <a:lnTo>
                    <a:pt x="517" y="1207"/>
                  </a:lnTo>
                  <a:lnTo>
                    <a:pt x="536" y="1184"/>
                  </a:lnTo>
                  <a:lnTo>
                    <a:pt x="546" y="1172"/>
                  </a:lnTo>
                  <a:lnTo>
                    <a:pt x="558" y="1162"/>
                  </a:lnTo>
                  <a:lnTo>
                    <a:pt x="583" y="1144"/>
                  </a:lnTo>
                  <a:lnTo>
                    <a:pt x="612" y="1129"/>
                  </a:lnTo>
                  <a:lnTo>
                    <a:pt x="644" y="1118"/>
                  </a:lnTo>
                  <a:lnTo>
                    <a:pt x="647" y="1113"/>
                  </a:lnTo>
                  <a:lnTo>
                    <a:pt x="647" y="1110"/>
                  </a:lnTo>
                  <a:lnTo>
                    <a:pt x="648" y="1105"/>
                  </a:lnTo>
                  <a:lnTo>
                    <a:pt x="744" y="1105"/>
                  </a:lnTo>
                  <a:lnTo>
                    <a:pt x="768" y="1105"/>
                  </a:lnTo>
                  <a:lnTo>
                    <a:pt x="810" y="1063"/>
                  </a:lnTo>
                  <a:lnTo>
                    <a:pt x="858" y="1025"/>
                  </a:lnTo>
                  <a:lnTo>
                    <a:pt x="858" y="1023"/>
                  </a:lnTo>
                  <a:lnTo>
                    <a:pt x="858" y="1022"/>
                  </a:lnTo>
                  <a:lnTo>
                    <a:pt x="859" y="1022"/>
                  </a:lnTo>
                  <a:lnTo>
                    <a:pt x="862" y="1018"/>
                  </a:lnTo>
                  <a:lnTo>
                    <a:pt x="863" y="1013"/>
                  </a:lnTo>
                  <a:lnTo>
                    <a:pt x="864" y="1009"/>
                  </a:lnTo>
                  <a:close/>
                  <a:moveTo>
                    <a:pt x="1079" y="889"/>
                  </a:moveTo>
                  <a:lnTo>
                    <a:pt x="1080" y="865"/>
                  </a:lnTo>
                  <a:lnTo>
                    <a:pt x="1111" y="885"/>
                  </a:lnTo>
                  <a:lnTo>
                    <a:pt x="1124" y="896"/>
                  </a:lnTo>
                  <a:lnTo>
                    <a:pt x="1136" y="908"/>
                  </a:lnTo>
                  <a:lnTo>
                    <a:pt x="1156" y="933"/>
                  </a:lnTo>
                  <a:lnTo>
                    <a:pt x="1163" y="947"/>
                  </a:lnTo>
                  <a:lnTo>
                    <a:pt x="1169" y="963"/>
                  </a:lnTo>
                  <a:lnTo>
                    <a:pt x="1172" y="977"/>
                  </a:lnTo>
                  <a:lnTo>
                    <a:pt x="1175" y="993"/>
                  </a:lnTo>
                  <a:lnTo>
                    <a:pt x="1175" y="1028"/>
                  </a:lnTo>
                  <a:lnTo>
                    <a:pt x="1168" y="1065"/>
                  </a:lnTo>
                  <a:lnTo>
                    <a:pt x="1162" y="1084"/>
                  </a:lnTo>
                  <a:lnTo>
                    <a:pt x="1156" y="1106"/>
                  </a:lnTo>
                  <a:lnTo>
                    <a:pt x="1152" y="1129"/>
                  </a:lnTo>
                  <a:lnTo>
                    <a:pt x="1141" y="1119"/>
                  </a:lnTo>
                  <a:lnTo>
                    <a:pt x="1123" y="1099"/>
                  </a:lnTo>
                  <a:lnTo>
                    <a:pt x="1108" y="1077"/>
                  </a:lnTo>
                  <a:lnTo>
                    <a:pt x="1100" y="1064"/>
                  </a:lnTo>
                  <a:lnTo>
                    <a:pt x="1096" y="1052"/>
                  </a:lnTo>
                  <a:lnTo>
                    <a:pt x="1087" y="1025"/>
                  </a:lnTo>
                  <a:lnTo>
                    <a:pt x="1082" y="1010"/>
                  </a:lnTo>
                  <a:lnTo>
                    <a:pt x="1080" y="994"/>
                  </a:lnTo>
                  <a:lnTo>
                    <a:pt x="1076" y="962"/>
                  </a:lnTo>
                  <a:lnTo>
                    <a:pt x="1075" y="926"/>
                  </a:lnTo>
                  <a:lnTo>
                    <a:pt x="1079" y="88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5" name="Freeform 406"/>
            <p:cNvSpPr>
              <a:spLocks/>
            </p:cNvSpPr>
            <p:nvPr/>
          </p:nvSpPr>
          <p:spPr bwMode="auto">
            <a:xfrm>
              <a:off x="8491" y="328"/>
              <a:ext cx="4" cy="8"/>
            </a:xfrm>
            <a:custGeom>
              <a:avLst/>
              <a:gdLst>
                <a:gd name="T0" fmla="*/ 5 w 12"/>
                <a:gd name="T1" fmla="*/ 23 h 23"/>
                <a:gd name="T2" fmla="*/ 12 w 12"/>
                <a:gd name="T3" fmla="*/ 20 h 23"/>
                <a:gd name="T4" fmla="*/ 0 w 12"/>
                <a:gd name="T5" fmla="*/ 0 h 23"/>
                <a:gd name="T6" fmla="*/ 1 w 12"/>
                <a:gd name="T7" fmla="*/ 11 h 23"/>
                <a:gd name="T8" fmla="*/ 5 w 12"/>
                <a:gd name="T9" fmla="*/ 23 h 23"/>
              </a:gdLst>
              <a:ahLst/>
              <a:cxnLst>
                <a:cxn ang="0">
                  <a:pos x="T0" y="T1"/>
                </a:cxn>
                <a:cxn ang="0">
                  <a:pos x="T2" y="T3"/>
                </a:cxn>
                <a:cxn ang="0">
                  <a:pos x="T4" y="T5"/>
                </a:cxn>
                <a:cxn ang="0">
                  <a:pos x="T6" y="T7"/>
                </a:cxn>
                <a:cxn ang="0">
                  <a:pos x="T8" y="T9"/>
                </a:cxn>
              </a:cxnLst>
              <a:rect l="0" t="0" r="r" b="b"/>
              <a:pathLst>
                <a:path w="12" h="23">
                  <a:moveTo>
                    <a:pt x="5" y="23"/>
                  </a:moveTo>
                  <a:lnTo>
                    <a:pt x="12" y="20"/>
                  </a:lnTo>
                  <a:lnTo>
                    <a:pt x="0" y="0"/>
                  </a:lnTo>
                  <a:lnTo>
                    <a:pt x="1" y="11"/>
                  </a:lnTo>
                  <a:lnTo>
                    <a:pt x="5" y="2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6" name="Freeform 407"/>
            <p:cNvSpPr>
              <a:spLocks/>
            </p:cNvSpPr>
            <p:nvPr/>
          </p:nvSpPr>
          <p:spPr bwMode="auto">
            <a:xfrm>
              <a:off x="8493" y="335"/>
              <a:ext cx="90" cy="236"/>
            </a:xfrm>
            <a:custGeom>
              <a:avLst/>
              <a:gdLst>
                <a:gd name="T0" fmla="*/ 7 w 271"/>
                <a:gd name="T1" fmla="*/ 0 h 708"/>
                <a:gd name="T2" fmla="*/ 0 w 271"/>
                <a:gd name="T3" fmla="*/ 3 h 708"/>
                <a:gd name="T4" fmla="*/ 23 w 271"/>
                <a:gd name="T5" fmla="*/ 62 h 708"/>
                <a:gd name="T6" fmla="*/ 43 w 271"/>
                <a:gd name="T7" fmla="*/ 123 h 708"/>
                <a:gd name="T8" fmla="*/ 62 w 271"/>
                <a:gd name="T9" fmla="*/ 187 h 708"/>
                <a:gd name="T10" fmla="*/ 80 w 271"/>
                <a:gd name="T11" fmla="*/ 253 h 708"/>
                <a:gd name="T12" fmla="*/ 96 w 271"/>
                <a:gd name="T13" fmla="*/ 319 h 708"/>
                <a:gd name="T14" fmla="*/ 109 w 271"/>
                <a:gd name="T15" fmla="*/ 390 h 708"/>
                <a:gd name="T16" fmla="*/ 121 w 271"/>
                <a:gd name="T17" fmla="*/ 461 h 708"/>
                <a:gd name="T18" fmla="*/ 132 w 271"/>
                <a:gd name="T19" fmla="*/ 536 h 708"/>
                <a:gd name="T20" fmla="*/ 139 w 271"/>
                <a:gd name="T21" fmla="*/ 605 h 708"/>
                <a:gd name="T22" fmla="*/ 144 w 271"/>
                <a:gd name="T23" fmla="*/ 605 h 708"/>
                <a:gd name="T24" fmla="*/ 147 w 271"/>
                <a:gd name="T25" fmla="*/ 605 h 708"/>
                <a:gd name="T26" fmla="*/ 152 w 271"/>
                <a:gd name="T27" fmla="*/ 607 h 708"/>
                <a:gd name="T28" fmla="*/ 161 w 271"/>
                <a:gd name="T29" fmla="*/ 636 h 708"/>
                <a:gd name="T30" fmla="*/ 165 w 271"/>
                <a:gd name="T31" fmla="*/ 649 h 708"/>
                <a:gd name="T32" fmla="*/ 171 w 271"/>
                <a:gd name="T33" fmla="*/ 661 h 708"/>
                <a:gd name="T34" fmla="*/ 182 w 271"/>
                <a:gd name="T35" fmla="*/ 680 h 708"/>
                <a:gd name="T36" fmla="*/ 195 w 271"/>
                <a:gd name="T37" fmla="*/ 695 h 708"/>
                <a:gd name="T38" fmla="*/ 201 w 271"/>
                <a:gd name="T39" fmla="*/ 699 h 708"/>
                <a:gd name="T40" fmla="*/ 209 w 271"/>
                <a:gd name="T41" fmla="*/ 703 h 708"/>
                <a:gd name="T42" fmla="*/ 224 w 271"/>
                <a:gd name="T43" fmla="*/ 708 h 708"/>
                <a:gd name="T44" fmla="*/ 240 w 271"/>
                <a:gd name="T45" fmla="*/ 705 h 708"/>
                <a:gd name="T46" fmla="*/ 259 w 271"/>
                <a:gd name="T47" fmla="*/ 701 h 708"/>
                <a:gd name="T48" fmla="*/ 271 w 271"/>
                <a:gd name="T49" fmla="*/ 701 h 708"/>
                <a:gd name="T50" fmla="*/ 253 w 271"/>
                <a:gd name="T51" fmla="*/ 684 h 708"/>
                <a:gd name="T52" fmla="*/ 236 w 271"/>
                <a:gd name="T53" fmla="*/ 666 h 708"/>
                <a:gd name="T54" fmla="*/ 221 w 271"/>
                <a:gd name="T55" fmla="*/ 647 h 708"/>
                <a:gd name="T56" fmla="*/ 207 w 271"/>
                <a:gd name="T57" fmla="*/ 627 h 708"/>
                <a:gd name="T58" fmla="*/ 182 w 271"/>
                <a:gd name="T59" fmla="*/ 582 h 708"/>
                <a:gd name="T60" fmla="*/ 171 w 271"/>
                <a:gd name="T61" fmla="*/ 558 h 708"/>
                <a:gd name="T62" fmla="*/ 163 w 271"/>
                <a:gd name="T63" fmla="*/ 533 h 708"/>
                <a:gd name="T64" fmla="*/ 162 w 271"/>
                <a:gd name="T65" fmla="*/ 509 h 708"/>
                <a:gd name="T66" fmla="*/ 156 w 271"/>
                <a:gd name="T67" fmla="*/ 470 h 708"/>
                <a:gd name="T68" fmla="*/ 151 w 271"/>
                <a:gd name="T69" fmla="*/ 434 h 708"/>
                <a:gd name="T70" fmla="*/ 139 w 271"/>
                <a:gd name="T71" fmla="*/ 363 h 708"/>
                <a:gd name="T72" fmla="*/ 123 w 271"/>
                <a:gd name="T73" fmla="*/ 295 h 708"/>
                <a:gd name="T74" fmla="*/ 105 w 271"/>
                <a:gd name="T75" fmla="*/ 231 h 708"/>
                <a:gd name="T76" fmla="*/ 84 w 271"/>
                <a:gd name="T77" fmla="*/ 168 h 708"/>
                <a:gd name="T78" fmla="*/ 61 w 271"/>
                <a:gd name="T79" fmla="*/ 109 h 708"/>
                <a:gd name="T80" fmla="*/ 35 w 271"/>
                <a:gd name="T81" fmla="*/ 52 h 708"/>
                <a:gd name="T82" fmla="*/ 20 w 271"/>
                <a:gd name="T83" fmla="*/ 25 h 708"/>
                <a:gd name="T84" fmla="*/ 7 w 271"/>
                <a:gd name="T8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708">
                  <a:moveTo>
                    <a:pt x="7" y="0"/>
                  </a:moveTo>
                  <a:lnTo>
                    <a:pt x="0" y="3"/>
                  </a:lnTo>
                  <a:lnTo>
                    <a:pt x="23" y="62"/>
                  </a:lnTo>
                  <a:lnTo>
                    <a:pt x="43" y="123"/>
                  </a:lnTo>
                  <a:lnTo>
                    <a:pt x="62" y="187"/>
                  </a:lnTo>
                  <a:lnTo>
                    <a:pt x="80" y="253"/>
                  </a:lnTo>
                  <a:lnTo>
                    <a:pt x="96" y="319"/>
                  </a:lnTo>
                  <a:lnTo>
                    <a:pt x="109" y="390"/>
                  </a:lnTo>
                  <a:lnTo>
                    <a:pt x="121" y="461"/>
                  </a:lnTo>
                  <a:lnTo>
                    <a:pt x="132" y="536"/>
                  </a:lnTo>
                  <a:lnTo>
                    <a:pt x="139" y="605"/>
                  </a:lnTo>
                  <a:lnTo>
                    <a:pt x="144" y="605"/>
                  </a:lnTo>
                  <a:lnTo>
                    <a:pt x="147" y="605"/>
                  </a:lnTo>
                  <a:lnTo>
                    <a:pt x="152" y="607"/>
                  </a:lnTo>
                  <a:lnTo>
                    <a:pt x="161" y="636"/>
                  </a:lnTo>
                  <a:lnTo>
                    <a:pt x="165" y="649"/>
                  </a:lnTo>
                  <a:lnTo>
                    <a:pt x="171" y="661"/>
                  </a:lnTo>
                  <a:lnTo>
                    <a:pt x="182" y="680"/>
                  </a:lnTo>
                  <a:lnTo>
                    <a:pt x="195" y="695"/>
                  </a:lnTo>
                  <a:lnTo>
                    <a:pt x="201" y="699"/>
                  </a:lnTo>
                  <a:lnTo>
                    <a:pt x="209" y="703"/>
                  </a:lnTo>
                  <a:lnTo>
                    <a:pt x="224" y="708"/>
                  </a:lnTo>
                  <a:lnTo>
                    <a:pt x="240" y="705"/>
                  </a:lnTo>
                  <a:lnTo>
                    <a:pt x="259" y="701"/>
                  </a:lnTo>
                  <a:lnTo>
                    <a:pt x="271" y="701"/>
                  </a:lnTo>
                  <a:lnTo>
                    <a:pt x="253" y="684"/>
                  </a:lnTo>
                  <a:lnTo>
                    <a:pt x="236" y="666"/>
                  </a:lnTo>
                  <a:lnTo>
                    <a:pt x="221" y="647"/>
                  </a:lnTo>
                  <a:lnTo>
                    <a:pt x="207" y="627"/>
                  </a:lnTo>
                  <a:lnTo>
                    <a:pt x="182" y="582"/>
                  </a:lnTo>
                  <a:lnTo>
                    <a:pt x="171" y="558"/>
                  </a:lnTo>
                  <a:lnTo>
                    <a:pt x="163" y="533"/>
                  </a:lnTo>
                  <a:lnTo>
                    <a:pt x="162" y="509"/>
                  </a:lnTo>
                  <a:lnTo>
                    <a:pt x="156" y="470"/>
                  </a:lnTo>
                  <a:lnTo>
                    <a:pt x="151" y="434"/>
                  </a:lnTo>
                  <a:lnTo>
                    <a:pt x="139" y="363"/>
                  </a:lnTo>
                  <a:lnTo>
                    <a:pt x="123" y="295"/>
                  </a:lnTo>
                  <a:lnTo>
                    <a:pt x="105" y="231"/>
                  </a:lnTo>
                  <a:lnTo>
                    <a:pt x="84" y="168"/>
                  </a:lnTo>
                  <a:lnTo>
                    <a:pt x="61" y="109"/>
                  </a:lnTo>
                  <a:lnTo>
                    <a:pt x="35" y="52"/>
                  </a:lnTo>
                  <a:lnTo>
                    <a:pt x="20" y="25"/>
                  </a:lnTo>
                  <a:lnTo>
                    <a:pt x="7"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7" name="Freeform 408"/>
            <p:cNvSpPr>
              <a:spLocks/>
            </p:cNvSpPr>
            <p:nvPr/>
          </p:nvSpPr>
          <p:spPr bwMode="auto">
            <a:xfrm>
              <a:off x="8475" y="424"/>
              <a:ext cx="2" cy="8"/>
            </a:xfrm>
            <a:custGeom>
              <a:avLst/>
              <a:gdLst>
                <a:gd name="T0" fmla="*/ 0 w 6"/>
                <a:gd name="T1" fmla="*/ 24 h 24"/>
                <a:gd name="T2" fmla="*/ 6 w 6"/>
                <a:gd name="T3" fmla="*/ 23 h 24"/>
                <a:gd name="T4" fmla="*/ 0 w 6"/>
                <a:gd name="T5" fmla="*/ 0 h 24"/>
                <a:gd name="T6" fmla="*/ 0 w 6"/>
                <a:gd name="T7" fmla="*/ 24 h 24"/>
              </a:gdLst>
              <a:ahLst/>
              <a:cxnLst>
                <a:cxn ang="0">
                  <a:pos x="T0" y="T1"/>
                </a:cxn>
                <a:cxn ang="0">
                  <a:pos x="T2" y="T3"/>
                </a:cxn>
                <a:cxn ang="0">
                  <a:pos x="T4" y="T5"/>
                </a:cxn>
                <a:cxn ang="0">
                  <a:pos x="T6" y="T7"/>
                </a:cxn>
              </a:cxnLst>
              <a:rect l="0" t="0" r="r" b="b"/>
              <a:pathLst>
                <a:path w="6" h="24">
                  <a:moveTo>
                    <a:pt x="0" y="24"/>
                  </a:moveTo>
                  <a:lnTo>
                    <a:pt x="6" y="23"/>
                  </a:lnTo>
                  <a:lnTo>
                    <a:pt x="0" y="0"/>
                  </a:lnTo>
                  <a:lnTo>
                    <a:pt x="0" y="2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8" name="Freeform 409"/>
            <p:cNvSpPr>
              <a:spLocks/>
            </p:cNvSpPr>
            <p:nvPr/>
          </p:nvSpPr>
          <p:spPr bwMode="auto">
            <a:xfrm>
              <a:off x="8475" y="432"/>
              <a:ext cx="36" cy="152"/>
            </a:xfrm>
            <a:custGeom>
              <a:avLst/>
              <a:gdLst>
                <a:gd name="T0" fmla="*/ 6 w 108"/>
                <a:gd name="T1" fmla="*/ 0 h 458"/>
                <a:gd name="T2" fmla="*/ 0 w 108"/>
                <a:gd name="T3" fmla="*/ 1 h 458"/>
                <a:gd name="T4" fmla="*/ 0 w 108"/>
                <a:gd name="T5" fmla="*/ 41 h 458"/>
                <a:gd name="T6" fmla="*/ 2 w 108"/>
                <a:gd name="T7" fmla="*/ 80 h 458"/>
                <a:gd name="T8" fmla="*/ 8 w 108"/>
                <a:gd name="T9" fmla="*/ 152 h 458"/>
                <a:gd name="T10" fmla="*/ 12 w 108"/>
                <a:gd name="T11" fmla="*/ 185 h 458"/>
                <a:gd name="T12" fmla="*/ 17 w 108"/>
                <a:gd name="T13" fmla="*/ 218 h 458"/>
                <a:gd name="T14" fmla="*/ 22 w 108"/>
                <a:gd name="T15" fmla="*/ 249 h 458"/>
                <a:gd name="T16" fmla="*/ 28 w 108"/>
                <a:gd name="T17" fmla="*/ 279 h 458"/>
                <a:gd name="T18" fmla="*/ 41 w 108"/>
                <a:gd name="T19" fmla="*/ 332 h 458"/>
                <a:gd name="T20" fmla="*/ 56 w 108"/>
                <a:gd name="T21" fmla="*/ 380 h 458"/>
                <a:gd name="T22" fmla="*/ 65 w 108"/>
                <a:gd name="T23" fmla="*/ 401 h 458"/>
                <a:gd name="T24" fmla="*/ 74 w 108"/>
                <a:gd name="T25" fmla="*/ 422 h 458"/>
                <a:gd name="T26" fmla="*/ 84 w 108"/>
                <a:gd name="T27" fmla="*/ 440 h 458"/>
                <a:gd name="T28" fmla="*/ 96 w 108"/>
                <a:gd name="T29" fmla="*/ 458 h 458"/>
                <a:gd name="T30" fmla="*/ 108 w 108"/>
                <a:gd name="T31" fmla="*/ 458 h 458"/>
                <a:gd name="T32" fmla="*/ 58 w 108"/>
                <a:gd name="T33" fmla="*/ 230 h 458"/>
                <a:gd name="T34" fmla="*/ 31 w 108"/>
                <a:gd name="T35" fmla="*/ 114 h 458"/>
                <a:gd name="T36" fmla="*/ 18 w 108"/>
                <a:gd name="T37" fmla="*/ 57 h 458"/>
                <a:gd name="T38" fmla="*/ 6 w 108"/>
                <a:gd name="T3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458">
                  <a:moveTo>
                    <a:pt x="6" y="0"/>
                  </a:moveTo>
                  <a:lnTo>
                    <a:pt x="0" y="1"/>
                  </a:lnTo>
                  <a:lnTo>
                    <a:pt x="0" y="41"/>
                  </a:lnTo>
                  <a:lnTo>
                    <a:pt x="2" y="80"/>
                  </a:lnTo>
                  <a:lnTo>
                    <a:pt x="8" y="152"/>
                  </a:lnTo>
                  <a:lnTo>
                    <a:pt x="12" y="185"/>
                  </a:lnTo>
                  <a:lnTo>
                    <a:pt x="17" y="218"/>
                  </a:lnTo>
                  <a:lnTo>
                    <a:pt x="22" y="249"/>
                  </a:lnTo>
                  <a:lnTo>
                    <a:pt x="28" y="279"/>
                  </a:lnTo>
                  <a:lnTo>
                    <a:pt x="41" y="332"/>
                  </a:lnTo>
                  <a:lnTo>
                    <a:pt x="56" y="380"/>
                  </a:lnTo>
                  <a:lnTo>
                    <a:pt x="65" y="401"/>
                  </a:lnTo>
                  <a:lnTo>
                    <a:pt x="74" y="422"/>
                  </a:lnTo>
                  <a:lnTo>
                    <a:pt x="84" y="440"/>
                  </a:lnTo>
                  <a:lnTo>
                    <a:pt x="96" y="458"/>
                  </a:lnTo>
                  <a:lnTo>
                    <a:pt x="108" y="458"/>
                  </a:lnTo>
                  <a:lnTo>
                    <a:pt x="58" y="230"/>
                  </a:lnTo>
                  <a:lnTo>
                    <a:pt x="31" y="114"/>
                  </a:lnTo>
                  <a:lnTo>
                    <a:pt x="18" y="57"/>
                  </a:lnTo>
                  <a:lnTo>
                    <a:pt x="6"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799" name="Freeform 410"/>
            <p:cNvSpPr>
              <a:spLocks/>
            </p:cNvSpPr>
            <p:nvPr/>
          </p:nvSpPr>
          <p:spPr bwMode="auto">
            <a:xfrm>
              <a:off x="8427" y="400"/>
              <a:ext cx="4" cy="8"/>
            </a:xfrm>
            <a:custGeom>
              <a:avLst/>
              <a:gdLst>
                <a:gd name="T0" fmla="*/ 4 w 12"/>
                <a:gd name="T1" fmla="*/ 23 h 23"/>
                <a:gd name="T2" fmla="*/ 12 w 12"/>
                <a:gd name="T3" fmla="*/ 20 h 23"/>
                <a:gd name="T4" fmla="*/ 0 w 12"/>
                <a:gd name="T5" fmla="*/ 0 h 23"/>
                <a:gd name="T6" fmla="*/ 0 w 12"/>
                <a:gd name="T7" fmla="*/ 11 h 23"/>
                <a:gd name="T8" fmla="*/ 4 w 12"/>
                <a:gd name="T9" fmla="*/ 23 h 23"/>
              </a:gdLst>
              <a:ahLst/>
              <a:cxnLst>
                <a:cxn ang="0">
                  <a:pos x="T0" y="T1"/>
                </a:cxn>
                <a:cxn ang="0">
                  <a:pos x="T2" y="T3"/>
                </a:cxn>
                <a:cxn ang="0">
                  <a:pos x="T4" y="T5"/>
                </a:cxn>
                <a:cxn ang="0">
                  <a:pos x="T6" y="T7"/>
                </a:cxn>
                <a:cxn ang="0">
                  <a:pos x="T8" y="T9"/>
                </a:cxn>
              </a:cxnLst>
              <a:rect l="0" t="0" r="r" b="b"/>
              <a:pathLst>
                <a:path w="12" h="23">
                  <a:moveTo>
                    <a:pt x="4" y="23"/>
                  </a:moveTo>
                  <a:lnTo>
                    <a:pt x="12" y="20"/>
                  </a:lnTo>
                  <a:lnTo>
                    <a:pt x="0" y="0"/>
                  </a:lnTo>
                  <a:lnTo>
                    <a:pt x="0" y="11"/>
                  </a:lnTo>
                  <a:lnTo>
                    <a:pt x="4" y="2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0" name="Freeform 411"/>
            <p:cNvSpPr>
              <a:spLocks/>
            </p:cNvSpPr>
            <p:nvPr/>
          </p:nvSpPr>
          <p:spPr bwMode="auto">
            <a:xfrm>
              <a:off x="8428" y="407"/>
              <a:ext cx="55" cy="176"/>
            </a:xfrm>
            <a:custGeom>
              <a:avLst/>
              <a:gdLst>
                <a:gd name="T0" fmla="*/ 8 w 164"/>
                <a:gd name="T1" fmla="*/ 0 h 530"/>
                <a:gd name="T2" fmla="*/ 0 w 164"/>
                <a:gd name="T3" fmla="*/ 3 h 530"/>
                <a:gd name="T4" fmla="*/ 14 w 164"/>
                <a:gd name="T5" fmla="*/ 58 h 530"/>
                <a:gd name="T6" fmla="*/ 28 w 164"/>
                <a:gd name="T7" fmla="*/ 116 h 530"/>
                <a:gd name="T8" fmla="*/ 40 w 164"/>
                <a:gd name="T9" fmla="*/ 174 h 530"/>
                <a:gd name="T10" fmla="*/ 54 w 164"/>
                <a:gd name="T11" fmla="*/ 234 h 530"/>
                <a:gd name="T12" fmla="*/ 64 w 164"/>
                <a:gd name="T13" fmla="*/ 294 h 530"/>
                <a:gd name="T14" fmla="*/ 75 w 164"/>
                <a:gd name="T15" fmla="*/ 356 h 530"/>
                <a:gd name="T16" fmla="*/ 84 w 164"/>
                <a:gd name="T17" fmla="*/ 419 h 530"/>
                <a:gd name="T18" fmla="*/ 92 w 164"/>
                <a:gd name="T19" fmla="*/ 485 h 530"/>
                <a:gd name="T20" fmla="*/ 93 w 164"/>
                <a:gd name="T21" fmla="*/ 495 h 530"/>
                <a:gd name="T22" fmla="*/ 94 w 164"/>
                <a:gd name="T23" fmla="*/ 499 h 530"/>
                <a:gd name="T24" fmla="*/ 98 w 164"/>
                <a:gd name="T25" fmla="*/ 504 h 530"/>
                <a:gd name="T26" fmla="*/ 108 w 164"/>
                <a:gd name="T27" fmla="*/ 513 h 530"/>
                <a:gd name="T28" fmla="*/ 117 w 164"/>
                <a:gd name="T29" fmla="*/ 522 h 530"/>
                <a:gd name="T30" fmla="*/ 121 w 164"/>
                <a:gd name="T31" fmla="*/ 524 h 530"/>
                <a:gd name="T32" fmla="*/ 126 w 164"/>
                <a:gd name="T33" fmla="*/ 527 h 530"/>
                <a:gd name="T34" fmla="*/ 135 w 164"/>
                <a:gd name="T35" fmla="*/ 530 h 530"/>
                <a:gd name="T36" fmla="*/ 142 w 164"/>
                <a:gd name="T37" fmla="*/ 528 h 530"/>
                <a:gd name="T38" fmla="*/ 146 w 164"/>
                <a:gd name="T39" fmla="*/ 525 h 530"/>
                <a:gd name="T40" fmla="*/ 151 w 164"/>
                <a:gd name="T41" fmla="*/ 524 h 530"/>
                <a:gd name="T42" fmla="*/ 153 w 164"/>
                <a:gd name="T43" fmla="*/ 521 h 530"/>
                <a:gd name="T44" fmla="*/ 154 w 164"/>
                <a:gd name="T45" fmla="*/ 518 h 530"/>
                <a:gd name="T46" fmla="*/ 157 w 164"/>
                <a:gd name="T47" fmla="*/ 517 h 530"/>
                <a:gd name="T48" fmla="*/ 164 w 164"/>
                <a:gd name="T49" fmla="*/ 509 h 530"/>
                <a:gd name="T50" fmla="*/ 163 w 164"/>
                <a:gd name="T51" fmla="*/ 485 h 530"/>
                <a:gd name="T52" fmla="*/ 152 w 164"/>
                <a:gd name="T53" fmla="*/ 414 h 530"/>
                <a:gd name="T54" fmla="*/ 139 w 164"/>
                <a:gd name="T55" fmla="*/ 348 h 530"/>
                <a:gd name="T56" fmla="*/ 130 w 164"/>
                <a:gd name="T57" fmla="*/ 314 h 530"/>
                <a:gd name="T58" fmla="*/ 123 w 164"/>
                <a:gd name="T59" fmla="*/ 283 h 530"/>
                <a:gd name="T60" fmla="*/ 105 w 164"/>
                <a:gd name="T61" fmla="*/ 222 h 530"/>
                <a:gd name="T62" fmla="*/ 94 w 164"/>
                <a:gd name="T63" fmla="*/ 191 h 530"/>
                <a:gd name="T64" fmla="*/ 84 w 164"/>
                <a:gd name="T65" fmla="*/ 162 h 530"/>
                <a:gd name="T66" fmla="*/ 61 w 164"/>
                <a:gd name="T67" fmla="*/ 105 h 530"/>
                <a:gd name="T68" fmla="*/ 36 w 164"/>
                <a:gd name="T69" fmla="*/ 51 h 530"/>
                <a:gd name="T70" fmla="*/ 8 w 164"/>
                <a:gd name="T71"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530">
                  <a:moveTo>
                    <a:pt x="8" y="0"/>
                  </a:moveTo>
                  <a:lnTo>
                    <a:pt x="0" y="3"/>
                  </a:lnTo>
                  <a:lnTo>
                    <a:pt x="14" y="58"/>
                  </a:lnTo>
                  <a:lnTo>
                    <a:pt x="28" y="116"/>
                  </a:lnTo>
                  <a:lnTo>
                    <a:pt x="40" y="174"/>
                  </a:lnTo>
                  <a:lnTo>
                    <a:pt x="54" y="234"/>
                  </a:lnTo>
                  <a:lnTo>
                    <a:pt x="64" y="294"/>
                  </a:lnTo>
                  <a:lnTo>
                    <a:pt x="75" y="356"/>
                  </a:lnTo>
                  <a:lnTo>
                    <a:pt x="84" y="419"/>
                  </a:lnTo>
                  <a:lnTo>
                    <a:pt x="92" y="485"/>
                  </a:lnTo>
                  <a:lnTo>
                    <a:pt x="93" y="495"/>
                  </a:lnTo>
                  <a:lnTo>
                    <a:pt x="94" y="499"/>
                  </a:lnTo>
                  <a:lnTo>
                    <a:pt x="98" y="504"/>
                  </a:lnTo>
                  <a:lnTo>
                    <a:pt x="108" y="513"/>
                  </a:lnTo>
                  <a:lnTo>
                    <a:pt x="117" y="522"/>
                  </a:lnTo>
                  <a:lnTo>
                    <a:pt x="121" y="524"/>
                  </a:lnTo>
                  <a:lnTo>
                    <a:pt x="126" y="527"/>
                  </a:lnTo>
                  <a:lnTo>
                    <a:pt x="135" y="530"/>
                  </a:lnTo>
                  <a:lnTo>
                    <a:pt x="142" y="528"/>
                  </a:lnTo>
                  <a:lnTo>
                    <a:pt x="146" y="525"/>
                  </a:lnTo>
                  <a:lnTo>
                    <a:pt x="151" y="524"/>
                  </a:lnTo>
                  <a:lnTo>
                    <a:pt x="153" y="521"/>
                  </a:lnTo>
                  <a:lnTo>
                    <a:pt x="154" y="518"/>
                  </a:lnTo>
                  <a:lnTo>
                    <a:pt x="157" y="517"/>
                  </a:lnTo>
                  <a:lnTo>
                    <a:pt x="164" y="509"/>
                  </a:lnTo>
                  <a:lnTo>
                    <a:pt x="163" y="485"/>
                  </a:lnTo>
                  <a:lnTo>
                    <a:pt x="152" y="414"/>
                  </a:lnTo>
                  <a:lnTo>
                    <a:pt x="139" y="348"/>
                  </a:lnTo>
                  <a:lnTo>
                    <a:pt x="130" y="314"/>
                  </a:lnTo>
                  <a:lnTo>
                    <a:pt x="123" y="283"/>
                  </a:lnTo>
                  <a:lnTo>
                    <a:pt x="105" y="222"/>
                  </a:lnTo>
                  <a:lnTo>
                    <a:pt x="94" y="191"/>
                  </a:lnTo>
                  <a:lnTo>
                    <a:pt x="84" y="162"/>
                  </a:lnTo>
                  <a:lnTo>
                    <a:pt x="61" y="105"/>
                  </a:lnTo>
                  <a:lnTo>
                    <a:pt x="36" y="51"/>
                  </a:lnTo>
                  <a:lnTo>
                    <a:pt x="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1" name="Freeform 412"/>
            <p:cNvSpPr>
              <a:spLocks/>
            </p:cNvSpPr>
            <p:nvPr/>
          </p:nvSpPr>
          <p:spPr bwMode="auto">
            <a:xfrm>
              <a:off x="8403" y="430"/>
              <a:ext cx="2" cy="2"/>
            </a:xfrm>
            <a:custGeom>
              <a:avLst/>
              <a:gdLst>
                <a:gd name="T0" fmla="*/ 0 w 4"/>
                <a:gd name="T1" fmla="*/ 0 h 6"/>
                <a:gd name="T2" fmla="*/ 0 w 4"/>
                <a:gd name="T3" fmla="*/ 6 h 6"/>
                <a:gd name="T4" fmla="*/ 4 w 4"/>
                <a:gd name="T5" fmla="*/ 3 h 6"/>
                <a:gd name="T6" fmla="*/ 0 w 4"/>
                <a:gd name="T7" fmla="*/ 0 h 6"/>
              </a:gdLst>
              <a:ahLst/>
              <a:cxnLst>
                <a:cxn ang="0">
                  <a:pos x="T0" y="T1"/>
                </a:cxn>
                <a:cxn ang="0">
                  <a:pos x="T2" y="T3"/>
                </a:cxn>
                <a:cxn ang="0">
                  <a:pos x="T4" y="T5"/>
                </a:cxn>
                <a:cxn ang="0">
                  <a:pos x="T6" y="T7"/>
                </a:cxn>
              </a:cxnLst>
              <a:rect l="0" t="0" r="r" b="b"/>
              <a:pathLst>
                <a:path w="4" h="6">
                  <a:moveTo>
                    <a:pt x="0" y="0"/>
                  </a:moveTo>
                  <a:lnTo>
                    <a:pt x="0" y="6"/>
                  </a:lnTo>
                  <a:lnTo>
                    <a:pt x="4" y="3"/>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2" name="Freeform 413"/>
            <p:cNvSpPr>
              <a:spLocks/>
            </p:cNvSpPr>
            <p:nvPr/>
          </p:nvSpPr>
          <p:spPr bwMode="auto">
            <a:xfrm>
              <a:off x="8403" y="431"/>
              <a:ext cx="40" cy="145"/>
            </a:xfrm>
            <a:custGeom>
              <a:avLst/>
              <a:gdLst>
                <a:gd name="T0" fmla="*/ 4 w 119"/>
                <a:gd name="T1" fmla="*/ 0 h 436"/>
                <a:gd name="T2" fmla="*/ 0 w 119"/>
                <a:gd name="T3" fmla="*/ 3 h 436"/>
                <a:gd name="T4" fmla="*/ 6 w 119"/>
                <a:gd name="T5" fmla="*/ 65 h 436"/>
                <a:gd name="T6" fmla="*/ 15 w 119"/>
                <a:gd name="T7" fmla="*/ 126 h 436"/>
                <a:gd name="T8" fmla="*/ 25 w 119"/>
                <a:gd name="T9" fmla="*/ 182 h 436"/>
                <a:gd name="T10" fmla="*/ 39 w 119"/>
                <a:gd name="T11" fmla="*/ 239 h 436"/>
                <a:gd name="T12" fmla="*/ 54 w 119"/>
                <a:gd name="T13" fmla="*/ 290 h 436"/>
                <a:gd name="T14" fmla="*/ 63 w 119"/>
                <a:gd name="T15" fmla="*/ 316 h 436"/>
                <a:gd name="T16" fmla="*/ 73 w 119"/>
                <a:gd name="T17" fmla="*/ 342 h 436"/>
                <a:gd name="T18" fmla="*/ 94 w 119"/>
                <a:gd name="T19" fmla="*/ 389 h 436"/>
                <a:gd name="T20" fmla="*/ 119 w 119"/>
                <a:gd name="T21" fmla="*/ 436 h 436"/>
                <a:gd name="T22" fmla="*/ 119 w 119"/>
                <a:gd name="T23" fmla="*/ 412 h 436"/>
                <a:gd name="T24" fmla="*/ 119 w 119"/>
                <a:gd name="T25" fmla="*/ 370 h 436"/>
                <a:gd name="T26" fmla="*/ 119 w 119"/>
                <a:gd name="T27" fmla="*/ 330 h 436"/>
                <a:gd name="T28" fmla="*/ 117 w 119"/>
                <a:gd name="T29" fmla="*/ 293 h 436"/>
                <a:gd name="T30" fmla="*/ 115 w 119"/>
                <a:gd name="T31" fmla="*/ 258 h 436"/>
                <a:gd name="T32" fmla="*/ 112 w 119"/>
                <a:gd name="T33" fmla="*/ 224 h 436"/>
                <a:gd name="T34" fmla="*/ 108 w 119"/>
                <a:gd name="T35" fmla="*/ 194 h 436"/>
                <a:gd name="T36" fmla="*/ 102 w 119"/>
                <a:gd name="T37" fmla="*/ 164 h 436"/>
                <a:gd name="T38" fmla="*/ 96 w 119"/>
                <a:gd name="T39" fmla="*/ 139 h 436"/>
                <a:gd name="T40" fmla="*/ 88 w 119"/>
                <a:gd name="T41" fmla="*/ 114 h 436"/>
                <a:gd name="T42" fmla="*/ 79 w 119"/>
                <a:gd name="T43" fmla="*/ 91 h 436"/>
                <a:gd name="T44" fmla="*/ 69 w 119"/>
                <a:gd name="T45" fmla="*/ 71 h 436"/>
                <a:gd name="T46" fmla="*/ 58 w 119"/>
                <a:gd name="T47" fmla="*/ 53 h 436"/>
                <a:gd name="T48" fmla="*/ 45 w 119"/>
                <a:gd name="T49" fmla="*/ 35 h 436"/>
                <a:gd name="T50" fmla="*/ 33 w 119"/>
                <a:gd name="T51" fmla="*/ 22 h 436"/>
                <a:gd name="T52" fmla="*/ 18 w 119"/>
                <a:gd name="T53" fmla="*/ 8 h 436"/>
                <a:gd name="T54" fmla="*/ 4 w 119"/>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9" h="436">
                  <a:moveTo>
                    <a:pt x="4" y="0"/>
                  </a:moveTo>
                  <a:lnTo>
                    <a:pt x="0" y="3"/>
                  </a:lnTo>
                  <a:lnTo>
                    <a:pt x="6" y="65"/>
                  </a:lnTo>
                  <a:lnTo>
                    <a:pt x="15" y="126"/>
                  </a:lnTo>
                  <a:lnTo>
                    <a:pt x="25" y="182"/>
                  </a:lnTo>
                  <a:lnTo>
                    <a:pt x="39" y="239"/>
                  </a:lnTo>
                  <a:lnTo>
                    <a:pt x="54" y="290"/>
                  </a:lnTo>
                  <a:lnTo>
                    <a:pt x="63" y="316"/>
                  </a:lnTo>
                  <a:lnTo>
                    <a:pt x="73" y="342"/>
                  </a:lnTo>
                  <a:lnTo>
                    <a:pt x="94" y="389"/>
                  </a:lnTo>
                  <a:lnTo>
                    <a:pt x="119" y="436"/>
                  </a:lnTo>
                  <a:lnTo>
                    <a:pt x="119" y="412"/>
                  </a:lnTo>
                  <a:lnTo>
                    <a:pt x="119" y="370"/>
                  </a:lnTo>
                  <a:lnTo>
                    <a:pt x="119" y="330"/>
                  </a:lnTo>
                  <a:lnTo>
                    <a:pt x="117" y="293"/>
                  </a:lnTo>
                  <a:lnTo>
                    <a:pt x="115" y="258"/>
                  </a:lnTo>
                  <a:lnTo>
                    <a:pt x="112" y="224"/>
                  </a:lnTo>
                  <a:lnTo>
                    <a:pt x="108" y="194"/>
                  </a:lnTo>
                  <a:lnTo>
                    <a:pt x="102" y="164"/>
                  </a:lnTo>
                  <a:lnTo>
                    <a:pt x="96" y="139"/>
                  </a:lnTo>
                  <a:lnTo>
                    <a:pt x="88" y="114"/>
                  </a:lnTo>
                  <a:lnTo>
                    <a:pt x="79" y="91"/>
                  </a:lnTo>
                  <a:lnTo>
                    <a:pt x="69" y="71"/>
                  </a:lnTo>
                  <a:lnTo>
                    <a:pt x="58" y="53"/>
                  </a:lnTo>
                  <a:lnTo>
                    <a:pt x="45" y="35"/>
                  </a:lnTo>
                  <a:lnTo>
                    <a:pt x="33" y="22"/>
                  </a:lnTo>
                  <a:lnTo>
                    <a:pt x="18" y="8"/>
                  </a:lnTo>
                  <a:lnTo>
                    <a:pt x="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3" name="Freeform 414"/>
            <p:cNvSpPr>
              <a:spLocks/>
            </p:cNvSpPr>
            <p:nvPr/>
          </p:nvSpPr>
          <p:spPr bwMode="auto">
            <a:xfrm>
              <a:off x="8371" y="424"/>
              <a:ext cx="44" cy="144"/>
            </a:xfrm>
            <a:custGeom>
              <a:avLst/>
              <a:gdLst>
                <a:gd name="T0" fmla="*/ 70 w 132"/>
                <a:gd name="T1" fmla="*/ 215 h 434"/>
                <a:gd name="T2" fmla="*/ 66 w 132"/>
                <a:gd name="T3" fmla="*/ 162 h 434"/>
                <a:gd name="T4" fmla="*/ 68 w 132"/>
                <a:gd name="T5" fmla="*/ 113 h 434"/>
                <a:gd name="T6" fmla="*/ 77 w 132"/>
                <a:gd name="T7" fmla="*/ 64 h 434"/>
                <a:gd name="T8" fmla="*/ 91 w 132"/>
                <a:gd name="T9" fmla="*/ 17 h 434"/>
                <a:gd name="T10" fmla="*/ 70 w 132"/>
                <a:gd name="T11" fmla="*/ 9 h 434"/>
                <a:gd name="T12" fmla="*/ 48 w 132"/>
                <a:gd name="T13" fmla="*/ 3 h 434"/>
                <a:gd name="T14" fmla="*/ 24 w 132"/>
                <a:gd name="T15" fmla="*/ 0 h 434"/>
                <a:gd name="T16" fmla="*/ 0 w 132"/>
                <a:gd name="T17" fmla="*/ 1 h 434"/>
                <a:gd name="T18" fmla="*/ 0 w 132"/>
                <a:gd name="T19" fmla="*/ 12 h 434"/>
                <a:gd name="T20" fmla="*/ 2 w 132"/>
                <a:gd name="T21" fmla="*/ 24 h 434"/>
                <a:gd name="T22" fmla="*/ 12 w 132"/>
                <a:gd name="T23" fmla="*/ 70 h 434"/>
                <a:gd name="T24" fmla="*/ 22 w 132"/>
                <a:gd name="T25" fmla="*/ 118 h 434"/>
                <a:gd name="T26" fmla="*/ 30 w 132"/>
                <a:gd name="T27" fmla="*/ 167 h 434"/>
                <a:gd name="T28" fmla="*/ 38 w 132"/>
                <a:gd name="T29" fmla="*/ 219 h 434"/>
                <a:gd name="T30" fmla="*/ 43 w 132"/>
                <a:gd name="T31" fmla="*/ 276 h 434"/>
                <a:gd name="T32" fmla="*/ 48 w 132"/>
                <a:gd name="T33" fmla="*/ 338 h 434"/>
                <a:gd name="T34" fmla="*/ 48 w 132"/>
                <a:gd name="T35" fmla="*/ 348 h 434"/>
                <a:gd name="T36" fmla="*/ 52 w 132"/>
                <a:gd name="T37" fmla="*/ 360 h 434"/>
                <a:gd name="T38" fmla="*/ 55 w 132"/>
                <a:gd name="T39" fmla="*/ 372 h 434"/>
                <a:gd name="T40" fmla="*/ 61 w 132"/>
                <a:gd name="T41" fmla="*/ 384 h 434"/>
                <a:gd name="T42" fmla="*/ 77 w 132"/>
                <a:gd name="T43" fmla="*/ 405 h 434"/>
                <a:gd name="T44" fmla="*/ 85 w 132"/>
                <a:gd name="T45" fmla="*/ 412 h 434"/>
                <a:gd name="T46" fmla="*/ 96 w 132"/>
                <a:gd name="T47" fmla="*/ 420 h 434"/>
                <a:gd name="T48" fmla="*/ 107 w 132"/>
                <a:gd name="T49" fmla="*/ 426 h 434"/>
                <a:gd name="T50" fmla="*/ 120 w 132"/>
                <a:gd name="T51" fmla="*/ 434 h 434"/>
                <a:gd name="T52" fmla="*/ 132 w 132"/>
                <a:gd name="T53" fmla="*/ 434 h 434"/>
                <a:gd name="T54" fmla="*/ 108 w 132"/>
                <a:gd name="T55" fmla="*/ 376 h 434"/>
                <a:gd name="T56" fmla="*/ 91 w 132"/>
                <a:gd name="T57" fmla="*/ 322 h 434"/>
                <a:gd name="T58" fmla="*/ 77 w 132"/>
                <a:gd name="T59" fmla="*/ 267 h 434"/>
                <a:gd name="T60" fmla="*/ 70 w 132"/>
                <a:gd name="T61" fmla="*/ 215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2" h="434">
                  <a:moveTo>
                    <a:pt x="70" y="215"/>
                  </a:moveTo>
                  <a:lnTo>
                    <a:pt x="66" y="162"/>
                  </a:lnTo>
                  <a:lnTo>
                    <a:pt x="68" y="113"/>
                  </a:lnTo>
                  <a:lnTo>
                    <a:pt x="77" y="64"/>
                  </a:lnTo>
                  <a:lnTo>
                    <a:pt x="91" y="17"/>
                  </a:lnTo>
                  <a:lnTo>
                    <a:pt x="70" y="9"/>
                  </a:lnTo>
                  <a:lnTo>
                    <a:pt x="48" y="3"/>
                  </a:lnTo>
                  <a:lnTo>
                    <a:pt x="24" y="0"/>
                  </a:lnTo>
                  <a:lnTo>
                    <a:pt x="0" y="1"/>
                  </a:lnTo>
                  <a:lnTo>
                    <a:pt x="0" y="12"/>
                  </a:lnTo>
                  <a:lnTo>
                    <a:pt x="2" y="24"/>
                  </a:lnTo>
                  <a:lnTo>
                    <a:pt x="12" y="70"/>
                  </a:lnTo>
                  <a:lnTo>
                    <a:pt x="22" y="118"/>
                  </a:lnTo>
                  <a:lnTo>
                    <a:pt x="30" y="167"/>
                  </a:lnTo>
                  <a:lnTo>
                    <a:pt x="38" y="219"/>
                  </a:lnTo>
                  <a:lnTo>
                    <a:pt x="43" y="276"/>
                  </a:lnTo>
                  <a:lnTo>
                    <a:pt x="48" y="338"/>
                  </a:lnTo>
                  <a:lnTo>
                    <a:pt x="48" y="348"/>
                  </a:lnTo>
                  <a:lnTo>
                    <a:pt x="52" y="360"/>
                  </a:lnTo>
                  <a:lnTo>
                    <a:pt x="55" y="372"/>
                  </a:lnTo>
                  <a:lnTo>
                    <a:pt x="61" y="384"/>
                  </a:lnTo>
                  <a:lnTo>
                    <a:pt x="77" y="405"/>
                  </a:lnTo>
                  <a:lnTo>
                    <a:pt x="85" y="412"/>
                  </a:lnTo>
                  <a:lnTo>
                    <a:pt x="96" y="420"/>
                  </a:lnTo>
                  <a:lnTo>
                    <a:pt x="107" y="426"/>
                  </a:lnTo>
                  <a:lnTo>
                    <a:pt x="120" y="434"/>
                  </a:lnTo>
                  <a:lnTo>
                    <a:pt x="132" y="434"/>
                  </a:lnTo>
                  <a:lnTo>
                    <a:pt x="108" y="376"/>
                  </a:lnTo>
                  <a:lnTo>
                    <a:pt x="91" y="322"/>
                  </a:lnTo>
                  <a:lnTo>
                    <a:pt x="77" y="267"/>
                  </a:lnTo>
                  <a:lnTo>
                    <a:pt x="70" y="21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4" name="Freeform 415"/>
            <p:cNvSpPr>
              <a:spLocks/>
            </p:cNvSpPr>
            <p:nvPr/>
          </p:nvSpPr>
          <p:spPr bwMode="auto">
            <a:xfrm>
              <a:off x="8340" y="437"/>
              <a:ext cx="47" cy="128"/>
            </a:xfrm>
            <a:custGeom>
              <a:avLst/>
              <a:gdLst>
                <a:gd name="T0" fmla="*/ 140 w 140"/>
                <a:gd name="T1" fmla="*/ 369 h 383"/>
                <a:gd name="T2" fmla="*/ 134 w 140"/>
                <a:gd name="T3" fmla="*/ 367 h 383"/>
                <a:gd name="T4" fmla="*/ 130 w 140"/>
                <a:gd name="T5" fmla="*/ 367 h 383"/>
                <a:gd name="T6" fmla="*/ 128 w 140"/>
                <a:gd name="T7" fmla="*/ 367 h 383"/>
                <a:gd name="T8" fmla="*/ 124 w 140"/>
                <a:gd name="T9" fmla="*/ 337 h 383"/>
                <a:gd name="T10" fmla="*/ 122 w 140"/>
                <a:gd name="T11" fmla="*/ 310 h 383"/>
                <a:gd name="T12" fmla="*/ 115 w 140"/>
                <a:gd name="T13" fmla="*/ 256 h 383"/>
                <a:gd name="T14" fmla="*/ 104 w 140"/>
                <a:gd name="T15" fmla="*/ 204 h 383"/>
                <a:gd name="T16" fmla="*/ 92 w 140"/>
                <a:gd name="T17" fmla="*/ 157 h 383"/>
                <a:gd name="T18" fmla="*/ 74 w 140"/>
                <a:gd name="T19" fmla="*/ 113 h 383"/>
                <a:gd name="T20" fmla="*/ 64 w 140"/>
                <a:gd name="T21" fmla="*/ 91 h 383"/>
                <a:gd name="T22" fmla="*/ 56 w 140"/>
                <a:gd name="T23" fmla="*/ 72 h 383"/>
                <a:gd name="T24" fmla="*/ 44 w 140"/>
                <a:gd name="T25" fmla="*/ 52 h 383"/>
                <a:gd name="T26" fmla="*/ 33 w 140"/>
                <a:gd name="T27" fmla="*/ 34 h 383"/>
                <a:gd name="T28" fmla="*/ 21 w 140"/>
                <a:gd name="T29" fmla="*/ 16 h 383"/>
                <a:gd name="T30" fmla="*/ 9 w 140"/>
                <a:gd name="T31" fmla="*/ 0 h 383"/>
                <a:gd name="T32" fmla="*/ 0 w 140"/>
                <a:gd name="T33" fmla="*/ 7 h 383"/>
                <a:gd name="T34" fmla="*/ 9 w 140"/>
                <a:gd name="T35" fmla="*/ 41 h 383"/>
                <a:gd name="T36" fmla="*/ 18 w 140"/>
                <a:gd name="T37" fmla="*/ 77 h 383"/>
                <a:gd name="T38" fmla="*/ 25 w 140"/>
                <a:gd name="T39" fmla="*/ 113 h 383"/>
                <a:gd name="T40" fmla="*/ 32 w 140"/>
                <a:gd name="T41" fmla="*/ 153 h 383"/>
                <a:gd name="T42" fmla="*/ 37 w 140"/>
                <a:gd name="T43" fmla="*/ 191 h 383"/>
                <a:gd name="T44" fmla="*/ 40 w 140"/>
                <a:gd name="T45" fmla="*/ 233 h 383"/>
                <a:gd name="T46" fmla="*/ 43 w 140"/>
                <a:gd name="T47" fmla="*/ 275 h 383"/>
                <a:gd name="T48" fmla="*/ 44 w 140"/>
                <a:gd name="T49" fmla="*/ 321 h 383"/>
                <a:gd name="T50" fmla="*/ 49 w 140"/>
                <a:gd name="T51" fmla="*/ 321 h 383"/>
                <a:gd name="T52" fmla="*/ 52 w 140"/>
                <a:gd name="T53" fmla="*/ 321 h 383"/>
                <a:gd name="T54" fmla="*/ 57 w 140"/>
                <a:gd name="T55" fmla="*/ 324 h 383"/>
                <a:gd name="T56" fmla="*/ 64 w 140"/>
                <a:gd name="T57" fmla="*/ 343 h 383"/>
                <a:gd name="T58" fmla="*/ 74 w 140"/>
                <a:gd name="T59" fmla="*/ 360 h 383"/>
                <a:gd name="T60" fmla="*/ 84 w 140"/>
                <a:gd name="T61" fmla="*/ 372 h 383"/>
                <a:gd name="T62" fmla="*/ 94 w 140"/>
                <a:gd name="T63" fmla="*/ 381 h 383"/>
                <a:gd name="T64" fmla="*/ 104 w 140"/>
                <a:gd name="T65" fmla="*/ 383 h 383"/>
                <a:gd name="T66" fmla="*/ 115 w 140"/>
                <a:gd name="T67" fmla="*/ 382 h 383"/>
                <a:gd name="T68" fmla="*/ 127 w 140"/>
                <a:gd name="T69" fmla="*/ 377 h 383"/>
                <a:gd name="T70" fmla="*/ 140 w 140"/>
                <a:gd name="T71" fmla="*/ 36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383">
                  <a:moveTo>
                    <a:pt x="140" y="369"/>
                  </a:moveTo>
                  <a:lnTo>
                    <a:pt x="134" y="367"/>
                  </a:lnTo>
                  <a:lnTo>
                    <a:pt x="130" y="367"/>
                  </a:lnTo>
                  <a:lnTo>
                    <a:pt x="128" y="367"/>
                  </a:lnTo>
                  <a:lnTo>
                    <a:pt x="124" y="337"/>
                  </a:lnTo>
                  <a:lnTo>
                    <a:pt x="122" y="310"/>
                  </a:lnTo>
                  <a:lnTo>
                    <a:pt x="115" y="256"/>
                  </a:lnTo>
                  <a:lnTo>
                    <a:pt x="104" y="204"/>
                  </a:lnTo>
                  <a:lnTo>
                    <a:pt x="92" y="157"/>
                  </a:lnTo>
                  <a:lnTo>
                    <a:pt x="74" y="113"/>
                  </a:lnTo>
                  <a:lnTo>
                    <a:pt x="64" y="91"/>
                  </a:lnTo>
                  <a:lnTo>
                    <a:pt x="56" y="72"/>
                  </a:lnTo>
                  <a:lnTo>
                    <a:pt x="44" y="52"/>
                  </a:lnTo>
                  <a:lnTo>
                    <a:pt x="33" y="34"/>
                  </a:lnTo>
                  <a:lnTo>
                    <a:pt x="21" y="16"/>
                  </a:lnTo>
                  <a:lnTo>
                    <a:pt x="9" y="0"/>
                  </a:lnTo>
                  <a:lnTo>
                    <a:pt x="0" y="7"/>
                  </a:lnTo>
                  <a:lnTo>
                    <a:pt x="9" y="41"/>
                  </a:lnTo>
                  <a:lnTo>
                    <a:pt x="18" y="77"/>
                  </a:lnTo>
                  <a:lnTo>
                    <a:pt x="25" y="113"/>
                  </a:lnTo>
                  <a:lnTo>
                    <a:pt x="32" y="153"/>
                  </a:lnTo>
                  <a:lnTo>
                    <a:pt x="37" y="191"/>
                  </a:lnTo>
                  <a:lnTo>
                    <a:pt x="40" y="233"/>
                  </a:lnTo>
                  <a:lnTo>
                    <a:pt x="43" y="275"/>
                  </a:lnTo>
                  <a:lnTo>
                    <a:pt x="44" y="321"/>
                  </a:lnTo>
                  <a:lnTo>
                    <a:pt x="49" y="321"/>
                  </a:lnTo>
                  <a:lnTo>
                    <a:pt x="52" y="321"/>
                  </a:lnTo>
                  <a:lnTo>
                    <a:pt x="57" y="324"/>
                  </a:lnTo>
                  <a:lnTo>
                    <a:pt x="64" y="343"/>
                  </a:lnTo>
                  <a:lnTo>
                    <a:pt x="74" y="360"/>
                  </a:lnTo>
                  <a:lnTo>
                    <a:pt x="84" y="372"/>
                  </a:lnTo>
                  <a:lnTo>
                    <a:pt x="94" y="381"/>
                  </a:lnTo>
                  <a:lnTo>
                    <a:pt x="104" y="383"/>
                  </a:lnTo>
                  <a:lnTo>
                    <a:pt x="115" y="382"/>
                  </a:lnTo>
                  <a:lnTo>
                    <a:pt x="127" y="377"/>
                  </a:lnTo>
                  <a:lnTo>
                    <a:pt x="140" y="36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5" name="Freeform 416"/>
            <p:cNvSpPr>
              <a:spLocks/>
            </p:cNvSpPr>
            <p:nvPr/>
          </p:nvSpPr>
          <p:spPr bwMode="auto">
            <a:xfrm>
              <a:off x="8339" y="432"/>
              <a:ext cx="4" cy="8"/>
            </a:xfrm>
            <a:custGeom>
              <a:avLst/>
              <a:gdLst>
                <a:gd name="T0" fmla="*/ 0 w 13"/>
                <a:gd name="T1" fmla="*/ 0 h 23"/>
                <a:gd name="T2" fmla="*/ 0 w 13"/>
                <a:gd name="T3" fmla="*/ 11 h 23"/>
                <a:gd name="T4" fmla="*/ 4 w 13"/>
                <a:gd name="T5" fmla="*/ 23 h 23"/>
                <a:gd name="T6" fmla="*/ 13 w 13"/>
                <a:gd name="T7" fmla="*/ 16 h 23"/>
                <a:gd name="T8" fmla="*/ 0 w 13"/>
                <a:gd name="T9" fmla="*/ 0 h 23"/>
              </a:gdLst>
              <a:ahLst/>
              <a:cxnLst>
                <a:cxn ang="0">
                  <a:pos x="T0" y="T1"/>
                </a:cxn>
                <a:cxn ang="0">
                  <a:pos x="T2" y="T3"/>
                </a:cxn>
                <a:cxn ang="0">
                  <a:pos x="T4" y="T5"/>
                </a:cxn>
                <a:cxn ang="0">
                  <a:pos x="T6" y="T7"/>
                </a:cxn>
                <a:cxn ang="0">
                  <a:pos x="T8" y="T9"/>
                </a:cxn>
              </a:cxnLst>
              <a:rect l="0" t="0" r="r" b="b"/>
              <a:pathLst>
                <a:path w="13" h="23">
                  <a:moveTo>
                    <a:pt x="0" y="0"/>
                  </a:moveTo>
                  <a:lnTo>
                    <a:pt x="0" y="11"/>
                  </a:lnTo>
                  <a:lnTo>
                    <a:pt x="4" y="23"/>
                  </a:lnTo>
                  <a:lnTo>
                    <a:pt x="13" y="16"/>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6" name="Freeform 417"/>
            <p:cNvSpPr>
              <a:spLocks/>
            </p:cNvSpPr>
            <p:nvPr/>
          </p:nvSpPr>
          <p:spPr bwMode="auto">
            <a:xfrm>
              <a:off x="8307" y="424"/>
              <a:ext cx="4" cy="8"/>
            </a:xfrm>
            <a:custGeom>
              <a:avLst/>
              <a:gdLst>
                <a:gd name="T0" fmla="*/ 0 w 11"/>
                <a:gd name="T1" fmla="*/ 0 h 24"/>
                <a:gd name="T2" fmla="*/ 0 w 11"/>
                <a:gd name="T3" fmla="*/ 24 h 24"/>
                <a:gd name="T4" fmla="*/ 11 w 11"/>
                <a:gd name="T5" fmla="*/ 18 h 24"/>
                <a:gd name="T6" fmla="*/ 0 w 11"/>
                <a:gd name="T7" fmla="*/ 0 h 24"/>
              </a:gdLst>
              <a:ahLst/>
              <a:cxnLst>
                <a:cxn ang="0">
                  <a:pos x="T0" y="T1"/>
                </a:cxn>
                <a:cxn ang="0">
                  <a:pos x="T2" y="T3"/>
                </a:cxn>
                <a:cxn ang="0">
                  <a:pos x="T4" y="T5"/>
                </a:cxn>
                <a:cxn ang="0">
                  <a:pos x="T6" y="T7"/>
                </a:cxn>
              </a:cxnLst>
              <a:rect l="0" t="0" r="r" b="b"/>
              <a:pathLst>
                <a:path w="11" h="24">
                  <a:moveTo>
                    <a:pt x="0" y="0"/>
                  </a:moveTo>
                  <a:lnTo>
                    <a:pt x="0" y="24"/>
                  </a:lnTo>
                  <a:lnTo>
                    <a:pt x="11" y="18"/>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7" name="Freeform 418"/>
            <p:cNvSpPr>
              <a:spLocks/>
            </p:cNvSpPr>
            <p:nvPr/>
          </p:nvSpPr>
          <p:spPr bwMode="auto">
            <a:xfrm>
              <a:off x="8307" y="430"/>
              <a:ext cx="48" cy="127"/>
            </a:xfrm>
            <a:custGeom>
              <a:avLst/>
              <a:gdLst>
                <a:gd name="T0" fmla="*/ 11 w 144"/>
                <a:gd name="T1" fmla="*/ 0 h 380"/>
                <a:gd name="T2" fmla="*/ 0 w 144"/>
                <a:gd name="T3" fmla="*/ 6 h 380"/>
                <a:gd name="T4" fmla="*/ 2 w 144"/>
                <a:gd name="T5" fmla="*/ 80 h 380"/>
                <a:gd name="T6" fmla="*/ 8 w 144"/>
                <a:gd name="T7" fmla="*/ 153 h 380"/>
                <a:gd name="T8" fmla="*/ 14 w 144"/>
                <a:gd name="T9" fmla="*/ 224 h 380"/>
                <a:gd name="T10" fmla="*/ 24 w 144"/>
                <a:gd name="T11" fmla="*/ 295 h 380"/>
                <a:gd name="T12" fmla="*/ 29 w 144"/>
                <a:gd name="T13" fmla="*/ 295 h 380"/>
                <a:gd name="T14" fmla="*/ 32 w 144"/>
                <a:gd name="T15" fmla="*/ 295 h 380"/>
                <a:gd name="T16" fmla="*/ 37 w 144"/>
                <a:gd name="T17" fmla="*/ 297 h 380"/>
                <a:gd name="T18" fmla="*/ 43 w 144"/>
                <a:gd name="T19" fmla="*/ 323 h 380"/>
                <a:gd name="T20" fmla="*/ 53 w 144"/>
                <a:gd name="T21" fmla="*/ 345 h 380"/>
                <a:gd name="T22" fmla="*/ 58 w 144"/>
                <a:gd name="T23" fmla="*/ 353 h 380"/>
                <a:gd name="T24" fmla="*/ 64 w 144"/>
                <a:gd name="T25" fmla="*/ 361 h 380"/>
                <a:gd name="T26" fmla="*/ 77 w 144"/>
                <a:gd name="T27" fmla="*/ 373 h 380"/>
                <a:gd name="T28" fmla="*/ 90 w 144"/>
                <a:gd name="T29" fmla="*/ 377 h 380"/>
                <a:gd name="T30" fmla="*/ 107 w 144"/>
                <a:gd name="T31" fmla="*/ 380 h 380"/>
                <a:gd name="T32" fmla="*/ 124 w 144"/>
                <a:gd name="T33" fmla="*/ 375 h 380"/>
                <a:gd name="T34" fmla="*/ 133 w 144"/>
                <a:gd name="T35" fmla="*/ 371 h 380"/>
                <a:gd name="T36" fmla="*/ 144 w 144"/>
                <a:gd name="T37" fmla="*/ 367 h 380"/>
                <a:gd name="T38" fmla="*/ 142 w 144"/>
                <a:gd name="T39" fmla="*/ 343 h 380"/>
                <a:gd name="T40" fmla="*/ 130 w 144"/>
                <a:gd name="T41" fmla="*/ 293 h 380"/>
                <a:gd name="T42" fmla="*/ 118 w 144"/>
                <a:gd name="T43" fmla="*/ 247 h 380"/>
                <a:gd name="T44" fmla="*/ 103 w 144"/>
                <a:gd name="T45" fmla="*/ 201 h 380"/>
                <a:gd name="T46" fmla="*/ 89 w 144"/>
                <a:gd name="T47" fmla="*/ 159 h 380"/>
                <a:gd name="T48" fmla="*/ 71 w 144"/>
                <a:gd name="T49" fmla="*/ 116 h 380"/>
                <a:gd name="T50" fmla="*/ 53 w 144"/>
                <a:gd name="T51" fmla="*/ 76 h 380"/>
                <a:gd name="T52" fmla="*/ 32 w 144"/>
                <a:gd name="T53" fmla="*/ 37 h 380"/>
                <a:gd name="T54" fmla="*/ 11 w 144"/>
                <a:gd name="T55"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380">
                  <a:moveTo>
                    <a:pt x="11" y="0"/>
                  </a:moveTo>
                  <a:lnTo>
                    <a:pt x="0" y="6"/>
                  </a:lnTo>
                  <a:lnTo>
                    <a:pt x="2" y="80"/>
                  </a:lnTo>
                  <a:lnTo>
                    <a:pt x="8" y="153"/>
                  </a:lnTo>
                  <a:lnTo>
                    <a:pt x="14" y="224"/>
                  </a:lnTo>
                  <a:lnTo>
                    <a:pt x="24" y="295"/>
                  </a:lnTo>
                  <a:lnTo>
                    <a:pt x="29" y="295"/>
                  </a:lnTo>
                  <a:lnTo>
                    <a:pt x="32" y="295"/>
                  </a:lnTo>
                  <a:lnTo>
                    <a:pt x="37" y="297"/>
                  </a:lnTo>
                  <a:lnTo>
                    <a:pt x="43" y="323"/>
                  </a:lnTo>
                  <a:lnTo>
                    <a:pt x="53" y="345"/>
                  </a:lnTo>
                  <a:lnTo>
                    <a:pt x="58" y="353"/>
                  </a:lnTo>
                  <a:lnTo>
                    <a:pt x="64" y="361"/>
                  </a:lnTo>
                  <a:lnTo>
                    <a:pt x="77" y="373"/>
                  </a:lnTo>
                  <a:lnTo>
                    <a:pt x="90" y="377"/>
                  </a:lnTo>
                  <a:lnTo>
                    <a:pt x="107" y="380"/>
                  </a:lnTo>
                  <a:lnTo>
                    <a:pt x="124" y="375"/>
                  </a:lnTo>
                  <a:lnTo>
                    <a:pt x="133" y="371"/>
                  </a:lnTo>
                  <a:lnTo>
                    <a:pt x="144" y="367"/>
                  </a:lnTo>
                  <a:lnTo>
                    <a:pt x="142" y="343"/>
                  </a:lnTo>
                  <a:lnTo>
                    <a:pt x="130" y="293"/>
                  </a:lnTo>
                  <a:lnTo>
                    <a:pt x="118" y="247"/>
                  </a:lnTo>
                  <a:lnTo>
                    <a:pt x="103" y="201"/>
                  </a:lnTo>
                  <a:lnTo>
                    <a:pt x="89" y="159"/>
                  </a:lnTo>
                  <a:lnTo>
                    <a:pt x="71" y="116"/>
                  </a:lnTo>
                  <a:lnTo>
                    <a:pt x="53" y="76"/>
                  </a:lnTo>
                  <a:lnTo>
                    <a:pt x="32" y="37"/>
                  </a:lnTo>
                  <a:lnTo>
                    <a:pt x="11"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8" name="Freeform 419"/>
            <p:cNvSpPr>
              <a:spLocks/>
            </p:cNvSpPr>
            <p:nvPr/>
          </p:nvSpPr>
          <p:spPr bwMode="auto">
            <a:xfrm>
              <a:off x="8219" y="417"/>
              <a:ext cx="88" cy="131"/>
            </a:xfrm>
            <a:custGeom>
              <a:avLst/>
              <a:gdLst>
                <a:gd name="T0" fmla="*/ 1 w 265"/>
                <a:gd name="T1" fmla="*/ 22 h 395"/>
                <a:gd name="T2" fmla="*/ 1 w 265"/>
                <a:gd name="T3" fmla="*/ 46 h 395"/>
                <a:gd name="T4" fmla="*/ 0 w 265"/>
                <a:gd name="T5" fmla="*/ 90 h 395"/>
                <a:gd name="T6" fmla="*/ 3 w 265"/>
                <a:gd name="T7" fmla="*/ 134 h 395"/>
                <a:gd name="T8" fmla="*/ 5 w 265"/>
                <a:gd name="T9" fmla="*/ 155 h 395"/>
                <a:gd name="T10" fmla="*/ 8 w 265"/>
                <a:gd name="T11" fmla="*/ 176 h 395"/>
                <a:gd name="T12" fmla="*/ 17 w 265"/>
                <a:gd name="T13" fmla="*/ 219 h 395"/>
                <a:gd name="T14" fmla="*/ 26 w 265"/>
                <a:gd name="T15" fmla="*/ 260 h 395"/>
                <a:gd name="T16" fmla="*/ 39 w 265"/>
                <a:gd name="T17" fmla="*/ 302 h 395"/>
                <a:gd name="T18" fmla="*/ 55 w 265"/>
                <a:gd name="T19" fmla="*/ 342 h 395"/>
                <a:gd name="T20" fmla="*/ 73 w 265"/>
                <a:gd name="T21" fmla="*/ 383 h 395"/>
                <a:gd name="T22" fmla="*/ 73 w 265"/>
                <a:gd name="T23" fmla="*/ 395 h 395"/>
                <a:gd name="T24" fmla="*/ 117 w 265"/>
                <a:gd name="T25" fmla="*/ 390 h 395"/>
                <a:gd name="T26" fmla="*/ 164 w 265"/>
                <a:gd name="T27" fmla="*/ 386 h 395"/>
                <a:gd name="T28" fmla="*/ 213 w 265"/>
                <a:gd name="T29" fmla="*/ 384 h 395"/>
                <a:gd name="T30" fmla="*/ 265 w 265"/>
                <a:gd name="T31" fmla="*/ 383 h 395"/>
                <a:gd name="T32" fmla="*/ 264 w 265"/>
                <a:gd name="T33" fmla="*/ 371 h 395"/>
                <a:gd name="T34" fmla="*/ 261 w 265"/>
                <a:gd name="T35" fmla="*/ 360 h 395"/>
                <a:gd name="T36" fmla="*/ 252 w 265"/>
                <a:gd name="T37" fmla="*/ 325 h 395"/>
                <a:gd name="T38" fmla="*/ 245 w 265"/>
                <a:gd name="T39" fmla="*/ 291 h 395"/>
                <a:gd name="T40" fmla="*/ 237 w 265"/>
                <a:gd name="T41" fmla="*/ 257 h 395"/>
                <a:gd name="T42" fmla="*/ 233 w 265"/>
                <a:gd name="T43" fmla="*/ 222 h 395"/>
                <a:gd name="T44" fmla="*/ 227 w 265"/>
                <a:gd name="T45" fmla="*/ 185 h 395"/>
                <a:gd name="T46" fmla="*/ 223 w 265"/>
                <a:gd name="T47" fmla="*/ 147 h 395"/>
                <a:gd name="T48" fmla="*/ 217 w 265"/>
                <a:gd name="T49" fmla="*/ 71 h 395"/>
                <a:gd name="T50" fmla="*/ 215 w 265"/>
                <a:gd name="T51" fmla="*/ 60 h 395"/>
                <a:gd name="T52" fmla="*/ 212 w 265"/>
                <a:gd name="T53" fmla="*/ 55 h 395"/>
                <a:gd name="T54" fmla="*/ 211 w 265"/>
                <a:gd name="T55" fmla="*/ 52 h 395"/>
                <a:gd name="T56" fmla="*/ 187 w 265"/>
                <a:gd name="T57" fmla="*/ 32 h 395"/>
                <a:gd name="T58" fmla="*/ 163 w 265"/>
                <a:gd name="T59" fmla="*/ 18 h 395"/>
                <a:gd name="T60" fmla="*/ 138 w 265"/>
                <a:gd name="T61" fmla="*/ 7 h 395"/>
                <a:gd name="T62" fmla="*/ 125 w 265"/>
                <a:gd name="T63" fmla="*/ 3 h 395"/>
                <a:gd name="T64" fmla="*/ 113 w 265"/>
                <a:gd name="T65" fmla="*/ 2 h 395"/>
                <a:gd name="T66" fmla="*/ 98 w 265"/>
                <a:gd name="T67" fmla="*/ 0 h 395"/>
                <a:gd name="T68" fmla="*/ 85 w 265"/>
                <a:gd name="T69" fmla="*/ 0 h 395"/>
                <a:gd name="T70" fmla="*/ 57 w 265"/>
                <a:gd name="T71" fmla="*/ 3 h 395"/>
                <a:gd name="T72" fmla="*/ 29 w 265"/>
                <a:gd name="T73" fmla="*/ 10 h 395"/>
                <a:gd name="T74" fmla="*/ 14 w 265"/>
                <a:gd name="T75" fmla="*/ 15 h 395"/>
                <a:gd name="T76" fmla="*/ 1 w 265"/>
                <a:gd name="T77" fmla="*/ 2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5" h="395">
                  <a:moveTo>
                    <a:pt x="1" y="22"/>
                  </a:moveTo>
                  <a:lnTo>
                    <a:pt x="1" y="46"/>
                  </a:lnTo>
                  <a:lnTo>
                    <a:pt x="0" y="90"/>
                  </a:lnTo>
                  <a:lnTo>
                    <a:pt x="3" y="134"/>
                  </a:lnTo>
                  <a:lnTo>
                    <a:pt x="5" y="155"/>
                  </a:lnTo>
                  <a:lnTo>
                    <a:pt x="8" y="176"/>
                  </a:lnTo>
                  <a:lnTo>
                    <a:pt x="17" y="219"/>
                  </a:lnTo>
                  <a:lnTo>
                    <a:pt x="26" y="260"/>
                  </a:lnTo>
                  <a:lnTo>
                    <a:pt x="39" y="302"/>
                  </a:lnTo>
                  <a:lnTo>
                    <a:pt x="55" y="342"/>
                  </a:lnTo>
                  <a:lnTo>
                    <a:pt x="73" y="383"/>
                  </a:lnTo>
                  <a:lnTo>
                    <a:pt x="73" y="395"/>
                  </a:lnTo>
                  <a:lnTo>
                    <a:pt x="117" y="390"/>
                  </a:lnTo>
                  <a:lnTo>
                    <a:pt x="164" y="386"/>
                  </a:lnTo>
                  <a:lnTo>
                    <a:pt x="213" y="384"/>
                  </a:lnTo>
                  <a:lnTo>
                    <a:pt x="265" y="383"/>
                  </a:lnTo>
                  <a:lnTo>
                    <a:pt x="264" y="371"/>
                  </a:lnTo>
                  <a:lnTo>
                    <a:pt x="261" y="360"/>
                  </a:lnTo>
                  <a:lnTo>
                    <a:pt x="252" y="325"/>
                  </a:lnTo>
                  <a:lnTo>
                    <a:pt x="245" y="291"/>
                  </a:lnTo>
                  <a:lnTo>
                    <a:pt x="237" y="257"/>
                  </a:lnTo>
                  <a:lnTo>
                    <a:pt x="233" y="222"/>
                  </a:lnTo>
                  <a:lnTo>
                    <a:pt x="227" y="185"/>
                  </a:lnTo>
                  <a:lnTo>
                    <a:pt x="223" y="147"/>
                  </a:lnTo>
                  <a:lnTo>
                    <a:pt x="217" y="71"/>
                  </a:lnTo>
                  <a:lnTo>
                    <a:pt x="215" y="60"/>
                  </a:lnTo>
                  <a:lnTo>
                    <a:pt x="212" y="55"/>
                  </a:lnTo>
                  <a:lnTo>
                    <a:pt x="211" y="52"/>
                  </a:lnTo>
                  <a:lnTo>
                    <a:pt x="187" y="32"/>
                  </a:lnTo>
                  <a:lnTo>
                    <a:pt x="163" y="18"/>
                  </a:lnTo>
                  <a:lnTo>
                    <a:pt x="138" y="7"/>
                  </a:lnTo>
                  <a:lnTo>
                    <a:pt x="125" y="3"/>
                  </a:lnTo>
                  <a:lnTo>
                    <a:pt x="113" y="2"/>
                  </a:lnTo>
                  <a:lnTo>
                    <a:pt x="98" y="0"/>
                  </a:lnTo>
                  <a:lnTo>
                    <a:pt x="85" y="0"/>
                  </a:lnTo>
                  <a:lnTo>
                    <a:pt x="57" y="3"/>
                  </a:lnTo>
                  <a:lnTo>
                    <a:pt x="29" y="10"/>
                  </a:lnTo>
                  <a:lnTo>
                    <a:pt x="14" y="15"/>
                  </a:lnTo>
                  <a:lnTo>
                    <a:pt x="1" y="2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09" name="Freeform 420"/>
            <p:cNvSpPr>
              <a:spLocks/>
            </p:cNvSpPr>
            <p:nvPr/>
          </p:nvSpPr>
          <p:spPr bwMode="auto">
            <a:xfrm>
              <a:off x="8171" y="440"/>
              <a:ext cx="60" cy="135"/>
            </a:xfrm>
            <a:custGeom>
              <a:avLst/>
              <a:gdLst>
                <a:gd name="T0" fmla="*/ 180 w 180"/>
                <a:gd name="T1" fmla="*/ 360 h 403"/>
                <a:gd name="T2" fmla="*/ 160 w 180"/>
                <a:gd name="T3" fmla="*/ 262 h 403"/>
                <a:gd name="T4" fmla="*/ 136 w 180"/>
                <a:gd name="T5" fmla="*/ 171 h 403"/>
                <a:gd name="T6" fmla="*/ 106 w 180"/>
                <a:gd name="T7" fmla="*/ 82 h 403"/>
                <a:gd name="T8" fmla="*/ 61 w 180"/>
                <a:gd name="T9" fmla="*/ 2 h 403"/>
                <a:gd name="T10" fmla="*/ 68 w 180"/>
                <a:gd name="T11" fmla="*/ 45 h 403"/>
                <a:gd name="T12" fmla="*/ 72 w 180"/>
                <a:gd name="T13" fmla="*/ 61 h 403"/>
                <a:gd name="T14" fmla="*/ 79 w 180"/>
                <a:gd name="T15" fmla="*/ 102 h 403"/>
                <a:gd name="T16" fmla="*/ 90 w 180"/>
                <a:gd name="T17" fmla="*/ 166 h 403"/>
                <a:gd name="T18" fmla="*/ 96 w 180"/>
                <a:gd name="T19" fmla="*/ 213 h 403"/>
                <a:gd name="T20" fmla="*/ 96 w 180"/>
                <a:gd name="T21" fmla="*/ 228 h 403"/>
                <a:gd name="T22" fmla="*/ 97 w 180"/>
                <a:gd name="T23" fmla="*/ 234 h 403"/>
                <a:gd name="T24" fmla="*/ 100 w 180"/>
                <a:gd name="T25" fmla="*/ 273 h 403"/>
                <a:gd name="T26" fmla="*/ 100 w 180"/>
                <a:gd name="T27" fmla="*/ 309 h 403"/>
                <a:gd name="T28" fmla="*/ 97 w 180"/>
                <a:gd name="T29" fmla="*/ 355 h 403"/>
                <a:gd name="T30" fmla="*/ 95 w 180"/>
                <a:gd name="T31" fmla="*/ 348 h 403"/>
                <a:gd name="T32" fmla="*/ 47 w 180"/>
                <a:gd name="T33" fmla="*/ 228 h 403"/>
                <a:gd name="T34" fmla="*/ 1 w 180"/>
                <a:gd name="T35" fmla="*/ 144 h 403"/>
                <a:gd name="T36" fmla="*/ 8 w 180"/>
                <a:gd name="T37" fmla="*/ 208 h 403"/>
                <a:gd name="T38" fmla="*/ 22 w 180"/>
                <a:gd name="T39" fmla="*/ 268 h 403"/>
                <a:gd name="T40" fmla="*/ 41 w 180"/>
                <a:gd name="T41" fmla="*/ 322 h 403"/>
                <a:gd name="T42" fmla="*/ 66 w 180"/>
                <a:gd name="T43" fmla="*/ 373 h 403"/>
                <a:gd name="T44" fmla="*/ 72 w 180"/>
                <a:gd name="T45" fmla="*/ 384 h 403"/>
                <a:gd name="T46" fmla="*/ 72 w 180"/>
                <a:gd name="T47" fmla="*/ 392 h 403"/>
                <a:gd name="T48" fmla="*/ 79 w 180"/>
                <a:gd name="T49" fmla="*/ 397 h 403"/>
                <a:gd name="T50" fmla="*/ 94 w 180"/>
                <a:gd name="T51" fmla="*/ 400 h 403"/>
                <a:gd name="T52" fmla="*/ 102 w 180"/>
                <a:gd name="T53" fmla="*/ 402 h 403"/>
                <a:gd name="T54" fmla="*/ 126 w 180"/>
                <a:gd name="T55" fmla="*/ 402 h 403"/>
                <a:gd name="T56" fmla="*/ 132 w 180"/>
                <a:gd name="T57" fmla="*/ 400 h 403"/>
                <a:gd name="T58" fmla="*/ 149 w 180"/>
                <a:gd name="T59" fmla="*/ 392 h 403"/>
                <a:gd name="T60" fmla="*/ 157 w 180"/>
                <a:gd name="T61" fmla="*/ 384 h 403"/>
                <a:gd name="T62" fmla="*/ 163 w 180"/>
                <a:gd name="T63" fmla="*/ 37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403">
                  <a:moveTo>
                    <a:pt x="168" y="360"/>
                  </a:moveTo>
                  <a:lnTo>
                    <a:pt x="180" y="360"/>
                  </a:lnTo>
                  <a:lnTo>
                    <a:pt x="170" y="310"/>
                  </a:lnTo>
                  <a:lnTo>
                    <a:pt x="160" y="262"/>
                  </a:lnTo>
                  <a:lnTo>
                    <a:pt x="148" y="216"/>
                  </a:lnTo>
                  <a:lnTo>
                    <a:pt x="136" y="171"/>
                  </a:lnTo>
                  <a:lnTo>
                    <a:pt x="121" y="126"/>
                  </a:lnTo>
                  <a:lnTo>
                    <a:pt x="106" y="82"/>
                  </a:lnTo>
                  <a:lnTo>
                    <a:pt x="72" y="0"/>
                  </a:lnTo>
                  <a:lnTo>
                    <a:pt x="61" y="2"/>
                  </a:lnTo>
                  <a:lnTo>
                    <a:pt x="66" y="31"/>
                  </a:lnTo>
                  <a:lnTo>
                    <a:pt x="68" y="45"/>
                  </a:lnTo>
                  <a:lnTo>
                    <a:pt x="70" y="52"/>
                  </a:lnTo>
                  <a:lnTo>
                    <a:pt x="72" y="61"/>
                  </a:lnTo>
                  <a:lnTo>
                    <a:pt x="77" y="88"/>
                  </a:lnTo>
                  <a:lnTo>
                    <a:pt x="79" y="102"/>
                  </a:lnTo>
                  <a:lnTo>
                    <a:pt x="83" y="116"/>
                  </a:lnTo>
                  <a:lnTo>
                    <a:pt x="90" y="166"/>
                  </a:lnTo>
                  <a:lnTo>
                    <a:pt x="92" y="189"/>
                  </a:lnTo>
                  <a:lnTo>
                    <a:pt x="96" y="213"/>
                  </a:lnTo>
                  <a:lnTo>
                    <a:pt x="96" y="223"/>
                  </a:lnTo>
                  <a:lnTo>
                    <a:pt x="96" y="228"/>
                  </a:lnTo>
                  <a:lnTo>
                    <a:pt x="96" y="230"/>
                  </a:lnTo>
                  <a:lnTo>
                    <a:pt x="97" y="234"/>
                  </a:lnTo>
                  <a:lnTo>
                    <a:pt x="100" y="254"/>
                  </a:lnTo>
                  <a:lnTo>
                    <a:pt x="100" y="273"/>
                  </a:lnTo>
                  <a:lnTo>
                    <a:pt x="101" y="292"/>
                  </a:lnTo>
                  <a:lnTo>
                    <a:pt x="100" y="309"/>
                  </a:lnTo>
                  <a:lnTo>
                    <a:pt x="100" y="326"/>
                  </a:lnTo>
                  <a:lnTo>
                    <a:pt x="97" y="355"/>
                  </a:lnTo>
                  <a:lnTo>
                    <a:pt x="96" y="360"/>
                  </a:lnTo>
                  <a:lnTo>
                    <a:pt x="95" y="348"/>
                  </a:lnTo>
                  <a:lnTo>
                    <a:pt x="92" y="337"/>
                  </a:lnTo>
                  <a:lnTo>
                    <a:pt x="47" y="228"/>
                  </a:lnTo>
                  <a:lnTo>
                    <a:pt x="0" y="120"/>
                  </a:lnTo>
                  <a:lnTo>
                    <a:pt x="1" y="144"/>
                  </a:lnTo>
                  <a:lnTo>
                    <a:pt x="4" y="176"/>
                  </a:lnTo>
                  <a:lnTo>
                    <a:pt x="8" y="208"/>
                  </a:lnTo>
                  <a:lnTo>
                    <a:pt x="13" y="238"/>
                  </a:lnTo>
                  <a:lnTo>
                    <a:pt x="22" y="268"/>
                  </a:lnTo>
                  <a:lnTo>
                    <a:pt x="30" y="296"/>
                  </a:lnTo>
                  <a:lnTo>
                    <a:pt x="41" y="322"/>
                  </a:lnTo>
                  <a:lnTo>
                    <a:pt x="52" y="348"/>
                  </a:lnTo>
                  <a:lnTo>
                    <a:pt x="66" y="373"/>
                  </a:lnTo>
                  <a:lnTo>
                    <a:pt x="67" y="375"/>
                  </a:lnTo>
                  <a:lnTo>
                    <a:pt x="72" y="384"/>
                  </a:lnTo>
                  <a:lnTo>
                    <a:pt x="72" y="388"/>
                  </a:lnTo>
                  <a:lnTo>
                    <a:pt x="72" y="392"/>
                  </a:lnTo>
                  <a:lnTo>
                    <a:pt x="76" y="397"/>
                  </a:lnTo>
                  <a:lnTo>
                    <a:pt x="79" y="397"/>
                  </a:lnTo>
                  <a:lnTo>
                    <a:pt x="84" y="398"/>
                  </a:lnTo>
                  <a:lnTo>
                    <a:pt x="94" y="400"/>
                  </a:lnTo>
                  <a:lnTo>
                    <a:pt x="97" y="400"/>
                  </a:lnTo>
                  <a:lnTo>
                    <a:pt x="102" y="402"/>
                  </a:lnTo>
                  <a:lnTo>
                    <a:pt x="112" y="403"/>
                  </a:lnTo>
                  <a:lnTo>
                    <a:pt x="126" y="402"/>
                  </a:lnTo>
                  <a:lnTo>
                    <a:pt x="128" y="400"/>
                  </a:lnTo>
                  <a:lnTo>
                    <a:pt x="132" y="400"/>
                  </a:lnTo>
                  <a:lnTo>
                    <a:pt x="139" y="399"/>
                  </a:lnTo>
                  <a:lnTo>
                    <a:pt x="149" y="392"/>
                  </a:lnTo>
                  <a:lnTo>
                    <a:pt x="152" y="387"/>
                  </a:lnTo>
                  <a:lnTo>
                    <a:pt x="157" y="384"/>
                  </a:lnTo>
                  <a:lnTo>
                    <a:pt x="160" y="378"/>
                  </a:lnTo>
                  <a:lnTo>
                    <a:pt x="163" y="373"/>
                  </a:lnTo>
                  <a:lnTo>
                    <a:pt x="168" y="36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10" name="Freeform 421"/>
            <p:cNvSpPr>
              <a:spLocks/>
            </p:cNvSpPr>
            <p:nvPr/>
          </p:nvSpPr>
          <p:spPr bwMode="auto">
            <a:xfrm>
              <a:off x="8191" y="440"/>
              <a:ext cx="4" cy="1"/>
            </a:xfrm>
            <a:custGeom>
              <a:avLst/>
              <a:gdLst>
                <a:gd name="T0" fmla="*/ 1 w 12"/>
                <a:gd name="T1" fmla="*/ 2 h 2"/>
                <a:gd name="T2" fmla="*/ 12 w 12"/>
                <a:gd name="T3" fmla="*/ 0 h 2"/>
                <a:gd name="T4" fmla="*/ 0 w 12"/>
                <a:gd name="T5" fmla="*/ 0 h 2"/>
                <a:gd name="T6" fmla="*/ 1 w 12"/>
                <a:gd name="T7" fmla="*/ 2 h 2"/>
              </a:gdLst>
              <a:ahLst/>
              <a:cxnLst>
                <a:cxn ang="0">
                  <a:pos x="T0" y="T1"/>
                </a:cxn>
                <a:cxn ang="0">
                  <a:pos x="T2" y="T3"/>
                </a:cxn>
                <a:cxn ang="0">
                  <a:pos x="T4" y="T5"/>
                </a:cxn>
                <a:cxn ang="0">
                  <a:pos x="T6" y="T7"/>
                </a:cxn>
              </a:cxnLst>
              <a:rect l="0" t="0" r="r" b="b"/>
              <a:pathLst>
                <a:path w="12" h="2">
                  <a:moveTo>
                    <a:pt x="1" y="2"/>
                  </a:moveTo>
                  <a:lnTo>
                    <a:pt x="12" y="0"/>
                  </a:lnTo>
                  <a:lnTo>
                    <a:pt x="0" y="0"/>
                  </a:lnTo>
                  <a:lnTo>
                    <a:pt x="1" y="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11" name="Freeform 422"/>
            <p:cNvSpPr>
              <a:spLocks/>
            </p:cNvSpPr>
            <p:nvPr/>
          </p:nvSpPr>
          <p:spPr bwMode="auto">
            <a:xfrm>
              <a:off x="7923" y="576"/>
              <a:ext cx="208" cy="142"/>
            </a:xfrm>
            <a:custGeom>
              <a:avLst/>
              <a:gdLst>
                <a:gd name="T0" fmla="*/ 496 w 624"/>
                <a:gd name="T1" fmla="*/ 16 h 425"/>
                <a:gd name="T2" fmla="*/ 422 w 624"/>
                <a:gd name="T3" fmla="*/ 38 h 425"/>
                <a:gd name="T4" fmla="*/ 383 w 624"/>
                <a:gd name="T5" fmla="*/ 52 h 425"/>
                <a:gd name="T6" fmla="*/ 379 w 624"/>
                <a:gd name="T7" fmla="*/ 61 h 425"/>
                <a:gd name="T8" fmla="*/ 378 w 624"/>
                <a:gd name="T9" fmla="*/ 62 h 425"/>
                <a:gd name="T10" fmla="*/ 330 w 624"/>
                <a:gd name="T11" fmla="*/ 102 h 425"/>
                <a:gd name="T12" fmla="*/ 264 w 624"/>
                <a:gd name="T13" fmla="*/ 144 h 425"/>
                <a:gd name="T14" fmla="*/ 167 w 624"/>
                <a:gd name="T15" fmla="*/ 149 h 425"/>
                <a:gd name="T16" fmla="*/ 164 w 624"/>
                <a:gd name="T17" fmla="*/ 157 h 425"/>
                <a:gd name="T18" fmla="*/ 103 w 624"/>
                <a:gd name="T19" fmla="*/ 183 h 425"/>
                <a:gd name="T20" fmla="*/ 66 w 624"/>
                <a:gd name="T21" fmla="*/ 211 h 425"/>
                <a:gd name="T22" fmla="*/ 37 w 624"/>
                <a:gd name="T23" fmla="*/ 246 h 425"/>
                <a:gd name="T24" fmla="*/ 8 w 624"/>
                <a:gd name="T25" fmla="*/ 302 h 425"/>
                <a:gd name="T26" fmla="*/ 1 w 624"/>
                <a:gd name="T27" fmla="*/ 347 h 425"/>
                <a:gd name="T28" fmla="*/ 18 w 624"/>
                <a:gd name="T29" fmla="*/ 384 h 425"/>
                <a:gd name="T30" fmla="*/ 34 w 624"/>
                <a:gd name="T31" fmla="*/ 404 h 425"/>
                <a:gd name="T32" fmla="*/ 50 w 624"/>
                <a:gd name="T33" fmla="*/ 417 h 425"/>
                <a:gd name="T34" fmla="*/ 80 w 624"/>
                <a:gd name="T35" fmla="*/ 425 h 425"/>
                <a:gd name="T36" fmla="*/ 103 w 624"/>
                <a:gd name="T37" fmla="*/ 421 h 425"/>
                <a:gd name="T38" fmla="*/ 127 w 624"/>
                <a:gd name="T39" fmla="*/ 411 h 425"/>
                <a:gd name="T40" fmla="*/ 154 w 624"/>
                <a:gd name="T41" fmla="*/ 395 h 425"/>
                <a:gd name="T42" fmla="*/ 192 w 624"/>
                <a:gd name="T43" fmla="*/ 384 h 425"/>
                <a:gd name="T44" fmla="*/ 289 w 624"/>
                <a:gd name="T45" fmla="*/ 373 h 425"/>
                <a:gd name="T46" fmla="*/ 294 w 624"/>
                <a:gd name="T47" fmla="*/ 368 h 425"/>
                <a:gd name="T48" fmla="*/ 354 w 624"/>
                <a:gd name="T49" fmla="*/ 343 h 425"/>
                <a:gd name="T50" fmla="*/ 390 w 624"/>
                <a:gd name="T51" fmla="*/ 336 h 425"/>
                <a:gd name="T52" fmla="*/ 433 w 624"/>
                <a:gd name="T53" fmla="*/ 325 h 425"/>
                <a:gd name="T54" fmla="*/ 480 w 624"/>
                <a:gd name="T55" fmla="*/ 282 h 425"/>
                <a:gd name="T56" fmla="*/ 572 w 624"/>
                <a:gd name="T57" fmla="*/ 219 h 425"/>
                <a:gd name="T58" fmla="*/ 622 w 624"/>
                <a:gd name="T59" fmla="*/ 181 h 425"/>
                <a:gd name="T60" fmla="*/ 618 w 624"/>
                <a:gd name="T61" fmla="*/ 174 h 425"/>
                <a:gd name="T62" fmla="*/ 590 w 624"/>
                <a:gd name="T63" fmla="*/ 139 h 425"/>
                <a:gd name="T64" fmla="*/ 571 w 624"/>
                <a:gd name="T65" fmla="*/ 99 h 425"/>
                <a:gd name="T66" fmla="*/ 558 w 624"/>
                <a:gd name="T67" fmla="*/ 52 h 425"/>
                <a:gd name="T68" fmla="*/ 552 w 624"/>
                <a:gd name="T69" fmla="*/ 0 h 425"/>
                <a:gd name="T70" fmla="*/ 530 w 624"/>
                <a:gd name="T71"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4" h="425">
                  <a:moveTo>
                    <a:pt x="530" y="4"/>
                  </a:moveTo>
                  <a:lnTo>
                    <a:pt x="496" y="16"/>
                  </a:lnTo>
                  <a:lnTo>
                    <a:pt x="460" y="28"/>
                  </a:lnTo>
                  <a:lnTo>
                    <a:pt x="422" y="38"/>
                  </a:lnTo>
                  <a:lnTo>
                    <a:pt x="384" y="48"/>
                  </a:lnTo>
                  <a:lnTo>
                    <a:pt x="383" y="52"/>
                  </a:lnTo>
                  <a:lnTo>
                    <a:pt x="382" y="57"/>
                  </a:lnTo>
                  <a:lnTo>
                    <a:pt x="379" y="61"/>
                  </a:lnTo>
                  <a:lnTo>
                    <a:pt x="378" y="61"/>
                  </a:lnTo>
                  <a:lnTo>
                    <a:pt x="378" y="62"/>
                  </a:lnTo>
                  <a:lnTo>
                    <a:pt x="378" y="64"/>
                  </a:lnTo>
                  <a:lnTo>
                    <a:pt x="330" y="102"/>
                  </a:lnTo>
                  <a:lnTo>
                    <a:pt x="288" y="144"/>
                  </a:lnTo>
                  <a:lnTo>
                    <a:pt x="264" y="144"/>
                  </a:lnTo>
                  <a:lnTo>
                    <a:pt x="168" y="144"/>
                  </a:lnTo>
                  <a:lnTo>
                    <a:pt x="167" y="149"/>
                  </a:lnTo>
                  <a:lnTo>
                    <a:pt x="167" y="152"/>
                  </a:lnTo>
                  <a:lnTo>
                    <a:pt x="164" y="157"/>
                  </a:lnTo>
                  <a:lnTo>
                    <a:pt x="132" y="168"/>
                  </a:lnTo>
                  <a:lnTo>
                    <a:pt x="103" y="183"/>
                  </a:lnTo>
                  <a:lnTo>
                    <a:pt x="78" y="201"/>
                  </a:lnTo>
                  <a:lnTo>
                    <a:pt x="66" y="211"/>
                  </a:lnTo>
                  <a:lnTo>
                    <a:pt x="56" y="223"/>
                  </a:lnTo>
                  <a:lnTo>
                    <a:pt x="37" y="246"/>
                  </a:lnTo>
                  <a:lnTo>
                    <a:pt x="22" y="272"/>
                  </a:lnTo>
                  <a:lnTo>
                    <a:pt x="8" y="302"/>
                  </a:lnTo>
                  <a:lnTo>
                    <a:pt x="0" y="336"/>
                  </a:lnTo>
                  <a:lnTo>
                    <a:pt x="1" y="347"/>
                  </a:lnTo>
                  <a:lnTo>
                    <a:pt x="5" y="357"/>
                  </a:lnTo>
                  <a:lnTo>
                    <a:pt x="18" y="384"/>
                  </a:lnTo>
                  <a:lnTo>
                    <a:pt x="25" y="395"/>
                  </a:lnTo>
                  <a:lnTo>
                    <a:pt x="34" y="404"/>
                  </a:lnTo>
                  <a:lnTo>
                    <a:pt x="41" y="411"/>
                  </a:lnTo>
                  <a:lnTo>
                    <a:pt x="50" y="417"/>
                  </a:lnTo>
                  <a:lnTo>
                    <a:pt x="71" y="425"/>
                  </a:lnTo>
                  <a:lnTo>
                    <a:pt x="80" y="425"/>
                  </a:lnTo>
                  <a:lnTo>
                    <a:pt x="91" y="423"/>
                  </a:lnTo>
                  <a:lnTo>
                    <a:pt x="103" y="421"/>
                  </a:lnTo>
                  <a:lnTo>
                    <a:pt x="115" y="417"/>
                  </a:lnTo>
                  <a:lnTo>
                    <a:pt x="127" y="411"/>
                  </a:lnTo>
                  <a:lnTo>
                    <a:pt x="140" y="404"/>
                  </a:lnTo>
                  <a:lnTo>
                    <a:pt x="154" y="395"/>
                  </a:lnTo>
                  <a:lnTo>
                    <a:pt x="168" y="384"/>
                  </a:lnTo>
                  <a:lnTo>
                    <a:pt x="192" y="384"/>
                  </a:lnTo>
                  <a:lnTo>
                    <a:pt x="288" y="384"/>
                  </a:lnTo>
                  <a:lnTo>
                    <a:pt x="289" y="373"/>
                  </a:lnTo>
                  <a:lnTo>
                    <a:pt x="290" y="369"/>
                  </a:lnTo>
                  <a:lnTo>
                    <a:pt x="294" y="368"/>
                  </a:lnTo>
                  <a:lnTo>
                    <a:pt x="322" y="353"/>
                  </a:lnTo>
                  <a:lnTo>
                    <a:pt x="354" y="343"/>
                  </a:lnTo>
                  <a:lnTo>
                    <a:pt x="371" y="338"/>
                  </a:lnTo>
                  <a:lnTo>
                    <a:pt x="390" y="336"/>
                  </a:lnTo>
                  <a:lnTo>
                    <a:pt x="432" y="336"/>
                  </a:lnTo>
                  <a:lnTo>
                    <a:pt x="433" y="325"/>
                  </a:lnTo>
                  <a:lnTo>
                    <a:pt x="438" y="319"/>
                  </a:lnTo>
                  <a:lnTo>
                    <a:pt x="480" y="282"/>
                  </a:lnTo>
                  <a:lnTo>
                    <a:pt x="526" y="249"/>
                  </a:lnTo>
                  <a:lnTo>
                    <a:pt x="572" y="219"/>
                  </a:lnTo>
                  <a:lnTo>
                    <a:pt x="624" y="192"/>
                  </a:lnTo>
                  <a:lnTo>
                    <a:pt x="622" y="181"/>
                  </a:lnTo>
                  <a:lnTo>
                    <a:pt x="619" y="176"/>
                  </a:lnTo>
                  <a:lnTo>
                    <a:pt x="618" y="174"/>
                  </a:lnTo>
                  <a:lnTo>
                    <a:pt x="602" y="157"/>
                  </a:lnTo>
                  <a:lnTo>
                    <a:pt x="590" y="139"/>
                  </a:lnTo>
                  <a:lnTo>
                    <a:pt x="580" y="120"/>
                  </a:lnTo>
                  <a:lnTo>
                    <a:pt x="571" y="99"/>
                  </a:lnTo>
                  <a:lnTo>
                    <a:pt x="563" y="76"/>
                  </a:lnTo>
                  <a:lnTo>
                    <a:pt x="558" y="52"/>
                  </a:lnTo>
                  <a:lnTo>
                    <a:pt x="553" y="26"/>
                  </a:lnTo>
                  <a:lnTo>
                    <a:pt x="552" y="0"/>
                  </a:lnTo>
                  <a:lnTo>
                    <a:pt x="540" y="1"/>
                  </a:lnTo>
                  <a:lnTo>
                    <a:pt x="530" y="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12" name="Freeform 423"/>
            <p:cNvSpPr>
              <a:spLocks/>
            </p:cNvSpPr>
            <p:nvPr/>
          </p:nvSpPr>
          <p:spPr bwMode="auto">
            <a:xfrm>
              <a:off x="8121" y="544"/>
              <a:ext cx="34" cy="88"/>
            </a:xfrm>
            <a:custGeom>
              <a:avLst/>
              <a:gdLst>
                <a:gd name="T0" fmla="*/ 5 w 100"/>
                <a:gd name="T1" fmla="*/ 0 h 264"/>
                <a:gd name="T2" fmla="*/ 4 w 100"/>
                <a:gd name="T3" fmla="*/ 24 h 264"/>
                <a:gd name="T4" fmla="*/ 0 w 100"/>
                <a:gd name="T5" fmla="*/ 61 h 264"/>
                <a:gd name="T6" fmla="*/ 1 w 100"/>
                <a:gd name="T7" fmla="*/ 97 h 264"/>
                <a:gd name="T8" fmla="*/ 5 w 100"/>
                <a:gd name="T9" fmla="*/ 129 h 264"/>
                <a:gd name="T10" fmla="*/ 7 w 100"/>
                <a:gd name="T11" fmla="*/ 145 h 264"/>
                <a:gd name="T12" fmla="*/ 12 w 100"/>
                <a:gd name="T13" fmla="*/ 160 h 264"/>
                <a:gd name="T14" fmla="*/ 21 w 100"/>
                <a:gd name="T15" fmla="*/ 187 h 264"/>
                <a:gd name="T16" fmla="*/ 25 w 100"/>
                <a:gd name="T17" fmla="*/ 199 h 264"/>
                <a:gd name="T18" fmla="*/ 33 w 100"/>
                <a:gd name="T19" fmla="*/ 212 h 264"/>
                <a:gd name="T20" fmla="*/ 48 w 100"/>
                <a:gd name="T21" fmla="*/ 234 h 264"/>
                <a:gd name="T22" fmla="*/ 66 w 100"/>
                <a:gd name="T23" fmla="*/ 254 h 264"/>
                <a:gd name="T24" fmla="*/ 77 w 100"/>
                <a:gd name="T25" fmla="*/ 264 h 264"/>
                <a:gd name="T26" fmla="*/ 81 w 100"/>
                <a:gd name="T27" fmla="*/ 241 h 264"/>
                <a:gd name="T28" fmla="*/ 87 w 100"/>
                <a:gd name="T29" fmla="*/ 219 h 264"/>
                <a:gd name="T30" fmla="*/ 93 w 100"/>
                <a:gd name="T31" fmla="*/ 200 h 264"/>
                <a:gd name="T32" fmla="*/ 100 w 100"/>
                <a:gd name="T33" fmla="*/ 163 h 264"/>
                <a:gd name="T34" fmla="*/ 100 w 100"/>
                <a:gd name="T35" fmla="*/ 128 h 264"/>
                <a:gd name="T36" fmla="*/ 97 w 100"/>
                <a:gd name="T37" fmla="*/ 112 h 264"/>
                <a:gd name="T38" fmla="*/ 94 w 100"/>
                <a:gd name="T39" fmla="*/ 98 h 264"/>
                <a:gd name="T40" fmla="*/ 88 w 100"/>
                <a:gd name="T41" fmla="*/ 82 h 264"/>
                <a:gd name="T42" fmla="*/ 81 w 100"/>
                <a:gd name="T43" fmla="*/ 68 h 264"/>
                <a:gd name="T44" fmla="*/ 61 w 100"/>
                <a:gd name="T45" fmla="*/ 43 h 264"/>
                <a:gd name="T46" fmla="*/ 49 w 100"/>
                <a:gd name="T47" fmla="*/ 31 h 264"/>
                <a:gd name="T48" fmla="*/ 36 w 100"/>
                <a:gd name="T49" fmla="*/ 20 h 264"/>
                <a:gd name="T50" fmla="*/ 5 w 100"/>
                <a:gd name="T5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0" h="264">
                  <a:moveTo>
                    <a:pt x="5" y="0"/>
                  </a:moveTo>
                  <a:lnTo>
                    <a:pt x="4" y="24"/>
                  </a:lnTo>
                  <a:lnTo>
                    <a:pt x="0" y="61"/>
                  </a:lnTo>
                  <a:lnTo>
                    <a:pt x="1" y="97"/>
                  </a:lnTo>
                  <a:lnTo>
                    <a:pt x="5" y="129"/>
                  </a:lnTo>
                  <a:lnTo>
                    <a:pt x="7" y="145"/>
                  </a:lnTo>
                  <a:lnTo>
                    <a:pt x="12" y="160"/>
                  </a:lnTo>
                  <a:lnTo>
                    <a:pt x="21" y="187"/>
                  </a:lnTo>
                  <a:lnTo>
                    <a:pt x="25" y="199"/>
                  </a:lnTo>
                  <a:lnTo>
                    <a:pt x="33" y="212"/>
                  </a:lnTo>
                  <a:lnTo>
                    <a:pt x="48" y="234"/>
                  </a:lnTo>
                  <a:lnTo>
                    <a:pt x="66" y="254"/>
                  </a:lnTo>
                  <a:lnTo>
                    <a:pt x="77" y="264"/>
                  </a:lnTo>
                  <a:lnTo>
                    <a:pt x="81" y="241"/>
                  </a:lnTo>
                  <a:lnTo>
                    <a:pt x="87" y="219"/>
                  </a:lnTo>
                  <a:lnTo>
                    <a:pt x="93" y="200"/>
                  </a:lnTo>
                  <a:lnTo>
                    <a:pt x="100" y="163"/>
                  </a:lnTo>
                  <a:lnTo>
                    <a:pt x="100" y="128"/>
                  </a:lnTo>
                  <a:lnTo>
                    <a:pt x="97" y="112"/>
                  </a:lnTo>
                  <a:lnTo>
                    <a:pt x="94" y="98"/>
                  </a:lnTo>
                  <a:lnTo>
                    <a:pt x="88" y="82"/>
                  </a:lnTo>
                  <a:lnTo>
                    <a:pt x="81" y="68"/>
                  </a:lnTo>
                  <a:lnTo>
                    <a:pt x="61" y="43"/>
                  </a:lnTo>
                  <a:lnTo>
                    <a:pt x="49" y="31"/>
                  </a:lnTo>
                  <a:lnTo>
                    <a:pt x="36" y="20"/>
                  </a:lnTo>
                  <a:lnTo>
                    <a:pt x="5"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813" name="Group 424"/>
          <p:cNvGrpSpPr>
            <a:grpSpLocks/>
          </p:cNvGrpSpPr>
          <p:nvPr/>
        </p:nvGrpSpPr>
        <p:grpSpPr bwMode="auto">
          <a:xfrm rot="20774504" flipH="1">
            <a:off x="1428596" y="3309705"/>
            <a:ext cx="2325688" cy="777875"/>
            <a:chOff x="10543" y="54"/>
            <a:chExt cx="2784" cy="936"/>
          </a:xfrm>
        </p:grpSpPr>
        <p:sp useBgFill="1">
          <p:nvSpPr>
            <p:cNvPr id="814" name="Freeform 425"/>
            <p:cNvSpPr>
              <a:spLocks/>
            </p:cNvSpPr>
            <p:nvPr/>
          </p:nvSpPr>
          <p:spPr bwMode="auto">
            <a:xfrm>
              <a:off x="11463" y="54"/>
              <a:ext cx="1864" cy="458"/>
            </a:xfrm>
            <a:custGeom>
              <a:avLst/>
              <a:gdLst>
                <a:gd name="T0" fmla="*/ 260 w 5593"/>
                <a:gd name="T1" fmla="*/ 98 h 1376"/>
                <a:gd name="T2" fmla="*/ 2 w 5593"/>
                <a:gd name="T3" fmla="*/ 167 h 1376"/>
                <a:gd name="T4" fmla="*/ 49 w 5593"/>
                <a:gd name="T5" fmla="*/ 187 h 1376"/>
                <a:gd name="T6" fmla="*/ 404 w 5593"/>
                <a:gd name="T7" fmla="*/ 137 h 1376"/>
                <a:gd name="T8" fmla="*/ 885 w 5593"/>
                <a:gd name="T9" fmla="*/ 86 h 1376"/>
                <a:gd name="T10" fmla="*/ 1345 w 5593"/>
                <a:gd name="T11" fmla="*/ 79 h 1376"/>
                <a:gd name="T12" fmla="*/ 1782 w 5593"/>
                <a:gd name="T13" fmla="*/ 90 h 1376"/>
                <a:gd name="T14" fmla="*/ 2232 w 5593"/>
                <a:gd name="T15" fmla="*/ 152 h 1376"/>
                <a:gd name="T16" fmla="*/ 2593 w 5593"/>
                <a:gd name="T17" fmla="*/ 248 h 1376"/>
                <a:gd name="T18" fmla="*/ 3437 w 5593"/>
                <a:gd name="T19" fmla="*/ 286 h 1376"/>
                <a:gd name="T20" fmla="*/ 3677 w 5593"/>
                <a:gd name="T21" fmla="*/ 286 h 1376"/>
                <a:gd name="T22" fmla="*/ 4513 w 5593"/>
                <a:gd name="T23" fmla="*/ 247 h 1376"/>
                <a:gd name="T24" fmla="*/ 4549 w 5593"/>
                <a:gd name="T25" fmla="*/ 318 h 1376"/>
                <a:gd name="T26" fmla="*/ 4611 w 5593"/>
                <a:gd name="T27" fmla="*/ 329 h 1376"/>
                <a:gd name="T28" fmla="*/ 4874 w 5593"/>
                <a:gd name="T29" fmla="*/ 167 h 1376"/>
                <a:gd name="T30" fmla="*/ 4982 w 5593"/>
                <a:gd name="T31" fmla="*/ 169 h 1376"/>
                <a:gd name="T32" fmla="*/ 4988 w 5593"/>
                <a:gd name="T33" fmla="*/ 197 h 1376"/>
                <a:gd name="T34" fmla="*/ 4884 w 5593"/>
                <a:gd name="T35" fmla="*/ 434 h 1376"/>
                <a:gd name="T36" fmla="*/ 4916 w 5593"/>
                <a:gd name="T37" fmla="*/ 461 h 1376"/>
                <a:gd name="T38" fmla="*/ 4969 w 5593"/>
                <a:gd name="T39" fmla="*/ 451 h 1376"/>
                <a:gd name="T40" fmla="*/ 5166 w 5593"/>
                <a:gd name="T41" fmla="*/ 544 h 1376"/>
                <a:gd name="T42" fmla="*/ 5305 w 5593"/>
                <a:gd name="T43" fmla="*/ 823 h 1376"/>
                <a:gd name="T44" fmla="*/ 5426 w 5593"/>
                <a:gd name="T45" fmla="*/ 941 h 1376"/>
                <a:gd name="T46" fmla="*/ 5515 w 5593"/>
                <a:gd name="T47" fmla="*/ 1077 h 1376"/>
                <a:gd name="T48" fmla="*/ 5353 w 5593"/>
                <a:gd name="T49" fmla="*/ 1256 h 1376"/>
                <a:gd name="T50" fmla="*/ 5162 w 5593"/>
                <a:gd name="T51" fmla="*/ 1301 h 1376"/>
                <a:gd name="T52" fmla="*/ 5057 w 5593"/>
                <a:gd name="T53" fmla="*/ 1271 h 1376"/>
                <a:gd name="T54" fmla="*/ 4970 w 5593"/>
                <a:gd name="T55" fmla="*/ 1228 h 1376"/>
                <a:gd name="T56" fmla="*/ 4512 w 5593"/>
                <a:gd name="T57" fmla="*/ 1193 h 1376"/>
                <a:gd name="T58" fmla="*/ 4517 w 5593"/>
                <a:gd name="T59" fmla="*/ 1247 h 1376"/>
                <a:gd name="T60" fmla="*/ 4777 w 5593"/>
                <a:gd name="T61" fmla="*/ 1268 h 1376"/>
                <a:gd name="T62" fmla="*/ 4841 w 5593"/>
                <a:gd name="T63" fmla="*/ 1286 h 1376"/>
                <a:gd name="T64" fmla="*/ 4993 w 5593"/>
                <a:gd name="T65" fmla="*/ 1312 h 1376"/>
                <a:gd name="T66" fmla="*/ 5077 w 5593"/>
                <a:gd name="T67" fmla="*/ 1336 h 1376"/>
                <a:gd name="T68" fmla="*/ 5148 w 5593"/>
                <a:gd name="T69" fmla="*/ 1374 h 1376"/>
                <a:gd name="T70" fmla="*/ 5257 w 5593"/>
                <a:gd name="T71" fmla="*/ 1332 h 1376"/>
                <a:gd name="T72" fmla="*/ 5313 w 5593"/>
                <a:gd name="T73" fmla="*/ 1332 h 1376"/>
                <a:gd name="T74" fmla="*/ 5450 w 5593"/>
                <a:gd name="T75" fmla="*/ 1268 h 1376"/>
                <a:gd name="T76" fmla="*/ 5528 w 5593"/>
                <a:gd name="T77" fmla="*/ 1167 h 1376"/>
                <a:gd name="T78" fmla="*/ 5556 w 5593"/>
                <a:gd name="T79" fmla="*/ 1120 h 1376"/>
                <a:gd name="T80" fmla="*/ 5588 w 5593"/>
                <a:gd name="T81" fmla="*/ 1011 h 1376"/>
                <a:gd name="T82" fmla="*/ 5520 w 5593"/>
                <a:gd name="T83" fmla="*/ 925 h 1376"/>
                <a:gd name="T84" fmla="*/ 5353 w 5593"/>
                <a:gd name="T85" fmla="*/ 751 h 1376"/>
                <a:gd name="T86" fmla="*/ 5281 w 5593"/>
                <a:gd name="T87" fmla="*/ 535 h 1376"/>
                <a:gd name="T88" fmla="*/ 5209 w 5593"/>
                <a:gd name="T89" fmla="*/ 463 h 1376"/>
                <a:gd name="T90" fmla="*/ 5113 w 5593"/>
                <a:gd name="T91" fmla="*/ 439 h 1376"/>
                <a:gd name="T92" fmla="*/ 5055 w 5593"/>
                <a:gd name="T93" fmla="*/ 377 h 1376"/>
                <a:gd name="T94" fmla="*/ 5023 w 5593"/>
                <a:gd name="T95" fmla="*/ 299 h 1376"/>
                <a:gd name="T96" fmla="*/ 5072 w 5593"/>
                <a:gd name="T97" fmla="*/ 206 h 1376"/>
                <a:gd name="T98" fmla="*/ 5111 w 5593"/>
                <a:gd name="T99" fmla="*/ 133 h 1376"/>
                <a:gd name="T100" fmla="*/ 5065 w 5593"/>
                <a:gd name="T101" fmla="*/ 79 h 1376"/>
                <a:gd name="T102" fmla="*/ 4793 w 5593"/>
                <a:gd name="T103" fmla="*/ 116 h 1376"/>
                <a:gd name="T104" fmla="*/ 4301 w 5593"/>
                <a:gd name="T105" fmla="*/ 194 h 1376"/>
                <a:gd name="T106" fmla="*/ 3943 w 5593"/>
                <a:gd name="T107" fmla="*/ 212 h 1376"/>
                <a:gd name="T108" fmla="*/ 3889 w 5593"/>
                <a:gd name="T109" fmla="*/ 250 h 1376"/>
                <a:gd name="T110" fmla="*/ 3738 w 5593"/>
                <a:gd name="T111" fmla="*/ 258 h 1376"/>
                <a:gd name="T112" fmla="*/ 3649 w 5593"/>
                <a:gd name="T113" fmla="*/ 223 h 1376"/>
                <a:gd name="T114" fmla="*/ 3164 w 5593"/>
                <a:gd name="T115" fmla="*/ 186 h 1376"/>
                <a:gd name="T116" fmla="*/ 2677 w 5593"/>
                <a:gd name="T117" fmla="*/ 198 h 1376"/>
                <a:gd name="T118" fmla="*/ 2171 w 5593"/>
                <a:gd name="T119" fmla="*/ 68 h 1376"/>
                <a:gd name="T120" fmla="*/ 1394 w 5593"/>
                <a:gd name="T121" fmla="*/ 0 h 1376"/>
                <a:gd name="T122" fmla="*/ 715 w 5593"/>
                <a:gd name="T123" fmla="*/ 55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93" h="1376">
                  <a:moveTo>
                    <a:pt x="577" y="79"/>
                  </a:moveTo>
                  <a:lnTo>
                    <a:pt x="553" y="79"/>
                  </a:lnTo>
                  <a:lnTo>
                    <a:pt x="475" y="80"/>
                  </a:lnTo>
                  <a:lnTo>
                    <a:pt x="402" y="84"/>
                  </a:lnTo>
                  <a:lnTo>
                    <a:pt x="329" y="90"/>
                  </a:lnTo>
                  <a:lnTo>
                    <a:pt x="260" y="98"/>
                  </a:lnTo>
                  <a:lnTo>
                    <a:pt x="192" y="107"/>
                  </a:lnTo>
                  <a:lnTo>
                    <a:pt x="126" y="120"/>
                  </a:lnTo>
                  <a:lnTo>
                    <a:pt x="62" y="133"/>
                  </a:lnTo>
                  <a:lnTo>
                    <a:pt x="1" y="151"/>
                  </a:lnTo>
                  <a:lnTo>
                    <a:pt x="0" y="160"/>
                  </a:lnTo>
                  <a:lnTo>
                    <a:pt x="2" y="167"/>
                  </a:lnTo>
                  <a:lnTo>
                    <a:pt x="6" y="173"/>
                  </a:lnTo>
                  <a:lnTo>
                    <a:pt x="12" y="179"/>
                  </a:lnTo>
                  <a:lnTo>
                    <a:pt x="18" y="182"/>
                  </a:lnTo>
                  <a:lnTo>
                    <a:pt x="26" y="185"/>
                  </a:lnTo>
                  <a:lnTo>
                    <a:pt x="36" y="186"/>
                  </a:lnTo>
                  <a:lnTo>
                    <a:pt x="49" y="187"/>
                  </a:lnTo>
                  <a:lnTo>
                    <a:pt x="49" y="199"/>
                  </a:lnTo>
                  <a:lnTo>
                    <a:pt x="73" y="197"/>
                  </a:lnTo>
                  <a:lnTo>
                    <a:pt x="156" y="179"/>
                  </a:lnTo>
                  <a:lnTo>
                    <a:pt x="240" y="163"/>
                  </a:lnTo>
                  <a:lnTo>
                    <a:pt x="321" y="149"/>
                  </a:lnTo>
                  <a:lnTo>
                    <a:pt x="404" y="137"/>
                  </a:lnTo>
                  <a:lnTo>
                    <a:pt x="485" y="125"/>
                  </a:lnTo>
                  <a:lnTo>
                    <a:pt x="566" y="115"/>
                  </a:lnTo>
                  <a:lnTo>
                    <a:pt x="647" y="106"/>
                  </a:lnTo>
                  <a:lnTo>
                    <a:pt x="728" y="98"/>
                  </a:lnTo>
                  <a:lnTo>
                    <a:pt x="806" y="91"/>
                  </a:lnTo>
                  <a:lnTo>
                    <a:pt x="885" y="86"/>
                  </a:lnTo>
                  <a:lnTo>
                    <a:pt x="962" y="81"/>
                  </a:lnTo>
                  <a:lnTo>
                    <a:pt x="1040" y="79"/>
                  </a:lnTo>
                  <a:lnTo>
                    <a:pt x="1116" y="77"/>
                  </a:lnTo>
                  <a:lnTo>
                    <a:pt x="1193" y="77"/>
                  </a:lnTo>
                  <a:lnTo>
                    <a:pt x="1268" y="77"/>
                  </a:lnTo>
                  <a:lnTo>
                    <a:pt x="1345" y="79"/>
                  </a:lnTo>
                  <a:lnTo>
                    <a:pt x="1369" y="79"/>
                  </a:lnTo>
                  <a:lnTo>
                    <a:pt x="1454" y="78"/>
                  </a:lnTo>
                  <a:lnTo>
                    <a:pt x="1538" y="79"/>
                  </a:lnTo>
                  <a:lnTo>
                    <a:pt x="1621" y="80"/>
                  </a:lnTo>
                  <a:lnTo>
                    <a:pt x="1703" y="85"/>
                  </a:lnTo>
                  <a:lnTo>
                    <a:pt x="1782" y="90"/>
                  </a:lnTo>
                  <a:lnTo>
                    <a:pt x="1861" y="97"/>
                  </a:lnTo>
                  <a:lnTo>
                    <a:pt x="1938" y="106"/>
                  </a:lnTo>
                  <a:lnTo>
                    <a:pt x="2015" y="116"/>
                  </a:lnTo>
                  <a:lnTo>
                    <a:pt x="2088" y="126"/>
                  </a:lnTo>
                  <a:lnTo>
                    <a:pt x="2161" y="139"/>
                  </a:lnTo>
                  <a:lnTo>
                    <a:pt x="2232" y="152"/>
                  </a:lnTo>
                  <a:lnTo>
                    <a:pt x="2303" y="169"/>
                  </a:lnTo>
                  <a:lnTo>
                    <a:pt x="2371" y="186"/>
                  </a:lnTo>
                  <a:lnTo>
                    <a:pt x="2438" y="205"/>
                  </a:lnTo>
                  <a:lnTo>
                    <a:pt x="2504" y="224"/>
                  </a:lnTo>
                  <a:lnTo>
                    <a:pt x="2569" y="247"/>
                  </a:lnTo>
                  <a:lnTo>
                    <a:pt x="2593" y="248"/>
                  </a:lnTo>
                  <a:lnTo>
                    <a:pt x="2713" y="257"/>
                  </a:lnTo>
                  <a:lnTo>
                    <a:pt x="2773" y="260"/>
                  </a:lnTo>
                  <a:lnTo>
                    <a:pt x="2834" y="265"/>
                  </a:lnTo>
                  <a:lnTo>
                    <a:pt x="3077" y="277"/>
                  </a:lnTo>
                  <a:lnTo>
                    <a:pt x="3317" y="284"/>
                  </a:lnTo>
                  <a:lnTo>
                    <a:pt x="3437" y="286"/>
                  </a:lnTo>
                  <a:lnTo>
                    <a:pt x="3497" y="286"/>
                  </a:lnTo>
                  <a:lnTo>
                    <a:pt x="3527" y="286"/>
                  </a:lnTo>
                  <a:lnTo>
                    <a:pt x="3558" y="287"/>
                  </a:lnTo>
                  <a:lnTo>
                    <a:pt x="3587" y="286"/>
                  </a:lnTo>
                  <a:lnTo>
                    <a:pt x="3617" y="286"/>
                  </a:lnTo>
                  <a:lnTo>
                    <a:pt x="3677" y="286"/>
                  </a:lnTo>
                  <a:lnTo>
                    <a:pt x="3797" y="283"/>
                  </a:lnTo>
                  <a:lnTo>
                    <a:pt x="4037" y="276"/>
                  </a:lnTo>
                  <a:lnTo>
                    <a:pt x="4274" y="264"/>
                  </a:lnTo>
                  <a:lnTo>
                    <a:pt x="4333" y="259"/>
                  </a:lnTo>
                  <a:lnTo>
                    <a:pt x="4393" y="256"/>
                  </a:lnTo>
                  <a:lnTo>
                    <a:pt x="4513" y="247"/>
                  </a:lnTo>
                  <a:lnTo>
                    <a:pt x="4513" y="258"/>
                  </a:lnTo>
                  <a:lnTo>
                    <a:pt x="4517" y="270"/>
                  </a:lnTo>
                  <a:lnTo>
                    <a:pt x="4521" y="283"/>
                  </a:lnTo>
                  <a:lnTo>
                    <a:pt x="4529" y="296"/>
                  </a:lnTo>
                  <a:lnTo>
                    <a:pt x="4537" y="307"/>
                  </a:lnTo>
                  <a:lnTo>
                    <a:pt x="4549" y="318"/>
                  </a:lnTo>
                  <a:lnTo>
                    <a:pt x="4561" y="325"/>
                  </a:lnTo>
                  <a:lnTo>
                    <a:pt x="4575" y="332"/>
                  </a:lnTo>
                  <a:lnTo>
                    <a:pt x="4591" y="338"/>
                  </a:lnTo>
                  <a:lnTo>
                    <a:pt x="4609" y="343"/>
                  </a:lnTo>
                  <a:lnTo>
                    <a:pt x="4610" y="332"/>
                  </a:lnTo>
                  <a:lnTo>
                    <a:pt x="4611" y="329"/>
                  </a:lnTo>
                  <a:lnTo>
                    <a:pt x="4615" y="328"/>
                  </a:lnTo>
                  <a:lnTo>
                    <a:pt x="4668" y="289"/>
                  </a:lnTo>
                  <a:lnTo>
                    <a:pt x="4721" y="252"/>
                  </a:lnTo>
                  <a:lnTo>
                    <a:pt x="4825" y="175"/>
                  </a:lnTo>
                  <a:lnTo>
                    <a:pt x="4849" y="173"/>
                  </a:lnTo>
                  <a:lnTo>
                    <a:pt x="4874" y="167"/>
                  </a:lnTo>
                  <a:lnTo>
                    <a:pt x="4897" y="164"/>
                  </a:lnTo>
                  <a:lnTo>
                    <a:pt x="4917" y="162"/>
                  </a:lnTo>
                  <a:lnTo>
                    <a:pt x="4938" y="162"/>
                  </a:lnTo>
                  <a:lnTo>
                    <a:pt x="4953" y="162"/>
                  </a:lnTo>
                  <a:lnTo>
                    <a:pt x="4969" y="166"/>
                  </a:lnTo>
                  <a:lnTo>
                    <a:pt x="4982" y="169"/>
                  </a:lnTo>
                  <a:lnTo>
                    <a:pt x="4993" y="175"/>
                  </a:lnTo>
                  <a:lnTo>
                    <a:pt x="4992" y="180"/>
                  </a:lnTo>
                  <a:lnTo>
                    <a:pt x="4992" y="186"/>
                  </a:lnTo>
                  <a:lnTo>
                    <a:pt x="4989" y="191"/>
                  </a:lnTo>
                  <a:lnTo>
                    <a:pt x="4988" y="193"/>
                  </a:lnTo>
                  <a:lnTo>
                    <a:pt x="4988" y="197"/>
                  </a:lnTo>
                  <a:lnTo>
                    <a:pt x="4897" y="391"/>
                  </a:lnTo>
                  <a:lnTo>
                    <a:pt x="4887" y="391"/>
                  </a:lnTo>
                  <a:lnTo>
                    <a:pt x="4885" y="394"/>
                  </a:lnTo>
                  <a:lnTo>
                    <a:pt x="4881" y="412"/>
                  </a:lnTo>
                  <a:lnTo>
                    <a:pt x="4883" y="428"/>
                  </a:lnTo>
                  <a:lnTo>
                    <a:pt x="4884" y="434"/>
                  </a:lnTo>
                  <a:lnTo>
                    <a:pt x="4887" y="442"/>
                  </a:lnTo>
                  <a:lnTo>
                    <a:pt x="4891" y="446"/>
                  </a:lnTo>
                  <a:lnTo>
                    <a:pt x="4897" y="452"/>
                  </a:lnTo>
                  <a:lnTo>
                    <a:pt x="4902" y="455"/>
                  </a:lnTo>
                  <a:lnTo>
                    <a:pt x="4909" y="458"/>
                  </a:lnTo>
                  <a:lnTo>
                    <a:pt x="4916" y="461"/>
                  </a:lnTo>
                  <a:lnTo>
                    <a:pt x="4926" y="463"/>
                  </a:lnTo>
                  <a:lnTo>
                    <a:pt x="4934" y="463"/>
                  </a:lnTo>
                  <a:lnTo>
                    <a:pt x="4945" y="464"/>
                  </a:lnTo>
                  <a:lnTo>
                    <a:pt x="4956" y="463"/>
                  </a:lnTo>
                  <a:lnTo>
                    <a:pt x="4969" y="463"/>
                  </a:lnTo>
                  <a:lnTo>
                    <a:pt x="4969" y="451"/>
                  </a:lnTo>
                  <a:lnTo>
                    <a:pt x="5000" y="456"/>
                  </a:lnTo>
                  <a:lnTo>
                    <a:pt x="5034" y="466"/>
                  </a:lnTo>
                  <a:lnTo>
                    <a:pt x="5066" y="479"/>
                  </a:lnTo>
                  <a:lnTo>
                    <a:pt x="5100" y="497"/>
                  </a:lnTo>
                  <a:lnTo>
                    <a:pt x="5132" y="517"/>
                  </a:lnTo>
                  <a:lnTo>
                    <a:pt x="5166" y="544"/>
                  </a:lnTo>
                  <a:lnTo>
                    <a:pt x="5199" y="572"/>
                  </a:lnTo>
                  <a:lnTo>
                    <a:pt x="5233" y="607"/>
                  </a:lnTo>
                  <a:lnTo>
                    <a:pt x="5233" y="618"/>
                  </a:lnTo>
                  <a:lnTo>
                    <a:pt x="5237" y="630"/>
                  </a:lnTo>
                  <a:lnTo>
                    <a:pt x="5269" y="726"/>
                  </a:lnTo>
                  <a:lnTo>
                    <a:pt x="5305" y="823"/>
                  </a:lnTo>
                  <a:lnTo>
                    <a:pt x="5315" y="825"/>
                  </a:lnTo>
                  <a:lnTo>
                    <a:pt x="5318" y="826"/>
                  </a:lnTo>
                  <a:lnTo>
                    <a:pt x="5323" y="829"/>
                  </a:lnTo>
                  <a:lnTo>
                    <a:pt x="5375" y="883"/>
                  </a:lnTo>
                  <a:lnTo>
                    <a:pt x="5400" y="911"/>
                  </a:lnTo>
                  <a:lnTo>
                    <a:pt x="5426" y="941"/>
                  </a:lnTo>
                  <a:lnTo>
                    <a:pt x="5474" y="1000"/>
                  </a:lnTo>
                  <a:lnTo>
                    <a:pt x="5521" y="1063"/>
                  </a:lnTo>
                  <a:lnTo>
                    <a:pt x="5520" y="1068"/>
                  </a:lnTo>
                  <a:lnTo>
                    <a:pt x="5519" y="1073"/>
                  </a:lnTo>
                  <a:lnTo>
                    <a:pt x="5516" y="1077"/>
                  </a:lnTo>
                  <a:lnTo>
                    <a:pt x="5515" y="1077"/>
                  </a:lnTo>
                  <a:lnTo>
                    <a:pt x="5515" y="1078"/>
                  </a:lnTo>
                  <a:lnTo>
                    <a:pt x="5515" y="1080"/>
                  </a:lnTo>
                  <a:lnTo>
                    <a:pt x="5471" y="1120"/>
                  </a:lnTo>
                  <a:lnTo>
                    <a:pt x="5430" y="1163"/>
                  </a:lnTo>
                  <a:lnTo>
                    <a:pt x="5390" y="1208"/>
                  </a:lnTo>
                  <a:lnTo>
                    <a:pt x="5353" y="1256"/>
                  </a:lnTo>
                  <a:lnTo>
                    <a:pt x="5330" y="1259"/>
                  </a:lnTo>
                  <a:lnTo>
                    <a:pt x="5300" y="1270"/>
                  </a:lnTo>
                  <a:lnTo>
                    <a:pt x="5271" y="1280"/>
                  </a:lnTo>
                  <a:lnTo>
                    <a:pt x="5215" y="1294"/>
                  </a:lnTo>
                  <a:lnTo>
                    <a:pt x="5187" y="1298"/>
                  </a:lnTo>
                  <a:lnTo>
                    <a:pt x="5162" y="1301"/>
                  </a:lnTo>
                  <a:lnTo>
                    <a:pt x="5113" y="1304"/>
                  </a:lnTo>
                  <a:lnTo>
                    <a:pt x="5112" y="1298"/>
                  </a:lnTo>
                  <a:lnTo>
                    <a:pt x="5112" y="1294"/>
                  </a:lnTo>
                  <a:lnTo>
                    <a:pt x="5111" y="1290"/>
                  </a:lnTo>
                  <a:lnTo>
                    <a:pt x="5073" y="1278"/>
                  </a:lnTo>
                  <a:lnTo>
                    <a:pt x="5057" y="1271"/>
                  </a:lnTo>
                  <a:lnTo>
                    <a:pt x="5042" y="1265"/>
                  </a:lnTo>
                  <a:lnTo>
                    <a:pt x="5015" y="1250"/>
                  </a:lnTo>
                  <a:lnTo>
                    <a:pt x="5003" y="1240"/>
                  </a:lnTo>
                  <a:lnTo>
                    <a:pt x="4993" y="1232"/>
                  </a:lnTo>
                  <a:lnTo>
                    <a:pt x="4981" y="1230"/>
                  </a:lnTo>
                  <a:lnTo>
                    <a:pt x="4970" y="1228"/>
                  </a:lnTo>
                  <a:lnTo>
                    <a:pt x="4890" y="1206"/>
                  </a:lnTo>
                  <a:lnTo>
                    <a:pt x="4812" y="1192"/>
                  </a:lnTo>
                  <a:lnTo>
                    <a:pt x="4735" y="1182"/>
                  </a:lnTo>
                  <a:lnTo>
                    <a:pt x="4661" y="1181"/>
                  </a:lnTo>
                  <a:lnTo>
                    <a:pt x="4585" y="1184"/>
                  </a:lnTo>
                  <a:lnTo>
                    <a:pt x="4512" y="1193"/>
                  </a:lnTo>
                  <a:lnTo>
                    <a:pt x="4440" y="1209"/>
                  </a:lnTo>
                  <a:lnTo>
                    <a:pt x="4369" y="1232"/>
                  </a:lnTo>
                  <a:lnTo>
                    <a:pt x="4393" y="1234"/>
                  </a:lnTo>
                  <a:lnTo>
                    <a:pt x="4430" y="1239"/>
                  </a:lnTo>
                  <a:lnTo>
                    <a:pt x="4472" y="1244"/>
                  </a:lnTo>
                  <a:lnTo>
                    <a:pt x="4517" y="1247"/>
                  </a:lnTo>
                  <a:lnTo>
                    <a:pt x="4563" y="1251"/>
                  </a:lnTo>
                  <a:lnTo>
                    <a:pt x="4613" y="1252"/>
                  </a:lnTo>
                  <a:lnTo>
                    <a:pt x="4664" y="1254"/>
                  </a:lnTo>
                  <a:lnTo>
                    <a:pt x="4718" y="1254"/>
                  </a:lnTo>
                  <a:lnTo>
                    <a:pt x="4777" y="1256"/>
                  </a:lnTo>
                  <a:lnTo>
                    <a:pt x="4777" y="1268"/>
                  </a:lnTo>
                  <a:lnTo>
                    <a:pt x="4791" y="1266"/>
                  </a:lnTo>
                  <a:lnTo>
                    <a:pt x="4805" y="1268"/>
                  </a:lnTo>
                  <a:lnTo>
                    <a:pt x="4817" y="1269"/>
                  </a:lnTo>
                  <a:lnTo>
                    <a:pt x="4827" y="1274"/>
                  </a:lnTo>
                  <a:lnTo>
                    <a:pt x="4835" y="1278"/>
                  </a:lnTo>
                  <a:lnTo>
                    <a:pt x="4841" y="1286"/>
                  </a:lnTo>
                  <a:lnTo>
                    <a:pt x="4845" y="1293"/>
                  </a:lnTo>
                  <a:lnTo>
                    <a:pt x="4849" y="1304"/>
                  </a:lnTo>
                  <a:lnTo>
                    <a:pt x="4873" y="1304"/>
                  </a:lnTo>
                  <a:lnTo>
                    <a:pt x="4993" y="1304"/>
                  </a:lnTo>
                  <a:lnTo>
                    <a:pt x="4993" y="1308"/>
                  </a:lnTo>
                  <a:lnTo>
                    <a:pt x="4993" y="1312"/>
                  </a:lnTo>
                  <a:lnTo>
                    <a:pt x="4993" y="1314"/>
                  </a:lnTo>
                  <a:lnTo>
                    <a:pt x="4994" y="1316"/>
                  </a:lnTo>
                  <a:lnTo>
                    <a:pt x="5016" y="1318"/>
                  </a:lnTo>
                  <a:lnTo>
                    <a:pt x="5037" y="1323"/>
                  </a:lnTo>
                  <a:lnTo>
                    <a:pt x="5058" y="1329"/>
                  </a:lnTo>
                  <a:lnTo>
                    <a:pt x="5077" y="1336"/>
                  </a:lnTo>
                  <a:lnTo>
                    <a:pt x="5094" y="1343"/>
                  </a:lnTo>
                  <a:lnTo>
                    <a:pt x="5109" y="1353"/>
                  </a:lnTo>
                  <a:lnTo>
                    <a:pt x="5124" y="1364"/>
                  </a:lnTo>
                  <a:lnTo>
                    <a:pt x="5137" y="1376"/>
                  </a:lnTo>
                  <a:lnTo>
                    <a:pt x="5142" y="1374"/>
                  </a:lnTo>
                  <a:lnTo>
                    <a:pt x="5148" y="1374"/>
                  </a:lnTo>
                  <a:lnTo>
                    <a:pt x="5160" y="1372"/>
                  </a:lnTo>
                  <a:lnTo>
                    <a:pt x="5208" y="1350"/>
                  </a:lnTo>
                  <a:lnTo>
                    <a:pt x="5232" y="1338"/>
                  </a:lnTo>
                  <a:lnTo>
                    <a:pt x="5244" y="1332"/>
                  </a:lnTo>
                  <a:lnTo>
                    <a:pt x="5257" y="1328"/>
                  </a:lnTo>
                  <a:lnTo>
                    <a:pt x="5257" y="1332"/>
                  </a:lnTo>
                  <a:lnTo>
                    <a:pt x="5257" y="1336"/>
                  </a:lnTo>
                  <a:lnTo>
                    <a:pt x="5257" y="1338"/>
                  </a:lnTo>
                  <a:lnTo>
                    <a:pt x="5258" y="1340"/>
                  </a:lnTo>
                  <a:lnTo>
                    <a:pt x="5274" y="1338"/>
                  </a:lnTo>
                  <a:lnTo>
                    <a:pt x="5293" y="1337"/>
                  </a:lnTo>
                  <a:lnTo>
                    <a:pt x="5313" y="1332"/>
                  </a:lnTo>
                  <a:lnTo>
                    <a:pt x="5337" y="1326"/>
                  </a:lnTo>
                  <a:lnTo>
                    <a:pt x="5361" y="1318"/>
                  </a:lnTo>
                  <a:lnTo>
                    <a:pt x="5389" y="1307"/>
                  </a:lnTo>
                  <a:lnTo>
                    <a:pt x="5417" y="1294"/>
                  </a:lnTo>
                  <a:lnTo>
                    <a:pt x="5449" y="1280"/>
                  </a:lnTo>
                  <a:lnTo>
                    <a:pt x="5450" y="1268"/>
                  </a:lnTo>
                  <a:lnTo>
                    <a:pt x="5454" y="1258"/>
                  </a:lnTo>
                  <a:lnTo>
                    <a:pt x="5468" y="1226"/>
                  </a:lnTo>
                  <a:lnTo>
                    <a:pt x="5478" y="1211"/>
                  </a:lnTo>
                  <a:lnTo>
                    <a:pt x="5490" y="1199"/>
                  </a:lnTo>
                  <a:lnTo>
                    <a:pt x="5514" y="1176"/>
                  </a:lnTo>
                  <a:lnTo>
                    <a:pt x="5528" y="1167"/>
                  </a:lnTo>
                  <a:lnTo>
                    <a:pt x="5545" y="1160"/>
                  </a:lnTo>
                  <a:lnTo>
                    <a:pt x="5546" y="1148"/>
                  </a:lnTo>
                  <a:lnTo>
                    <a:pt x="5550" y="1138"/>
                  </a:lnTo>
                  <a:lnTo>
                    <a:pt x="5552" y="1128"/>
                  </a:lnTo>
                  <a:lnTo>
                    <a:pt x="5553" y="1123"/>
                  </a:lnTo>
                  <a:lnTo>
                    <a:pt x="5556" y="1120"/>
                  </a:lnTo>
                  <a:lnTo>
                    <a:pt x="5563" y="1103"/>
                  </a:lnTo>
                  <a:lnTo>
                    <a:pt x="5575" y="1068"/>
                  </a:lnTo>
                  <a:lnTo>
                    <a:pt x="5585" y="1031"/>
                  </a:lnTo>
                  <a:lnTo>
                    <a:pt x="5585" y="1025"/>
                  </a:lnTo>
                  <a:lnTo>
                    <a:pt x="5586" y="1020"/>
                  </a:lnTo>
                  <a:lnTo>
                    <a:pt x="5588" y="1011"/>
                  </a:lnTo>
                  <a:lnTo>
                    <a:pt x="5593" y="991"/>
                  </a:lnTo>
                  <a:lnTo>
                    <a:pt x="5591" y="981"/>
                  </a:lnTo>
                  <a:lnTo>
                    <a:pt x="5588" y="977"/>
                  </a:lnTo>
                  <a:lnTo>
                    <a:pt x="5587" y="976"/>
                  </a:lnTo>
                  <a:lnTo>
                    <a:pt x="5552" y="951"/>
                  </a:lnTo>
                  <a:lnTo>
                    <a:pt x="5520" y="925"/>
                  </a:lnTo>
                  <a:lnTo>
                    <a:pt x="5487" y="899"/>
                  </a:lnTo>
                  <a:lnTo>
                    <a:pt x="5459" y="873"/>
                  </a:lnTo>
                  <a:lnTo>
                    <a:pt x="5430" y="844"/>
                  </a:lnTo>
                  <a:lnTo>
                    <a:pt x="5403" y="814"/>
                  </a:lnTo>
                  <a:lnTo>
                    <a:pt x="5377" y="783"/>
                  </a:lnTo>
                  <a:lnTo>
                    <a:pt x="5353" y="751"/>
                  </a:lnTo>
                  <a:lnTo>
                    <a:pt x="5352" y="739"/>
                  </a:lnTo>
                  <a:lnTo>
                    <a:pt x="5348" y="730"/>
                  </a:lnTo>
                  <a:lnTo>
                    <a:pt x="5328" y="683"/>
                  </a:lnTo>
                  <a:lnTo>
                    <a:pt x="5311" y="635"/>
                  </a:lnTo>
                  <a:lnTo>
                    <a:pt x="5294" y="586"/>
                  </a:lnTo>
                  <a:lnTo>
                    <a:pt x="5281" y="535"/>
                  </a:lnTo>
                  <a:lnTo>
                    <a:pt x="5270" y="533"/>
                  </a:lnTo>
                  <a:lnTo>
                    <a:pt x="5265" y="530"/>
                  </a:lnTo>
                  <a:lnTo>
                    <a:pt x="5263" y="529"/>
                  </a:lnTo>
                  <a:lnTo>
                    <a:pt x="5247" y="512"/>
                  </a:lnTo>
                  <a:lnTo>
                    <a:pt x="5234" y="497"/>
                  </a:lnTo>
                  <a:lnTo>
                    <a:pt x="5209" y="463"/>
                  </a:lnTo>
                  <a:lnTo>
                    <a:pt x="5197" y="461"/>
                  </a:lnTo>
                  <a:lnTo>
                    <a:pt x="5189" y="457"/>
                  </a:lnTo>
                  <a:lnTo>
                    <a:pt x="5173" y="449"/>
                  </a:lnTo>
                  <a:lnTo>
                    <a:pt x="5155" y="444"/>
                  </a:lnTo>
                  <a:lnTo>
                    <a:pt x="5135" y="440"/>
                  </a:lnTo>
                  <a:lnTo>
                    <a:pt x="5113" y="439"/>
                  </a:lnTo>
                  <a:lnTo>
                    <a:pt x="5111" y="428"/>
                  </a:lnTo>
                  <a:lnTo>
                    <a:pt x="5108" y="425"/>
                  </a:lnTo>
                  <a:lnTo>
                    <a:pt x="5107" y="424"/>
                  </a:lnTo>
                  <a:lnTo>
                    <a:pt x="5079" y="401"/>
                  </a:lnTo>
                  <a:lnTo>
                    <a:pt x="5066" y="389"/>
                  </a:lnTo>
                  <a:lnTo>
                    <a:pt x="5055" y="377"/>
                  </a:lnTo>
                  <a:lnTo>
                    <a:pt x="5043" y="362"/>
                  </a:lnTo>
                  <a:lnTo>
                    <a:pt x="5034" y="349"/>
                  </a:lnTo>
                  <a:lnTo>
                    <a:pt x="5024" y="334"/>
                  </a:lnTo>
                  <a:lnTo>
                    <a:pt x="5017" y="319"/>
                  </a:lnTo>
                  <a:lnTo>
                    <a:pt x="5018" y="307"/>
                  </a:lnTo>
                  <a:lnTo>
                    <a:pt x="5023" y="299"/>
                  </a:lnTo>
                  <a:lnTo>
                    <a:pt x="5040" y="269"/>
                  </a:lnTo>
                  <a:lnTo>
                    <a:pt x="5057" y="239"/>
                  </a:lnTo>
                  <a:lnTo>
                    <a:pt x="5064" y="222"/>
                  </a:lnTo>
                  <a:lnTo>
                    <a:pt x="5065" y="217"/>
                  </a:lnTo>
                  <a:lnTo>
                    <a:pt x="5067" y="214"/>
                  </a:lnTo>
                  <a:lnTo>
                    <a:pt x="5072" y="206"/>
                  </a:lnTo>
                  <a:lnTo>
                    <a:pt x="5089" y="175"/>
                  </a:lnTo>
                  <a:lnTo>
                    <a:pt x="5090" y="164"/>
                  </a:lnTo>
                  <a:lnTo>
                    <a:pt x="5091" y="160"/>
                  </a:lnTo>
                  <a:lnTo>
                    <a:pt x="5095" y="157"/>
                  </a:lnTo>
                  <a:lnTo>
                    <a:pt x="5105" y="144"/>
                  </a:lnTo>
                  <a:lnTo>
                    <a:pt x="5111" y="133"/>
                  </a:lnTo>
                  <a:lnTo>
                    <a:pt x="5112" y="122"/>
                  </a:lnTo>
                  <a:lnTo>
                    <a:pt x="5111" y="113"/>
                  </a:lnTo>
                  <a:lnTo>
                    <a:pt x="5105" y="103"/>
                  </a:lnTo>
                  <a:lnTo>
                    <a:pt x="5095" y="95"/>
                  </a:lnTo>
                  <a:lnTo>
                    <a:pt x="5082" y="86"/>
                  </a:lnTo>
                  <a:lnTo>
                    <a:pt x="5065" y="79"/>
                  </a:lnTo>
                  <a:lnTo>
                    <a:pt x="5041" y="78"/>
                  </a:lnTo>
                  <a:lnTo>
                    <a:pt x="4988" y="75"/>
                  </a:lnTo>
                  <a:lnTo>
                    <a:pt x="4938" y="78"/>
                  </a:lnTo>
                  <a:lnTo>
                    <a:pt x="4889" y="85"/>
                  </a:lnTo>
                  <a:lnTo>
                    <a:pt x="4841" y="99"/>
                  </a:lnTo>
                  <a:lnTo>
                    <a:pt x="4793" y="116"/>
                  </a:lnTo>
                  <a:lnTo>
                    <a:pt x="4746" y="139"/>
                  </a:lnTo>
                  <a:lnTo>
                    <a:pt x="4700" y="166"/>
                  </a:lnTo>
                  <a:lnTo>
                    <a:pt x="4657" y="199"/>
                  </a:lnTo>
                  <a:lnTo>
                    <a:pt x="4633" y="199"/>
                  </a:lnTo>
                  <a:lnTo>
                    <a:pt x="4464" y="196"/>
                  </a:lnTo>
                  <a:lnTo>
                    <a:pt x="4301" y="194"/>
                  </a:lnTo>
                  <a:lnTo>
                    <a:pt x="4140" y="196"/>
                  </a:lnTo>
                  <a:lnTo>
                    <a:pt x="3985" y="199"/>
                  </a:lnTo>
                  <a:lnTo>
                    <a:pt x="3985" y="211"/>
                  </a:lnTo>
                  <a:lnTo>
                    <a:pt x="3968" y="210"/>
                  </a:lnTo>
                  <a:lnTo>
                    <a:pt x="3955" y="211"/>
                  </a:lnTo>
                  <a:lnTo>
                    <a:pt x="3943" y="212"/>
                  </a:lnTo>
                  <a:lnTo>
                    <a:pt x="3935" y="217"/>
                  </a:lnTo>
                  <a:lnTo>
                    <a:pt x="3925" y="222"/>
                  </a:lnTo>
                  <a:lnTo>
                    <a:pt x="3919" y="229"/>
                  </a:lnTo>
                  <a:lnTo>
                    <a:pt x="3914" y="236"/>
                  </a:lnTo>
                  <a:lnTo>
                    <a:pt x="3913" y="247"/>
                  </a:lnTo>
                  <a:lnTo>
                    <a:pt x="3889" y="250"/>
                  </a:lnTo>
                  <a:lnTo>
                    <a:pt x="3845" y="256"/>
                  </a:lnTo>
                  <a:lnTo>
                    <a:pt x="3805" y="259"/>
                  </a:lnTo>
                  <a:lnTo>
                    <a:pt x="3786" y="259"/>
                  </a:lnTo>
                  <a:lnTo>
                    <a:pt x="3769" y="259"/>
                  </a:lnTo>
                  <a:lnTo>
                    <a:pt x="3752" y="258"/>
                  </a:lnTo>
                  <a:lnTo>
                    <a:pt x="3738" y="258"/>
                  </a:lnTo>
                  <a:lnTo>
                    <a:pt x="3722" y="254"/>
                  </a:lnTo>
                  <a:lnTo>
                    <a:pt x="3709" y="252"/>
                  </a:lnTo>
                  <a:lnTo>
                    <a:pt x="3696" y="248"/>
                  </a:lnTo>
                  <a:lnTo>
                    <a:pt x="3685" y="246"/>
                  </a:lnTo>
                  <a:lnTo>
                    <a:pt x="3665" y="235"/>
                  </a:lnTo>
                  <a:lnTo>
                    <a:pt x="3649" y="223"/>
                  </a:lnTo>
                  <a:lnTo>
                    <a:pt x="3625" y="222"/>
                  </a:lnTo>
                  <a:lnTo>
                    <a:pt x="3510" y="208"/>
                  </a:lnTo>
                  <a:lnTo>
                    <a:pt x="3396" y="197"/>
                  </a:lnTo>
                  <a:lnTo>
                    <a:pt x="3337" y="192"/>
                  </a:lnTo>
                  <a:lnTo>
                    <a:pt x="3279" y="190"/>
                  </a:lnTo>
                  <a:lnTo>
                    <a:pt x="3164" y="186"/>
                  </a:lnTo>
                  <a:lnTo>
                    <a:pt x="3104" y="184"/>
                  </a:lnTo>
                  <a:lnTo>
                    <a:pt x="3045" y="184"/>
                  </a:lnTo>
                  <a:lnTo>
                    <a:pt x="2928" y="186"/>
                  </a:lnTo>
                  <a:lnTo>
                    <a:pt x="2808" y="191"/>
                  </a:lnTo>
                  <a:lnTo>
                    <a:pt x="2689" y="199"/>
                  </a:lnTo>
                  <a:lnTo>
                    <a:pt x="2677" y="198"/>
                  </a:lnTo>
                  <a:lnTo>
                    <a:pt x="2666" y="196"/>
                  </a:lnTo>
                  <a:lnTo>
                    <a:pt x="2604" y="175"/>
                  </a:lnTo>
                  <a:lnTo>
                    <a:pt x="2543" y="157"/>
                  </a:lnTo>
                  <a:lnTo>
                    <a:pt x="2420" y="124"/>
                  </a:lnTo>
                  <a:lnTo>
                    <a:pt x="2295" y="93"/>
                  </a:lnTo>
                  <a:lnTo>
                    <a:pt x="2171" y="68"/>
                  </a:lnTo>
                  <a:lnTo>
                    <a:pt x="2043" y="45"/>
                  </a:lnTo>
                  <a:lnTo>
                    <a:pt x="1916" y="29"/>
                  </a:lnTo>
                  <a:lnTo>
                    <a:pt x="1787" y="15"/>
                  </a:lnTo>
                  <a:lnTo>
                    <a:pt x="1658" y="7"/>
                  </a:lnTo>
                  <a:lnTo>
                    <a:pt x="1526" y="1"/>
                  </a:lnTo>
                  <a:lnTo>
                    <a:pt x="1394" y="0"/>
                  </a:lnTo>
                  <a:lnTo>
                    <a:pt x="1260" y="2"/>
                  </a:lnTo>
                  <a:lnTo>
                    <a:pt x="1127" y="11"/>
                  </a:lnTo>
                  <a:lnTo>
                    <a:pt x="990" y="20"/>
                  </a:lnTo>
                  <a:lnTo>
                    <a:pt x="853" y="36"/>
                  </a:lnTo>
                  <a:lnTo>
                    <a:pt x="783" y="44"/>
                  </a:lnTo>
                  <a:lnTo>
                    <a:pt x="715" y="55"/>
                  </a:lnTo>
                  <a:lnTo>
                    <a:pt x="645" y="66"/>
                  </a:lnTo>
                  <a:lnTo>
                    <a:pt x="577" y="7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15" name="Freeform 426"/>
            <p:cNvSpPr>
              <a:spLocks noEditPoints="1"/>
            </p:cNvSpPr>
            <p:nvPr/>
          </p:nvSpPr>
          <p:spPr bwMode="auto">
            <a:xfrm>
              <a:off x="10571" y="79"/>
              <a:ext cx="2732" cy="875"/>
            </a:xfrm>
            <a:custGeom>
              <a:avLst/>
              <a:gdLst>
                <a:gd name="T0" fmla="*/ 3160 w 8196"/>
                <a:gd name="T1" fmla="*/ 48 h 2624"/>
                <a:gd name="T2" fmla="*/ 1903 w 8196"/>
                <a:gd name="T3" fmla="*/ 399 h 2624"/>
                <a:gd name="T4" fmla="*/ 1676 w 8196"/>
                <a:gd name="T5" fmla="*/ 562 h 2624"/>
                <a:gd name="T6" fmla="*/ 1282 w 8196"/>
                <a:gd name="T7" fmla="*/ 804 h 2624"/>
                <a:gd name="T8" fmla="*/ 948 w 8196"/>
                <a:gd name="T9" fmla="*/ 986 h 2624"/>
                <a:gd name="T10" fmla="*/ 690 w 8196"/>
                <a:gd name="T11" fmla="*/ 1000 h 2624"/>
                <a:gd name="T12" fmla="*/ 296 w 8196"/>
                <a:gd name="T13" fmla="*/ 1022 h 2624"/>
                <a:gd name="T14" fmla="*/ 178 w 8196"/>
                <a:gd name="T15" fmla="*/ 1198 h 2624"/>
                <a:gd name="T16" fmla="*/ 451 w 8196"/>
                <a:gd name="T17" fmla="*/ 1235 h 2624"/>
                <a:gd name="T18" fmla="*/ 726 w 8196"/>
                <a:gd name="T19" fmla="*/ 1209 h 2624"/>
                <a:gd name="T20" fmla="*/ 868 w 8196"/>
                <a:gd name="T21" fmla="*/ 1164 h 2624"/>
                <a:gd name="T22" fmla="*/ 1106 w 8196"/>
                <a:gd name="T23" fmla="*/ 1077 h 2624"/>
                <a:gd name="T24" fmla="*/ 1727 w 8196"/>
                <a:gd name="T25" fmla="*/ 820 h 2624"/>
                <a:gd name="T26" fmla="*/ 2172 w 8196"/>
                <a:gd name="T27" fmla="*/ 569 h 2624"/>
                <a:gd name="T28" fmla="*/ 2278 w 8196"/>
                <a:gd name="T29" fmla="*/ 570 h 2624"/>
                <a:gd name="T30" fmla="*/ 2257 w 8196"/>
                <a:gd name="T31" fmla="*/ 1156 h 2624"/>
                <a:gd name="T32" fmla="*/ 1982 w 8196"/>
                <a:gd name="T33" fmla="*/ 1439 h 2624"/>
                <a:gd name="T34" fmla="*/ 1594 w 8196"/>
                <a:gd name="T35" fmla="*/ 1548 h 2624"/>
                <a:gd name="T36" fmla="*/ 1560 w 8196"/>
                <a:gd name="T37" fmla="*/ 1887 h 2624"/>
                <a:gd name="T38" fmla="*/ 1673 w 8196"/>
                <a:gd name="T39" fmla="*/ 2480 h 2624"/>
                <a:gd name="T40" fmla="*/ 2029 w 8196"/>
                <a:gd name="T41" fmla="*/ 2621 h 2624"/>
                <a:gd name="T42" fmla="*/ 2003 w 8196"/>
                <a:gd name="T43" fmla="*/ 2457 h 2624"/>
                <a:gd name="T44" fmla="*/ 1836 w 8196"/>
                <a:gd name="T45" fmla="*/ 2115 h 2624"/>
                <a:gd name="T46" fmla="*/ 1811 w 8196"/>
                <a:gd name="T47" fmla="*/ 1808 h 2624"/>
                <a:gd name="T48" fmla="*/ 2819 w 8196"/>
                <a:gd name="T49" fmla="*/ 1736 h 2624"/>
                <a:gd name="T50" fmla="*/ 3047 w 8196"/>
                <a:gd name="T51" fmla="*/ 1704 h 2624"/>
                <a:gd name="T52" fmla="*/ 3284 w 8196"/>
                <a:gd name="T53" fmla="*/ 1541 h 2624"/>
                <a:gd name="T54" fmla="*/ 3618 w 8196"/>
                <a:gd name="T55" fmla="*/ 908 h 2624"/>
                <a:gd name="T56" fmla="*/ 3668 w 8196"/>
                <a:gd name="T57" fmla="*/ 964 h 2624"/>
                <a:gd name="T58" fmla="*/ 3560 w 8196"/>
                <a:gd name="T59" fmla="*/ 1101 h 2624"/>
                <a:gd name="T60" fmla="*/ 3421 w 8196"/>
                <a:gd name="T61" fmla="*/ 1383 h 2624"/>
                <a:gd name="T62" fmla="*/ 4002 w 8196"/>
                <a:gd name="T63" fmla="*/ 1510 h 2624"/>
                <a:gd name="T64" fmla="*/ 4692 w 8196"/>
                <a:gd name="T65" fmla="*/ 1564 h 2624"/>
                <a:gd name="T66" fmla="*/ 5164 w 8196"/>
                <a:gd name="T67" fmla="*/ 1612 h 2624"/>
                <a:gd name="T68" fmla="*/ 5471 w 8196"/>
                <a:gd name="T69" fmla="*/ 2012 h 2624"/>
                <a:gd name="T70" fmla="*/ 5402 w 8196"/>
                <a:gd name="T71" fmla="*/ 2302 h 2624"/>
                <a:gd name="T72" fmla="*/ 5480 w 8196"/>
                <a:gd name="T73" fmla="*/ 2405 h 2624"/>
                <a:gd name="T74" fmla="*/ 5916 w 8196"/>
                <a:gd name="T75" fmla="*/ 2187 h 2624"/>
                <a:gd name="T76" fmla="*/ 5914 w 8196"/>
                <a:gd name="T77" fmla="*/ 1749 h 2624"/>
                <a:gd name="T78" fmla="*/ 5723 w 8196"/>
                <a:gd name="T79" fmla="*/ 1459 h 2624"/>
                <a:gd name="T80" fmla="*/ 6172 w 8196"/>
                <a:gd name="T81" fmla="*/ 1380 h 2624"/>
                <a:gd name="T82" fmla="*/ 6301 w 8196"/>
                <a:gd name="T83" fmla="*/ 1360 h 2624"/>
                <a:gd name="T84" fmla="*/ 6421 w 8196"/>
                <a:gd name="T85" fmla="*/ 1266 h 2624"/>
                <a:gd name="T86" fmla="*/ 6846 w 8196"/>
                <a:gd name="T87" fmla="*/ 1115 h 2624"/>
                <a:gd name="T88" fmla="*/ 7565 w 8196"/>
                <a:gd name="T89" fmla="*/ 1129 h 2624"/>
                <a:gd name="T90" fmla="*/ 7837 w 8196"/>
                <a:gd name="T91" fmla="*/ 1224 h 2624"/>
                <a:gd name="T92" fmla="*/ 8191 w 8196"/>
                <a:gd name="T93" fmla="*/ 1000 h 2624"/>
                <a:gd name="T94" fmla="*/ 7912 w 8196"/>
                <a:gd name="T95" fmla="*/ 553 h 2624"/>
                <a:gd name="T96" fmla="*/ 7620 w 8196"/>
                <a:gd name="T97" fmla="*/ 387 h 2624"/>
                <a:gd name="T98" fmla="*/ 7562 w 8196"/>
                <a:gd name="T99" fmla="*/ 314 h 2624"/>
                <a:gd name="T100" fmla="*/ 7572 w 8196"/>
                <a:gd name="T101" fmla="*/ 87 h 2624"/>
                <a:gd name="T102" fmla="*/ 7224 w 8196"/>
                <a:gd name="T103" fmla="*/ 241 h 2624"/>
                <a:gd name="T104" fmla="*/ 6292 w 8196"/>
                <a:gd name="T105" fmla="*/ 209 h 2624"/>
                <a:gd name="T106" fmla="*/ 5179 w 8196"/>
                <a:gd name="T107" fmla="*/ 147 h 2624"/>
                <a:gd name="T108" fmla="*/ 4213 w 8196"/>
                <a:gd name="T109" fmla="*/ 2 h 2624"/>
                <a:gd name="T110" fmla="*/ 6416 w 8196"/>
                <a:gd name="T111" fmla="*/ 916 h 2624"/>
                <a:gd name="T112" fmla="*/ 6360 w 8196"/>
                <a:gd name="T113" fmla="*/ 1152 h 2624"/>
                <a:gd name="T114" fmla="*/ 6271 w 8196"/>
                <a:gd name="T115" fmla="*/ 1181 h 2624"/>
                <a:gd name="T116" fmla="*/ 6323 w 8196"/>
                <a:gd name="T117" fmla="*/ 1045 h 2624"/>
                <a:gd name="T118" fmla="*/ 6290 w 8196"/>
                <a:gd name="T119" fmla="*/ 702 h 2624"/>
                <a:gd name="T120" fmla="*/ 5149 w 8196"/>
                <a:gd name="T121" fmla="*/ 1356 h 2624"/>
                <a:gd name="T122" fmla="*/ 5366 w 8196"/>
                <a:gd name="T123" fmla="*/ 1015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96" h="2624">
                  <a:moveTo>
                    <a:pt x="4044" y="2"/>
                  </a:moveTo>
                  <a:lnTo>
                    <a:pt x="4020" y="2"/>
                  </a:lnTo>
                  <a:lnTo>
                    <a:pt x="3943" y="0"/>
                  </a:lnTo>
                  <a:lnTo>
                    <a:pt x="3868" y="0"/>
                  </a:lnTo>
                  <a:lnTo>
                    <a:pt x="3791" y="0"/>
                  </a:lnTo>
                  <a:lnTo>
                    <a:pt x="3715" y="2"/>
                  </a:lnTo>
                  <a:lnTo>
                    <a:pt x="3637" y="4"/>
                  </a:lnTo>
                  <a:lnTo>
                    <a:pt x="3560" y="9"/>
                  </a:lnTo>
                  <a:lnTo>
                    <a:pt x="3481" y="14"/>
                  </a:lnTo>
                  <a:lnTo>
                    <a:pt x="3403" y="21"/>
                  </a:lnTo>
                  <a:lnTo>
                    <a:pt x="3322" y="29"/>
                  </a:lnTo>
                  <a:lnTo>
                    <a:pt x="3241" y="38"/>
                  </a:lnTo>
                  <a:lnTo>
                    <a:pt x="3160" y="48"/>
                  </a:lnTo>
                  <a:lnTo>
                    <a:pt x="3079" y="60"/>
                  </a:lnTo>
                  <a:lnTo>
                    <a:pt x="2996" y="72"/>
                  </a:lnTo>
                  <a:lnTo>
                    <a:pt x="2915" y="86"/>
                  </a:lnTo>
                  <a:lnTo>
                    <a:pt x="2831" y="102"/>
                  </a:lnTo>
                  <a:lnTo>
                    <a:pt x="2748" y="120"/>
                  </a:lnTo>
                  <a:lnTo>
                    <a:pt x="2724" y="122"/>
                  </a:lnTo>
                  <a:lnTo>
                    <a:pt x="2701" y="126"/>
                  </a:lnTo>
                  <a:lnTo>
                    <a:pt x="2302" y="253"/>
                  </a:lnTo>
                  <a:lnTo>
                    <a:pt x="2104" y="318"/>
                  </a:lnTo>
                  <a:lnTo>
                    <a:pt x="1908" y="386"/>
                  </a:lnTo>
                  <a:lnTo>
                    <a:pt x="1907" y="391"/>
                  </a:lnTo>
                  <a:lnTo>
                    <a:pt x="1906" y="396"/>
                  </a:lnTo>
                  <a:lnTo>
                    <a:pt x="1903" y="399"/>
                  </a:lnTo>
                  <a:lnTo>
                    <a:pt x="1902" y="399"/>
                  </a:lnTo>
                  <a:lnTo>
                    <a:pt x="1902" y="401"/>
                  </a:lnTo>
                  <a:lnTo>
                    <a:pt x="1902" y="403"/>
                  </a:lnTo>
                  <a:lnTo>
                    <a:pt x="1873" y="422"/>
                  </a:lnTo>
                  <a:lnTo>
                    <a:pt x="1859" y="432"/>
                  </a:lnTo>
                  <a:lnTo>
                    <a:pt x="1852" y="437"/>
                  </a:lnTo>
                  <a:lnTo>
                    <a:pt x="1846" y="443"/>
                  </a:lnTo>
                  <a:lnTo>
                    <a:pt x="1790" y="483"/>
                  </a:lnTo>
                  <a:lnTo>
                    <a:pt x="1733" y="522"/>
                  </a:lnTo>
                  <a:lnTo>
                    <a:pt x="1704" y="541"/>
                  </a:lnTo>
                  <a:lnTo>
                    <a:pt x="1690" y="551"/>
                  </a:lnTo>
                  <a:lnTo>
                    <a:pt x="1682" y="556"/>
                  </a:lnTo>
                  <a:lnTo>
                    <a:pt x="1676" y="562"/>
                  </a:lnTo>
                  <a:lnTo>
                    <a:pt x="1668" y="565"/>
                  </a:lnTo>
                  <a:lnTo>
                    <a:pt x="1661" y="570"/>
                  </a:lnTo>
                  <a:lnTo>
                    <a:pt x="1646" y="580"/>
                  </a:lnTo>
                  <a:lnTo>
                    <a:pt x="1618" y="599"/>
                  </a:lnTo>
                  <a:lnTo>
                    <a:pt x="1560" y="637"/>
                  </a:lnTo>
                  <a:lnTo>
                    <a:pt x="1442" y="713"/>
                  </a:lnTo>
                  <a:lnTo>
                    <a:pt x="1411" y="730"/>
                  </a:lnTo>
                  <a:lnTo>
                    <a:pt x="1403" y="733"/>
                  </a:lnTo>
                  <a:lnTo>
                    <a:pt x="1396" y="738"/>
                  </a:lnTo>
                  <a:lnTo>
                    <a:pt x="1381" y="748"/>
                  </a:lnTo>
                  <a:lnTo>
                    <a:pt x="1321" y="784"/>
                  </a:lnTo>
                  <a:lnTo>
                    <a:pt x="1290" y="800"/>
                  </a:lnTo>
                  <a:lnTo>
                    <a:pt x="1282" y="804"/>
                  </a:lnTo>
                  <a:lnTo>
                    <a:pt x="1274" y="809"/>
                  </a:lnTo>
                  <a:lnTo>
                    <a:pt x="1260" y="818"/>
                  </a:lnTo>
                  <a:lnTo>
                    <a:pt x="1200" y="854"/>
                  </a:lnTo>
                  <a:lnTo>
                    <a:pt x="1183" y="862"/>
                  </a:lnTo>
                  <a:lnTo>
                    <a:pt x="1175" y="865"/>
                  </a:lnTo>
                  <a:lnTo>
                    <a:pt x="1168" y="870"/>
                  </a:lnTo>
                  <a:lnTo>
                    <a:pt x="1136" y="887"/>
                  </a:lnTo>
                  <a:lnTo>
                    <a:pt x="1074" y="920"/>
                  </a:lnTo>
                  <a:lnTo>
                    <a:pt x="1057" y="928"/>
                  </a:lnTo>
                  <a:lnTo>
                    <a:pt x="1049" y="931"/>
                  </a:lnTo>
                  <a:lnTo>
                    <a:pt x="1042" y="936"/>
                  </a:lnTo>
                  <a:lnTo>
                    <a:pt x="1010" y="953"/>
                  </a:lnTo>
                  <a:lnTo>
                    <a:pt x="948" y="986"/>
                  </a:lnTo>
                  <a:lnTo>
                    <a:pt x="924" y="989"/>
                  </a:lnTo>
                  <a:lnTo>
                    <a:pt x="892" y="992"/>
                  </a:lnTo>
                  <a:lnTo>
                    <a:pt x="864" y="995"/>
                  </a:lnTo>
                  <a:lnTo>
                    <a:pt x="836" y="996"/>
                  </a:lnTo>
                  <a:lnTo>
                    <a:pt x="812" y="997"/>
                  </a:lnTo>
                  <a:lnTo>
                    <a:pt x="788" y="996"/>
                  </a:lnTo>
                  <a:lnTo>
                    <a:pt x="768" y="994"/>
                  </a:lnTo>
                  <a:lnTo>
                    <a:pt x="748" y="990"/>
                  </a:lnTo>
                  <a:lnTo>
                    <a:pt x="732" y="986"/>
                  </a:lnTo>
                  <a:lnTo>
                    <a:pt x="732" y="998"/>
                  </a:lnTo>
                  <a:lnTo>
                    <a:pt x="715" y="997"/>
                  </a:lnTo>
                  <a:lnTo>
                    <a:pt x="702" y="998"/>
                  </a:lnTo>
                  <a:lnTo>
                    <a:pt x="690" y="1000"/>
                  </a:lnTo>
                  <a:lnTo>
                    <a:pt x="682" y="1004"/>
                  </a:lnTo>
                  <a:lnTo>
                    <a:pt x="672" y="1009"/>
                  </a:lnTo>
                  <a:lnTo>
                    <a:pt x="666" y="1016"/>
                  </a:lnTo>
                  <a:lnTo>
                    <a:pt x="661" y="1024"/>
                  </a:lnTo>
                  <a:lnTo>
                    <a:pt x="660" y="1034"/>
                  </a:lnTo>
                  <a:lnTo>
                    <a:pt x="636" y="1033"/>
                  </a:lnTo>
                  <a:lnTo>
                    <a:pt x="589" y="1027"/>
                  </a:lnTo>
                  <a:lnTo>
                    <a:pt x="545" y="1024"/>
                  </a:lnTo>
                  <a:lnTo>
                    <a:pt x="500" y="1020"/>
                  </a:lnTo>
                  <a:lnTo>
                    <a:pt x="458" y="1019"/>
                  </a:lnTo>
                  <a:lnTo>
                    <a:pt x="376" y="1018"/>
                  </a:lnTo>
                  <a:lnTo>
                    <a:pt x="335" y="1019"/>
                  </a:lnTo>
                  <a:lnTo>
                    <a:pt x="296" y="1022"/>
                  </a:lnTo>
                  <a:lnTo>
                    <a:pt x="257" y="1025"/>
                  </a:lnTo>
                  <a:lnTo>
                    <a:pt x="220" y="1030"/>
                  </a:lnTo>
                  <a:lnTo>
                    <a:pt x="146" y="1043"/>
                  </a:lnTo>
                  <a:lnTo>
                    <a:pt x="110" y="1050"/>
                  </a:lnTo>
                  <a:lnTo>
                    <a:pt x="77" y="1060"/>
                  </a:lnTo>
                  <a:lnTo>
                    <a:pt x="12" y="1083"/>
                  </a:lnTo>
                  <a:lnTo>
                    <a:pt x="0" y="1083"/>
                  </a:lnTo>
                  <a:lnTo>
                    <a:pt x="24" y="1104"/>
                  </a:lnTo>
                  <a:lnTo>
                    <a:pt x="52" y="1126"/>
                  </a:lnTo>
                  <a:lnTo>
                    <a:pt x="80" y="1146"/>
                  </a:lnTo>
                  <a:lnTo>
                    <a:pt x="112" y="1165"/>
                  </a:lnTo>
                  <a:lnTo>
                    <a:pt x="143" y="1182"/>
                  </a:lnTo>
                  <a:lnTo>
                    <a:pt x="178" y="1198"/>
                  </a:lnTo>
                  <a:lnTo>
                    <a:pt x="214" y="1212"/>
                  </a:lnTo>
                  <a:lnTo>
                    <a:pt x="252" y="1227"/>
                  </a:lnTo>
                  <a:lnTo>
                    <a:pt x="276" y="1228"/>
                  </a:lnTo>
                  <a:lnTo>
                    <a:pt x="288" y="1228"/>
                  </a:lnTo>
                  <a:lnTo>
                    <a:pt x="294" y="1228"/>
                  </a:lnTo>
                  <a:lnTo>
                    <a:pt x="301" y="1229"/>
                  </a:lnTo>
                  <a:lnTo>
                    <a:pt x="328" y="1231"/>
                  </a:lnTo>
                  <a:lnTo>
                    <a:pt x="378" y="1234"/>
                  </a:lnTo>
                  <a:lnTo>
                    <a:pt x="402" y="1234"/>
                  </a:lnTo>
                  <a:lnTo>
                    <a:pt x="414" y="1234"/>
                  </a:lnTo>
                  <a:lnTo>
                    <a:pt x="420" y="1234"/>
                  </a:lnTo>
                  <a:lnTo>
                    <a:pt x="427" y="1235"/>
                  </a:lnTo>
                  <a:lnTo>
                    <a:pt x="451" y="1235"/>
                  </a:lnTo>
                  <a:lnTo>
                    <a:pt x="463" y="1235"/>
                  </a:lnTo>
                  <a:lnTo>
                    <a:pt x="469" y="1235"/>
                  </a:lnTo>
                  <a:lnTo>
                    <a:pt x="476" y="1236"/>
                  </a:lnTo>
                  <a:lnTo>
                    <a:pt x="523" y="1234"/>
                  </a:lnTo>
                  <a:lnTo>
                    <a:pt x="569" y="1231"/>
                  </a:lnTo>
                  <a:lnTo>
                    <a:pt x="590" y="1229"/>
                  </a:lnTo>
                  <a:lnTo>
                    <a:pt x="595" y="1228"/>
                  </a:lnTo>
                  <a:lnTo>
                    <a:pt x="601" y="1228"/>
                  </a:lnTo>
                  <a:lnTo>
                    <a:pt x="613" y="1228"/>
                  </a:lnTo>
                  <a:lnTo>
                    <a:pt x="656" y="1223"/>
                  </a:lnTo>
                  <a:lnTo>
                    <a:pt x="697" y="1216"/>
                  </a:lnTo>
                  <a:lnTo>
                    <a:pt x="716" y="1211"/>
                  </a:lnTo>
                  <a:lnTo>
                    <a:pt x="726" y="1209"/>
                  </a:lnTo>
                  <a:lnTo>
                    <a:pt x="731" y="1207"/>
                  </a:lnTo>
                  <a:lnTo>
                    <a:pt x="737" y="1207"/>
                  </a:lnTo>
                  <a:lnTo>
                    <a:pt x="775" y="1198"/>
                  </a:lnTo>
                  <a:lnTo>
                    <a:pt x="779" y="1195"/>
                  </a:lnTo>
                  <a:lnTo>
                    <a:pt x="784" y="1194"/>
                  </a:lnTo>
                  <a:lnTo>
                    <a:pt x="793" y="1192"/>
                  </a:lnTo>
                  <a:lnTo>
                    <a:pt x="812" y="1187"/>
                  </a:lnTo>
                  <a:lnTo>
                    <a:pt x="829" y="1180"/>
                  </a:lnTo>
                  <a:lnTo>
                    <a:pt x="833" y="1177"/>
                  </a:lnTo>
                  <a:lnTo>
                    <a:pt x="838" y="1176"/>
                  </a:lnTo>
                  <a:lnTo>
                    <a:pt x="847" y="1174"/>
                  </a:lnTo>
                  <a:lnTo>
                    <a:pt x="864" y="1167"/>
                  </a:lnTo>
                  <a:lnTo>
                    <a:pt x="868" y="1164"/>
                  </a:lnTo>
                  <a:lnTo>
                    <a:pt x="872" y="1163"/>
                  </a:lnTo>
                  <a:lnTo>
                    <a:pt x="882" y="1161"/>
                  </a:lnTo>
                  <a:lnTo>
                    <a:pt x="916" y="1146"/>
                  </a:lnTo>
                  <a:lnTo>
                    <a:pt x="923" y="1141"/>
                  </a:lnTo>
                  <a:lnTo>
                    <a:pt x="926" y="1139"/>
                  </a:lnTo>
                  <a:lnTo>
                    <a:pt x="931" y="1138"/>
                  </a:lnTo>
                  <a:lnTo>
                    <a:pt x="948" y="1131"/>
                  </a:lnTo>
                  <a:lnTo>
                    <a:pt x="953" y="1129"/>
                  </a:lnTo>
                  <a:lnTo>
                    <a:pt x="959" y="1129"/>
                  </a:lnTo>
                  <a:lnTo>
                    <a:pt x="971" y="1127"/>
                  </a:lnTo>
                  <a:lnTo>
                    <a:pt x="1049" y="1098"/>
                  </a:lnTo>
                  <a:lnTo>
                    <a:pt x="1087" y="1084"/>
                  </a:lnTo>
                  <a:lnTo>
                    <a:pt x="1106" y="1077"/>
                  </a:lnTo>
                  <a:lnTo>
                    <a:pt x="1116" y="1073"/>
                  </a:lnTo>
                  <a:lnTo>
                    <a:pt x="1127" y="1071"/>
                  </a:lnTo>
                  <a:lnTo>
                    <a:pt x="1204" y="1042"/>
                  </a:lnTo>
                  <a:lnTo>
                    <a:pt x="1282" y="1013"/>
                  </a:lnTo>
                  <a:lnTo>
                    <a:pt x="1356" y="982"/>
                  </a:lnTo>
                  <a:lnTo>
                    <a:pt x="1364" y="977"/>
                  </a:lnTo>
                  <a:lnTo>
                    <a:pt x="1374" y="973"/>
                  </a:lnTo>
                  <a:lnTo>
                    <a:pt x="1393" y="966"/>
                  </a:lnTo>
                  <a:lnTo>
                    <a:pt x="1432" y="952"/>
                  </a:lnTo>
                  <a:lnTo>
                    <a:pt x="1506" y="919"/>
                  </a:lnTo>
                  <a:lnTo>
                    <a:pt x="1582" y="888"/>
                  </a:lnTo>
                  <a:lnTo>
                    <a:pt x="1654" y="853"/>
                  </a:lnTo>
                  <a:lnTo>
                    <a:pt x="1727" y="820"/>
                  </a:lnTo>
                  <a:lnTo>
                    <a:pt x="1799" y="785"/>
                  </a:lnTo>
                  <a:lnTo>
                    <a:pt x="1871" y="750"/>
                  </a:lnTo>
                  <a:lnTo>
                    <a:pt x="1940" y="713"/>
                  </a:lnTo>
                  <a:lnTo>
                    <a:pt x="2010" y="677"/>
                  </a:lnTo>
                  <a:lnTo>
                    <a:pt x="2044" y="658"/>
                  </a:lnTo>
                  <a:lnTo>
                    <a:pt x="2060" y="648"/>
                  </a:lnTo>
                  <a:lnTo>
                    <a:pt x="2069" y="643"/>
                  </a:lnTo>
                  <a:lnTo>
                    <a:pt x="2078" y="640"/>
                  </a:lnTo>
                  <a:lnTo>
                    <a:pt x="2148" y="602"/>
                  </a:lnTo>
                  <a:lnTo>
                    <a:pt x="2153" y="601"/>
                  </a:lnTo>
                  <a:lnTo>
                    <a:pt x="2156" y="601"/>
                  </a:lnTo>
                  <a:lnTo>
                    <a:pt x="2161" y="599"/>
                  </a:lnTo>
                  <a:lnTo>
                    <a:pt x="2172" y="569"/>
                  </a:lnTo>
                  <a:lnTo>
                    <a:pt x="2188" y="543"/>
                  </a:lnTo>
                  <a:lnTo>
                    <a:pt x="2203" y="519"/>
                  </a:lnTo>
                  <a:lnTo>
                    <a:pt x="2222" y="499"/>
                  </a:lnTo>
                  <a:lnTo>
                    <a:pt x="2242" y="479"/>
                  </a:lnTo>
                  <a:lnTo>
                    <a:pt x="2264" y="462"/>
                  </a:lnTo>
                  <a:lnTo>
                    <a:pt x="2288" y="446"/>
                  </a:lnTo>
                  <a:lnTo>
                    <a:pt x="2316" y="434"/>
                  </a:lnTo>
                  <a:lnTo>
                    <a:pt x="2314" y="458"/>
                  </a:lnTo>
                  <a:lnTo>
                    <a:pt x="2308" y="482"/>
                  </a:lnTo>
                  <a:lnTo>
                    <a:pt x="2302" y="506"/>
                  </a:lnTo>
                  <a:lnTo>
                    <a:pt x="2294" y="528"/>
                  </a:lnTo>
                  <a:lnTo>
                    <a:pt x="2287" y="551"/>
                  </a:lnTo>
                  <a:lnTo>
                    <a:pt x="2278" y="570"/>
                  </a:lnTo>
                  <a:lnTo>
                    <a:pt x="2268" y="590"/>
                  </a:lnTo>
                  <a:lnTo>
                    <a:pt x="2256" y="608"/>
                  </a:lnTo>
                  <a:lnTo>
                    <a:pt x="2244" y="626"/>
                  </a:lnTo>
                  <a:lnTo>
                    <a:pt x="2244" y="650"/>
                  </a:lnTo>
                  <a:lnTo>
                    <a:pt x="2242" y="716"/>
                  </a:lnTo>
                  <a:lnTo>
                    <a:pt x="2242" y="782"/>
                  </a:lnTo>
                  <a:lnTo>
                    <a:pt x="2243" y="846"/>
                  </a:lnTo>
                  <a:lnTo>
                    <a:pt x="2246" y="911"/>
                  </a:lnTo>
                  <a:lnTo>
                    <a:pt x="2249" y="972"/>
                  </a:lnTo>
                  <a:lnTo>
                    <a:pt x="2254" y="1034"/>
                  </a:lnTo>
                  <a:lnTo>
                    <a:pt x="2260" y="1095"/>
                  </a:lnTo>
                  <a:lnTo>
                    <a:pt x="2268" y="1155"/>
                  </a:lnTo>
                  <a:lnTo>
                    <a:pt x="2257" y="1156"/>
                  </a:lnTo>
                  <a:lnTo>
                    <a:pt x="2251" y="1161"/>
                  </a:lnTo>
                  <a:lnTo>
                    <a:pt x="2240" y="1170"/>
                  </a:lnTo>
                  <a:lnTo>
                    <a:pt x="2231" y="1181"/>
                  </a:lnTo>
                  <a:lnTo>
                    <a:pt x="2212" y="1203"/>
                  </a:lnTo>
                  <a:lnTo>
                    <a:pt x="2173" y="1246"/>
                  </a:lnTo>
                  <a:lnTo>
                    <a:pt x="2162" y="1255"/>
                  </a:lnTo>
                  <a:lnTo>
                    <a:pt x="2153" y="1266"/>
                  </a:lnTo>
                  <a:lnTo>
                    <a:pt x="2134" y="1288"/>
                  </a:lnTo>
                  <a:lnTo>
                    <a:pt x="2095" y="1330"/>
                  </a:lnTo>
                  <a:lnTo>
                    <a:pt x="2054" y="1369"/>
                  </a:lnTo>
                  <a:lnTo>
                    <a:pt x="2015" y="1410"/>
                  </a:lnTo>
                  <a:lnTo>
                    <a:pt x="1993" y="1429"/>
                  </a:lnTo>
                  <a:lnTo>
                    <a:pt x="1982" y="1439"/>
                  </a:lnTo>
                  <a:lnTo>
                    <a:pt x="1973" y="1450"/>
                  </a:lnTo>
                  <a:lnTo>
                    <a:pt x="1932" y="1491"/>
                  </a:lnTo>
                  <a:lnTo>
                    <a:pt x="1908" y="1491"/>
                  </a:lnTo>
                  <a:lnTo>
                    <a:pt x="1864" y="1492"/>
                  </a:lnTo>
                  <a:lnTo>
                    <a:pt x="1822" y="1495"/>
                  </a:lnTo>
                  <a:lnTo>
                    <a:pt x="1781" y="1499"/>
                  </a:lnTo>
                  <a:lnTo>
                    <a:pt x="1742" y="1505"/>
                  </a:lnTo>
                  <a:lnTo>
                    <a:pt x="1703" y="1511"/>
                  </a:lnTo>
                  <a:lnTo>
                    <a:pt x="1666" y="1519"/>
                  </a:lnTo>
                  <a:lnTo>
                    <a:pt x="1630" y="1528"/>
                  </a:lnTo>
                  <a:lnTo>
                    <a:pt x="1596" y="1539"/>
                  </a:lnTo>
                  <a:lnTo>
                    <a:pt x="1595" y="1543"/>
                  </a:lnTo>
                  <a:lnTo>
                    <a:pt x="1594" y="1548"/>
                  </a:lnTo>
                  <a:lnTo>
                    <a:pt x="1591" y="1552"/>
                  </a:lnTo>
                  <a:lnTo>
                    <a:pt x="1590" y="1557"/>
                  </a:lnTo>
                  <a:lnTo>
                    <a:pt x="1560" y="1587"/>
                  </a:lnTo>
                  <a:lnTo>
                    <a:pt x="1547" y="1604"/>
                  </a:lnTo>
                  <a:lnTo>
                    <a:pt x="1536" y="1623"/>
                  </a:lnTo>
                  <a:lnTo>
                    <a:pt x="1516" y="1662"/>
                  </a:lnTo>
                  <a:lnTo>
                    <a:pt x="1500" y="1707"/>
                  </a:lnTo>
                  <a:lnTo>
                    <a:pt x="1501" y="1718"/>
                  </a:lnTo>
                  <a:lnTo>
                    <a:pt x="1505" y="1728"/>
                  </a:lnTo>
                  <a:lnTo>
                    <a:pt x="1519" y="1766"/>
                  </a:lnTo>
                  <a:lnTo>
                    <a:pt x="1534" y="1805"/>
                  </a:lnTo>
                  <a:lnTo>
                    <a:pt x="1547" y="1845"/>
                  </a:lnTo>
                  <a:lnTo>
                    <a:pt x="1560" y="1887"/>
                  </a:lnTo>
                  <a:lnTo>
                    <a:pt x="1571" y="1928"/>
                  </a:lnTo>
                  <a:lnTo>
                    <a:pt x="1583" y="1971"/>
                  </a:lnTo>
                  <a:lnTo>
                    <a:pt x="1592" y="2014"/>
                  </a:lnTo>
                  <a:lnTo>
                    <a:pt x="1603" y="2060"/>
                  </a:lnTo>
                  <a:lnTo>
                    <a:pt x="1610" y="2104"/>
                  </a:lnTo>
                  <a:lnTo>
                    <a:pt x="1618" y="2151"/>
                  </a:lnTo>
                  <a:lnTo>
                    <a:pt x="1624" y="2198"/>
                  </a:lnTo>
                  <a:lnTo>
                    <a:pt x="1630" y="2247"/>
                  </a:lnTo>
                  <a:lnTo>
                    <a:pt x="1638" y="2347"/>
                  </a:lnTo>
                  <a:lnTo>
                    <a:pt x="1644" y="2451"/>
                  </a:lnTo>
                  <a:lnTo>
                    <a:pt x="1645" y="2461"/>
                  </a:lnTo>
                  <a:lnTo>
                    <a:pt x="1649" y="2465"/>
                  </a:lnTo>
                  <a:lnTo>
                    <a:pt x="1673" y="2480"/>
                  </a:lnTo>
                  <a:lnTo>
                    <a:pt x="1692" y="2497"/>
                  </a:lnTo>
                  <a:lnTo>
                    <a:pt x="1708" y="2513"/>
                  </a:lnTo>
                  <a:lnTo>
                    <a:pt x="1720" y="2531"/>
                  </a:lnTo>
                  <a:lnTo>
                    <a:pt x="1726" y="2549"/>
                  </a:lnTo>
                  <a:lnTo>
                    <a:pt x="1728" y="2570"/>
                  </a:lnTo>
                  <a:lnTo>
                    <a:pt x="1726" y="2590"/>
                  </a:lnTo>
                  <a:lnTo>
                    <a:pt x="1720" y="2613"/>
                  </a:lnTo>
                  <a:lnTo>
                    <a:pt x="1740" y="2619"/>
                  </a:lnTo>
                  <a:lnTo>
                    <a:pt x="1777" y="2620"/>
                  </a:lnTo>
                  <a:lnTo>
                    <a:pt x="1817" y="2623"/>
                  </a:lnTo>
                  <a:lnTo>
                    <a:pt x="1900" y="2624"/>
                  </a:lnTo>
                  <a:lnTo>
                    <a:pt x="1985" y="2623"/>
                  </a:lnTo>
                  <a:lnTo>
                    <a:pt x="2029" y="2621"/>
                  </a:lnTo>
                  <a:lnTo>
                    <a:pt x="2076" y="2620"/>
                  </a:lnTo>
                  <a:lnTo>
                    <a:pt x="2100" y="2619"/>
                  </a:lnTo>
                  <a:lnTo>
                    <a:pt x="2088" y="2577"/>
                  </a:lnTo>
                  <a:lnTo>
                    <a:pt x="2081" y="2558"/>
                  </a:lnTo>
                  <a:lnTo>
                    <a:pt x="2075" y="2542"/>
                  </a:lnTo>
                  <a:lnTo>
                    <a:pt x="2066" y="2525"/>
                  </a:lnTo>
                  <a:lnTo>
                    <a:pt x="2059" y="2512"/>
                  </a:lnTo>
                  <a:lnTo>
                    <a:pt x="2051" y="2499"/>
                  </a:lnTo>
                  <a:lnTo>
                    <a:pt x="2044" y="2488"/>
                  </a:lnTo>
                  <a:lnTo>
                    <a:pt x="2033" y="2477"/>
                  </a:lnTo>
                  <a:lnTo>
                    <a:pt x="2023" y="2469"/>
                  </a:lnTo>
                  <a:lnTo>
                    <a:pt x="2012" y="2462"/>
                  </a:lnTo>
                  <a:lnTo>
                    <a:pt x="2003" y="2457"/>
                  </a:lnTo>
                  <a:lnTo>
                    <a:pt x="1991" y="2452"/>
                  </a:lnTo>
                  <a:lnTo>
                    <a:pt x="1980" y="2450"/>
                  </a:lnTo>
                  <a:lnTo>
                    <a:pt x="1956" y="2450"/>
                  </a:lnTo>
                  <a:lnTo>
                    <a:pt x="1932" y="2451"/>
                  </a:lnTo>
                  <a:lnTo>
                    <a:pt x="1902" y="2443"/>
                  </a:lnTo>
                  <a:lnTo>
                    <a:pt x="1889" y="2437"/>
                  </a:lnTo>
                  <a:lnTo>
                    <a:pt x="1878" y="2432"/>
                  </a:lnTo>
                  <a:lnTo>
                    <a:pt x="1858" y="2417"/>
                  </a:lnTo>
                  <a:lnTo>
                    <a:pt x="1842" y="2399"/>
                  </a:lnTo>
                  <a:lnTo>
                    <a:pt x="1837" y="2390"/>
                  </a:lnTo>
                  <a:lnTo>
                    <a:pt x="1836" y="2379"/>
                  </a:lnTo>
                  <a:lnTo>
                    <a:pt x="1836" y="2247"/>
                  </a:lnTo>
                  <a:lnTo>
                    <a:pt x="1836" y="2115"/>
                  </a:lnTo>
                  <a:lnTo>
                    <a:pt x="1836" y="2091"/>
                  </a:lnTo>
                  <a:lnTo>
                    <a:pt x="1825" y="2075"/>
                  </a:lnTo>
                  <a:lnTo>
                    <a:pt x="1817" y="2061"/>
                  </a:lnTo>
                  <a:lnTo>
                    <a:pt x="1804" y="2031"/>
                  </a:lnTo>
                  <a:lnTo>
                    <a:pt x="1793" y="1998"/>
                  </a:lnTo>
                  <a:lnTo>
                    <a:pt x="1788" y="1967"/>
                  </a:lnTo>
                  <a:lnTo>
                    <a:pt x="1786" y="1949"/>
                  </a:lnTo>
                  <a:lnTo>
                    <a:pt x="1786" y="1932"/>
                  </a:lnTo>
                  <a:lnTo>
                    <a:pt x="1789" y="1898"/>
                  </a:lnTo>
                  <a:lnTo>
                    <a:pt x="1796" y="1862"/>
                  </a:lnTo>
                  <a:lnTo>
                    <a:pt x="1808" y="1826"/>
                  </a:lnTo>
                  <a:lnTo>
                    <a:pt x="1811" y="1814"/>
                  </a:lnTo>
                  <a:lnTo>
                    <a:pt x="1811" y="1808"/>
                  </a:lnTo>
                  <a:lnTo>
                    <a:pt x="1812" y="1803"/>
                  </a:lnTo>
                  <a:lnTo>
                    <a:pt x="1921" y="1805"/>
                  </a:lnTo>
                  <a:lnTo>
                    <a:pt x="2032" y="1806"/>
                  </a:lnTo>
                  <a:lnTo>
                    <a:pt x="2143" y="1804"/>
                  </a:lnTo>
                  <a:lnTo>
                    <a:pt x="2256" y="1800"/>
                  </a:lnTo>
                  <a:lnTo>
                    <a:pt x="2369" y="1792"/>
                  </a:lnTo>
                  <a:lnTo>
                    <a:pt x="2483" y="1784"/>
                  </a:lnTo>
                  <a:lnTo>
                    <a:pt x="2598" y="1772"/>
                  </a:lnTo>
                  <a:lnTo>
                    <a:pt x="2714" y="1758"/>
                  </a:lnTo>
                  <a:lnTo>
                    <a:pt x="2818" y="1743"/>
                  </a:lnTo>
                  <a:lnTo>
                    <a:pt x="2818" y="1742"/>
                  </a:lnTo>
                  <a:lnTo>
                    <a:pt x="2819" y="1739"/>
                  </a:lnTo>
                  <a:lnTo>
                    <a:pt x="2819" y="1736"/>
                  </a:lnTo>
                  <a:lnTo>
                    <a:pt x="2820" y="1731"/>
                  </a:lnTo>
                  <a:lnTo>
                    <a:pt x="2856" y="1731"/>
                  </a:lnTo>
                  <a:lnTo>
                    <a:pt x="2892" y="1730"/>
                  </a:lnTo>
                  <a:lnTo>
                    <a:pt x="2927" y="1727"/>
                  </a:lnTo>
                  <a:lnTo>
                    <a:pt x="2960" y="1725"/>
                  </a:lnTo>
                  <a:lnTo>
                    <a:pt x="2968" y="1722"/>
                  </a:lnTo>
                  <a:lnTo>
                    <a:pt x="2969" y="1721"/>
                  </a:lnTo>
                  <a:lnTo>
                    <a:pt x="2971" y="1721"/>
                  </a:lnTo>
                  <a:lnTo>
                    <a:pt x="2976" y="1721"/>
                  </a:lnTo>
                  <a:lnTo>
                    <a:pt x="2993" y="1719"/>
                  </a:lnTo>
                  <a:lnTo>
                    <a:pt x="3025" y="1712"/>
                  </a:lnTo>
                  <a:lnTo>
                    <a:pt x="3040" y="1707"/>
                  </a:lnTo>
                  <a:lnTo>
                    <a:pt x="3047" y="1704"/>
                  </a:lnTo>
                  <a:lnTo>
                    <a:pt x="3048" y="1703"/>
                  </a:lnTo>
                  <a:lnTo>
                    <a:pt x="3050" y="1703"/>
                  </a:lnTo>
                  <a:lnTo>
                    <a:pt x="3055" y="1703"/>
                  </a:lnTo>
                  <a:lnTo>
                    <a:pt x="3084" y="1694"/>
                  </a:lnTo>
                  <a:lnTo>
                    <a:pt x="3110" y="1682"/>
                  </a:lnTo>
                  <a:lnTo>
                    <a:pt x="3137" y="1670"/>
                  </a:lnTo>
                  <a:lnTo>
                    <a:pt x="3161" y="1655"/>
                  </a:lnTo>
                  <a:lnTo>
                    <a:pt x="3185" y="1641"/>
                  </a:lnTo>
                  <a:lnTo>
                    <a:pt x="3193" y="1636"/>
                  </a:lnTo>
                  <a:lnTo>
                    <a:pt x="3204" y="1635"/>
                  </a:lnTo>
                  <a:lnTo>
                    <a:pt x="3241" y="1587"/>
                  </a:lnTo>
                  <a:lnTo>
                    <a:pt x="3282" y="1545"/>
                  </a:lnTo>
                  <a:lnTo>
                    <a:pt x="3284" y="1541"/>
                  </a:lnTo>
                  <a:lnTo>
                    <a:pt x="3289" y="1540"/>
                  </a:lnTo>
                  <a:lnTo>
                    <a:pt x="3300" y="1539"/>
                  </a:lnTo>
                  <a:lnTo>
                    <a:pt x="3336" y="1444"/>
                  </a:lnTo>
                  <a:lnTo>
                    <a:pt x="3374" y="1353"/>
                  </a:lnTo>
                  <a:lnTo>
                    <a:pt x="3452" y="1165"/>
                  </a:lnTo>
                  <a:lnTo>
                    <a:pt x="3535" y="984"/>
                  </a:lnTo>
                  <a:lnTo>
                    <a:pt x="3535" y="980"/>
                  </a:lnTo>
                  <a:lnTo>
                    <a:pt x="3536" y="978"/>
                  </a:lnTo>
                  <a:lnTo>
                    <a:pt x="3539" y="973"/>
                  </a:lnTo>
                  <a:lnTo>
                    <a:pt x="3539" y="967"/>
                  </a:lnTo>
                  <a:lnTo>
                    <a:pt x="3540" y="962"/>
                  </a:lnTo>
                  <a:lnTo>
                    <a:pt x="3577" y="934"/>
                  </a:lnTo>
                  <a:lnTo>
                    <a:pt x="3618" y="908"/>
                  </a:lnTo>
                  <a:lnTo>
                    <a:pt x="3638" y="896"/>
                  </a:lnTo>
                  <a:lnTo>
                    <a:pt x="3661" y="887"/>
                  </a:lnTo>
                  <a:lnTo>
                    <a:pt x="3684" y="877"/>
                  </a:lnTo>
                  <a:lnTo>
                    <a:pt x="3709" y="870"/>
                  </a:lnTo>
                  <a:lnTo>
                    <a:pt x="3732" y="866"/>
                  </a:lnTo>
                  <a:lnTo>
                    <a:pt x="3725" y="887"/>
                  </a:lnTo>
                  <a:lnTo>
                    <a:pt x="3716" y="906"/>
                  </a:lnTo>
                  <a:lnTo>
                    <a:pt x="3707" y="923"/>
                  </a:lnTo>
                  <a:lnTo>
                    <a:pt x="3701" y="930"/>
                  </a:lnTo>
                  <a:lnTo>
                    <a:pt x="3696" y="938"/>
                  </a:lnTo>
                  <a:lnTo>
                    <a:pt x="3689" y="944"/>
                  </a:lnTo>
                  <a:lnTo>
                    <a:pt x="3683" y="952"/>
                  </a:lnTo>
                  <a:lnTo>
                    <a:pt x="3668" y="964"/>
                  </a:lnTo>
                  <a:lnTo>
                    <a:pt x="3652" y="973"/>
                  </a:lnTo>
                  <a:lnTo>
                    <a:pt x="3635" y="983"/>
                  </a:lnTo>
                  <a:lnTo>
                    <a:pt x="3623" y="985"/>
                  </a:lnTo>
                  <a:lnTo>
                    <a:pt x="3617" y="985"/>
                  </a:lnTo>
                  <a:lnTo>
                    <a:pt x="3612" y="986"/>
                  </a:lnTo>
                  <a:lnTo>
                    <a:pt x="3610" y="1006"/>
                  </a:lnTo>
                  <a:lnTo>
                    <a:pt x="3607" y="1024"/>
                  </a:lnTo>
                  <a:lnTo>
                    <a:pt x="3602" y="1040"/>
                  </a:lnTo>
                  <a:lnTo>
                    <a:pt x="3598" y="1056"/>
                  </a:lnTo>
                  <a:lnTo>
                    <a:pt x="3590" y="1069"/>
                  </a:lnTo>
                  <a:lnTo>
                    <a:pt x="3582" y="1081"/>
                  </a:lnTo>
                  <a:lnTo>
                    <a:pt x="3571" y="1091"/>
                  </a:lnTo>
                  <a:lnTo>
                    <a:pt x="3560" y="1101"/>
                  </a:lnTo>
                  <a:lnTo>
                    <a:pt x="3551" y="1104"/>
                  </a:lnTo>
                  <a:lnTo>
                    <a:pt x="3547" y="1104"/>
                  </a:lnTo>
                  <a:lnTo>
                    <a:pt x="3545" y="1105"/>
                  </a:lnTo>
                  <a:lnTo>
                    <a:pt x="3540" y="1107"/>
                  </a:lnTo>
                  <a:lnTo>
                    <a:pt x="3511" y="1174"/>
                  </a:lnTo>
                  <a:lnTo>
                    <a:pt x="3484" y="1241"/>
                  </a:lnTo>
                  <a:lnTo>
                    <a:pt x="3479" y="1248"/>
                  </a:lnTo>
                  <a:lnTo>
                    <a:pt x="3476" y="1252"/>
                  </a:lnTo>
                  <a:lnTo>
                    <a:pt x="3475" y="1257"/>
                  </a:lnTo>
                  <a:lnTo>
                    <a:pt x="3468" y="1273"/>
                  </a:lnTo>
                  <a:lnTo>
                    <a:pt x="3454" y="1307"/>
                  </a:lnTo>
                  <a:lnTo>
                    <a:pt x="3425" y="1373"/>
                  </a:lnTo>
                  <a:lnTo>
                    <a:pt x="3421" y="1383"/>
                  </a:lnTo>
                  <a:lnTo>
                    <a:pt x="3420" y="1395"/>
                  </a:lnTo>
                  <a:lnTo>
                    <a:pt x="3466" y="1410"/>
                  </a:lnTo>
                  <a:lnTo>
                    <a:pt x="3515" y="1425"/>
                  </a:lnTo>
                  <a:lnTo>
                    <a:pt x="3565" y="1437"/>
                  </a:lnTo>
                  <a:lnTo>
                    <a:pt x="3619" y="1447"/>
                  </a:lnTo>
                  <a:lnTo>
                    <a:pt x="3673" y="1455"/>
                  </a:lnTo>
                  <a:lnTo>
                    <a:pt x="3731" y="1461"/>
                  </a:lnTo>
                  <a:lnTo>
                    <a:pt x="3790" y="1464"/>
                  </a:lnTo>
                  <a:lnTo>
                    <a:pt x="3852" y="1467"/>
                  </a:lnTo>
                  <a:lnTo>
                    <a:pt x="3876" y="1467"/>
                  </a:lnTo>
                  <a:lnTo>
                    <a:pt x="3937" y="1489"/>
                  </a:lnTo>
                  <a:lnTo>
                    <a:pt x="3968" y="1499"/>
                  </a:lnTo>
                  <a:lnTo>
                    <a:pt x="4002" y="1510"/>
                  </a:lnTo>
                  <a:lnTo>
                    <a:pt x="4070" y="1527"/>
                  </a:lnTo>
                  <a:lnTo>
                    <a:pt x="4105" y="1534"/>
                  </a:lnTo>
                  <a:lnTo>
                    <a:pt x="4142" y="1542"/>
                  </a:lnTo>
                  <a:lnTo>
                    <a:pt x="4216" y="1553"/>
                  </a:lnTo>
                  <a:lnTo>
                    <a:pt x="4253" y="1558"/>
                  </a:lnTo>
                  <a:lnTo>
                    <a:pt x="4292" y="1563"/>
                  </a:lnTo>
                  <a:lnTo>
                    <a:pt x="4373" y="1567"/>
                  </a:lnTo>
                  <a:lnTo>
                    <a:pt x="4414" y="1569"/>
                  </a:lnTo>
                  <a:lnTo>
                    <a:pt x="4457" y="1571"/>
                  </a:lnTo>
                  <a:lnTo>
                    <a:pt x="4513" y="1570"/>
                  </a:lnTo>
                  <a:lnTo>
                    <a:pt x="4572" y="1569"/>
                  </a:lnTo>
                  <a:lnTo>
                    <a:pt x="4631" y="1566"/>
                  </a:lnTo>
                  <a:lnTo>
                    <a:pt x="4692" y="1564"/>
                  </a:lnTo>
                  <a:lnTo>
                    <a:pt x="4716" y="1563"/>
                  </a:lnTo>
                  <a:lnTo>
                    <a:pt x="4746" y="1549"/>
                  </a:lnTo>
                  <a:lnTo>
                    <a:pt x="4778" y="1539"/>
                  </a:lnTo>
                  <a:lnTo>
                    <a:pt x="4812" y="1528"/>
                  </a:lnTo>
                  <a:lnTo>
                    <a:pt x="4848" y="1519"/>
                  </a:lnTo>
                  <a:lnTo>
                    <a:pt x="4860" y="1563"/>
                  </a:lnTo>
                  <a:lnTo>
                    <a:pt x="4884" y="1563"/>
                  </a:lnTo>
                  <a:lnTo>
                    <a:pt x="5100" y="1563"/>
                  </a:lnTo>
                  <a:lnTo>
                    <a:pt x="5111" y="1564"/>
                  </a:lnTo>
                  <a:lnTo>
                    <a:pt x="5122" y="1567"/>
                  </a:lnTo>
                  <a:lnTo>
                    <a:pt x="5138" y="1578"/>
                  </a:lnTo>
                  <a:lnTo>
                    <a:pt x="5153" y="1594"/>
                  </a:lnTo>
                  <a:lnTo>
                    <a:pt x="5164" y="1612"/>
                  </a:lnTo>
                  <a:lnTo>
                    <a:pt x="5172" y="1635"/>
                  </a:lnTo>
                  <a:lnTo>
                    <a:pt x="5173" y="1659"/>
                  </a:lnTo>
                  <a:lnTo>
                    <a:pt x="5178" y="1697"/>
                  </a:lnTo>
                  <a:lnTo>
                    <a:pt x="5185" y="1737"/>
                  </a:lnTo>
                  <a:lnTo>
                    <a:pt x="5203" y="1811"/>
                  </a:lnTo>
                  <a:lnTo>
                    <a:pt x="5224" y="1881"/>
                  </a:lnTo>
                  <a:lnTo>
                    <a:pt x="5236" y="1913"/>
                  </a:lnTo>
                  <a:lnTo>
                    <a:pt x="5250" y="1947"/>
                  </a:lnTo>
                  <a:lnTo>
                    <a:pt x="5322" y="1916"/>
                  </a:lnTo>
                  <a:lnTo>
                    <a:pt x="5358" y="1946"/>
                  </a:lnTo>
                  <a:lnTo>
                    <a:pt x="5395" y="1972"/>
                  </a:lnTo>
                  <a:lnTo>
                    <a:pt x="5432" y="1994"/>
                  </a:lnTo>
                  <a:lnTo>
                    <a:pt x="5471" y="2012"/>
                  </a:lnTo>
                  <a:lnTo>
                    <a:pt x="5509" y="2025"/>
                  </a:lnTo>
                  <a:lnTo>
                    <a:pt x="5548" y="2034"/>
                  </a:lnTo>
                  <a:lnTo>
                    <a:pt x="5587" y="2040"/>
                  </a:lnTo>
                  <a:lnTo>
                    <a:pt x="5628" y="2043"/>
                  </a:lnTo>
                  <a:lnTo>
                    <a:pt x="5640" y="2043"/>
                  </a:lnTo>
                  <a:lnTo>
                    <a:pt x="5699" y="2019"/>
                  </a:lnTo>
                  <a:lnTo>
                    <a:pt x="5700" y="2043"/>
                  </a:lnTo>
                  <a:lnTo>
                    <a:pt x="5668" y="2074"/>
                  </a:lnTo>
                  <a:lnTo>
                    <a:pt x="5603" y="2132"/>
                  </a:lnTo>
                  <a:lnTo>
                    <a:pt x="5538" y="2189"/>
                  </a:lnTo>
                  <a:lnTo>
                    <a:pt x="5472" y="2245"/>
                  </a:lnTo>
                  <a:lnTo>
                    <a:pt x="5407" y="2301"/>
                  </a:lnTo>
                  <a:lnTo>
                    <a:pt x="5402" y="2302"/>
                  </a:lnTo>
                  <a:lnTo>
                    <a:pt x="5399" y="2305"/>
                  </a:lnTo>
                  <a:lnTo>
                    <a:pt x="5395" y="2305"/>
                  </a:lnTo>
                  <a:lnTo>
                    <a:pt x="5393" y="2306"/>
                  </a:lnTo>
                  <a:lnTo>
                    <a:pt x="5388" y="2307"/>
                  </a:lnTo>
                  <a:lnTo>
                    <a:pt x="5388" y="2336"/>
                  </a:lnTo>
                  <a:lnTo>
                    <a:pt x="5390" y="2366"/>
                  </a:lnTo>
                  <a:lnTo>
                    <a:pt x="5394" y="2395"/>
                  </a:lnTo>
                  <a:lnTo>
                    <a:pt x="5400" y="2425"/>
                  </a:lnTo>
                  <a:lnTo>
                    <a:pt x="5402" y="2426"/>
                  </a:lnTo>
                  <a:lnTo>
                    <a:pt x="5406" y="2426"/>
                  </a:lnTo>
                  <a:lnTo>
                    <a:pt x="5412" y="2427"/>
                  </a:lnTo>
                  <a:lnTo>
                    <a:pt x="5458" y="2413"/>
                  </a:lnTo>
                  <a:lnTo>
                    <a:pt x="5480" y="2405"/>
                  </a:lnTo>
                  <a:lnTo>
                    <a:pt x="5504" y="2399"/>
                  </a:lnTo>
                  <a:lnTo>
                    <a:pt x="5550" y="2385"/>
                  </a:lnTo>
                  <a:lnTo>
                    <a:pt x="5573" y="2378"/>
                  </a:lnTo>
                  <a:lnTo>
                    <a:pt x="5597" y="2372"/>
                  </a:lnTo>
                  <a:lnTo>
                    <a:pt x="5686" y="2342"/>
                  </a:lnTo>
                  <a:lnTo>
                    <a:pt x="5773" y="2311"/>
                  </a:lnTo>
                  <a:lnTo>
                    <a:pt x="5796" y="2307"/>
                  </a:lnTo>
                  <a:lnTo>
                    <a:pt x="5816" y="2275"/>
                  </a:lnTo>
                  <a:lnTo>
                    <a:pt x="5842" y="2245"/>
                  </a:lnTo>
                  <a:lnTo>
                    <a:pt x="5867" y="2217"/>
                  </a:lnTo>
                  <a:lnTo>
                    <a:pt x="5897" y="2193"/>
                  </a:lnTo>
                  <a:lnTo>
                    <a:pt x="5905" y="2188"/>
                  </a:lnTo>
                  <a:lnTo>
                    <a:pt x="5916" y="2187"/>
                  </a:lnTo>
                  <a:lnTo>
                    <a:pt x="5928" y="2145"/>
                  </a:lnTo>
                  <a:lnTo>
                    <a:pt x="5944" y="2106"/>
                  </a:lnTo>
                  <a:lnTo>
                    <a:pt x="5962" y="2072"/>
                  </a:lnTo>
                  <a:lnTo>
                    <a:pt x="5982" y="2039"/>
                  </a:lnTo>
                  <a:lnTo>
                    <a:pt x="5986" y="2030"/>
                  </a:lnTo>
                  <a:lnTo>
                    <a:pt x="5986" y="2026"/>
                  </a:lnTo>
                  <a:lnTo>
                    <a:pt x="5987" y="2024"/>
                  </a:lnTo>
                  <a:lnTo>
                    <a:pt x="5988" y="2019"/>
                  </a:lnTo>
                  <a:lnTo>
                    <a:pt x="5972" y="1946"/>
                  </a:lnTo>
                  <a:lnTo>
                    <a:pt x="5956" y="1877"/>
                  </a:lnTo>
                  <a:lnTo>
                    <a:pt x="5935" y="1811"/>
                  </a:lnTo>
                  <a:lnTo>
                    <a:pt x="5924" y="1779"/>
                  </a:lnTo>
                  <a:lnTo>
                    <a:pt x="5914" y="1749"/>
                  </a:lnTo>
                  <a:lnTo>
                    <a:pt x="5893" y="1701"/>
                  </a:lnTo>
                  <a:lnTo>
                    <a:pt x="5873" y="1656"/>
                  </a:lnTo>
                  <a:lnTo>
                    <a:pt x="5869" y="1646"/>
                  </a:lnTo>
                  <a:lnTo>
                    <a:pt x="5868" y="1635"/>
                  </a:lnTo>
                  <a:lnTo>
                    <a:pt x="5830" y="1593"/>
                  </a:lnTo>
                  <a:lnTo>
                    <a:pt x="5809" y="1573"/>
                  </a:lnTo>
                  <a:lnTo>
                    <a:pt x="5789" y="1557"/>
                  </a:lnTo>
                  <a:lnTo>
                    <a:pt x="5766" y="1539"/>
                  </a:lnTo>
                  <a:lnTo>
                    <a:pt x="5744" y="1523"/>
                  </a:lnTo>
                  <a:lnTo>
                    <a:pt x="5698" y="1495"/>
                  </a:lnTo>
                  <a:lnTo>
                    <a:pt x="5687" y="1492"/>
                  </a:lnTo>
                  <a:lnTo>
                    <a:pt x="5676" y="1491"/>
                  </a:lnTo>
                  <a:lnTo>
                    <a:pt x="5723" y="1459"/>
                  </a:lnTo>
                  <a:lnTo>
                    <a:pt x="5773" y="1432"/>
                  </a:lnTo>
                  <a:lnTo>
                    <a:pt x="5826" y="1407"/>
                  </a:lnTo>
                  <a:lnTo>
                    <a:pt x="5882" y="1385"/>
                  </a:lnTo>
                  <a:lnTo>
                    <a:pt x="5940" y="1365"/>
                  </a:lnTo>
                  <a:lnTo>
                    <a:pt x="6001" y="1348"/>
                  </a:lnTo>
                  <a:lnTo>
                    <a:pt x="6065" y="1335"/>
                  </a:lnTo>
                  <a:lnTo>
                    <a:pt x="6132" y="1324"/>
                  </a:lnTo>
                  <a:lnTo>
                    <a:pt x="6156" y="1323"/>
                  </a:lnTo>
                  <a:lnTo>
                    <a:pt x="6157" y="1337"/>
                  </a:lnTo>
                  <a:lnTo>
                    <a:pt x="6160" y="1350"/>
                  </a:lnTo>
                  <a:lnTo>
                    <a:pt x="6162" y="1361"/>
                  </a:lnTo>
                  <a:lnTo>
                    <a:pt x="6167" y="1372"/>
                  </a:lnTo>
                  <a:lnTo>
                    <a:pt x="6172" y="1380"/>
                  </a:lnTo>
                  <a:lnTo>
                    <a:pt x="6178" y="1387"/>
                  </a:lnTo>
                  <a:lnTo>
                    <a:pt x="6184" y="1393"/>
                  </a:lnTo>
                  <a:lnTo>
                    <a:pt x="6192" y="1398"/>
                  </a:lnTo>
                  <a:lnTo>
                    <a:pt x="6199" y="1399"/>
                  </a:lnTo>
                  <a:lnTo>
                    <a:pt x="6209" y="1401"/>
                  </a:lnTo>
                  <a:lnTo>
                    <a:pt x="6229" y="1398"/>
                  </a:lnTo>
                  <a:lnTo>
                    <a:pt x="6240" y="1395"/>
                  </a:lnTo>
                  <a:lnTo>
                    <a:pt x="6252" y="1390"/>
                  </a:lnTo>
                  <a:lnTo>
                    <a:pt x="6265" y="1384"/>
                  </a:lnTo>
                  <a:lnTo>
                    <a:pt x="6280" y="1377"/>
                  </a:lnTo>
                  <a:lnTo>
                    <a:pt x="6288" y="1372"/>
                  </a:lnTo>
                  <a:lnTo>
                    <a:pt x="6300" y="1371"/>
                  </a:lnTo>
                  <a:lnTo>
                    <a:pt x="6301" y="1360"/>
                  </a:lnTo>
                  <a:lnTo>
                    <a:pt x="6305" y="1351"/>
                  </a:lnTo>
                  <a:lnTo>
                    <a:pt x="6314" y="1336"/>
                  </a:lnTo>
                  <a:lnTo>
                    <a:pt x="6326" y="1323"/>
                  </a:lnTo>
                  <a:lnTo>
                    <a:pt x="6334" y="1317"/>
                  </a:lnTo>
                  <a:lnTo>
                    <a:pt x="6343" y="1313"/>
                  </a:lnTo>
                  <a:lnTo>
                    <a:pt x="6344" y="1311"/>
                  </a:lnTo>
                  <a:lnTo>
                    <a:pt x="6347" y="1308"/>
                  </a:lnTo>
                  <a:lnTo>
                    <a:pt x="6347" y="1303"/>
                  </a:lnTo>
                  <a:lnTo>
                    <a:pt x="6348" y="1299"/>
                  </a:lnTo>
                  <a:lnTo>
                    <a:pt x="6384" y="1282"/>
                  </a:lnTo>
                  <a:lnTo>
                    <a:pt x="6392" y="1277"/>
                  </a:lnTo>
                  <a:lnTo>
                    <a:pt x="6402" y="1273"/>
                  </a:lnTo>
                  <a:lnTo>
                    <a:pt x="6421" y="1266"/>
                  </a:lnTo>
                  <a:lnTo>
                    <a:pt x="6496" y="1234"/>
                  </a:lnTo>
                  <a:lnTo>
                    <a:pt x="6532" y="1216"/>
                  </a:lnTo>
                  <a:lnTo>
                    <a:pt x="6569" y="1199"/>
                  </a:lnTo>
                  <a:lnTo>
                    <a:pt x="6605" y="1181"/>
                  </a:lnTo>
                  <a:lnTo>
                    <a:pt x="6642" y="1164"/>
                  </a:lnTo>
                  <a:lnTo>
                    <a:pt x="6660" y="1155"/>
                  </a:lnTo>
                  <a:lnTo>
                    <a:pt x="6679" y="1145"/>
                  </a:lnTo>
                  <a:lnTo>
                    <a:pt x="6680" y="1143"/>
                  </a:lnTo>
                  <a:lnTo>
                    <a:pt x="6683" y="1140"/>
                  </a:lnTo>
                  <a:lnTo>
                    <a:pt x="6683" y="1135"/>
                  </a:lnTo>
                  <a:lnTo>
                    <a:pt x="6684" y="1131"/>
                  </a:lnTo>
                  <a:lnTo>
                    <a:pt x="6763" y="1120"/>
                  </a:lnTo>
                  <a:lnTo>
                    <a:pt x="6846" y="1115"/>
                  </a:lnTo>
                  <a:lnTo>
                    <a:pt x="6931" y="1114"/>
                  </a:lnTo>
                  <a:lnTo>
                    <a:pt x="7019" y="1119"/>
                  </a:lnTo>
                  <a:lnTo>
                    <a:pt x="7019" y="1121"/>
                  </a:lnTo>
                  <a:lnTo>
                    <a:pt x="7019" y="1125"/>
                  </a:lnTo>
                  <a:lnTo>
                    <a:pt x="7020" y="1131"/>
                  </a:lnTo>
                  <a:lnTo>
                    <a:pt x="7044" y="1155"/>
                  </a:lnTo>
                  <a:lnTo>
                    <a:pt x="7115" y="1132"/>
                  </a:lnTo>
                  <a:lnTo>
                    <a:pt x="7187" y="1116"/>
                  </a:lnTo>
                  <a:lnTo>
                    <a:pt x="7260" y="1107"/>
                  </a:lnTo>
                  <a:lnTo>
                    <a:pt x="7336" y="1104"/>
                  </a:lnTo>
                  <a:lnTo>
                    <a:pt x="7410" y="1105"/>
                  </a:lnTo>
                  <a:lnTo>
                    <a:pt x="7487" y="1115"/>
                  </a:lnTo>
                  <a:lnTo>
                    <a:pt x="7565" y="1129"/>
                  </a:lnTo>
                  <a:lnTo>
                    <a:pt x="7645" y="1151"/>
                  </a:lnTo>
                  <a:lnTo>
                    <a:pt x="7656" y="1153"/>
                  </a:lnTo>
                  <a:lnTo>
                    <a:pt x="7668" y="1155"/>
                  </a:lnTo>
                  <a:lnTo>
                    <a:pt x="7678" y="1163"/>
                  </a:lnTo>
                  <a:lnTo>
                    <a:pt x="7690" y="1173"/>
                  </a:lnTo>
                  <a:lnTo>
                    <a:pt x="7717" y="1188"/>
                  </a:lnTo>
                  <a:lnTo>
                    <a:pt x="7732" y="1194"/>
                  </a:lnTo>
                  <a:lnTo>
                    <a:pt x="7748" y="1201"/>
                  </a:lnTo>
                  <a:lnTo>
                    <a:pt x="7786" y="1213"/>
                  </a:lnTo>
                  <a:lnTo>
                    <a:pt x="7787" y="1217"/>
                  </a:lnTo>
                  <a:lnTo>
                    <a:pt x="7787" y="1221"/>
                  </a:lnTo>
                  <a:lnTo>
                    <a:pt x="7788" y="1227"/>
                  </a:lnTo>
                  <a:lnTo>
                    <a:pt x="7837" y="1224"/>
                  </a:lnTo>
                  <a:lnTo>
                    <a:pt x="7862" y="1221"/>
                  </a:lnTo>
                  <a:lnTo>
                    <a:pt x="7890" y="1217"/>
                  </a:lnTo>
                  <a:lnTo>
                    <a:pt x="7946" y="1203"/>
                  </a:lnTo>
                  <a:lnTo>
                    <a:pt x="7975" y="1193"/>
                  </a:lnTo>
                  <a:lnTo>
                    <a:pt x="8005" y="1182"/>
                  </a:lnTo>
                  <a:lnTo>
                    <a:pt x="8028" y="1179"/>
                  </a:lnTo>
                  <a:lnTo>
                    <a:pt x="8065" y="1131"/>
                  </a:lnTo>
                  <a:lnTo>
                    <a:pt x="8105" y="1086"/>
                  </a:lnTo>
                  <a:lnTo>
                    <a:pt x="8146" y="1043"/>
                  </a:lnTo>
                  <a:lnTo>
                    <a:pt x="8190" y="1003"/>
                  </a:lnTo>
                  <a:lnTo>
                    <a:pt x="8190" y="1001"/>
                  </a:lnTo>
                  <a:lnTo>
                    <a:pt x="8190" y="1000"/>
                  </a:lnTo>
                  <a:lnTo>
                    <a:pt x="8191" y="1000"/>
                  </a:lnTo>
                  <a:lnTo>
                    <a:pt x="8194" y="996"/>
                  </a:lnTo>
                  <a:lnTo>
                    <a:pt x="8195" y="991"/>
                  </a:lnTo>
                  <a:lnTo>
                    <a:pt x="8196" y="986"/>
                  </a:lnTo>
                  <a:lnTo>
                    <a:pt x="8149" y="923"/>
                  </a:lnTo>
                  <a:lnTo>
                    <a:pt x="8101" y="864"/>
                  </a:lnTo>
                  <a:lnTo>
                    <a:pt x="8075" y="834"/>
                  </a:lnTo>
                  <a:lnTo>
                    <a:pt x="8050" y="806"/>
                  </a:lnTo>
                  <a:lnTo>
                    <a:pt x="7998" y="752"/>
                  </a:lnTo>
                  <a:lnTo>
                    <a:pt x="7993" y="749"/>
                  </a:lnTo>
                  <a:lnTo>
                    <a:pt x="7990" y="748"/>
                  </a:lnTo>
                  <a:lnTo>
                    <a:pt x="7980" y="746"/>
                  </a:lnTo>
                  <a:lnTo>
                    <a:pt x="7944" y="649"/>
                  </a:lnTo>
                  <a:lnTo>
                    <a:pt x="7912" y="553"/>
                  </a:lnTo>
                  <a:lnTo>
                    <a:pt x="7908" y="541"/>
                  </a:lnTo>
                  <a:lnTo>
                    <a:pt x="7908" y="530"/>
                  </a:lnTo>
                  <a:lnTo>
                    <a:pt x="7874" y="495"/>
                  </a:lnTo>
                  <a:lnTo>
                    <a:pt x="7841" y="467"/>
                  </a:lnTo>
                  <a:lnTo>
                    <a:pt x="7807" y="440"/>
                  </a:lnTo>
                  <a:lnTo>
                    <a:pt x="7775" y="420"/>
                  </a:lnTo>
                  <a:lnTo>
                    <a:pt x="7741" y="402"/>
                  </a:lnTo>
                  <a:lnTo>
                    <a:pt x="7709" y="389"/>
                  </a:lnTo>
                  <a:lnTo>
                    <a:pt x="7675" y="379"/>
                  </a:lnTo>
                  <a:lnTo>
                    <a:pt x="7644" y="374"/>
                  </a:lnTo>
                  <a:lnTo>
                    <a:pt x="7644" y="386"/>
                  </a:lnTo>
                  <a:lnTo>
                    <a:pt x="7631" y="386"/>
                  </a:lnTo>
                  <a:lnTo>
                    <a:pt x="7620" y="387"/>
                  </a:lnTo>
                  <a:lnTo>
                    <a:pt x="7609" y="386"/>
                  </a:lnTo>
                  <a:lnTo>
                    <a:pt x="7601" y="386"/>
                  </a:lnTo>
                  <a:lnTo>
                    <a:pt x="7591" y="384"/>
                  </a:lnTo>
                  <a:lnTo>
                    <a:pt x="7584" y="381"/>
                  </a:lnTo>
                  <a:lnTo>
                    <a:pt x="7577" y="378"/>
                  </a:lnTo>
                  <a:lnTo>
                    <a:pt x="7572" y="375"/>
                  </a:lnTo>
                  <a:lnTo>
                    <a:pt x="7566" y="369"/>
                  </a:lnTo>
                  <a:lnTo>
                    <a:pt x="7562" y="365"/>
                  </a:lnTo>
                  <a:lnTo>
                    <a:pt x="7559" y="357"/>
                  </a:lnTo>
                  <a:lnTo>
                    <a:pt x="7558" y="351"/>
                  </a:lnTo>
                  <a:lnTo>
                    <a:pt x="7556" y="335"/>
                  </a:lnTo>
                  <a:lnTo>
                    <a:pt x="7560" y="317"/>
                  </a:lnTo>
                  <a:lnTo>
                    <a:pt x="7562" y="314"/>
                  </a:lnTo>
                  <a:lnTo>
                    <a:pt x="7572" y="314"/>
                  </a:lnTo>
                  <a:lnTo>
                    <a:pt x="7663" y="120"/>
                  </a:lnTo>
                  <a:lnTo>
                    <a:pt x="7663" y="116"/>
                  </a:lnTo>
                  <a:lnTo>
                    <a:pt x="7664" y="114"/>
                  </a:lnTo>
                  <a:lnTo>
                    <a:pt x="7667" y="109"/>
                  </a:lnTo>
                  <a:lnTo>
                    <a:pt x="7667" y="103"/>
                  </a:lnTo>
                  <a:lnTo>
                    <a:pt x="7668" y="98"/>
                  </a:lnTo>
                  <a:lnTo>
                    <a:pt x="7657" y="92"/>
                  </a:lnTo>
                  <a:lnTo>
                    <a:pt x="7644" y="89"/>
                  </a:lnTo>
                  <a:lnTo>
                    <a:pt x="7628" y="85"/>
                  </a:lnTo>
                  <a:lnTo>
                    <a:pt x="7613" y="85"/>
                  </a:lnTo>
                  <a:lnTo>
                    <a:pt x="7592" y="85"/>
                  </a:lnTo>
                  <a:lnTo>
                    <a:pt x="7572" y="87"/>
                  </a:lnTo>
                  <a:lnTo>
                    <a:pt x="7549" y="90"/>
                  </a:lnTo>
                  <a:lnTo>
                    <a:pt x="7524" y="96"/>
                  </a:lnTo>
                  <a:lnTo>
                    <a:pt x="7500" y="98"/>
                  </a:lnTo>
                  <a:lnTo>
                    <a:pt x="7396" y="175"/>
                  </a:lnTo>
                  <a:lnTo>
                    <a:pt x="7343" y="212"/>
                  </a:lnTo>
                  <a:lnTo>
                    <a:pt x="7290" y="251"/>
                  </a:lnTo>
                  <a:lnTo>
                    <a:pt x="7286" y="252"/>
                  </a:lnTo>
                  <a:lnTo>
                    <a:pt x="7285" y="255"/>
                  </a:lnTo>
                  <a:lnTo>
                    <a:pt x="7284" y="266"/>
                  </a:lnTo>
                  <a:lnTo>
                    <a:pt x="7266" y="261"/>
                  </a:lnTo>
                  <a:lnTo>
                    <a:pt x="7250" y="255"/>
                  </a:lnTo>
                  <a:lnTo>
                    <a:pt x="7236" y="248"/>
                  </a:lnTo>
                  <a:lnTo>
                    <a:pt x="7224" y="241"/>
                  </a:lnTo>
                  <a:lnTo>
                    <a:pt x="7212" y="230"/>
                  </a:lnTo>
                  <a:lnTo>
                    <a:pt x="7204" y="219"/>
                  </a:lnTo>
                  <a:lnTo>
                    <a:pt x="7196" y="206"/>
                  </a:lnTo>
                  <a:lnTo>
                    <a:pt x="7192" y="193"/>
                  </a:lnTo>
                  <a:lnTo>
                    <a:pt x="7188" y="181"/>
                  </a:lnTo>
                  <a:lnTo>
                    <a:pt x="7188" y="170"/>
                  </a:lnTo>
                  <a:lnTo>
                    <a:pt x="7068" y="179"/>
                  </a:lnTo>
                  <a:lnTo>
                    <a:pt x="7008" y="182"/>
                  </a:lnTo>
                  <a:lnTo>
                    <a:pt x="6949" y="187"/>
                  </a:lnTo>
                  <a:lnTo>
                    <a:pt x="6712" y="199"/>
                  </a:lnTo>
                  <a:lnTo>
                    <a:pt x="6472" y="206"/>
                  </a:lnTo>
                  <a:lnTo>
                    <a:pt x="6352" y="209"/>
                  </a:lnTo>
                  <a:lnTo>
                    <a:pt x="6292" y="209"/>
                  </a:lnTo>
                  <a:lnTo>
                    <a:pt x="6262" y="209"/>
                  </a:lnTo>
                  <a:lnTo>
                    <a:pt x="6233" y="210"/>
                  </a:lnTo>
                  <a:lnTo>
                    <a:pt x="6202" y="209"/>
                  </a:lnTo>
                  <a:lnTo>
                    <a:pt x="6172" y="209"/>
                  </a:lnTo>
                  <a:lnTo>
                    <a:pt x="6112" y="209"/>
                  </a:lnTo>
                  <a:lnTo>
                    <a:pt x="5992" y="207"/>
                  </a:lnTo>
                  <a:lnTo>
                    <a:pt x="5752" y="200"/>
                  </a:lnTo>
                  <a:lnTo>
                    <a:pt x="5509" y="188"/>
                  </a:lnTo>
                  <a:lnTo>
                    <a:pt x="5448" y="183"/>
                  </a:lnTo>
                  <a:lnTo>
                    <a:pt x="5388" y="180"/>
                  </a:lnTo>
                  <a:lnTo>
                    <a:pt x="5268" y="171"/>
                  </a:lnTo>
                  <a:lnTo>
                    <a:pt x="5244" y="170"/>
                  </a:lnTo>
                  <a:lnTo>
                    <a:pt x="5179" y="147"/>
                  </a:lnTo>
                  <a:lnTo>
                    <a:pt x="5113" y="128"/>
                  </a:lnTo>
                  <a:lnTo>
                    <a:pt x="5046" y="109"/>
                  </a:lnTo>
                  <a:lnTo>
                    <a:pt x="4978" y="92"/>
                  </a:lnTo>
                  <a:lnTo>
                    <a:pt x="4907" y="75"/>
                  </a:lnTo>
                  <a:lnTo>
                    <a:pt x="4836" y="62"/>
                  </a:lnTo>
                  <a:lnTo>
                    <a:pt x="4763" y="49"/>
                  </a:lnTo>
                  <a:lnTo>
                    <a:pt x="4690" y="39"/>
                  </a:lnTo>
                  <a:lnTo>
                    <a:pt x="4613" y="29"/>
                  </a:lnTo>
                  <a:lnTo>
                    <a:pt x="4536" y="20"/>
                  </a:lnTo>
                  <a:lnTo>
                    <a:pt x="4457" y="13"/>
                  </a:lnTo>
                  <a:lnTo>
                    <a:pt x="4378" y="8"/>
                  </a:lnTo>
                  <a:lnTo>
                    <a:pt x="4296" y="3"/>
                  </a:lnTo>
                  <a:lnTo>
                    <a:pt x="4213" y="2"/>
                  </a:lnTo>
                  <a:lnTo>
                    <a:pt x="4129" y="1"/>
                  </a:lnTo>
                  <a:lnTo>
                    <a:pt x="4044" y="2"/>
                  </a:lnTo>
                  <a:close/>
                  <a:moveTo>
                    <a:pt x="6278" y="649"/>
                  </a:moveTo>
                  <a:lnTo>
                    <a:pt x="6276" y="637"/>
                  </a:lnTo>
                  <a:lnTo>
                    <a:pt x="6276" y="626"/>
                  </a:lnTo>
                  <a:lnTo>
                    <a:pt x="6298" y="658"/>
                  </a:lnTo>
                  <a:lnTo>
                    <a:pt x="6318" y="691"/>
                  </a:lnTo>
                  <a:lnTo>
                    <a:pt x="6337" y="725"/>
                  </a:lnTo>
                  <a:lnTo>
                    <a:pt x="6356" y="761"/>
                  </a:lnTo>
                  <a:lnTo>
                    <a:pt x="6372" y="797"/>
                  </a:lnTo>
                  <a:lnTo>
                    <a:pt x="6388" y="835"/>
                  </a:lnTo>
                  <a:lnTo>
                    <a:pt x="6402" y="874"/>
                  </a:lnTo>
                  <a:lnTo>
                    <a:pt x="6416" y="916"/>
                  </a:lnTo>
                  <a:lnTo>
                    <a:pt x="6419" y="926"/>
                  </a:lnTo>
                  <a:lnTo>
                    <a:pt x="6420" y="938"/>
                  </a:lnTo>
                  <a:lnTo>
                    <a:pt x="6413" y="977"/>
                  </a:lnTo>
                  <a:lnTo>
                    <a:pt x="6410" y="985"/>
                  </a:lnTo>
                  <a:lnTo>
                    <a:pt x="6409" y="995"/>
                  </a:lnTo>
                  <a:lnTo>
                    <a:pt x="6407" y="1013"/>
                  </a:lnTo>
                  <a:lnTo>
                    <a:pt x="6400" y="1045"/>
                  </a:lnTo>
                  <a:lnTo>
                    <a:pt x="6392" y="1075"/>
                  </a:lnTo>
                  <a:lnTo>
                    <a:pt x="6383" y="1101"/>
                  </a:lnTo>
                  <a:lnTo>
                    <a:pt x="6378" y="1113"/>
                  </a:lnTo>
                  <a:lnTo>
                    <a:pt x="6374" y="1125"/>
                  </a:lnTo>
                  <a:lnTo>
                    <a:pt x="6365" y="1144"/>
                  </a:lnTo>
                  <a:lnTo>
                    <a:pt x="6360" y="1152"/>
                  </a:lnTo>
                  <a:lnTo>
                    <a:pt x="6358" y="1156"/>
                  </a:lnTo>
                  <a:lnTo>
                    <a:pt x="6356" y="1161"/>
                  </a:lnTo>
                  <a:lnTo>
                    <a:pt x="6344" y="1173"/>
                  </a:lnTo>
                  <a:lnTo>
                    <a:pt x="6338" y="1177"/>
                  </a:lnTo>
                  <a:lnTo>
                    <a:pt x="6334" y="1182"/>
                  </a:lnTo>
                  <a:lnTo>
                    <a:pt x="6322" y="1188"/>
                  </a:lnTo>
                  <a:lnTo>
                    <a:pt x="6318" y="1188"/>
                  </a:lnTo>
                  <a:lnTo>
                    <a:pt x="6316" y="1189"/>
                  </a:lnTo>
                  <a:lnTo>
                    <a:pt x="6311" y="1192"/>
                  </a:lnTo>
                  <a:lnTo>
                    <a:pt x="6304" y="1191"/>
                  </a:lnTo>
                  <a:lnTo>
                    <a:pt x="6298" y="1191"/>
                  </a:lnTo>
                  <a:lnTo>
                    <a:pt x="6286" y="1188"/>
                  </a:lnTo>
                  <a:lnTo>
                    <a:pt x="6271" y="1181"/>
                  </a:lnTo>
                  <a:lnTo>
                    <a:pt x="6264" y="1176"/>
                  </a:lnTo>
                  <a:lnTo>
                    <a:pt x="6258" y="1171"/>
                  </a:lnTo>
                  <a:lnTo>
                    <a:pt x="6254" y="1168"/>
                  </a:lnTo>
                  <a:lnTo>
                    <a:pt x="6253" y="1164"/>
                  </a:lnTo>
                  <a:lnTo>
                    <a:pt x="6252" y="1155"/>
                  </a:lnTo>
                  <a:lnTo>
                    <a:pt x="6271" y="1132"/>
                  </a:lnTo>
                  <a:lnTo>
                    <a:pt x="6289" y="1108"/>
                  </a:lnTo>
                  <a:lnTo>
                    <a:pt x="6296" y="1095"/>
                  </a:lnTo>
                  <a:lnTo>
                    <a:pt x="6305" y="1083"/>
                  </a:lnTo>
                  <a:lnTo>
                    <a:pt x="6319" y="1056"/>
                  </a:lnTo>
                  <a:lnTo>
                    <a:pt x="6319" y="1052"/>
                  </a:lnTo>
                  <a:lnTo>
                    <a:pt x="6320" y="1050"/>
                  </a:lnTo>
                  <a:lnTo>
                    <a:pt x="6323" y="1045"/>
                  </a:lnTo>
                  <a:lnTo>
                    <a:pt x="6323" y="1039"/>
                  </a:lnTo>
                  <a:lnTo>
                    <a:pt x="6324" y="1034"/>
                  </a:lnTo>
                  <a:lnTo>
                    <a:pt x="6325" y="991"/>
                  </a:lnTo>
                  <a:lnTo>
                    <a:pt x="6324" y="979"/>
                  </a:lnTo>
                  <a:lnTo>
                    <a:pt x="6324" y="968"/>
                  </a:lnTo>
                  <a:lnTo>
                    <a:pt x="6324" y="947"/>
                  </a:lnTo>
                  <a:lnTo>
                    <a:pt x="6320" y="901"/>
                  </a:lnTo>
                  <a:lnTo>
                    <a:pt x="6318" y="877"/>
                  </a:lnTo>
                  <a:lnTo>
                    <a:pt x="6317" y="865"/>
                  </a:lnTo>
                  <a:lnTo>
                    <a:pt x="6317" y="854"/>
                  </a:lnTo>
                  <a:lnTo>
                    <a:pt x="6310" y="805"/>
                  </a:lnTo>
                  <a:lnTo>
                    <a:pt x="6301" y="755"/>
                  </a:lnTo>
                  <a:lnTo>
                    <a:pt x="6290" y="702"/>
                  </a:lnTo>
                  <a:lnTo>
                    <a:pt x="6278" y="649"/>
                  </a:lnTo>
                  <a:close/>
                  <a:moveTo>
                    <a:pt x="5366" y="1015"/>
                  </a:moveTo>
                  <a:lnTo>
                    <a:pt x="5376" y="1012"/>
                  </a:lnTo>
                  <a:lnTo>
                    <a:pt x="5388" y="1010"/>
                  </a:lnTo>
                  <a:lnTo>
                    <a:pt x="5341" y="1096"/>
                  </a:lnTo>
                  <a:lnTo>
                    <a:pt x="5297" y="1185"/>
                  </a:lnTo>
                  <a:lnTo>
                    <a:pt x="5252" y="1273"/>
                  </a:lnTo>
                  <a:lnTo>
                    <a:pt x="5210" y="1366"/>
                  </a:lnTo>
                  <a:lnTo>
                    <a:pt x="5208" y="1367"/>
                  </a:lnTo>
                  <a:lnTo>
                    <a:pt x="5206" y="1369"/>
                  </a:lnTo>
                  <a:lnTo>
                    <a:pt x="5201" y="1369"/>
                  </a:lnTo>
                  <a:lnTo>
                    <a:pt x="5196" y="1371"/>
                  </a:lnTo>
                  <a:lnTo>
                    <a:pt x="5149" y="1356"/>
                  </a:lnTo>
                  <a:lnTo>
                    <a:pt x="5167" y="1295"/>
                  </a:lnTo>
                  <a:lnTo>
                    <a:pt x="5189" y="1236"/>
                  </a:lnTo>
                  <a:lnTo>
                    <a:pt x="5212" y="1180"/>
                  </a:lnTo>
                  <a:lnTo>
                    <a:pt x="5239" y="1128"/>
                  </a:lnTo>
                  <a:lnTo>
                    <a:pt x="5239" y="1125"/>
                  </a:lnTo>
                  <a:lnTo>
                    <a:pt x="5240" y="1122"/>
                  </a:lnTo>
                  <a:lnTo>
                    <a:pt x="5243" y="1117"/>
                  </a:lnTo>
                  <a:lnTo>
                    <a:pt x="5243" y="1111"/>
                  </a:lnTo>
                  <a:lnTo>
                    <a:pt x="5244" y="1107"/>
                  </a:lnTo>
                  <a:lnTo>
                    <a:pt x="5270" y="1079"/>
                  </a:lnTo>
                  <a:lnTo>
                    <a:pt x="5300" y="1056"/>
                  </a:lnTo>
                  <a:lnTo>
                    <a:pt x="5332" y="1033"/>
                  </a:lnTo>
                  <a:lnTo>
                    <a:pt x="5366" y="101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16" name="Freeform 427"/>
            <p:cNvSpPr>
              <a:spLocks/>
            </p:cNvSpPr>
            <p:nvPr/>
          </p:nvSpPr>
          <p:spPr bwMode="auto">
            <a:xfrm>
              <a:off x="12655" y="288"/>
              <a:ext cx="56" cy="189"/>
            </a:xfrm>
            <a:custGeom>
              <a:avLst/>
              <a:gdLst>
                <a:gd name="T0" fmla="*/ 24 w 168"/>
                <a:gd name="T1" fmla="*/ 11 h 566"/>
                <a:gd name="T2" fmla="*/ 38 w 168"/>
                <a:gd name="T3" fmla="*/ 76 h 566"/>
                <a:gd name="T4" fmla="*/ 58 w 168"/>
                <a:gd name="T5" fmla="*/ 179 h 566"/>
                <a:gd name="T6" fmla="*/ 65 w 168"/>
                <a:gd name="T7" fmla="*/ 239 h 566"/>
                <a:gd name="T8" fmla="*/ 68 w 168"/>
                <a:gd name="T9" fmla="*/ 275 h 566"/>
                <a:gd name="T10" fmla="*/ 72 w 168"/>
                <a:gd name="T11" fmla="*/ 342 h 566"/>
                <a:gd name="T12" fmla="*/ 73 w 168"/>
                <a:gd name="T13" fmla="*/ 365 h 566"/>
                <a:gd name="T14" fmla="*/ 71 w 168"/>
                <a:gd name="T15" fmla="*/ 413 h 566"/>
                <a:gd name="T16" fmla="*/ 68 w 168"/>
                <a:gd name="T17" fmla="*/ 424 h 566"/>
                <a:gd name="T18" fmla="*/ 67 w 168"/>
                <a:gd name="T19" fmla="*/ 430 h 566"/>
                <a:gd name="T20" fmla="*/ 44 w 168"/>
                <a:gd name="T21" fmla="*/ 469 h 566"/>
                <a:gd name="T22" fmla="*/ 19 w 168"/>
                <a:gd name="T23" fmla="*/ 506 h 566"/>
                <a:gd name="T24" fmla="*/ 1 w 168"/>
                <a:gd name="T25" fmla="*/ 538 h 566"/>
                <a:gd name="T26" fmla="*/ 6 w 168"/>
                <a:gd name="T27" fmla="*/ 545 h 566"/>
                <a:gd name="T28" fmla="*/ 19 w 168"/>
                <a:gd name="T29" fmla="*/ 555 h 566"/>
                <a:gd name="T30" fmla="*/ 46 w 168"/>
                <a:gd name="T31" fmla="*/ 565 h 566"/>
                <a:gd name="T32" fmla="*/ 59 w 168"/>
                <a:gd name="T33" fmla="*/ 566 h 566"/>
                <a:gd name="T34" fmla="*/ 66 w 168"/>
                <a:gd name="T35" fmla="*/ 562 h 566"/>
                <a:gd name="T36" fmla="*/ 82 w 168"/>
                <a:gd name="T37" fmla="*/ 556 h 566"/>
                <a:gd name="T38" fmla="*/ 92 w 168"/>
                <a:gd name="T39" fmla="*/ 547 h 566"/>
                <a:gd name="T40" fmla="*/ 106 w 168"/>
                <a:gd name="T41" fmla="*/ 530 h 566"/>
                <a:gd name="T42" fmla="*/ 113 w 168"/>
                <a:gd name="T43" fmla="*/ 518 h 566"/>
                <a:gd name="T44" fmla="*/ 126 w 168"/>
                <a:gd name="T45" fmla="*/ 487 h 566"/>
                <a:gd name="T46" fmla="*/ 140 w 168"/>
                <a:gd name="T47" fmla="*/ 449 h 566"/>
                <a:gd name="T48" fmla="*/ 155 w 168"/>
                <a:gd name="T49" fmla="*/ 387 h 566"/>
                <a:gd name="T50" fmla="*/ 158 w 168"/>
                <a:gd name="T51" fmla="*/ 359 h 566"/>
                <a:gd name="T52" fmla="*/ 168 w 168"/>
                <a:gd name="T53" fmla="*/ 312 h 566"/>
                <a:gd name="T54" fmla="*/ 164 w 168"/>
                <a:gd name="T55" fmla="*/ 290 h 566"/>
                <a:gd name="T56" fmla="*/ 136 w 168"/>
                <a:gd name="T57" fmla="*/ 209 h 566"/>
                <a:gd name="T58" fmla="*/ 104 w 168"/>
                <a:gd name="T59" fmla="*/ 135 h 566"/>
                <a:gd name="T60" fmla="*/ 66 w 168"/>
                <a:gd name="T61" fmla="*/ 65 h 566"/>
                <a:gd name="T62" fmla="*/ 24 w 168"/>
                <a:gd name="T63"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566">
                  <a:moveTo>
                    <a:pt x="24" y="0"/>
                  </a:moveTo>
                  <a:lnTo>
                    <a:pt x="24" y="11"/>
                  </a:lnTo>
                  <a:lnTo>
                    <a:pt x="26" y="23"/>
                  </a:lnTo>
                  <a:lnTo>
                    <a:pt x="38" y="76"/>
                  </a:lnTo>
                  <a:lnTo>
                    <a:pt x="49" y="129"/>
                  </a:lnTo>
                  <a:lnTo>
                    <a:pt x="58" y="179"/>
                  </a:lnTo>
                  <a:lnTo>
                    <a:pt x="65" y="228"/>
                  </a:lnTo>
                  <a:lnTo>
                    <a:pt x="65" y="239"/>
                  </a:lnTo>
                  <a:lnTo>
                    <a:pt x="66" y="251"/>
                  </a:lnTo>
                  <a:lnTo>
                    <a:pt x="68" y="275"/>
                  </a:lnTo>
                  <a:lnTo>
                    <a:pt x="72" y="321"/>
                  </a:lnTo>
                  <a:lnTo>
                    <a:pt x="72" y="342"/>
                  </a:lnTo>
                  <a:lnTo>
                    <a:pt x="72" y="353"/>
                  </a:lnTo>
                  <a:lnTo>
                    <a:pt x="73" y="365"/>
                  </a:lnTo>
                  <a:lnTo>
                    <a:pt x="72" y="408"/>
                  </a:lnTo>
                  <a:lnTo>
                    <a:pt x="71" y="413"/>
                  </a:lnTo>
                  <a:lnTo>
                    <a:pt x="71" y="419"/>
                  </a:lnTo>
                  <a:lnTo>
                    <a:pt x="68" y="424"/>
                  </a:lnTo>
                  <a:lnTo>
                    <a:pt x="67" y="426"/>
                  </a:lnTo>
                  <a:lnTo>
                    <a:pt x="67" y="430"/>
                  </a:lnTo>
                  <a:lnTo>
                    <a:pt x="53" y="457"/>
                  </a:lnTo>
                  <a:lnTo>
                    <a:pt x="44" y="469"/>
                  </a:lnTo>
                  <a:lnTo>
                    <a:pt x="37" y="482"/>
                  </a:lnTo>
                  <a:lnTo>
                    <a:pt x="19" y="506"/>
                  </a:lnTo>
                  <a:lnTo>
                    <a:pt x="0" y="529"/>
                  </a:lnTo>
                  <a:lnTo>
                    <a:pt x="1" y="538"/>
                  </a:lnTo>
                  <a:lnTo>
                    <a:pt x="2" y="542"/>
                  </a:lnTo>
                  <a:lnTo>
                    <a:pt x="6" y="545"/>
                  </a:lnTo>
                  <a:lnTo>
                    <a:pt x="12" y="550"/>
                  </a:lnTo>
                  <a:lnTo>
                    <a:pt x="19" y="555"/>
                  </a:lnTo>
                  <a:lnTo>
                    <a:pt x="34" y="562"/>
                  </a:lnTo>
                  <a:lnTo>
                    <a:pt x="46" y="565"/>
                  </a:lnTo>
                  <a:lnTo>
                    <a:pt x="52" y="565"/>
                  </a:lnTo>
                  <a:lnTo>
                    <a:pt x="59" y="566"/>
                  </a:lnTo>
                  <a:lnTo>
                    <a:pt x="64" y="563"/>
                  </a:lnTo>
                  <a:lnTo>
                    <a:pt x="66" y="562"/>
                  </a:lnTo>
                  <a:lnTo>
                    <a:pt x="70" y="562"/>
                  </a:lnTo>
                  <a:lnTo>
                    <a:pt x="82" y="556"/>
                  </a:lnTo>
                  <a:lnTo>
                    <a:pt x="86" y="551"/>
                  </a:lnTo>
                  <a:lnTo>
                    <a:pt x="92" y="547"/>
                  </a:lnTo>
                  <a:lnTo>
                    <a:pt x="104" y="535"/>
                  </a:lnTo>
                  <a:lnTo>
                    <a:pt x="106" y="530"/>
                  </a:lnTo>
                  <a:lnTo>
                    <a:pt x="108" y="526"/>
                  </a:lnTo>
                  <a:lnTo>
                    <a:pt x="113" y="518"/>
                  </a:lnTo>
                  <a:lnTo>
                    <a:pt x="122" y="499"/>
                  </a:lnTo>
                  <a:lnTo>
                    <a:pt x="126" y="487"/>
                  </a:lnTo>
                  <a:lnTo>
                    <a:pt x="131" y="475"/>
                  </a:lnTo>
                  <a:lnTo>
                    <a:pt x="140" y="449"/>
                  </a:lnTo>
                  <a:lnTo>
                    <a:pt x="148" y="419"/>
                  </a:lnTo>
                  <a:lnTo>
                    <a:pt x="155" y="387"/>
                  </a:lnTo>
                  <a:lnTo>
                    <a:pt x="157" y="369"/>
                  </a:lnTo>
                  <a:lnTo>
                    <a:pt x="158" y="359"/>
                  </a:lnTo>
                  <a:lnTo>
                    <a:pt x="161" y="351"/>
                  </a:lnTo>
                  <a:lnTo>
                    <a:pt x="168" y="312"/>
                  </a:lnTo>
                  <a:lnTo>
                    <a:pt x="167" y="300"/>
                  </a:lnTo>
                  <a:lnTo>
                    <a:pt x="164" y="290"/>
                  </a:lnTo>
                  <a:lnTo>
                    <a:pt x="150" y="248"/>
                  </a:lnTo>
                  <a:lnTo>
                    <a:pt x="136" y="209"/>
                  </a:lnTo>
                  <a:lnTo>
                    <a:pt x="120" y="171"/>
                  </a:lnTo>
                  <a:lnTo>
                    <a:pt x="104" y="135"/>
                  </a:lnTo>
                  <a:lnTo>
                    <a:pt x="85" y="99"/>
                  </a:lnTo>
                  <a:lnTo>
                    <a:pt x="66" y="65"/>
                  </a:lnTo>
                  <a:lnTo>
                    <a:pt x="46" y="32"/>
                  </a:lnTo>
                  <a:lnTo>
                    <a:pt x="2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17" name="Freeform 428"/>
            <p:cNvSpPr>
              <a:spLocks/>
            </p:cNvSpPr>
            <p:nvPr/>
          </p:nvSpPr>
          <p:spPr bwMode="auto">
            <a:xfrm>
              <a:off x="12287" y="416"/>
              <a:ext cx="80" cy="120"/>
            </a:xfrm>
            <a:custGeom>
              <a:avLst/>
              <a:gdLst>
                <a:gd name="T0" fmla="*/ 239 w 239"/>
                <a:gd name="T1" fmla="*/ 0 h 361"/>
                <a:gd name="T2" fmla="*/ 227 w 239"/>
                <a:gd name="T3" fmla="*/ 2 h 361"/>
                <a:gd name="T4" fmla="*/ 217 w 239"/>
                <a:gd name="T5" fmla="*/ 5 h 361"/>
                <a:gd name="T6" fmla="*/ 183 w 239"/>
                <a:gd name="T7" fmla="*/ 23 h 361"/>
                <a:gd name="T8" fmla="*/ 151 w 239"/>
                <a:gd name="T9" fmla="*/ 46 h 361"/>
                <a:gd name="T10" fmla="*/ 121 w 239"/>
                <a:gd name="T11" fmla="*/ 69 h 361"/>
                <a:gd name="T12" fmla="*/ 95 w 239"/>
                <a:gd name="T13" fmla="*/ 97 h 361"/>
                <a:gd name="T14" fmla="*/ 94 w 239"/>
                <a:gd name="T15" fmla="*/ 101 h 361"/>
                <a:gd name="T16" fmla="*/ 94 w 239"/>
                <a:gd name="T17" fmla="*/ 107 h 361"/>
                <a:gd name="T18" fmla="*/ 91 w 239"/>
                <a:gd name="T19" fmla="*/ 112 h 361"/>
                <a:gd name="T20" fmla="*/ 90 w 239"/>
                <a:gd name="T21" fmla="*/ 115 h 361"/>
                <a:gd name="T22" fmla="*/ 90 w 239"/>
                <a:gd name="T23" fmla="*/ 118 h 361"/>
                <a:gd name="T24" fmla="*/ 63 w 239"/>
                <a:gd name="T25" fmla="*/ 170 h 361"/>
                <a:gd name="T26" fmla="*/ 40 w 239"/>
                <a:gd name="T27" fmla="*/ 226 h 361"/>
                <a:gd name="T28" fmla="*/ 18 w 239"/>
                <a:gd name="T29" fmla="*/ 285 h 361"/>
                <a:gd name="T30" fmla="*/ 0 w 239"/>
                <a:gd name="T31" fmla="*/ 346 h 361"/>
                <a:gd name="T32" fmla="*/ 47 w 239"/>
                <a:gd name="T33" fmla="*/ 361 h 361"/>
                <a:gd name="T34" fmla="*/ 52 w 239"/>
                <a:gd name="T35" fmla="*/ 359 h 361"/>
                <a:gd name="T36" fmla="*/ 57 w 239"/>
                <a:gd name="T37" fmla="*/ 359 h 361"/>
                <a:gd name="T38" fmla="*/ 59 w 239"/>
                <a:gd name="T39" fmla="*/ 357 h 361"/>
                <a:gd name="T40" fmla="*/ 61 w 239"/>
                <a:gd name="T41" fmla="*/ 356 h 361"/>
                <a:gd name="T42" fmla="*/ 103 w 239"/>
                <a:gd name="T43" fmla="*/ 263 h 361"/>
                <a:gd name="T44" fmla="*/ 148 w 239"/>
                <a:gd name="T45" fmla="*/ 175 h 361"/>
                <a:gd name="T46" fmla="*/ 192 w 239"/>
                <a:gd name="T47" fmla="*/ 86 h 361"/>
                <a:gd name="T48" fmla="*/ 239 w 239"/>
                <a:gd name="T49"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9" h="361">
                  <a:moveTo>
                    <a:pt x="239" y="0"/>
                  </a:moveTo>
                  <a:lnTo>
                    <a:pt x="227" y="2"/>
                  </a:lnTo>
                  <a:lnTo>
                    <a:pt x="217" y="5"/>
                  </a:lnTo>
                  <a:lnTo>
                    <a:pt x="183" y="23"/>
                  </a:lnTo>
                  <a:lnTo>
                    <a:pt x="151" y="46"/>
                  </a:lnTo>
                  <a:lnTo>
                    <a:pt x="121" y="69"/>
                  </a:lnTo>
                  <a:lnTo>
                    <a:pt x="95" y="97"/>
                  </a:lnTo>
                  <a:lnTo>
                    <a:pt x="94" y="101"/>
                  </a:lnTo>
                  <a:lnTo>
                    <a:pt x="94" y="107"/>
                  </a:lnTo>
                  <a:lnTo>
                    <a:pt x="91" y="112"/>
                  </a:lnTo>
                  <a:lnTo>
                    <a:pt x="90" y="115"/>
                  </a:lnTo>
                  <a:lnTo>
                    <a:pt x="90" y="118"/>
                  </a:lnTo>
                  <a:lnTo>
                    <a:pt x="63" y="170"/>
                  </a:lnTo>
                  <a:lnTo>
                    <a:pt x="40" y="226"/>
                  </a:lnTo>
                  <a:lnTo>
                    <a:pt x="18" y="285"/>
                  </a:lnTo>
                  <a:lnTo>
                    <a:pt x="0" y="346"/>
                  </a:lnTo>
                  <a:lnTo>
                    <a:pt x="47" y="361"/>
                  </a:lnTo>
                  <a:lnTo>
                    <a:pt x="52" y="359"/>
                  </a:lnTo>
                  <a:lnTo>
                    <a:pt x="57" y="359"/>
                  </a:lnTo>
                  <a:lnTo>
                    <a:pt x="59" y="357"/>
                  </a:lnTo>
                  <a:lnTo>
                    <a:pt x="61" y="356"/>
                  </a:lnTo>
                  <a:lnTo>
                    <a:pt x="103" y="263"/>
                  </a:lnTo>
                  <a:lnTo>
                    <a:pt x="148" y="175"/>
                  </a:lnTo>
                  <a:lnTo>
                    <a:pt x="192" y="86"/>
                  </a:lnTo>
                  <a:lnTo>
                    <a:pt x="239"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18" name="Freeform 429"/>
            <p:cNvSpPr>
              <a:spLocks/>
            </p:cNvSpPr>
            <p:nvPr/>
          </p:nvSpPr>
          <p:spPr bwMode="auto">
            <a:xfrm>
              <a:off x="10543" y="104"/>
              <a:ext cx="936" cy="865"/>
            </a:xfrm>
            <a:custGeom>
              <a:avLst/>
              <a:gdLst>
                <a:gd name="T0" fmla="*/ 1805 w 2808"/>
                <a:gd name="T1" fmla="*/ 389 h 2596"/>
                <a:gd name="T2" fmla="*/ 1674 w 2808"/>
                <a:gd name="T3" fmla="*/ 469 h 2596"/>
                <a:gd name="T4" fmla="*/ 1508 w 2808"/>
                <a:gd name="T5" fmla="*/ 562 h 2596"/>
                <a:gd name="T6" fmla="*/ 1418 w 2808"/>
                <a:gd name="T7" fmla="*/ 623 h 2596"/>
                <a:gd name="T8" fmla="*/ 1128 w 2808"/>
                <a:gd name="T9" fmla="*/ 816 h 2596"/>
                <a:gd name="T10" fmla="*/ 960 w 2808"/>
                <a:gd name="T11" fmla="*/ 864 h 2596"/>
                <a:gd name="T12" fmla="*/ 120 w 2808"/>
                <a:gd name="T13" fmla="*/ 864 h 2596"/>
                <a:gd name="T14" fmla="*/ 13 w 2808"/>
                <a:gd name="T15" fmla="*/ 971 h 2596"/>
                <a:gd name="T16" fmla="*/ 125 w 2808"/>
                <a:gd name="T17" fmla="*/ 1166 h 2596"/>
                <a:gd name="T18" fmla="*/ 846 w 2808"/>
                <a:gd name="T19" fmla="*/ 1197 h 2596"/>
                <a:gd name="T20" fmla="*/ 1189 w 2808"/>
                <a:gd name="T21" fmla="*/ 1094 h 2596"/>
                <a:gd name="T22" fmla="*/ 1766 w 2808"/>
                <a:gd name="T23" fmla="*/ 832 h 2596"/>
                <a:gd name="T24" fmla="*/ 2071 w 2808"/>
                <a:gd name="T25" fmla="*/ 647 h 2596"/>
                <a:gd name="T26" fmla="*/ 2261 w 2808"/>
                <a:gd name="T27" fmla="*/ 741 h 2596"/>
                <a:gd name="T28" fmla="*/ 2240 w 2808"/>
                <a:gd name="T29" fmla="*/ 983 h 2596"/>
                <a:gd name="T30" fmla="*/ 2054 w 2808"/>
                <a:gd name="T31" fmla="*/ 994 h 2596"/>
                <a:gd name="T32" fmla="*/ 1952 w 2808"/>
                <a:gd name="T33" fmla="*/ 1109 h 2596"/>
                <a:gd name="T34" fmla="*/ 1874 w 2808"/>
                <a:gd name="T35" fmla="*/ 1352 h 2596"/>
                <a:gd name="T36" fmla="*/ 1709 w 2808"/>
                <a:gd name="T37" fmla="*/ 1396 h 2596"/>
                <a:gd name="T38" fmla="*/ 1513 w 2808"/>
                <a:gd name="T39" fmla="*/ 1573 h 2596"/>
                <a:gd name="T40" fmla="*/ 1594 w 2808"/>
                <a:gd name="T41" fmla="*/ 1933 h 2596"/>
                <a:gd name="T42" fmla="*/ 1660 w 2808"/>
                <a:gd name="T43" fmla="*/ 2179 h 2596"/>
                <a:gd name="T44" fmla="*/ 1672 w 2808"/>
                <a:gd name="T45" fmla="*/ 2417 h 2596"/>
                <a:gd name="T46" fmla="*/ 1703 w 2808"/>
                <a:gd name="T47" fmla="*/ 2468 h 2596"/>
                <a:gd name="T48" fmla="*/ 1693 w 2808"/>
                <a:gd name="T49" fmla="*/ 2516 h 2596"/>
                <a:gd name="T50" fmla="*/ 1568 w 2808"/>
                <a:gd name="T51" fmla="*/ 2517 h 2596"/>
                <a:gd name="T52" fmla="*/ 1512 w 2808"/>
                <a:gd name="T53" fmla="*/ 2593 h 2596"/>
                <a:gd name="T54" fmla="*/ 1702 w 2808"/>
                <a:gd name="T55" fmla="*/ 2586 h 2596"/>
                <a:gd name="T56" fmla="*/ 1804 w 2808"/>
                <a:gd name="T57" fmla="*/ 2539 h 2596"/>
                <a:gd name="T58" fmla="*/ 1729 w 2808"/>
                <a:gd name="T59" fmla="*/ 2387 h 2596"/>
                <a:gd name="T60" fmla="*/ 1667 w 2808"/>
                <a:gd name="T61" fmla="*/ 1897 h 2596"/>
                <a:gd name="T62" fmla="*/ 1600 w 2808"/>
                <a:gd name="T63" fmla="*/ 1588 h 2596"/>
                <a:gd name="T64" fmla="*/ 1714 w 2808"/>
                <a:gd name="T65" fmla="*/ 1454 h 2596"/>
                <a:gd name="T66" fmla="*/ 2057 w 2808"/>
                <a:gd name="T67" fmla="*/ 1376 h 2596"/>
                <a:gd name="T68" fmla="*/ 2257 w 2808"/>
                <a:gd name="T69" fmla="*/ 1172 h 2596"/>
                <a:gd name="T70" fmla="*/ 2333 w 2808"/>
                <a:gd name="T71" fmla="*/ 898 h 2596"/>
                <a:gd name="T72" fmla="*/ 2362 w 2808"/>
                <a:gd name="T73" fmla="*/ 496 h 2596"/>
                <a:gd name="T74" fmla="*/ 2326 w 2808"/>
                <a:gd name="T75" fmla="*/ 405 h 2596"/>
                <a:gd name="T76" fmla="*/ 2162 w 2808"/>
                <a:gd name="T77" fmla="*/ 566 h 2596"/>
                <a:gd name="T78" fmla="*/ 1738 w 2808"/>
                <a:gd name="T79" fmla="*/ 779 h 2596"/>
                <a:gd name="T80" fmla="*/ 1288 w 2808"/>
                <a:gd name="T81" fmla="*/ 968 h 2596"/>
                <a:gd name="T82" fmla="*/ 1032 w 2808"/>
                <a:gd name="T83" fmla="*/ 1057 h 2596"/>
                <a:gd name="T84" fmla="*/ 931 w 2808"/>
                <a:gd name="T85" fmla="*/ 1100 h 2596"/>
                <a:gd name="T86" fmla="*/ 821 w 2808"/>
                <a:gd name="T87" fmla="*/ 1133 h 2596"/>
                <a:gd name="T88" fmla="*/ 674 w 2808"/>
                <a:gd name="T89" fmla="*/ 1155 h 2596"/>
                <a:gd name="T90" fmla="*/ 498 w 2808"/>
                <a:gd name="T91" fmla="*/ 1160 h 2596"/>
                <a:gd name="T92" fmla="*/ 298 w 2808"/>
                <a:gd name="T93" fmla="*/ 1138 h 2596"/>
                <a:gd name="T94" fmla="*/ 161 w 2808"/>
                <a:gd name="T95" fmla="*/ 986 h 2596"/>
                <a:gd name="T96" fmla="*/ 584 w 2808"/>
                <a:gd name="T97" fmla="*/ 946 h 2596"/>
                <a:gd name="T98" fmla="*/ 774 w 2808"/>
                <a:gd name="T99" fmla="*/ 926 h 2596"/>
                <a:gd name="T100" fmla="*/ 920 w 2808"/>
                <a:gd name="T101" fmla="*/ 922 h 2596"/>
                <a:gd name="T102" fmla="*/ 1158 w 2808"/>
                <a:gd name="T103" fmla="*/ 846 h 2596"/>
                <a:gd name="T104" fmla="*/ 1374 w 2808"/>
                <a:gd name="T105" fmla="*/ 726 h 2596"/>
                <a:gd name="T106" fmla="*/ 1730 w 2808"/>
                <a:gd name="T107" fmla="*/ 506 h 2596"/>
                <a:gd name="T108" fmla="*/ 1930 w 2808"/>
                <a:gd name="T109" fmla="*/ 369 h 2596"/>
                <a:gd name="T110" fmla="*/ 1991 w 2808"/>
                <a:gd name="T111" fmla="*/ 317 h 2596"/>
                <a:gd name="T112" fmla="*/ 2777 w 2808"/>
                <a:gd name="T113" fmla="*/ 31 h 2596"/>
                <a:gd name="T114" fmla="*/ 2140 w 2808"/>
                <a:gd name="T115" fmla="*/ 196 h 2596"/>
                <a:gd name="T116" fmla="*/ 1915 w 2808"/>
                <a:gd name="T117" fmla="*/ 315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08" h="2596">
                  <a:moveTo>
                    <a:pt x="1848" y="336"/>
                  </a:moveTo>
                  <a:lnTo>
                    <a:pt x="1847" y="341"/>
                  </a:lnTo>
                  <a:lnTo>
                    <a:pt x="1847" y="346"/>
                  </a:lnTo>
                  <a:lnTo>
                    <a:pt x="1844" y="348"/>
                  </a:lnTo>
                  <a:lnTo>
                    <a:pt x="1843" y="351"/>
                  </a:lnTo>
                  <a:lnTo>
                    <a:pt x="1834" y="354"/>
                  </a:lnTo>
                  <a:lnTo>
                    <a:pt x="1826" y="360"/>
                  </a:lnTo>
                  <a:lnTo>
                    <a:pt x="1814" y="373"/>
                  </a:lnTo>
                  <a:lnTo>
                    <a:pt x="1805" y="389"/>
                  </a:lnTo>
                  <a:lnTo>
                    <a:pt x="1801" y="397"/>
                  </a:lnTo>
                  <a:lnTo>
                    <a:pt x="1800" y="408"/>
                  </a:lnTo>
                  <a:lnTo>
                    <a:pt x="1776" y="411"/>
                  </a:lnTo>
                  <a:lnTo>
                    <a:pt x="1753" y="414"/>
                  </a:lnTo>
                  <a:lnTo>
                    <a:pt x="1734" y="421"/>
                  </a:lnTo>
                  <a:lnTo>
                    <a:pt x="1716" y="430"/>
                  </a:lnTo>
                  <a:lnTo>
                    <a:pt x="1702" y="442"/>
                  </a:lnTo>
                  <a:lnTo>
                    <a:pt x="1686" y="454"/>
                  </a:lnTo>
                  <a:lnTo>
                    <a:pt x="1674" y="469"/>
                  </a:lnTo>
                  <a:lnTo>
                    <a:pt x="1663" y="485"/>
                  </a:lnTo>
                  <a:lnTo>
                    <a:pt x="1656" y="504"/>
                  </a:lnTo>
                  <a:lnTo>
                    <a:pt x="1644" y="506"/>
                  </a:lnTo>
                  <a:lnTo>
                    <a:pt x="1634" y="509"/>
                  </a:lnTo>
                  <a:lnTo>
                    <a:pt x="1595" y="528"/>
                  </a:lnTo>
                  <a:lnTo>
                    <a:pt x="1573" y="537"/>
                  </a:lnTo>
                  <a:lnTo>
                    <a:pt x="1553" y="546"/>
                  </a:lnTo>
                  <a:lnTo>
                    <a:pt x="1530" y="554"/>
                  </a:lnTo>
                  <a:lnTo>
                    <a:pt x="1508" y="562"/>
                  </a:lnTo>
                  <a:lnTo>
                    <a:pt x="1464" y="576"/>
                  </a:lnTo>
                  <a:lnTo>
                    <a:pt x="1463" y="581"/>
                  </a:lnTo>
                  <a:lnTo>
                    <a:pt x="1462" y="586"/>
                  </a:lnTo>
                  <a:lnTo>
                    <a:pt x="1459" y="590"/>
                  </a:lnTo>
                  <a:lnTo>
                    <a:pt x="1458" y="590"/>
                  </a:lnTo>
                  <a:lnTo>
                    <a:pt x="1458" y="591"/>
                  </a:lnTo>
                  <a:lnTo>
                    <a:pt x="1458" y="593"/>
                  </a:lnTo>
                  <a:lnTo>
                    <a:pt x="1438" y="608"/>
                  </a:lnTo>
                  <a:lnTo>
                    <a:pt x="1418" y="623"/>
                  </a:lnTo>
                  <a:lnTo>
                    <a:pt x="1398" y="638"/>
                  </a:lnTo>
                  <a:lnTo>
                    <a:pt x="1379" y="653"/>
                  </a:lnTo>
                  <a:lnTo>
                    <a:pt x="1338" y="682"/>
                  </a:lnTo>
                  <a:lnTo>
                    <a:pt x="1298" y="711"/>
                  </a:lnTo>
                  <a:lnTo>
                    <a:pt x="1256" y="737"/>
                  </a:lnTo>
                  <a:lnTo>
                    <a:pt x="1235" y="750"/>
                  </a:lnTo>
                  <a:lnTo>
                    <a:pt x="1214" y="765"/>
                  </a:lnTo>
                  <a:lnTo>
                    <a:pt x="1171" y="790"/>
                  </a:lnTo>
                  <a:lnTo>
                    <a:pt x="1128" y="816"/>
                  </a:lnTo>
                  <a:lnTo>
                    <a:pt x="1104" y="815"/>
                  </a:lnTo>
                  <a:lnTo>
                    <a:pt x="1079" y="814"/>
                  </a:lnTo>
                  <a:lnTo>
                    <a:pt x="1056" y="816"/>
                  </a:lnTo>
                  <a:lnTo>
                    <a:pt x="1034" y="819"/>
                  </a:lnTo>
                  <a:lnTo>
                    <a:pt x="1016" y="825"/>
                  </a:lnTo>
                  <a:lnTo>
                    <a:pt x="998" y="831"/>
                  </a:lnTo>
                  <a:lnTo>
                    <a:pt x="984" y="840"/>
                  </a:lnTo>
                  <a:lnTo>
                    <a:pt x="971" y="851"/>
                  </a:lnTo>
                  <a:lnTo>
                    <a:pt x="960" y="864"/>
                  </a:lnTo>
                  <a:lnTo>
                    <a:pt x="936" y="866"/>
                  </a:lnTo>
                  <a:lnTo>
                    <a:pt x="830" y="878"/>
                  </a:lnTo>
                  <a:lnTo>
                    <a:pt x="726" y="887"/>
                  </a:lnTo>
                  <a:lnTo>
                    <a:pt x="623" y="892"/>
                  </a:lnTo>
                  <a:lnTo>
                    <a:pt x="521" y="894"/>
                  </a:lnTo>
                  <a:lnTo>
                    <a:pt x="419" y="892"/>
                  </a:lnTo>
                  <a:lnTo>
                    <a:pt x="318" y="886"/>
                  </a:lnTo>
                  <a:lnTo>
                    <a:pt x="218" y="876"/>
                  </a:lnTo>
                  <a:lnTo>
                    <a:pt x="120" y="864"/>
                  </a:lnTo>
                  <a:lnTo>
                    <a:pt x="109" y="866"/>
                  </a:lnTo>
                  <a:lnTo>
                    <a:pt x="106" y="867"/>
                  </a:lnTo>
                  <a:lnTo>
                    <a:pt x="104" y="870"/>
                  </a:lnTo>
                  <a:lnTo>
                    <a:pt x="80" y="902"/>
                  </a:lnTo>
                  <a:lnTo>
                    <a:pt x="67" y="916"/>
                  </a:lnTo>
                  <a:lnTo>
                    <a:pt x="55" y="932"/>
                  </a:lnTo>
                  <a:lnTo>
                    <a:pt x="41" y="945"/>
                  </a:lnTo>
                  <a:lnTo>
                    <a:pt x="28" y="959"/>
                  </a:lnTo>
                  <a:lnTo>
                    <a:pt x="13" y="971"/>
                  </a:lnTo>
                  <a:lnTo>
                    <a:pt x="6" y="977"/>
                  </a:lnTo>
                  <a:lnTo>
                    <a:pt x="0" y="984"/>
                  </a:lnTo>
                  <a:lnTo>
                    <a:pt x="14" y="1023"/>
                  </a:lnTo>
                  <a:lnTo>
                    <a:pt x="31" y="1060"/>
                  </a:lnTo>
                  <a:lnTo>
                    <a:pt x="48" y="1096"/>
                  </a:lnTo>
                  <a:lnTo>
                    <a:pt x="67" y="1131"/>
                  </a:lnTo>
                  <a:lnTo>
                    <a:pt x="71" y="1141"/>
                  </a:lnTo>
                  <a:lnTo>
                    <a:pt x="72" y="1153"/>
                  </a:lnTo>
                  <a:lnTo>
                    <a:pt x="125" y="1166"/>
                  </a:lnTo>
                  <a:lnTo>
                    <a:pt x="180" y="1178"/>
                  </a:lnTo>
                  <a:lnTo>
                    <a:pt x="289" y="1197"/>
                  </a:lnTo>
                  <a:lnTo>
                    <a:pt x="398" y="1209"/>
                  </a:lnTo>
                  <a:lnTo>
                    <a:pt x="510" y="1216"/>
                  </a:lnTo>
                  <a:lnTo>
                    <a:pt x="620" y="1216"/>
                  </a:lnTo>
                  <a:lnTo>
                    <a:pt x="676" y="1214"/>
                  </a:lnTo>
                  <a:lnTo>
                    <a:pt x="733" y="1210"/>
                  </a:lnTo>
                  <a:lnTo>
                    <a:pt x="788" y="1204"/>
                  </a:lnTo>
                  <a:lnTo>
                    <a:pt x="846" y="1197"/>
                  </a:lnTo>
                  <a:lnTo>
                    <a:pt x="902" y="1189"/>
                  </a:lnTo>
                  <a:lnTo>
                    <a:pt x="960" y="1179"/>
                  </a:lnTo>
                  <a:lnTo>
                    <a:pt x="984" y="1177"/>
                  </a:lnTo>
                  <a:lnTo>
                    <a:pt x="1013" y="1157"/>
                  </a:lnTo>
                  <a:lnTo>
                    <a:pt x="1045" y="1142"/>
                  </a:lnTo>
                  <a:lnTo>
                    <a:pt x="1078" y="1126"/>
                  </a:lnTo>
                  <a:lnTo>
                    <a:pt x="1114" y="1114"/>
                  </a:lnTo>
                  <a:lnTo>
                    <a:pt x="1150" y="1102"/>
                  </a:lnTo>
                  <a:lnTo>
                    <a:pt x="1189" y="1094"/>
                  </a:lnTo>
                  <a:lnTo>
                    <a:pt x="1229" y="1087"/>
                  </a:lnTo>
                  <a:lnTo>
                    <a:pt x="1272" y="1082"/>
                  </a:lnTo>
                  <a:lnTo>
                    <a:pt x="1296" y="1081"/>
                  </a:lnTo>
                  <a:lnTo>
                    <a:pt x="1334" y="1059"/>
                  </a:lnTo>
                  <a:lnTo>
                    <a:pt x="1354" y="1048"/>
                  </a:lnTo>
                  <a:lnTo>
                    <a:pt x="1374" y="1039"/>
                  </a:lnTo>
                  <a:lnTo>
                    <a:pt x="1453" y="998"/>
                  </a:lnTo>
                  <a:lnTo>
                    <a:pt x="1610" y="916"/>
                  </a:lnTo>
                  <a:lnTo>
                    <a:pt x="1766" y="832"/>
                  </a:lnTo>
                  <a:lnTo>
                    <a:pt x="1922" y="749"/>
                  </a:lnTo>
                  <a:lnTo>
                    <a:pt x="1932" y="746"/>
                  </a:lnTo>
                  <a:lnTo>
                    <a:pt x="1944" y="744"/>
                  </a:lnTo>
                  <a:lnTo>
                    <a:pt x="1952" y="730"/>
                  </a:lnTo>
                  <a:lnTo>
                    <a:pt x="1963" y="718"/>
                  </a:lnTo>
                  <a:lnTo>
                    <a:pt x="1986" y="695"/>
                  </a:lnTo>
                  <a:lnTo>
                    <a:pt x="2011" y="676"/>
                  </a:lnTo>
                  <a:lnTo>
                    <a:pt x="2040" y="660"/>
                  </a:lnTo>
                  <a:lnTo>
                    <a:pt x="2071" y="647"/>
                  </a:lnTo>
                  <a:lnTo>
                    <a:pt x="2106" y="636"/>
                  </a:lnTo>
                  <a:lnTo>
                    <a:pt x="2143" y="629"/>
                  </a:lnTo>
                  <a:lnTo>
                    <a:pt x="2184" y="626"/>
                  </a:lnTo>
                  <a:lnTo>
                    <a:pt x="2208" y="624"/>
                  </a:lnTo>
                  <a:lnTo>
                    <a:pt x="2220" y="641"/>
                  </a:lnTo>
                  <a:lnTo>
                    <a:pt x="2231" y="660"/>
                  </a:lnTo>
                  <a:lnTo>
                    <a:pt x="2240" y="680"/>
                  </a:lnTo>
                  <a:lnTo>
                    <a:pt x="2249" y="700"/>
                  </a:lnTo>
                  <a:lnTo>
                    <a:pt x="2261" y="741"/>
                  </a:lnTo>
                  <a:lnTo>
                    <a:pt x="2266" y="762"/>
                  </a:lnTo>
                  <a:lnTo>
                    <a:pt x="2269" y="785"/>
                  </a:lnTo>
                  <a:lnTo>
                    <a:pt x="2270" y="807"/>
                  </a:lnTo>
                  <a:lnTo>
                    <a:pt x="2270" y="830"/>
                  </a:lnTo>
                  <a:lnTo>
                    <a:pt x="2268" y="878"/>
                  </a:lnTo>
                  <a:lnTo>
                    <a:pt x="2258" y="927"/>
                  </a:lnTo>
                  <a:lnTo>
                    <a:pt x="2252" y="953"/>
                  </a:lnTo>
                  <a:lnTo>
                    <a:pt x="2245" y="981"/>
                  </a:lnTo>
                  <a:lnTo>
                    <a:pt x="2240" y="983"/>
                  </a:lnTo>
                  <a:lnTo>
                    <a:pt x="2237" y="983"/>
                  </a:lnTo>
                  <a:lnTo>
                    <a:pt x="2232" y="984"/>
                  </a:lnTo>
                  <a:lnTo>
                    <a:pt x="2201" y="980"/>
                  </a:lnTo>
                  <a:lnTo>
                    <a:pt x="2172" y="978"/>
                  </a:lnTo>
                  <a:lnTo>
                    <a:pt x="2144" y="978"/>
                  </a:lnTo>
                  <a:lnTo>
                    <a:pt x="2120" y="981"/>
                  </a:lnTo>
                  <a:lnTo>
                    <a:pt x="2096" y="983"/>
                  </a:lnTo>
                  <a:lnTo>
                    <a:pt x="2075" y="988"/>
                  </a:lnTo>
                  <a:lnTo>
                    <a:pt x="2054" y="994"/>
                  </a:lnTo>
                  <a:lnTo>
                    <a:pt x="2038" y="1004"/>
                  </a:lnTo>
                  <a:lnTo>
                    <a:pt x="2034" y="1004"/>
                  </a:lnTo>
                  <a:lnTo>
                    <a:pt x="2032" y="1005"/>
                  </a:lnTo>
                  <a:lnTo>
                    <a:pt x="2027" y="1007"/>
                  </a:lnTo>
                  <a:lnTo>
                    <a:pt x="2021" y="1007"/>
                  </a:lnTo>
                  <a:lnTo>
                    <a:pt x="2016" y="1009"/>
                  </a:lnTo>
                  <a:lnTo>
                    <a:pt x="1991" y="1039"/>
                  </a:lnTo>
                  <a:lnTo>
                    <a:pt x="1970" y="1072"/>
                  </a:lnTo>
                  <a:lnTo>
                    <a:pt x="1952" y="1109"/>
                  </a:lnTo>
                  <a:lnTo>
                    <a:pt x="1944" y="1129"/>
                  </a:lnTo>
                  <a:lnTo>
                    <a:pt x="1938" y="1150"/>
                  </a:lnTo>
                  <a:lnTo>
                    <a:pt x="1925" y="1193"/>
                  </a:lnTo>
                  <a:lnTo>
                    <a:pt x="1916" y="1240"/>
                  </a:lnTo>
                  <a:lnTo>
                    <a:pt x="1910" y="1291"/>
                  </a:lnTo>
                  <a:lnTo>
                    <a:pt x="1908" y="1345"/>
                  </a:lnTo>
                  <a:lnTo>
                    <a:pt x="1896" y="1345"/>
                  </a:lnTo>
                  <a:lnTo>
                    <a:pt x="1882" y="1349"/>
                  </a:lnTo>
                  <a:lnTo>
                    <a:pt x="1874" y="1352"/>
                  </a:lnTo>
                  <a:lnTo>
                    <a:pt x="1872" y="1352"/>
                  </a:lnTo>
                  <a:lnTo>
                    <a:pt x="1871" y="1353"/>
                  </a:lnTo>
                  <a:lnTo>
                    <a:pt x="1868" y="1355"/>
                  </a:lnTo>
                  <a:lnTo>
                    <a:pt x="1840" y="1366"/>
                  </a:lnTo>
                  <a:lnTo>
                    <a:pt x="1808" y="1376"/>
                  </a:lnTo>
                  <a:lnTo>
                    <a:pt x="1777" y="1384"/>
                  </a:lnTo>
                  <a:lnTo>
                    <a:pt x="1744" y="1390"/>
                  </a:lnTo>
                  <a:lnTo>
                    <a:pt x="1726" y="1393"/>
                  </a:lnTo>
                  <a:lnTo>
                    <a:pt x="1709" y="1396"/>
                  </a:lnTo>
                  <a:lnTo>
                    <a:pt x="1672" y="1401"/>
                  </a:lnTo>
                  <a:lnTo>
                    <a:pt x="1633" y="1405"/>
                  </a:lnTo>
                  <a:lnTo>
                    <a:pt x="1632" y="1407"/>
                  </a:lnTo>
                  <a:lnTo>
                    <a:pt x="1632" y="1417"/>
                  </a:lnTo>
                  <a:lnTo>
                    <a:pt x="1600" y="1450"/>
                  </a:lnTo>
                  <a:lnTo>
                    <a:pt x="1571" y="1486"/>
                  </a:lnTo>
                  <a:lnTo>
                    <a:pt x="1542" y="1524"/>
                  </a:lnTo>
                  <a:lnTo>
                    <a:pt x="1517" y="1564"/>
                  </a:lnTo>
                  <a:lnTo>
                    <a:pt x="1513" y="1573"/>
                  </a:lnTo>
                  <a:lnTo>
                    <a:pt x="1512" y="1585"/>
                  </a:lnTo>
                  <a:lnTo>
                    <a:pt x="1516" y="1651"/>
                  </a:lnTo>
                  <a:lnTo>
                    <a:pt x="1524" y="1714"/>
                  </a:lnTo>
                  <a:lnTo>
                    <a:pt x="1529" y="1743"/>
                  </a:lnTo>
                  <a:lnTo>
                    <a:pt x="1536" y="1773"/>
                  </a:lnTo>
                  <a:lnTo>
                    <a:pt x="1543" y="1802"/>
                  </a:lnTo>
                  <a:lnTo>
                    <a:pt x="1553" y="1831"/>
                  </a:lnTo>
                  <a:lnTo>
                    <a:pt x="1571" y="1882"/>
                  </a:lnTo>
                  <a:lnTo>
                    <a:pt x="1594" y="1933"/>
                  </a:lnTo>
                  <a:lnTo>
                    <a:pt x="1606" y="1956"/>
                  </a:lnTo>
                  <a:lnTo>
                    <a:pt x="1620" y="1978"/>
                  </a:lnTo>
                  <a:lnTo>
                    <a:pt x="1650" y="2022"/>
                  </a:lnTo>
                  <a:lnTo>
                    <a:pt x="1654" y="2030"/>
                  </a:lnTo>
                  <a:lnTo>
                    <a:pt x="1656" y="2041"/>
                  </a:lnTo>
                  <a:lnTo>
                    <a:pt x="1656" y="2064"/>
                  </a:lnTo>
                  <a:lnTo>
                    <a:pt x="1657" y="2088"/>
                  </a:lnTo>
                  <a:lnTo>
                    <a:pt x="1660" y="2135"/>
                  </a:lnTo>
                  <a:lnTo>
                    <a:pt x="1660" y="2179"/>
                  </a:lnTo>
                  <a:lnTo>
                    <a:pt x="1661" y="2222"/>
                  </a:lnTo>
                  <a:lnTo>
                    <a:pt x="1660" y="2263"/>
                  </a:lnTo>
                  <a:lnTo>
                    <a:pt x="1660" y="2303"/>
                  </a:lnTo>
                  <a:lnTo>
                    <a:pt x="1657" y="2377"/>
                  </a:lnTo>
                  <a:lnTo>
                    <a:pt x="1656" y="2401"/>
                  </a:lnTo>
                  <a:lnTo>
                    <a:pt x="1663" y="2408"/>
                  </a:lnTo>
                  <a:lnTo>
                    <a:pt x="1664" y="2409"/>
                  </a:lnTo>
                  <a:lnTo>
                    <a:pt x="1667" y="2412"/>
                  </a:lnTo>
                  <a:lnTo>
                    <a:pt x="1672" y="2417"/>
                  </a:lnTo>
                  <a:lnTo>
                    <a:pt x="1686" y="2433"/>
                  </a:lnTo>
                  <a:lnTo>
                    <a:pt x="1691" y="2441"/>
                  </a:lnTo>
                  <a:lnTo>
                    <a:pt x="1696" y="2449"/>
                  </a:lnTo>
                  <a:lnTo>
                    <a:pt x="1699" y="2456"/>
                  </a:lnTo>
                  <a:lnTo>
                    <a:pt x="1699" y="2457"/>
                  </a:lnTo>
                  <a:lnTo>
                    <a:pt x="1700" y="2460"/>
                  </a:lnTo>
                  <a:lnTo>
                    <a:pt x="1703" y="2465"/>
                  </a:lnTo>
                  <a:lnTo>
                    <a:pt x="1703" y="2467"/>
                  </a:lnTo>
                  <a:lnTo>
                    <a:pt x="1703" y="2468"/>
                  </a:lnTo>
                  <a:lnTo>
                    <a:pt x="1704" y="2471"/>
                  </a:lnTo>
                  <a:lnTo>
                    <a:pt x="1705" y="2478"/>
                  </a:lnTo>
                  <a:lnTo>
                    <a:pt x="1705" y="2484"/>
                  </a:lnTo>
                  <a:lnTo>
                    <a:pt x="1706" y="2491"/>
                  </a:lnTo>
                  <a:lnTo>
                    <a:pt x="1703" y="2503"/>
                  </a:lnTo>
                  <a:lnTo>
                    <a:pt x="1697" y="2515"/>
                  </a:lnTo>
                  <a:lnTo>
                    <a:pt x="1694" y="2515"/>
                  </a:lnTo>
                  <a:lnTo>
                    <a:pt x="1693" y="2515"/>
                  </a:lnTo>
                  <a:lnTo>
                    <a:pt x="1693" y="2516"/>
                  </a:lnTo>
                  <a:lnTo>
                    <a:pt x="1690" y="2519"/>
                  </a:lnTo>
                  <a:lnTo>
                    <a:pt x="1685" y="2520"/>
                  </a:lnTo>
                  <a:lnTo>
                    <a:pt x="1680" y="2521"/>
                  </a:lnTo>
                  <a:lnTo>
                    <a:pt x="1662" y="2516"/>
                  </a:lnTo>
                  <a:lnTo>
                    <a:pt x="1646" y="2514"/>
                  </a:lnTo>
                  <a:lnTo>
                    <a:pt x="1616" y="2511"/>
                  </a:lnTo>
                  <a:lnTo>
                    <a:pt x="1590" y="2513"/>
                  </a:lnTo>
                  <a:lnTo>
                    <a:pt x="1578" y="2514"/>
                  </a:lnTo>
                  <a:lnTo>
                    <a:pt x="1568" y="2517"/>
                  </a:lnTo>
                  <a:lnTo>
                    <a:pt x="1558" y="2520"/>
                  </a:lnTo>
                  <a:lnTo>
                    <a:pt x="1549" y="2525"/>
                  </a:lnTo>
                  <a:lnTo>
                    <a:pt x="1541" y="2529"/>
                  </a:lnTo>
                  <a:lnTo>
                    <a:pt x="1535" y="2537"/>
                  </a:lnTo>
                  <a:lnTo>
                    <a:pt x="1528" y="2543"/>
                  </a:lnTo>
                  <a:lnTo>
                    <a:pt x="1523" y="2551"/>
                  </a:lnTo>
                  <a:lnTo>
                    <a:pt x="1518" y="2560"/>
                  </a:lnTo>
                  <a:lnTo>
                    <a:pt x="1516" y="2570"/>
                  </a:lnTo>
                  <a:lnTo>
                    <a:pt x="1512" y="2593"/>
                  </a:lnTo>
                  <a:lnTo>
                    <a:pt x="1553" y="2594"/>
                  </a:lnTo>
                  <a:lnTo>
                    <a:pt x="1572" y="2594"/>
                  </a:lnTo>
                  <a:lnTo>
                    <a:pt x="1582" y="2594"/>
                  </a:lnTo>
                  <a:lnTo>
                    <a:pt x="1586" y="2594"/>
                  </a:lnTo>
                  <a:lnTo>
                    <a:pt x="1589" y="2594"/>
                  </a:lnTo>
                  <a:lnTo>
                    <a:pt x="1592" y="2596"/>
                  </a:lnTo>
                  <a:lnTo>
                    <a:pt x="1631" y="2594"/>
                  </a:lnTo>
                  <a:lnTo>
                    <a:pt x="1668" y="2592"/>
                  </a:lnTo>
                  <a:lnTo>
                    <a:pt x="1702" y="2586"/>
                  </a:lnTo>
                  <a:lnTo>
                    <a:pt x="1734" y="2579"/>
                  </a:lnTo>
                  <a:lnTo>
                    <a:pt x="1765" y="2570"/>
                  </a:lnTo>
                  <a:lnTo>
                    <a:pt x="1780" y="2564"/>
                  </a:lnTo>
                  <a:lnTo>
                    <a:pt x="1795" y="2560"/>
                  </a:lnTo>
                  <a:lnTo>
                    <a:pt x="1796" y="2557"/>
                  </a:lnTo>
                  <a:lnTo>
                    <a:pt x="1799" y="2555"/>
                  </a:lnTo>
                  <a:lnTo>
                    <a:pt x="1799" y="2550"/>
                  </a:lnTo>
                  <a:lnTo>
                    <a:pt x="1800" y="2545"/>
                  </a:lnTo>
                  <a:lnTo>
                    <a:pt x="1804" y="2539"/>
                  </a:lnTo>
                  <a:lnTo>
                    <a:pt x="1810" y="2516"/>
                  </a:lnTo>
                  <a:lnTo>
                    <a:pt x="1812" y="2496"/>
                  </a:lnTo>
                  <a:lnTo>
                    <a:pt x="1810" y="2475"/>
                  </a:lnTo>
                  <a:lnTo>
                    <a:pt x="1804" y="2457"/>
                  </a:lnTo>
                  <a:lnTo>
                    <a:pt x="1792" y="2439"/>
                  </a:lnTo>
                  <a:lnTo>
                    <a:pt x="1776" y="2423"/>
                  </a:lnTo>
                  <a:lnTo>
                    <a:pt x="1757" y="2406"/>
                  </a:lnTo>
                  <a:lnTo>
                    <a:pt x="1733" y="2391"/>
                  </a:lnTo>
                  <a:lnTo>
                    <a:pt x="1729" y="2387"/>
                  </a:lnTo>
                  <a:lnTo>
                    <a:pt x="1728" y="2377"/>
                  </a:lnTo>
                  <a:lnTo>
                    <a:pt x="1722" y="2273"/>
                  </a:lnTo>
                  <a:lnTo>
                    <a:pt x="1714" y="2173"/>
                  </a:lnTo>
                  <a:lnTo>
                    <a:pt x="1708" y="2124"/>
                  </a:lnTo>
                  <a:lnTo>
                    <a:pt x="1702" y="2077"/>
                  </a:lnTo>
                  <a:lnTo>
                    <a:pt x="1694" y="2030"/>
                  </a:lnTo>
                  <a:lnTo>
                    <a:pt x="1687" y="1986"/>
                  </a:lnTo>
                  <a:lnTo>
                    <a:pt x="1676" y="1940"/>
                  </a:lnTo>
                  <a:lnTo>
                    <a:pt x="1667" y="1897"/>
                  </a:lnTo>
                  <a:lnTo>
                    <a:pt x="1655" y="1854"/>
                  </a:lnTo>
                  <a:lnTo>
                    <a:pt x="1644" y="1813"/>
                  </a:lnTo>
                  <a:lnTo>
                    <a:pt x="1631" y="1771"/>
                  </a:lnTo>
                  <a:lnTo>
                    <a:pt x="1618" y="1731"/>
                  </a:lnTo>
                  <a:lnTo>
                    <a:pt x="1603" y="1692"/>
                  </a:lnTo>
                  <a:lnTo>
                    <a:pt x="1589" y="1654"/>
                  </a:lnTo>
                  <a:lnTo>
                    <a:pt x="1585" y="1644"/>
                  </a:lnTo>
                  <a:lnTo>
                    <a:pt x="1584" y="1633"/>
                  </a:lnTo>
                  <a:lnTo>
                    <a:pt x="1600" y="1588"/>
                  </a:lnTo>
                  <a:lnTo>
                    <a:pt x="1620" y="1549"/>
                  </a:lnTo>
                  <a:lnTo>
                    <a:pt x="1631" y="1530"/>
                  </a:lnTo>
                  <a:lnTo>
                    <a:pt x="1644" y="1513"/>
                  </a:lnTo>
                  <a:lnTo>
                    <a:pt x="1674" y="1483"/>
                  </a:lnTo>
                  <a:lnTo>
                    <a:pt x="1675" y="1478"/>
                  </a:lnTo>
                  <a:lnTo>
                    <a:pt x="1678" y="1474"/>
                  </a:lnTo>
                  <a:lnTo>
                    <a:pt x="1679" y="1469"/>
                  </a:lnTo>
                  <a:lnTo>
                    <a:pt x="1680" y="1465"/>
                  </a:lnTo>
                  <a:lnTo>
                    <a:pt x="1714" y="1454"/>
                  </a:lnTo>
                  <a:lnTo>
                    <a:pt x="1750" y="1445"/>
                  </a:lnTo>
                  <a:lnTo>
                    <a:pt x="1787" y="1437"/>
                  </a:lnTo>
                  <a:lnTo>
                    <a:pt x="1826" y="1431"/>
                  </a:lnTo>
                  <a:lnTo>
                    <a:pt x="1865" y="1425"/>
                  </a:lnTo>
                  <a:lnTo>
                    <a:pt x="1906" y="1421"/>
                  </a:lnTo>
                  <a:lnTo>
                    <a:pt x="1948" y="1418"/>
                  </a:lnTo>
                  <a:lnTo>
                    <a:pt x="1992" y="1417"/>
                  </a:lnTo>
                  <a:lnTo>
                    <a:pt x="2016" y="1417"/>
                  </a:lnTo>
                  <a:lnTo>
                    <a:pt x="2057" y="1376"/>
                  </a:lnTo>
                  <a:lnTo>
                    <a:pt x="2066" y="1365"/>
                  </a:lnTo>
                  <a:lnTo>
                    <a:pt x="2077" y="1355"/>
                  </a:lnTo>
                  <a:lnTo>
                    <a:pt x="2099" y="1336"/>
                  </a:lnTo>
                  <a:lnTo>
                    <a:pt x="2138" y="1295"/>
                  </a:lnTo>
                  <a:lnTo>
                    <a:pt x="2179" y="1256"/>
                  </a:lnTo>
                  <a:lnTo>
                    <a:pt x="2218" y="1214"/>
                  </a:lnTo>
                  <a:lnTo>
                    <a:pt x="2237" y="1192"/>
                  </a:lnTo>
                  <a:lnTo>
                    <a:pt x="2246" y="1181"/>
                  </a:lnTo>
                  <a:lnTo>
                    <a:pt x="2257" y="1172"/>
                  </a:lnTo>
                  <a:lnTo>
                    <a:pt x="2296" y="1129"/>
                  </a:lnTo>
                  <a:lnTo>
                    <a:pt x="2315" y="1107"/>
                  </a:lnTo>
                  <a:lnTo>
                    <a:pt x="2324" y="1096"/>
                  </a:lnTo>
                  <a:lnTo>
                    <a:pt x="2335" y="1087"/>
                  </a:lnTo>
                  <a:lnTo>
                    <a:pt x="2341" y="1082"/>
                  </a:lnTo>
                  <a:lnTo>
                    <a:pt x="2352" y="1081"/>
                  </a:lnTo>
                  <a:lnTo>
                    <a:pt x="2344" y="1021"/>
                  </a:lnTo>
                  <a:lnTo>
                    <a:pt x="2338" y="960"/>
                  </a:lnTo>
                  <a:lnTo>
                    <a:pt x="2333" y="898"/>
                  </a:lnTo>
                  <a:lnTo>
                    <a:pt x="2330" y="837"/>
                  </a:lnTo>
                  <a:lnTo>
                    <a:pt x="2327" y="772"/>
                  </a:lnTo>
                  <a:lnTo>
                    <a:pt x="2326" y="708"/>
                  </a:lnTo>
                  <a:lnTo>
                    <a:pt x="2326" y="642"/>
                  </a:lnTo>
                  <a:lnTo>
                    <a:pt x="2328" y="576"/>
                  </a:lnTo>
                  <a:lnTo>
                    <a:pt x="2328" y="552"/>
                  </a:lnTo>
                  <a:lnTo>
                    <a:pt x="2340" y="534"/>
                  </a:lnTo>
                  <a:lnTo>
                    <a:pt x="2352" y="516"/>
                  </a:lnTo>
                  <a:lnTo>
                    <a:pt x="2362" y="496"/>
                  </a:lnTo>
                  <a:lnTo>
                    <a:pt x="2371" y="477"/>
                  </a:lnTo>
                  <a:lnTo>
                    <a:pt x="2378" y="454"/>
                  </a:lnTo>
                  <a:lnTo>
                    <a:pt x="2386" y="432"/>
                  </a:lnTo>
                  <a:lnTo>
                    <a:pt x="2392" y="408"/>
                  </a:lnTo>
                  <a:lnTo>
                    <a:pt x="2398" y="384"/>
                  </a:lnTo>
                  <a:lnTo>
                    <a:pt x="2400" y="360"/>
                  </a:lnTo>
                  <a:lnTo>
                    <a:pt x="2372" y="372"/>
                  </a:lnTo>
                  <a:lnTo>
                    <a:pt x="2348" y="388"/>
                  </a:lnTo>
                  <a:lnTo>
                    <a:pt x="2326" y="405"/>
                  </a:lnTo>
                  <a:lnTo>
                    <a:pt x="2306" y="425"/>
                  </a:lnTo>
                  <a:lnTo>
                    <a:pt x="2287" y="445"/>
                  </a:lnTo>
                  <a:lnTo>
                    <a:pt x="2272" y="469"/>
                  </a:lnTo>
                  <a:lnTo>
                    <a:pt x="2256" y="495"/>
                  </a:lnTo>
                  <a:lnTo>
                    <a:pt x="2245" y="525"/>
                  </a:lnTo>
                  <a:lnTo>
                    <a:pt x="2240" y="527"/>
                  </a:lnTo>
                  <a:lnTo>
                    <a:pt x="2237" y="527"/>
                  </a:lnTo>
                  <a:lnTo>
                    <a:pt x="2232" y="528"/>
                  </a:lnTo>
                  <a:lnTo>
                    <a:pt x="2162" y="566"/>
                  </a:lnTo>
                  <a:lnTo>
                    <a:pt x="2153" y="569"/>
                  </a:lnTo>
                  <a:lnTo>
                    <a:pt x="2144" y="574"/>
                  </a:lnTo>
                  <a:lnTo>
                    <a:pt x="2128" y="584"/>
                  </a:lnTo>
                  <a:lnTo>
                    <a:pt x="2094" y="603"/>
                  </a:lnTo>
                  <a:lnTo>
                    <a:pt x="2024" y="639"/>
                  </a:lnTo>
                  <a:lnTo>
                    <a:pt x="1955" y="676"/>
                  </a:lnTo>
                  <a:lnTo>
                    <a:pt x="1883" y="711"/>
                  </a:lnTo>
                  <a:lnTo>
                    <a:pt x="1811" y="746"/>
                  </a:lnTo>
                  <a:lnTo>
                    <a:pt x="1738" y="779"/>
                  </a:lnTo>
                  <a:lnTo>
                    <a:pt x="1666" y="814"/>
                  </a:lnTo>
                  <a:lnTo>
                    <a:pt x="1590" y="845"/>
                  </a:lnTo>
                  <a:lnTo>
                    <a:pt x="1516" y="878"/>
                  </a:lnTo>
                  <a:lnTo>
                    <a:pt x="1477" y="892"/>
                  </a:lnTo>
                  <a:lnTo>
                    <a:pt x="1458" y="899"/>
                  </a:lnTo>
                  <a:lnTo>
                    <a:pt x="1448" y="903"/>
                  </a:lnTo>
                  <a:lnTo>
                    <a:pt x="1440" y="908"/>
                  </a:lnTo>
                  <a:lnTo>
                    <a:pt x="1366" y="939"/>
                  </a:lnTo>
                  <a:lnTo>
                    <a:pt x="1288" y="968"/>
                  </a:lnTo>
                  <a:lnTo>
                    <a:pt x="1211" y="997"/>
                  </a:lnTo>
                  <a:lnTo>
                    <a:pt x="1200" y="999"/>
                  </a:lnTo>
                  <a:lnTo>
                    <a:pt x="1190" y="1003"/>
                  </a:lnTo>
                  <a:lnTo>
                    <a:pt x="1171" y="1010"/>
                  </a:lnTo>
                  <a:lnTo>
                    <a:pt x="1133" y="1024"/>
                  </a:lnTo>
                  <a:lnTo>
                    <a:pt x="1055" y="1053"/>
                  </a:lnTo>
                  <a:lnTo>
                    <a:pt x="1043" y="1055"/>
                  </a:lnTo>
                  <a:lnTo>
                    <a:pt x="1037" y="1055"/>
                  </a:lnTo>
                  <a:lnTo>
                    <a:pt x="1032" y="1057"/>
                  </a:lnTo>
                  <a:lnTo>
                    <a:pt x="1015" y="1064"/>
                  </a:lnTo>
                  <a:lnTo>
                    <a:pt x="1010" y="1065"/>
                  </a:lnTo>
                  <a:lnTo>
                    <a:pt x="1007" y="1067"/>
                  </a:lnTo>
                  <a:lnTo>
                    <a:pt x="1000" y="1072"/>
                  </a:lnTo>
                  <a:lnTo>
                    <a:pt x="966" y="1087"/>
                  </a:lnTo>
                  <a:lnTo>
                    <a:pt x="956" y="1089"/>
                  </a:lnTo>
                  <a:lnTo>
                    <a:pt x="952" y="1090"/>
                  </a:lnTo>
                  <a:lnTo>
                    <a:pt x="948" y="1093"/>
                  </a:lnTo>
                  <a:lnTo>
                    <a:pt x="931" y="1100"/>
                  </a:lnTo>
                  <a:lnTo>
                    <a:pt x="922" y="1102"/>
                  </a:lnTo>
                  <a:lnTo>
                    <a:pt x="917" y="1103"/>
                  </a:lnTo>
                  <a:lnTo>
                    <a:pt x="913" y="1106"/>
                  </a:lnTo>
                  <a:lnTo>
                    <a:pt x="896" y="1113"/>
                  </a:lnTo>
                  <a:lnTo>
                    <a:pt x="877" y="1118"/>
                  </a:lnTo>
                  <a:lnTo>
                    <a:pt x="868" y="1120"/>
                  </a:lnTo>
                  <a:lnTo>
                    <a:pt x="863" y="1121"/>
                  </a:lnTo>
                  <a:lnTo>
                    <a:pt x="859" y="1124"/>
                  </a:lnTo>
                  <a:lnTo>
                    <a:pt x="821" y="1133"/>
                  </a:lnTo>
                  <a:lnTo>
                    <a:pt x="815" y="1133"/>
                  </a:lnTo>
                  <a:lnTo>
                    <a:pt x="810" y="1135"/>
                  </a:lnTo>
                  <a:lnTo>
                    <a:pt x="800" y="1137"/>
                  </a:lnTo>
                  <a:lnTo>
                    <a:pt x="781" y="1142"/>
                  </a:lnTo>
                  <a:lnTo>
                    <a:pt x="740" y="1149"/>
                  </a:lnTo>
                  <a:lnTo>
                    <a:pt x="697" y="1154"/>
                  </a:lnTo>
                  <a:lnTo>
                    <a:pt x="685" y="1154"/>
                  </a:lnTo>
                  <a:lnTo>
                    <a:pt x="679" y="1154"/>
                  </a:lnTo>
                  <a:lnTo>
                    <a:pt x="674" y="1155"/>
                  </a:lnTo>
                  <a:lnTo>
                    <a:pt x="653" y="1157"/>
                  </a:lnTo>
                  <a:lnTo>
                    <a:pt x="607" y="1160"/>
                  </a:lnTo>
                  <a:lnTo>
                    <a:pt x="560" y="1162"/>
                  </a:lnTo>
                  <a:lnTo>
                    <a:pt x="553" y="1161"/>
                  </a:lnTo>
                  <a:lnTo>
                    <a:pt x="547" y="1161"/>
                  </a:lnTo>
                  <a:lnTo>
                    <a:pt x="535" y="1161"/>
                  </a:lnTo>
                  <a:lnTo>
                    <a:pt x="511" y="1161"/>
                  </a:lnTo>
                  <a:lnTo>
                    <a:pt x="504" y="1160"/>
                  </a:lnTo>
                  <a:lnTo>
                    <a:pt x="498" y="1160"/>
                  </a:lnTo>
                  <a:lnTo>
                    <a:pt x="486" y="1160"/>
                  </a:lnTo>
                  <a:lnTo>
                    <a:pt x="462" y="1160"/>
                  </a:lnTo>
                  <a:lnTo>
                    <a:pt x="412" y="1157"/>
                  </a:lnTo>
                  <a:lnTo>
                    <a:pt x="385" y="1155"/>
                  </a:lnTo>
                  <a:lnTo>
                    <a:pt x="378" y="1154"/>
                  </a:lnTo>
                  <a:lnTo>
                    <a:pt x="372" y="1154"/>
                  </a:lnTo>
                  <a:lnTo>
                    <a:pt x="360" y="1154"/>
                  </a:lnTo>
                  <a:lnTo>
                    <a:pt x="336" y="1153"/>
                  </a:lnTo>
                  <a:lnTo>
                    <a:pt x="298" y="1138"/>
                  </a:lnTo>
                  <a:lnTo>
                    <a:pt x="262" y="1124"/>
                  </a:lnTo>
                  <a:lnTo>
                    <a:pt x="227" y="1108"/>
                  </a:lnTo>
                  <a:lnTo>
                    <a:pt x="196" y="1091"/>
                  </a:lnTo>
                  <a:lnTo>
                    <a:pt x="164" y="1072"/>
                  </a:lnTo>
                  <a:lnTo>
                    <a:pt x="136" y="1052"/>
                  </a:lnTo>
                  <a:lnTo>
                    <a:pt x="108" y="1030"/>
                  </a:lnTo>
                  <a:lnTo>
                    <a:pt x="84" y="1009"/>
                  </a:lnTo>
                  <a:lnTo>
                    <a:pt x="96" y="1009"/>
                  </a:lnTo>
                  <a:lnTo>
                    <a:pt x="161" y="986"/>
                  </a:lnTo>
                  <a:lnTo>
                    <a:pt x="194" y="976"/>
                  </a:lnTo>
                  <a:lnTo>
                    <a:pt x="230" y="969"/>
                  </a:lnTo>
                  <a:lnTo>
                    <a:pt x="304" y="956"/>
                  </a:lnTo>
                  <a:lnTo>
                    <a:pt x="341" y="951"/>
                  </a:lnTo>
                  <a:lnTo>
                    <a:pt x="380" y="948"/>
                  </a:lnTo>
                  <a:lnTo>
                    <a:pt x="419" y="945"/>
                  </a:lnTo>
                  <a:lnTo>
                    <a:pt x="460" y="944"/>
                  </a:lnTo>
                  <a:lnTo>
                    <a:pt x="542" y="945"/>
                  </a:lnTo>
                  <a:lnTo>
                    <a:pt x="584" y="946"/>
                  </a:lnTo>
                  <a:lnTo>
                    <a:pt x="629" y="950"/>
                  </a:lnTo>
                  <a:lnTo>
                    <a:pt x="673" y="953"/>
                  </a:lnTo>
                  <a:lnTo>
                    <a:pt x="720" y="959"/>
                  </a:lnTo>
                  <a:lnTo>
                    <a:pt x="744" y="960"/>
                  </a:lnTo>
                  <a:lnTo>
                    <a:pt x="745" y="950"/>
                  </a:lnTo>
                  <a:lnTo>
                    <a:pt x="750" y="942"/>
                  </a:lnTo>
                  <a:lnTo>
                    <a:pt x="756" y="935"/>
                  </a:lnTo>
                  <a:lnTo>
                    <a:pt x="766" y="930"/>
                  </a:lnTo>
                  <a:lnTo>
                    <a:pt x="774" y="926"/>
                  </a:lnTo>
                  <a:lnTo>
                    <a:pt x="786" y="924"/>
                  </a:lnTo>
                  <a:lnTo>
                    <a:pt x="799" y="923"/>
                  </a:lnTo>
                  <a:lnTo>
                    <a:pt x="816" y="924"/>
                  </a:lnTo>
                  <a:lnTo>
                    <a:pt x="816" y="912"/>
                  </a:lnTo>
                  <a:lnTo>
                    <a:pt x="832" y="916"/>
                  </a:lnTo>
                  <a:lnTo>
                    <a:pt x="852" y="920"/>
                  </a:lnTo>
                  <a:lnTo>
                    <a:pt x="872" y="922"/>
                  </a:lnTo>
                  <a:lnTo>
                    <a:pt x="896" y="923"/>
                  </a:lnTo>
                  <a:lnTo>
                    <a:pt x="920" y="922"/>
                  </a:lnTo>
                  <a:lnTo>
                    <a:pt x="948" y="921"/>
                  </a:lnTo>
                  <a:lnTo>
                    <a:pt x="976" y="918"/>
                  </a:lnTo>
                  <a:lnTo>
                    <a:pt x="1008" y="915"/>
                  </a:lnTo>
                  <a:lnTo>
                    <a:pt x="1032" y="912"/>
                  </a:lnTo>
                  <a:lnTo>
                    <a:pt x="1094" y="879"/>
                  </a:lnTo>
                  <a:lnTo>
                    <a:pt x="1126" y="862"/>
                  </a:lnTo>
                  <a:lnTo>
                    <a:pt x="1133" y="857"/>
                  </a:lnTo>
                  <a:lnTo>
                    <a:pt x="1141" y="854"/>
                  </a:lnTo>
                  <a:lnTo>
                    <a:pt x="1158" y="846"/>
                  </a:lnTo>
                  <a:lnTo>
                    <a:pt x="1220" y="813"/>
                  </a:lnTo>
                  <a:lnTo>
                    <a:pt x="1252" y="796"/>
                  </a:lnTo>
                  <a:lnTo>
                    <a:pt x="1259" y="791"/>
                  </a:lnTo>
                  <a:lnTo>
                    <a:pt x="1267" y="788"/>
                  </a:lnTo>
                  <a:lnTo>
                    <a:pt x="1284" y="780"/>
                  </a:lnTo>
                  <a:lnTo>
                    <a:pt x="1344" y="744"/>
                  </a:lnTo>
                  <a:lnTo>
                    <a:pt x="1358" y="735"/>
                  </a:lnTo>
                  <a:lnTo>
                    <a:pt x="1366" y="730"/>
                  </a:lnTo>
                  <a:lnTo>
                    <a:pt x="1374" y="726"/>
                  </a:lnTo>
                  <a:lnTo>
                    <a:pt x="1405" y="710"/>
                  </a:lnTo>
                  <a:lnTo>
                    <a:pt x="1465" y="674"/>
                  </a:lnTo>
                  <a:lnTo>
                    <a:pt x="1480" y="664"/>
                  </a:lnTo>
                  <a:lnTo>
                    <a:pt x="1487" y="659"/>
                  </a:lnTo>
                  <a:lnTo>
                    <a:pt x="1495" y="656"/>
                  </a:lnTo>
                  <a:lnTo>
                    <a:pt x="1526" y="639"/>
                  </a:lnTo>
                  <a:lnTo>
                    <a:pt x="1644" y="563"/>
                  </a:lnTo>
                  <a:lnTo>
                    <a:pt x="1702" y="525"/>
                  </a:lnTo>
                  <a:lnTo>
                    <a:pt x="1730" y="506"/>
                  </a:lnTo>
                  <a:lnTo>
                    <a:pt x="1745" y="496"/>
                  </a:lnTo>
                  <a:lnTo>
                    <a:pt x="1752" y="491"/>
                  </a:lnTo>
                  <a:lnTo>
                    <a:pt x="1760" y="488"/>
                  </a:lnTo>
                  <a:lnTo>
                    <a:pt x="1766" y="482"/>
                  </a:lnTo>
                  <a:lnTo>
                    <a:pt x="1774" y="477"/>
                  </a:lnTo>
                  <a:lnTo>
                    <a:pt x="1788" y="467"/>
                  </a:lnTo>
                  <a:lnTo>
                    <a:pt x="1817" y="448"/>
                  </a:lnTo>
                  <a:lnTo>
                    <a:pt x="1874" y="409"/>
                  </a:lnTo>
                  <a:lnTo>
                    <a:pt x="1930" y="369"/>
                  </a:lnTo>
                  <a:lnTo>
                    <a:pt x="1936" y="363"/>
                  </a:lnTo>
                  <a:lnTo>
                    <a:pt x="1943" y="358"/>
                  </a:lnTo>
                  <a:lnTo>
                    <a:pt x="1957" y="348"/>
                  </a:lnTo>
                  <a:lnTo>
                    <a:pt x="1986" y="329"/>
                  </a:lnTo>
                  <a:lnTo>
                    <a:pt x="1986" y="327"/>
                  </a:lnTo>
                  <a:lnTo>
                    <a:pt x="1986" y="325"/>
                  </a:lnTo>
                  <a:lnTo>
                    <a:pt x="1987" y="325"/>
                  </a:lnTo>
                  <a:lnTo>
                    <a:pt x="1990" y="322"/>
                  </a:lnTo>
                  <a:lnTo>
                    <a:pt x="1991" y="317"/>
                  </a:lnTo>
                  <a:lnTo>
                    <a:pt x="1992" y="312"/>
                  </a:lnTo>
                  <a:lnTo>
                    <a:pt x="2188" y="244"/>
                  </a:lnTo>
                  <a:lnTo>
                    <a:pt x="2386" y="179"/>
                  </a:lnTo>
                  <a:lnTo>
                    <a:pt x="2785" y="52"/>
                  </a:lnTo>
                  <a:lnTo>
                    <a:pt x="2808" y="48"/>
                  </a:lnTo>
                  <a:lnTo>
                    <a:pt x="2808" y="36"/>
                  </a:lnTo>
                  <a:lnTo>
                    <a:pt x="2795" y="35"/>
                  </a:lnTo>
                  <a:lnTo>
                    <a:pt x="2785" y="34"/>
                  </a:lnTo>
                  <a:lnTo>
                    <a:pt x="2777" y="31"/>
                  </a:lnTo>
                  <a:lnTo>
                    <a:pt x="2771" y="28"/>
                  </a:lnTo>
                  <a:lnTo>
                    <a:pt x="2765" y="22"/>
                  </a:lnTo>
                  <a:lnTo>
                    <a:pt x="2761" y="16"/>
                  </a:lnTo>
                  <a:lnTo>
                    <a:pt x="2759" y="9"/>
                  </a:lnTo>
                  <a:lnTo>
                    <a:pt x="2760" y="0"/>
                  </a:lnTo>
                  <a:lnTo>
                    <a:pt x="2737" y="4"/>
                  </a:lnTo>
                  <a:lnTo>
                    <a:pt x="2536" y="65"/>
                  </a:lnTo>
                  <a:lnTo>
                    <a:pt x="2338" y="130"/>
                  </a:lnTo>
                  <a:lnTo>
                    <a:pt x="2140" y="196"/>
                  </a:lnTo>
                  <a:lnTo>
                    <a:pt x="1944" y="264"/>
                  </a:lnTo>
                  <a:lnTo>
                    <a:pt x="1943" y="269"/>
                  </a:lnTo>
                  <a:lnTo>
                    <a:pt x="1943" y="275"/>
                  </a:lnTo>
                  <a:lnTo>
                    <a:pt x="1940" y="280"/>
                  </a:lnTo>
                  <a:lnTo>
                    <a:pt x="1939" y="282"/>
                  </a:lnTo>
                  <a:lnTo>
                    <a:pt x="1939" y="286"/>
                  </a:lnTo>
                  <a:lnTo>
                    <a:pt x="1932" y="297"/>
                  </a:lnTo>
                  <a:lnTo>
                    <a:pt x="1925" y="306"/>
                  </a:lnTo>
                  <a:lnTo>
                    <a:pt x="1915" y="315"/>
                  </a:lnTo>
                  <a:lnTo>
                    <a:pt x="1906" y="322"/>
                  </a:lnTo>
                  <a:lnTo>
                    <a:pt x="1892" y="327"/>
                  </a:lnTo>
                  <a:lnTo>
                    <a:pt x="1879" y="331"/>
                  </a:lnTo>
                  <a:lnTo>
                    <a:pt x="1864" y="334"/>
                  </a:lnTo>
                  <a:lnTo>
                    <a:pt x="1848" y="33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19" name="Freeform 430"/>
            <p:cNvSpPr>
              <a:spLocks noEditPoints="1"/>
            </p:cNvSpPr>
            <p:nvPr/>
          </p:nvSpPr>
          <p:spPr bwMode="auto">
            <a:xfrm>
              <a:off x="11151" y="368"/>
              <a:ext cx="1040" cy="612"/>
            </a:xfrm>
            <a:custGeom>
              <a:avLst/>
              <a:gdLst>
                <a:gd name="T0" fmla="*/ 49 w 3120"/>
                <a:gd name="T1" fmla="*/ 1032 h 1836"/>
                <a:gd name="T2" fmla="*/ 77 w 3120"/>
                <a:gd name="T3" fmla="*/ 1195 h 1836"/>
                <a:gd name="T4" fmla="*/ 97 w 3120"/>
                <a:gd name="T5" fmla="*/ 1524 h 1836"/>
                <a:gd name="T6" fmla="*/ 192 w 3120"/>
                <a:gd name="T7" fmla="*/ 1585 h 1836"/>
                <a:gd name="T8" fmla="*/ 283 w 3120"/>
                <a:gd name="T9" fmla="*/ 1603 h 1836"/>
                <a:gd name="T10" fmla="*/ 335 w 3120"/>
                <a:gd name="T11" fmla="*/ 1676 h 1836"/>
                <a:gd name="T12" fmla="*/ 245 w 3120"/>
                <a:gd name="T13" fmla="*/ 1757 h 1836"/>
                <a:gd name="T14" fmla="*/ 2 w 3120"/>
                <a:gd name="T15" fmla="*/ 1765 h 1836"/>
                <a:gd name="T16" fmla="*/ 163 w 3120"/>
                <a:gd name="T17" fmla="*/ 1830 h 1836"/>
                <a:gd name="T18" fmla="*/ 361 w 3120"/>
                <a:gd name="T19" fmla="*/ 1813 h 1836"/>
                <a:gd name="T20" fmla="*/ 404 w 3120"/>
                <a:gd name="T21" fmla="*/ 1796 h 1836"/>
                <a:gd name="T22" fmla="*/ 426 w 3120"/>
                <a:gd name="T23" fmla="*/ 1752 h 1836"/>
                <a:gd name="T24" fmla="*/ 398 w 3120"/>
                <a:gd name="T25" fmla="*/ 1663 h 1836"/>
                <a:gd name="T26" fmla="*/ 329 w 3120"/>
                <a:gd name="T27" fmla="*/ 1555 h 1836"/>
                <a:gd name="T28" fmla="*/ 215 w 3120"/>
                <a:gd name="T29" fmla="*/ 1494 h 1836"/>
                <a:gd name="T30" fmla="*/ 242 w 3120"/>
                <a:gd name="T31" fmla="*/ 1434 h 1836"/>
                <a:gd name="T32" fmla="*/ 330 w 3120"/>
                <a:gd name="T33" fmla="*/ 1346 h 1836"/>
                <a:gd name="T34" fmla="*/ 410 w 3120"/>
                <a:gd name="T35" fmla="*/ 1233 h 1836"/>
                <a:gd name="T36" fmla="*/ 444 w 3120"/>
                <a:gd name="T37" fmla="*/ 1152 h 1836"/>
                <a:gd name="T38" fmla="*/ 456 w 3120"/>
                <a:gd name="T39" fmla="*/ 1033 h 1836"/>
                <a:gd name="T40" fmla="*/ 912 w 3120"/>
                <a:gd name="T41" fmla="*/ 997 h 1836"/>
                <a:gd name="T42" fmla="*/ 956 w 3120"/>
                <a:gd name="T43" fmla="*/ 991 h 1836"/>
                <a:gd name="T44" fmla="*/ 980 w 3120"/>
                <a:gd name="T45" fmla="*/ 969 h 1836"/>
                <a:gd name="T46" fmla="*/ 1133 w 3120"/>
                <a:gd name="T47" fmla="*/ 946 h 1836"/>
                <a:gd name="T48" fmla="*/ 1244 w 3120"/>
                <a:gd name="T49" fmla="*/ 895 h 1836"/>
                <a:gd name="T50" fmla="*/ 1327 w 3120"/>
                <a:gd name="T51" fmla="*/ 913 h 1836"/>
                <a:gd name="T52" fmla="*/ 1399 w 3120"/>
                <a:gd name="T53" fmla="*/ 867 h 1836"/>
                <a:gd name="T54" fmla="*/ 1560 w 3120"/>
                <a:gd name="T55" fmla="*/ 865 h 1836"/>
                <a:gd name="T56" fmla="*/ 1577 w 3120"/>
                <a:gd name="T57" fmla="*/ 859 h 1836"/>
                <a:gd name="T58" fmla="*/ 1864 w 3120"/>
                <a:gd name="T59" fmla="*/ 659 h 1836"/>
                <a:gd name="T60" fmla="*/ 2497 w 3120"/>
                <a:gd name="T61" fmla="*/ 746 h 1836"/>
                <a:gd name="T62" fmla="*/ 3048 w 3120"/>
                <a:gd name="T63" fmla="*/ 733 h 1836"/>
                <a:gd name="T64" fmla="*/ 3092 w 3120"/>
                <a:gd name="T65" fmla="*/ 727 h 1836"/>
                <a:gd name="T66" fmla="*/ 3116 w 3120"/>
                <a:gd name="T67" fmla="*/ 705 h 1836"/>
                <a:gd name="T68" fmla="*/ 3006 w 3120"/>
                <a:gd name="T69" fmla="*/ 683 h 1836"/>
                <a:gd name="T70" fmla="*/ 2717 w 3120"/>
                <a:gd name="T71" fmla="*/ 705 h 1836"/>
                <a:gd name="T72" fmla="*/ 2402 w 3120"/>
                <a:gd name="T73" fmla="*/ 676 h 1836"/>
                <a:gd name="T74" fmla="*/ 2136 w 3120"/>
                <a:gd name="T75" fmla="*/ 601 h 1836"/>
                <a:gd name="T76" fmla="*/ 1825 w 3120"/>
                <a:gd name="T77" fmla="*/ 571 h 1836"/>
                <a:gd name="T78" fmla="*/ 1714 w 3120"/>
                <a:gd name="T79" fmla="*/ 441 h 1836"/>
                <a:gd name="T80" fmla="*/ 1771 w 3120"/>
                <a:gd name="T81" fmla="*/ 308 h 1836"/>
                <a:gd name="T82" fmla="*/ 1831 w 3120"/>
                <a:gd name="T83" fmla="*/ 225 h 1836"/>
                <a:gd name="T84" fmla="*/ 1870 w 3120"/>
                <a:gd name="T85" fmla="*/ 140 h 1836"/>
                <a:gd name="T86" fmla="*/ 1928 w 3120"/>
                <a:gd name="T87" fmla="*/ 98 h 1836"/>
                <a:gd name="T88" fmla="*/ 1976 w 3120"/>
                <a:gd name="T89" fmla="*/ 40 h 1836"/>
                <a:gd name="T90" fmla="*/ 1898 w 3120"/>
                <a:gd name="T91" fmla="*/ 30 h 1836"/>
                <a:gd name="T92" fmla="*/ 1796 w 3120"/>
                <a:gd name="T93" fmla="*/ 112 h 1836"/>
                <a:gd name="T94" fmla="*/ 1560 w 3120"/>
                <a:gd name="T95" fmla="*/ 673 h 1836"/>
                <a:gd name="T96" fmla="*/ 1453 w 3120"/>
                <a:gd name="T97" fmla="*/ 770 h 1836"/>
                <a:gd name="T98" fmla="*/ 1315 w 3120"/>
                <a:gd name="T99" fmla="*/ 837 h 1836"/>
                <a:gd name="T100" fmla="*/ 1253 w 3120"/>
                <a:gd name="T101" fmla="*/ 853 h 1836"/>
                <a:gd name="T102" fmla="*/ 1187 w 3120"/>
                <a:gd name="T103" fmla="*/ 861 h 1836"/>
                <a:gd name="T104" fmla="*/ 1078 w 3120"/>
                <a:gd name="T105" fmla="*/ 876 h 1836"/>
                <a:gd name="T106" fmla="*/ 516 w 3120"/>
                <a:gd name="T107" fmla="*/ 934 h 1836"/>
                <a:gd name="T108" fmla="*/ 251 w 3120"/>
                <a:gd name="T109" fmla="*/ 1327 h 1836"/>
                <a:gd name="T110" fmla="*/ 193 w 3120"/>
                <a:gd name="T111" fmla="*/ 1362 h 1836"/>
                <a:gd name="T112" fmla="*/ 175 w 3120"/>
                <a:gd name="T113" fmla="*/ 1331 h 1836"/>
                <a:gd name="T114" fmla="*/ 317 w 3120"/>
                <a:gd name="T115" fmla="*/ 1207 h 1836"/>
                <a:gd name="T116" fmla="*/ 314 w 3120"/>
                <a:gd name="T117" fmla="*/ 1245 h 1836"/>
                <a:gd name="T118" fmla="*/ 286 w 3120"/>
                <a:gd name="T119" fmla="*/ 1292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0" h="1836">
                  <a:moveTo>
                    <a:pt x="72" y="937"/>
                  </a:moveTo>
                  <a:lnTo>
                    <a:pt x="71" y="942"/>
                  </a:lnTo>
                  <a:lnTo>
                    <a:pt x="71" y="948"/>
                  </a:lnTo>
                  <a:lnTo>
                    <a:pt x="68" y="960"/>
                  </a:lnTo>
                  <a:lnTo>
                    <a:pt x="56" y="996"/>
                  </a:lnTo>
                  <a:lnTo>
                    <a:pt x="49" y="1032"/>
                  </a:lnTo>
                  <a:lnTo>
                    <a:pt x="46" y="1066"/>
                  </a:lnTo>
                  <a:lnTo>
                    <a:pt x="46" y="1083"/>
                  </a:lnTo>
                  <a:lnTo>
                    <a:pt x="48" y="1101"/>
                  </a:lnTo>
                  <a:lnTo>
                    <a:pt x="53" y="1132"/>
                  </a:lnTo>
                  <a:lnTo>
                    <a:pt x="64" y="1165"/>
                  </a:lnTo>
                  <a:lnTo>
                    <a:pt x="77" y="1195"/>
                  </a:lnTo>
                  <a:lnTo>
                    <a:pt x="85" y="1209"/>
                  </a:lnTo>
                  <a:lnTo>
                    <a:pt x="96" y="1225"/>
                  </a:lnTo>
                  <a:lnTo>
                    <a:pt x="96" y="1249"/>
                  </a:lnTo>
                  <a:lnTo>
                    <a:pt x="96" y="1381"/>
                  </a:lnTo>
                  <a:lnTo>
                    <a:pt x="96" y="1513"/>
                  </a:lnTo>
                  <a:lnTo>
                    <a:pt x="97" y="1524"/>
                  </a:lnTo>
                  <a:lnTo>
                    <a:pt x="102" y="1533"/>
                  </a:lnTo>
                  <a:lnTo>
                    <a:pt x="118" y="1551"/>
                  </a:lnTo>
                  <a:lnTo>
                    <a:pt x="138" y="1566"/>
                  </a:lnTo>
                  <a:lnTo>
                    <a:pt x="149" y="1571"/>
                  </a:lnTo>
                  <a:lnTo>
                    <a:pt x="162" y="1577"/>
                  </a:lnTo>
                  <a:lnTo>
                    <a:pt x="192" y="1585"/>
                  </a:lnTo>
                  <a:lnTo>
                    <a:pt x="216" y="1584"/>
                  </a:lnTo>
                  <a:lnTo>
                    <a:pt x="240" y="1584"/>
                  </a:lnTo>
                  <a:lnTo>
                    <a:pt x="251" y="1586"/>
                  </a:lnTo>
                  <a:lnTo>
                    <a:pt x="263" y="1591"/>
                  </a:lnTo>
                  <a:lnTo>
                    <a:pt x="272" y="1596"/>
                  </a:lnTo>
                  <a:lnTo>
                    <a:pt x="283" y="1603"/>
                  </a:lnTo>
                  <a:lnTo>
                    <a:pt x="293" y="1611"/>
                  </a:lnTo>
                  <a:lnTo>
                    <a:pt x="304" y="1622"/>
                  </a:lnTo>
                  <a:lnTo>
                    <a:pt x="311" y="1633"/>
                  </a:lnTo>
                  <a:lnTo>
                    <a:pt x="319" y="1646"/>
                  </a:lnTo>
                  <a:lnTo>
                    <a:pt x="326" y="1659"/>
                  </a:lnTo>
                  <a:lnTo>
                    <a:pt x="335" y="1676"/>
                  </a:lnTo>
                  <a:lnTo>
                    <a:pt x="341" y="1692"/>
                  </a:lnTo>
                  <a:lnTo>
                    <a:pt x="348" y="1711"/>
                  </a:lnTo>
                  <a:lnTo>
                    <a:pt x="360" y="1753"/>
                  </a:lnTo>
                  <a:lnTo>
                    <a:pt x="336" y="1754"/>
                  </a:lnTo>
                  <a:lnTo>
                    <a:pt x="289" y="1755"/>
                  </a:lnTo>
                  <a:lnTo>
                    <a:pt x="245" y="1757"/>
                  </a:lnTo>
                  <a:lnTo>
                    <a:pt x="160" y="1758"/>
                  </a:lnTo>
                  <a:lnTo>
                    <a:pt x="77" y="1757"/>
                  </a:lnTo>
                  <a:lnTo>
                    <a:pt x="37" y="1754"/>
                  </a:lnTo>
                  <a:lnTo>
                    <a:pt x="0" y="1753"/>
                  </a:lnTo>
                  <a:lnTo>
                    <a:pt x="1" y="1763"/>
                  </a:lnTo>
                  <a:lnTo>
                    <a:pt x="2" y="1765"/>
                  </a:lnTo>
                  <a:lnTo>
                    <a:pt x="6" y="1769"/>
                  </a:lnTo>
                  <a:lnTo>
                    <a:pt x="41" y="1790"/>
                  </a:lnTo>
                  <a:lnTo>
                    <a:pt x="59" y="1799"/>
                  </a:lnTo>
                  <a:lnTo>
                    <a:pt x="79" y="1807"/>
                  </a:lnTo>
                  <a:lnTo>
                    <a:pt x="119" y="1820"/>
                  </a:lnTo>
                  <a:lnTo>
                    <a:pt x="163" y="1830"/>
                  </a:lnTo>
                  <a:lnTo>
                    <a:pt x="208" y="1835"/>
                  </a:lnTo>
                  <a:lnTo>
                    <a:pt x="257" y="1836"/>
                  </a:lnTo>
                  <a:lnTo>
                    <a:pt x="306" y="1832"/>
                  </a:lnTo>
                  <a:lnTo>
                    <a:pt x="360" y="1825"/>
                  </a:lnTo>
                  <a:lnTo>
                    <a:pt x="360" y="1816"/>
                  </a:lnTo>
                  <a:lnTo>
                    <a:pt x="361" y="1813"/>
                  </a:lnTo>
                  <a:lnTo>
                    <a:pt x="376" y="1810"/>
                  </a:lnTo>
                  <a:lnTo>
                    <a:pt x="382" y="1807"/>
                  </a:lnTo>
                  <a:lnTo>
                    <a:pt x="389" y="1806"/>
                  </a:lnTo>
                  <a:lnTo>
                    <a:pt x="394" y="1802"/>
                  </a:lnTo>
                  <a:lnTo>
                    <a:pt x="400" y="1800"/>
                  </a:lnTo>
                  <a:lnTo>
                    <a:pt x="404" y="1796"/>
                  </a:lnTo>
                  <a:lnTo>
                    <a:pt x="410" y="1794"/>
                  </a:lnTo>
                  <a:lnTo>
                    <a:pt x="418" y="1786"/>
                  </a:lnTo>
                  <a:lnTo>
                    <a:pt x="424" y="1776"/>
                  </a:lnTo>
                  <a:lnTo>
                    <a:pt x="428" y="1765"/>
                  </a:lnTo>
                  <a:lnTo>
                    <a:pt x="432" y="1753"/>
                  </a:lnTo>
                  <a:lnTo>
                    <a:pt x="426" y="1752"/>
                  </a:lnTo>
                  <a:lnTo>
                    <a:pt x="422" y="1752"/>
                  </a:lnTo>
                  <a:lnTo>
                    <a:pt x="420" y="1752"/>
                  </a:lnTo>
                  <a:lnTo>
                    <a:pt x="418" y="1737"/>
                  </a:lnTo>
                  <a:lnTo>
                    <a:pt x="412" y="1711"/>
                  </a:lnTo>
                  <a:lnTo>
                    <a:pt x="406" y="1687"/>
                  </a:lnTo>
                  <a:lnTo>
                    <a:pt x="398" y="1663"/>
                  </a:lnTo>
                  <a:lnTo>
                    <a:pt x="390" y="1643"/>
                  </a:lnTo>
                  <a:lnTo>
                    <a:pt x="379" y="1622"/>
                  </a:lnTo>
                  <a:lnTo>
                    <a:pt x="368" y="1604"/>
                  </a:lnTo>
                  <a:lnTo>
                    <a:pt x="356" y="1586"/>
                  </a:lnTo>
                  <a:lnTo>
                    <a:pt x="344" y="1571"/>
                  </a:lnTo>
                  <a:lnTo>
                    <a:pt x="329" y="1555"/>
                  </a:lnTo>
                  <a:lnTo>
                    <a:pt x="313" y="1542"/>
                  </a:lnTo>
                  <a:lnTo>
                    <a:pt x="295" y="1529"/>
                  </a:lnTo>
                  <a:lnTo>
                    <a:pt x="277" y="1519"/>
                  </a:lnTo>
                  <a:lnTo>
                    <a:pt x="257" y="1508"/>
                  </a:lnTo>
                  <a:lnTo>
                    <a:pt x="236" y="1501"/>
                  </a:lnTo>
                  <a:lnTo>
                    <a:pt x="215" y="1494"/>
                  </a:lnTo>
                  <a:lnTo>
                    <a:pt x="192" y="1489"/>
                  </a:lnTo>
                  <a:lnTo>
                    <a:pt x="193" y="1478"/>
                  </a:lnTo>
                  <a:lnTo>
                    <a:pt x="198" y="1472"/>
                  </a:lnTo>
                  <a:lnTo>
                    <a:pt x="212" y="1459"/>
                  </a:lnTo>
                  <a:lnTo>
                    <a:pt x="228" y="1447"/>
                  </a:lnTo>
                  <a:lnTo>
                    <a:pt x="242" y="1434"/>
                  </a:lnTo>
                  <a:lnTo>
                    <a:pt x="258" y="1422"/>
                  </a:lnTo>
                  <a:lnTo>
                    <a:pt x="287" y="1394"/>
                  </a:lnTo>
                  <a:lnTo>
                    <a:pt x="300" y="1380"/>
                  </a:lnTo>
                  <a:lnTo>
                    <a:pt x="314" y="1367"/>
                  </a:lnTo>
                  <a:lnTo>
                    <a:pt x="322" y="1356"/>
                  </a:lnTo>
                  <a:lnTo>
                    <a:pt x="330" y="1346"/>
                  </a:lnTo>
                  <a:lnTo>
                    <a:pt x="347" y="1327"/>
                  </a:lnTo>
                  <a:lnTo>
                    <a:pt x="361" y="1307"/>
                  </a:lnTo>
                  <a:lnTo>
                    <a:pt x="377" y="1287"/>
                  </a:lnTo>
                  <a:lnTo>
                    <a:pt x="390" y="1266"/>
                  </a:lnTo>
                  <a:lnTo>
                    <a:pt x="404" y="1245"/>
                  </a:lnTo>
                  <a:lnTo>
                    <a:pt x="410" y="1233"/>
                  </a:lnTo>
                  <a:lnTo>
                    <a:pt x="418" y="1222"/>
                  </a:lnTo>
                  <a:lnTo>
                    <a:pt x="432" y="1201"/>
                  </a:lnTo>
                  <a:lnTo>
                    <a:pt x="433" y="1189"/>
                  </a:lnTo>
                  <a:lnTo>
                    <a:pt x="437" y="1178"/>
                  </a:lnTo>
                  <a:lnTo>
                    <a:pt x="439" y="1165"/>
                  </a:lnTo>
                  <a:lnTo>
                    <a:pt x="444" y="1152"/>
                  </a:lnTo>
                  <a:lnTo>
                    <a:pt x="446" y="1136"/>
                  </a:lnTo>
                  <a:lnTo>
                    <a:pt x="450" y="1119"/>
                  </a:lnTo>
                  <a:lnTo>
                    <a:pt x="451" y="1100"/>
                  </a:lnTo>
                  <a:lnTo>
                    <a:pt x="454" y="1080"/>
                  </a:lnTo>
                  <a:lnTo>
                    <a:pt x="454" y="1057"/>
                  </a:lnTo>
                  <a:lnTo>
                    <a:pt x="456" y="1033"/>
                  </a:lnTo>
                  <a:lnTo>
                    <a:pt x="480" y="1032"/>
                  </a:lnTo>
                  <a:lnTo>
                    <a:pt x="587" y="1018"/>
                  </a:lnTo>
                  <a:lnTo>
                    <a:pt x="695" y="1011"/>
                  </a:lnTo>
                  <a:lnTo>
                    <a:pt x="803" y="1006"/>
                  </a:lnTo>
                  <a:lnTo>
                    <a:pt x="912" y="1009"/>
                  </a:lnTo>
                  <a:lnTo>
                    <a:pt x="912" y="997"/>
                  </a:lnTo>
                  <a:lnTo>
                    <a:pt x="926" y="997"/>
                  </a:lnTo>
                  <a:lnTo>
                    <a:pt x="929" y="996"/>
                  </a:lnTo>
                  <a:lnTo>
                    <a:pt x="932" y="996"/>
                  </a:lnTo>
                  <a:lnTo>
                    <a:pt x="940" y="996"/>
                  </a:lnTo>
                  <a:lnTo>
                    <a:pt x="952" y="993"/>
                  </a:lnTo>
                  <a:lnTo>
                    <a:pt x="956" y="991"/>
                  </a:lnTo>
                  <a:lnTo>
                    <a:pt x="959" y="990"/>
                  </a:lnTo>
                  <a:lnTo>
                    <a:pt x="962" y="990"/>
                  </a:lnTo>
                  <a:lnTo>
                    <a:pt x="970" y="984"/>
                  </a:lnTo>
                  <a:lnTo>
                    <a:pt x="972" y="980"/>
                  </a:lnTo>
                  <a:lnTo>
                    <a:pt x="976" y="978"/>
                  </a:lnTo>
                  <a:lnTo>
                    <a:pt x="980" y="969"/>
                  </a:lnTo>
                  <a:lnTo>
                    <a:pt x="982" y="964"/>
                  </a:lnTo>
                  <a:lnTo>
                    <a:pt x="984" y="961"/>
                  </a:lnTo>
                  <a:lnTo>
                    <a:pt x="1008" y="961"/>
                  </a:lnTo>
                  <a:lnTo>
                    <a:pt x="1128" y="961"/>
                  </a:lnTo>
                  <a:lnTo>
                    <a:pt x="1129" y="951"/>
                  </a:lnTo>
                  <a:lnTo>
                    <a:pt x="1133" y="946"/>
                  </a:lnTo>
                  <a:lnTo>
                    <a:pt x="1157" y="932"/>
                  </a:lnTo>
                  <a:lnTo>
                    <a:pt x="1181" y="919"/>
                  </a:lnTo>
                  <a:lnTo>
                    <a:pt x="1202" y="903"/>
                  </a:lnTo>
                  <a:lnTo>
                    <a:pt x="1224" y="889"/>
                  </a:lnTo>
                  <a:lnTo>
                    <a:pt x="1235" y="890"/>
                  </a:lnTo>
                  <a:lnTo>
                    <a:pt x="1244" y="895"/>
                  </a:lnTo>
                  <a:lnTo>
                    <a:pt x="1262" y="904"/>
                  </a:lnTo>
                  <a:lnTo>
                    <a:pt x="1273" y="907"/>
                  </a:lnTo>
                  <a:lnTo>
                    <a:pt x="1286" y="910"/>
                  </a:lnTo>
                  <a:lnTo>
                    <a:pt x="1298" y="912"/>
                  </a:lnTo>
                  <a:lnTo>
                    <a:pt x="1313" y="913"/>
                  </a:lnTo>
                  <a:lnTo>
                    <a:pt x="1327" y="913"/>
                  </a:lnTo>
                  <a:lnTo>
                    <a:pt x="1344" y="913"/>
                  </a:lnTo>
                  <a:lnTo>
                    <a:pt x="1345" y="902"/>
                  </a:lnTo>
                  <a:lnTo>
                    <a:pt x="1346" y="898"/>
                  </a:lnTo>
                  <a:lnTo>
                    <a:pt x="1350" y="897"/>
                  </a:lnTo>
                  <a:lnTo>
                    <a:pt x="1374" y="880"/>
                  </a:lnTo>
                  <a:lnTo>
                    <a:pt x="1399" y="867"/>
                  </a:lnTo>
                  <a:lnTo>
                    <a:pt x="1424" y="858"/>
                  </a:lnTo>
                  <a:lnTo>
                    <a:pt x="1451" y="853"/>
                  </a:lnTo>
                  <a:lnTo>
                    <a:pt x="1477" y="850"/>
                  </a:lnTo>
                  <a:lnTo>
                    <a:pt x="1504" y="852"/>
                  </a:lnTo>
                  <a:lnTo>
                    <a:pt x="1531" y="856"/>
                  </a:lnTo>
                  <a:lnTo>
                    <a:pt x="1560" y="865"/>
                  </a:lnTo>
                  <a:lnTo>
                    <a:pt x="1565" y="864"/>
                  </a:lnTo>
                  <a:lnTo>
                    <a:pt x="1570" y="862"/>
                  </a:lnTo>
                  <a:lnTo>
                    <a:pt x="1573" y="860"/>
                  </a:lnTo>
                  <a:lnTo>
                    <a:pt x="1573" y="859"/>
                  </a:lnTo>
                  <a:lnTo>
                    <a:pt x="1574" y="859"/>
                  </a:lnTo>
                  <a:lnTo>
                    <a:pt x="1577" y="859"/>
                  </a:lnTo>
                  <a:lnTo>
                    <a:pt x="1628" y="801"/>
                  </a:lnTo>
                  <a:lnTo>
                    <a:pt x="1682" y="747"/>
                  </a:lnTo>
                  <a:lnTo>
                    <a:pt x="1739" y="695"/>
                  </a:lnTo>
                  <a:lnTo>
                    <a:pt x="1800" y="649"/>
                  </a:lnTo>
                  <a:lnTo>
                    <a:pt x="1824" y="651"/>
                  </a:lnTo>
                  <a:lnTo>
                    <a:pt x="1864" y="659"/>
                  </a:lnTo>
                  <a:lnTo>
                    <a:pt x="1967" y="680"/>
                  </a:lnTo>
                  <a:lnTo>
                    <a:pt x="2071" y="698"/>
                  </a:lnTo>
                  <a:lnTo>
                    <a:pt x="2177" y="713"/>
                  </a:lnTo>
                  <a:lnTo>
                    <a:pt x="2284" y="728"/>
                  </a:lnTo>
                  <a:lnTo>
                    <a:pt x="2389" y="738"/>
                  </a:lnTo>
                  <a:lnTo>
                    <a:pt x="2497" y="746"/>
                  </a:lnTo>
                  <a:lnTo>
                    <a:pt x="2605" y="751"/>
                  </a:lnTo>
                  <a:lnTo>
                    <a:pt x="2714" y="754"/>
                  </a:lnTo>
                  <a:lnTo>
                    <a:pt x="2832" y="753"/>
                  </a:lnTo>
                  <a:lnTo>
                    <a:pt x="2952" y="751"/>
                  </a:lnTo>
                  <a:lnTo>
                    <a:pt x="3048" y="745"/>
                  </a:lnTo>
                  <a:lnTo>
                    <a:pt x="3048" y="733"/>
                  </a:lnTo>
                  <a:lnTo>
                    <a:pt x="3062" y="733"/>
                  </a:lnTo>
                  <a:lnTo>
                    <a:pt x="3065" y="732"/>
                  </a:lnTo>
                  <a:lnTo>
                    <a:pt x="3068" y="732"/>
                  </a:lnTo>
                  <a:lnTo>
                    <a:pt x="3076" y="732"/>
                  </a:lnTo>
                  <a:lnTo>
                    <a:pt x="3088" y="729"/>
                  </a:lnTo>
                  <a:lnTo>
                    <a:pt x="3092" y="727"/>
                  </a:lnTo>
                  <a:lnTo>
                    <a:pt x="3095" y="726"/>
                  </a:lnTo>
                  <a:lnTo>
                    <a:pt x="3098" y="726"/>
                  </a:lnTo>
                  <a:lnTo>
                    <a:pt x="3106" y="719"/>
                  </a:lnTo>
                  <a:lnTo>
                    <a:pt x="3108" y="716"/>
                  </a:lnTo>
                  <a:lnTo>
                    <a:pt x="3112" y="713"/>
                  </a:lnTo>
                  <a:lnTo>
                    <a:pt x="3116" y="705"/>
                  </a:lnTo>
                  <a:lnTo>
                    <a:pt x="3118" y="700"/>
                  </a:lnTo>
                  <a:lnTo>
                    <a:pt x="3120" y="697"/>
                  </a:lnTo>
                  <a:lnTo>
                    <a:pt x="3108" y="653"/>
                  </a:lnTo>
                  <a:lnTo>
                    <a:pt x="3072" y="662"/>
                  </a:lnTo>
                  <a:lnTo>
                    <a:pt x="3038" y="673"/>
                  </a:lnTo>
                  <a:lnTo>
                    <a:pt x="3006" y="683"/>
                  </a:lnTo>
                  <a:lnTo>
                    <a:pt x="2976" y="697"/>
                  </a:lnTo>
                  <a:lnTo>
                    <a:pt x="2952" y="698"/>
                  </a:lnTo>
                  <a:lnTo>
                    <a:pt x="2891" y="700"/>
                  </a:lnTo>
                  <a:lnTo>
                    <a:pt x="2832" y="703"/>
                  </a:lnTo>
                  <a:lnTo>
                    <a:pt x="2773" y="704"/>
                  </a:lnTo>
                  <a:lnTo>
                    <a:pt x="2717" y="705"/>
                  </a:lnTo>
                  <a:lnTo>
                    <a:pt x="2674" y="703"/>
                  </a:lnTo>
                  <a:lnTo>
                    <a:pt x="2633" y="701"/>
                  </a:lnTo>
                  <a:lnTo>
                    <a:pt x="2552" y="697"/>
                  </a:lnTo>
                  <a:lnTo>
                    <a:pt x="2513" y="692"/>
                  </a:lnTo>
                  <a:lnTo>
                    <a:pt x="2476" y="687"/>
                  </a:lnTo>
                  <a:lnTo>
                    <a:pt x="2402" y="676"/>
                  </a:lnTo>
                  <a:lnTo>
                    <a:pt x="2365" y="668"/>
                  </a:lnTo>
                  <a:lnTo>
                    <a:pt x="2330" y="661"/>
                  </a:lnTo>
                  <a:lnTo>
                    <a:pt x="2262" y="644"/>
                  </a:lnTo>
                  <a:lnTo>
                    <a:pt x="2228" y="633"/>
                  </a:lnTo>
                  <a:lnTo>
                    <a:pt x="2197" y="623"/>
                  </a:lnTo>
                  <a:lnTo>
                    <a:pt x="2136" y="601"/>
                  </a:lnTo>
                  <a:lnTo>
                    <a:pt x="2112" y="601"/>
                  </a:lnTo>
                  <a:lnTo>
                    <a:pt x="2050" y="598"/>
                  </a:lnTo>
                  <a:lnTo>
                    <a:pt x="1991" y="595"/>
                  </a:lnTo>
                  <a:lnTo>
                    <a:pt x="1933" y="589"/>
                  </a:lnTo>
                  <a:lnTo>
                    <a:pt x="1879" y="581"/>
                  </a:lnTo>
                  <a:lnTo>
                    <a:pt x="1825" y="571"/>
                  </a:lnTo>
                  <a:lnTo>
                    <a:pt x="1775" y="559"/>
                  </a:lnTo>
                  <a:lnTo>
                    <a:pt x="1726" y="544"/>
                  </a:lnTo>
                  <a:lnTo>
                    <a:pt x="1680" y="529"/>
                  </a:lnTo>
                  <a:lnTo>
                    <a:pt x="1681" y="517"/>
                  </a:lnTo>
                  <a:lnTo>
                    <a:pt x="1685" y="507"/>
                  </a:lnTo>
                  <a:lnTo>
                    <a:pt x="1714" y="441"/>
                  </a:lnTo>
                  <a:lnTo>
                    <a:pt x="1728" y="407"/>
                  </a:lnTo>
                  <a:lnTo>
                    <a:pt x="1735" y="391"/>
                  </a:lnTo>
                  <a:lnTo>
                    <a:pt x="1736" y="386"/>
                  </a:lnTo>
                  <a:lnTo>
                    <a:pt x="1739" y="382"/>
                  </a:lnTo>
                  <a:lnTo>
                    <a:pt x="1744" y="375"/>
                  </a:lnTo>
                  <a:lnTo>
                    <a:pt x="1771" y="308"/>
                  </a:lnTo>
                  <a:lnTo>
                    <a:pt x="1800" y="241"/>
                  </a:lnTo>
                  <a:lnTo>
                    <a:pt x="1805" y="239"/>
                  </a:lnTo>
                  <a:lnTo>
                    <a:pt x="1807" y="238"/>
                  </a:lnTo>
                  <a:lnTo>
                    <a:pt x="1811" y="238"/>
                  </a:lnTo>
                  <a:lnTo>
                    <a:pt x="1820" y="235"/>
                  </a:lnTo>
                  <a:lnTo>
                    <a:pt x="1831" y="225"/>
                  </a:lnTo>
                  <a:lnTo>
                    <a:pt x="1842" y="215"/>
                  </a:lnTo>
                  <a:lnTo>
                    <a:pt x="1850" y="203"/>
                  </a:lnTo>
                  <a:lnTo>
                    <a:pt x="1858" y="190"/>
                  </a:lnTo>
                  <a:lnTo>
                    <a:pt x="1862" y="174"/>
                  </a:lnTo>
                  <a:lnTo>
                    <a:pt x="1867" y="158"/>
                  </a:lnTo>
                  <a:lnTo>
                    <a:pt x="1870" y="140"/>
                  </a:lnTo>
                  <a:lnTo>
                    <a:pt x="1872" y="120"/>
                  </a:lnTo>
                  <a:lnTo>
                    <a:pt x="1877" y="119"/>
                  </a:lnTo>
                  <a:lnTo>
                    <a:pt x="1883" y="119"/>
                  </a:lnTo>
                  <a:lnTo>
                    <a:pt x="1895" y="117"/>
                  </a:lnTo>
                  <a:lnTo>
                    <a:pt x="1912" y="107"/>
                  </a:lnTo>
                  <a:lnTo>
                    <a:pt x="1928" y="98"/>
                  </a:lnTo>
                  <a:lnTo>
                    <a:pt x="1943" y="86"/>
                  </a:lnTo>
                  <a:lnTo>
                    <a:pt x="1949" y="78"/>
                  </a:lnTo>
                  <a:lnTo>
                    <a:pt x="1956" y="72"/>
                  </a:lnTo>
                  <a:lnTo>
                    <a:pt x="1961" y="64"/>
                  </a:lnTo>
                  <a:lnTo>
                    <a:pt x="1967" y="57"/>
                  </a:lnTo>
                  <a:lnTo>
                    <a:pt x="1976" y="40"/>
                  </a:lnTo>
                  <a:lnTo>
                    <a:pt x="1985" y="21"/>
                  </a:lnTo>
                  <a:lnTo>
                    <a:pt x="1992" y="0"/>
                  </a:lnTo>
                  <a:lnTo>
                    <a:pt x="1969" y="4"/>
                  </a:lnTo>
                  <a:lnTo>
                    <a:pt x="1944" y="11"/>
                  </a:lnTo>
                  <a:lnTo>
                    <a:pt x="1921" y="21"/>
                  </a:lnTo>
                  <a:lnTo>
                    <a:pt x="1898" y="30"/>
                  </a:lnTo>
                  <a:lnTo>
                    <a:pt x="1878" y="42"/>
                  </a:lnTo>
                  <a:lnTo>
                    <a:pt x="1837" y="68"/>
                  </a:lnTo>
                  <a:lnTo>
                    <a:pt x="1800" y="96"/>
                  </a:lnTo>
                  <a:lnTo>
                    <a:pt x="1799" y="101"/>
                  </a:lnTo>
                  <a:lnTo>
                    <a:pt x="1799" y="107"/>
                  </a:lnTo>
                  <a:lnTo>
                    <a:pt x="1796" y="112"/>
                  </a:lnTo>
                  <a:lnTo>
                    <a:pt x="1795" y="114"/>
                  </a:lnTo>
                  <a:lnTo>
                    <a:pt x="1795" y="118"/>
                  </a:lnTo>
                  <a:lnTo>
                    <a:pt x="1712" y="299"/>
                  </a:lnTo>
                  <a:lnTo>
                    <a:pt x="1634" y="487"/>
                  </a:lnTo>
                  <a:lnTo>
                    <a:pt x="1596" y="578"/>
                  </a:lnTo>
                  <a:lnTo>
                    <a:pt x="1560" y="673"/>
                  </a:lnTo>
                  <a:lnTo>
                    <a:pt x="1549" y="674"/>
                  </a:lnTo>
                  <a:lnTo>
                    <a:pt x="1544" y="675"/>
                  </a:lnTo>
                  <a:lnTo>
                    <a:pt x="1542" y="679"/>
                  </a:lnTo>
                  <a:lnTo>
                    <a:pt x="1501" y="721"/>
                  </a:lnTo>
                  <a:lnTo>
                    <a:pt x="1464" y="769"/>
                  </a:lnTo>
                  <a:lnTo>
                    <a:pt x="1453" y="770"/>
                  </a:lnTo>
                  <a:lnTo>
                    <a:pt x="1445" y="775"/>
                  </a:lnTo>
                  <a:lnTo>
                    <a:pt x="1421" y="789"/>
                  </a:lnTo>
                  <a:lnTo>
                    <a:pt x="1397" y="804"/>
                  </a:lnTo>
                  <a:lnTo>
                    <a:pt x="1370" y="816"/>
                  </a:lnTo>
                  <a:lnTo>
                    <a:pt x="1344" y="828"/>
                  </a:lnTo>
                  <a:lnTo>
                    <a:pt x="1315" y="837"/>
                  </a:lnTo>
                  <a:lnTo>
                    <a:pt x="1310" y="837"/>
                  </a:lnTo>
                  <a:lnTo>
                    <a:pt x="1308" y="837"/>
                  </a:lnTo>
                  <a:lnTo>
                    <a:pt x="1307" y="838"/>
                  </a:lnTo>
                  <a:lnTo>
                    <a:pt x="1300" y="841"/>
                  </a:lnTo>
                  <a:lnTo>
                    <a:pt x="1285" y="846"/>
                  </a:lnTo>
                  <a:lnTo>
                    <a:pt x="1253" y="853"/>
                  </a:lnTo>
                  <a:lnTo>
                    <a:pt x="1236" y="855"/>
                  </a:lnTo>
                  <a:lnTo>
                    <a:pt x="1231" y="855"/>
                  </a:lnTo>
                  <a:lnTo>
                    <a:pt x="1229" y="855"/>
                  </a:lnTo>
                  <a:lnTo>
                    <a:pt x="1228" y="856"/>
                  </a:lnTo>
                  <a:lnTo>
                    <a:pt x="1220" y="859"/>
                  </a:lnTo>
                  <a:lnTo>
                    <a:pt x="1187" y="861"/>
                  </a:lnTo>
                  <a:lnTo>
                    <a:pt x="1152" y="864"/>
                  </a:lnTo>
                  <a:lnTo>
                    <a:pt x="1116" y="865"/>
                  </a:lnTo>
                  <a:lnTo>
                    <a:pt x="1080" y="865"/>
                  </a:lnTo>
                  <a:lnTo>
                    <a:pt x="1079" y="870"/>
                  </a:lnTo>
                  <a:lnTo>
                    <a:pt x="1079" y="873"/>
                  </a:lnTo>
                  <a:lnTo>
                    <a:pt x="1078" y="876"/>
                  </a:lnTo>
                  <a:lnTo>
                    <a:pt x="1078" y="877"/>
                  </a:lnTo>
                  <a:lnTo>
                    <a:pt x="974" y="892"/>
                  </a:lnTo>
                  <a:lnTo>
                    <a:pt x="858" y="906"/>
                  </a:lnTo>
                  <a:lnTo>
                    <a:pt x="743" y="918"/>
                  </a:lnTo>
                  <a:lnTo>
                    <a:pt x="629" y="926"/>
                  </a:lnTo>
                  <a:lnTo>
                    <a:pt x="516" y="934"/>
                  </a:lnTo>
                  <a:lnTo>
                    <a:pt x="403" y="938"/>
                  </a:lnTo>
                  <a:lnTo>
                    <a:pt x="292" y="940"/>
                  </a:lnTo>
                  <a:lnTo>
                    <a:pt x="181" y="939"/>
                  </a:lnTo>
                  <a:lnTo>
                    <a:pt x="72" y="937"/>
                  </a:lnTo>
                  <a:close/>
                  <a:moveTo>
                    <a:pt x="264" y="1317"/>
                  </a:moveTo>
                  <a:lnTo>
                    <a:pt x="251" y="1327"/>
                  </a:lnTo>
                  <a:lnTo>
                    <a:pt x="244" y="1332"/>
                  </a:lnTo>
                  <a:lnTo>
                    <a:pt x="240" y="1334"/>
                  </a:lnTo>
                  <a:lnTo>
                    <a:pt x="238" y="1338"/>
                  </a:lnTo>
                  <a:lnTo>
                    <a:pt x="223" y="1346"/>
                  </a:lnTo>
                  <a:lnTo>
                    <a:pt x="210" y="1356"/>
                  </a:lnTo>
                  <a:lnTo>
                    <a:pt x="193" y="1362"/>
                  </a:lnTo>
                  <a:lnTo>
                    <a:pt x="178" y="1369"/>
                  </a:lnTo>
                  <a:lnTo>
                    <a:pt x="161" y="1375"/>
                  </a:lnTo>
                  <a:lnTo>
                    <a:pt x="144" y="1381"/>
                  </a:lnTo>
                  <a:lnTo>
                    <a:pt x="144" y="1369"/>
                  </a:lnTo>
                  <a:lnTo>
                    <a:pt x="157" y="1350"/>
                  </a:lnTo>
                  <a:lnTo>
                    <a:pt x="175" y="1331"/>
                  </a:lnTo>
                  <a:lnTo>
                    <a:pt x="193" y="1310"/>
                  </a:lnTo>
                  <a:lnTo>
                    <a:pt x="215" y="1291"/>
                  </a:lnTo>
                  <a:lnTo>
                    <a:pt x="236" y="1269"/>
                  </a:lnTo>
                  <a:lnTo>
                    <a:pt x="262" y="1249"/>
                  </a:lnTo>
                  <a:lnTo>
                    <a:pt x="287" y="1227"/>
                  </a:lnTo>
                  <a:lnTo>
                    <a:pt x="317" y="1207"/>
                  </a:lnTo>
                  <a:lnTo>
                    <a:pt x="325" y="1202"/>
                  </a:lnTo>
                  <a:lnTo>
                    <a:pt x="336" y="1201"/>
                  </a:lnTo>
                  <a:lnTo>
                    <a:pt x="329" y="1218"/>
                  </a:lnTo>
                  <a:lnTo>
                    <a:pt x="322" y="1234"/>
                  </a:lnTo>
                  <a:lnTo>
                    <a:pt x="317" y="1242"/>
                  </a:lnTo>
                  <a:lnTo>
                    <a:pt x="314" y="1245"/>
                  </a:lnTo>
                  <a:lnTo>
                    <a:pt x="313" y="1250"/>
                  </a:lnTo>
                  <a:lnTo>
                    <a:pt x="306" y="1266"/>
                  </a:lnTo>
                  <a:lnTo>
                    <a:pt x="302" y="1268"/>
                  </a:lnTo>
                  <a:lnTo>
                    <a:pt x="300" y="1272"/>
                  </a:lnTo>
                  <a:lnTo>
                    <a:pt x="295" y="1279"/>
                  </a:lnTo>
                  <a:lnTo>
                    <a:pt x="286" y="1292"/>
                  </a:lnTo>
                  <a:lnTo>
                    <a:pt x="275" y="1304"/>
                  </a:lnTo>
                  <a:lnTo>
                    <a:pt x="271" y="1307"/>
                  </a:lnTo>
                  <a:lnTo>
                    <a:pt x="269" y="1310"/>
                  </a:lnTo>
                  <a:lnTo>
                    <a:pt x="264" y="131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20" name="Freeform 431"/>
            <p:cNvSpPr>
              <a:spLocks/>
            </p:cNvSpPr>
            <p:nvPr/>
          </p:nvSpPr>
          <p:spPr bwMode="auto">
            <a:xfrm>
              <a:off x="11199" y="768"/>
              <a:ext cx="64" cy="60"/>
            </a:xfrm>
            <a:custGeom>
              <a:avLst/>
              <a:gdLst>
                <a:gd name="T0" fmla="*/ 0 w 192"/>
                <a:gd name="T1" fmla="*/ 180 h 180"/>
                <a:gd name="T2" fmla="*/ 17 w 192"/>
                <a:gd name="T3" fmla="*/ 174 h 180"/>
                <a:gd name="T4" fmla="*/ 34 w 192"/>
                <a:gd name="T5" fmla="*/ 168 h 180"/>
                <a:gd name="T6" fmla="*/ 49 w 192"/>
                <a:gd name="T7" fmla="*/ 161 h 180"/>
                <a:gd name="T8" fmla="*/ 66 w 192"/>
                <a:gd name="T9" fmla="*/ 155 h 180"/>
                <a:gd name="T10" fmla="*/ 79 w 192"/>
                <a:gd name="T11" fmla="*/ 145 h 180"/>
                <a:gd name="T12" fmla="*/ 94 w 192"/>
                <a:gd name="T13" fmla="*/ 137 h 180"/>
                <a:gd name="T14" fmla="*/ 96 w 192"/>
                <a:gd name="T15" fmla="*/ 133 h 180"/>
                <a:gd name="T16" fmla="*/ 100 w 192"/>
                <a:gd name="T17" fmla="*/ 131 h 180"/>
                <a:gd name="T18" fmla="*/ 107 w 192"/>
                <a:gd name="T19" fmla="*/ 126 h 180"/>
                <a:gd name="T20" fmla="*/ 120 w 192"/>
                <a:gd name="T21" fmla="*/ 116 h 180"/>
                <a:gd name="T22" fmla="*/ 125 w 192"/>
                <a:gd name="T23" fmla="*/ 109 h 180"/>
                <a:gd name="T24" fmla="*/ 127 w 192"/>
                <a:gd name="T25" fmla="*/ 106 h 180"/>
                <a:gd name="T26" fmla="*/ 131 w 192"/>
                <a:gd name="T27" fmla="*/ 103 h 180"/>
                <a:gd name="T28" fmla="*/ 142 w 192"/>
                <a:gd name="T29" fmla="*/ 91 h 180"/>
                <a:gd name="T30" fmla="*/ 151 w 192"/>
                <a:gd name="T31" fmla="*/ 78 h 180"/>
                <a:gd name="T32" fmla="*/ 156 w 192"/>
                <a:gd name="T33" fmla="*/ 71 h 180"/>
                <a:gd name="T34" fmla="*/ 158 w 192"/>
                <a:gd name="T35" fmla="*/ 67 h 180"/>
                <a:gd name="T36" fmla="*/ 162 w 192"/>
                <a:gd name="T37" fmla="*/ 65 h 180"/>
                <a:gd name="T38" fmla="*/ 169 w 192"/>
                <a:gd name="T39" fmla="*/ 49 h 180"/>
                <a:gd name="T40" fmla="*/ 170 w 192"/>
                <a:gd name="T41" fmla="*/ 44 h 180"/>
                <a:gd name="T42" fmla="*/ 173 w 192"/>
                <a:gd name="T43" fmla="*/ 41 h 180"/>
                <a:gd name="T44" fmla="*/ 178 w 192"/>
                <a:gd name="T45" fmla="*/ 33 h 180"/>
                <a:gd name="T46" fmla="*/ 185 w 192"/>
                <a:gd name="T47" fmla="*/ 17 h 180"/>
                <a:gd name="T48" fmla="*/ 192 w 192"/>
                <a:gd name="T49" fmla="*/ 0 h 180"/>
                <a:gd name="T50" fmla="*/ 181 w 192"/>
                <a:gd name="T51" fmla="*/ 1 h 180"/>
                <a:gd name="T52" fmla="*/ 173 w 192"/>
                <a:gd name="T53" fmla="*/ 6 h 180"/>
                <a:gd name="T54" fmla="*/ 143 w 192"/>
                <a:gd name="T55" fmla="*/ 26 h 180"/>
                <a:gd name="T56" fmla="*/ 118 w 192"/>
                <a:gd name="T57" fmla="*/ 48 h 180"/>
                <a:gd name="T58" fmla="*/ 92 w 192"/>
                <a:gd name="T59" fmla="*/ 68 h 180"/>
                <a:gd name="T60" fmla="*/ 71 w 192"/>
                <a:gd name="T61" fmla="*/ 90 h 180"/>
                <a:gd name="T62" fmla="*/ 49 w 192"/>
                <a:gd name="T63" fmla="*/ 109 h 180"/>
                <a:gd name="T64" fmla="*/ 31 w 192"/>
                <a:gd name="T65" fmla="*/ 130 h 180"/>
                <a:gd name="T66" fmla="*/ 13 w 192"/>
                <a:gd name="T67" fmla="*/ 149 h 180"/>
                <a:gd name="T68" fmla="*/ 0 w 192"/>
                <a:gd name="T69" fmla="*/ 168 h 180"/>
                <a:gd name="T70" fmla="*/ 0 w 192"/>
                <a:gd name="T71"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80">
                  <a:moveTo>
                    <a:pt x="0" y="180"/>
                  </a:moveTo>
                  <a:lnTo>
                    <a:pt x="17" y="174"/>
                  </a:lnTo>
                  <a:lnTo>
                    <a:pt x="34" y="168"/>
                  </a:lnTo>
                  <a:lnTo>
                    <a:pt x="49" y="161"/>
                  </a:lnTo>
                  <a:lnTo>
                    <a:pt x="66" y="155"/>
                  </a:lnTo>
                  <a:lnTo>
                    <a:pt x="79" y="145"/>
                  </a:lnTo>
                  <a:lnTo>
                    <a:pt x="94" y="137"/>
                  </a:lnTo>
                  <a:lnTo>
                    <a:pt x="96" y="133"/>
                  </a:lnTo>
                  <a:lnTo>
                    <a:pt x="100" y="131"/>
                  </a:lnTo>
                  <a:lnTo>
                    <a:pt x="107" y="126"/>
                  </a:lnTo>
                  <a:lnTo>
                    <a:pt x="120" y="116"/>
                  </a:lnTo>
                  <a:lnTo>
                    <a:pt x="125" y="109"/>
                  </a:lnTo>
                  <a:lnTo>
                    <a:pt x="127" y="106"/>
                  </a:lnTo>
                  <a:lnTo>
                    <a:pt x="131" y="103"/>
                  </a:lnTo>
                  <a:lnTo>
                    <a:pt x="142" y="91"/>
                  </a:lnTo>
                  <a:lnTo>
                    <a:pt x="151" y="78"/>
                  </a:lnTo>
                  <a:lnTo>
                    <a:pt x="156" y="71"/>
                  </a:lnTo>
                  <a:lnTo>
                    <a:pt x="158" y="67"/>
                  </a:lnTo>
                  <a:lnTo>
                    <a:pt x="162" y="65"/>
                  </a:lnTo>
                  <a:lnTo>
                    <a:pt x="169" y="49"/>
                  </a:lnTo>
                  <a:lnTo>
                    <a:pt x="170" y="44"/>
                  </a:lnTo>
                  <a:lnTo>
                    <a:pt x="173" y="41"/>
                  </a:lnTo>
                  <a:lnTo>
                    <a:pt x="178" y="33"/>
                  </a:lnTo>
                  <a:lnTo>
                    <a:pt x="185" y="17"/>
                  </a:lnTo>
                  <a:lnTo>
                    <a:pt x="192" y="0"/>
                  </a:lnTo>
                  <a:lnTo>
                    <a:pt x="181" y="1"/>
                  </a:lnTo>
                  <a:lnTo>
                    <a:pt x="173" y="6"/>
                  </a:lnTo>
                  <a:lnTo>
                    <a:pt x="143" y="26"/>
                  </a:lnTo>
                  <a:lnTo>
                    <a:pt x="118" y="48"/>
                  </a:lnTo>
                  <a:lnTo>
                    <a:pt x="92" y="68"/>
                  </a:lnTo>
                  <a:lnTo>
                    <a:pt x="71" y="90"/>
                  </a:lnTo>
                  <a:lnTo>
                    <a:pt x="49" y="109"/>
                  </a:lnTo>
                  <a:lnTo>
                    <a:pt x="31" y="130"/>
                  </a:lnTo>
                  <a:lnTo>
                    <a:pt x="13" y="149"/>
                  </a:lnTo>
                  <a:lnTo>
                    <a:pt x="0" y="168"/>
                  </a:lnTo>
                  <a:lnTo>
                    <a:pt x="0" y="18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21" name="Freeform 432"/>
            <p:cNvSpPr>
              <a:spLocks/>
            </p:cNvSpPr>
            <p:nvPr/>
          </p:nvSpPr>
          <p:spPr bwMode="auto">
            <a:xfrm>
              <a:off x="12321" y="451"/>
              <a:ext cx="590" cy="539"/>
            </a:xfrm>
            <a:custGeom>
              <a:avLst/>
              <a:gdLst>
                <a:gd name="T0" fmla="*/ 1282 w 1770"/>
                <a:gd name="T1" fmla="*/ 102 h 1619"/>
                <a:gd name="T2" fmla="*/ 1098 w 1770"/>
                <a:gd name="T3" fmla="*/ 185 h 1619"/>
                <a:gd name="T4" fmla="*/ 1076 w 1770"/>
                <a:gd name="T5" fmla="*/ 209 h 1619"/>
                <a:gd name="T6" fmla="*/ 1030 w 1770"/>
                <a:gd name="T7" fmla="*/ 263 h 1619"/>
                <a:gd name="T8" fmla="*/ 949 w 1770"/>
                <a:gd name="T9" fmla="*/ 285 h 1619"/>
                <a:gd name="T10" fmla="*/ 912 w 1770"/>
                <a:gd name="T11" fmla="*/ 247 h 1619"/>
                <a:gd name="T12" fmla="*/ 751 w 1770"/>
                <a:gd name="T13" fmla="*/ 234 h 1619"/>
                <a:gd name="T14" fmla="*/ 426 w 1770"/>
                <a:gd name="T15" fmla="*/ 377 h 1619"/>
                <a:gd name="T16" fmla="*/ 559 w 1770"/>
                <a:gd name="T17" fmla="*/ 459 h 1619"/>
                <a:gd name="T18" fmla="*/ 664 w 1770"/>
                <a:gd name="T19" fmla="*/ 635 h 1619"/>
                <a:gd name="T20" fmla="*/ 737 w 1770"/>
                <a:gd name="T21" fmla="*/ 910 h 1619"/>
                <a:gd name="T22" fmla="*/ 678 w 1770"/>
                <a:gd name="T23" fmla="*/ 1031 h 1619"/>
                <a:gd name="T24" fmla="*/ 566 w 1770"/>
                <a:gd name="T25" fmla="*/ 1161 h 1619"/>
                <a:gd name="T26" fmla="*/ 300 w 1770"/>
                <a:gd name="T27" fmla="*/ 1271 h 1619"/>
                <a:gd name="T28" fmla="*/ 152 w 1770"/>
                <a:gd name="T29" fmla="*/ 1312 h 1619"/>
                <a:gd name="T30" fmla="*/ 143 w 1770"/>
                <a:gd name="T31" fmla="*/ 1192 h 1619"/>
                <a:gd name="T32" fmla="*/ 288 w 1770"/>
                <a:gd name="T33" fmla="*/ 1075 h 1619"/>
                <a:gd name="T34" fmla="*/ 378 w 1770"/>
                <a:gd name="T35" fmla="*/ 929 h 1619"/>
                <a:gd name="T36" fmla="*/ 145 w 1770"/>
                <a:gd name="T37" fmla="*/ 858 h 1619"/>
                <a:gd name="T38" fmla="*/ 66 w 1770"/>
                <a:gd name="T39" fmla="*/ 953 h 1619"/>
                <a:gd name="T40" fmla="*/ 85 w 1770"/>
                <a:gd name="T41" fmla="*/ 1077 h 1619"/>
                <a:gd name="T42" fmla="*/ 89 w 1770"/>
                <a:gd name="T43" fmla="*/ 1149 h 1619"/>
                <a:gd name="T44" fmla="*/ 60 w 1770"/>
                <a:gd name="T45" fmla="*/ 1267 h 1619"/>
                <a:gd name="T46" fmla="*/ 66 w 1770"/>
                <a:gd name="T47" fmla="*/ 1324 h 1619"/>
                <a:gd name="T48" fmla="*/ 211 w 1770"/>
                <a:gd name="T49" fmla="*/ 1372 h 1619"/>
                <a:gd name="T50" fmla="*/ 300 w 1770"/>
                <a:gd name="T51" fmla="*/ 1557 h 1619"/>
                <a:gd name="T52" fmla="*/ 378 w 1770"/>
                <a:gd name="T53" fmla="*/ 1605 h 1619"/>
                <a:gd name="T54" fmla="*/ 505 w 1770"/>
                <a:gd name="T55" fmla="*/ 1618 h 1619"/>
                <a:gd name="T56" fmla="*/ 632 w 1770"/>
                <a:gd name="T57" fmla="*/ 1607 h 1619"/>
                <a:gd name="T58" fmla="*/ 738 w 1770"/>
                <a:gd name="T59" fmla="*/ 1577 h 1619"/>
                <a:gd name="T60" fmla="*/ 568 w 1770"/>
                <a:gd name="T61" fmla="*/ 1565 h 1619"/>
                <a:gd name="T62" fmla="*/ 422 w 1770"/>
                <a:gd name="T63" fmla="*/ 1544 h 1619"/>
                <a:gd name="T64" fmla="*/ 388 w 1770"/>
                <a:gd name="T65" fmla="*/ 1501 h 1619"/>
                <a:gd name="T66" fmla="*/ 527 w 1770"/>
                <a:gd name="T67" fmla="*/ 1517 h 1619"/>
                <a:gd name="T68" fmla="*/ 509 w 1770"/>
                <a:gd name="T69" fmla="*/ 1493 h 1619"/>
                <a:gd name="T70" fmla="*/ 306 w 1770"/>
                <a:gd name="T71" fmla="*/ 1385 h 1619"/>
                <a:gd name="T72" fmla="*/ 370 w 1770"/>
                <a:gd name="T73" fmla="*/ 1403 h 1619"/>
                <a:gd name="T74" fmla="*/ 426 w 1770"/>
                <a:gd name="T75" fmla="*/ 1408 h 1619"/>
                <a:gd name="T76" fmla="*/ 493 w 1770"/>
                <a:gd name="T77" fmla="*/ 1365 h 1619"/>
                <a:gd name="T78" fmla="*/ 535 w 1770"/>
                <a:gd name="T79" fmla="*/ 1411 h 1619"/>
                <a:gd name="T80" fmla="*/ 658 w 1770"/>
                <a:gd name="T81" fmla="*/ 1402 h 1619"/>
                <a:gd name="T82" fmla="*/ 750 w 1770"/>
                <a:gd name="T83" fmla="*/ 1509 h 1619"/>
                <a:gd name="T84" fmla="*/ 818 w 1770"/>
                <a:gd name="T85" fmla="*/ 1556 h 1619"/>
                <a:gd name="T86" fmla="*/ 767 w 1770"/>
                <a:gd name="T87" fmla="*/ 1409 h 1619"/>
                <a:gd name="T88" fmla="*/ 670 w 1770"/>
                <a:gd name="T89" fmla="*/ 1331 h 1619"/>
                <a:gd name="T90" fmla="*/ 562 w 1770"/>
                <a:gd name="T91" fmla="*/ 1321 h 1619"/>
                <a:gd name="T92" fmla="*/ 544 w 1770"/>
                <a:gd name="T93" fmla="*/ 1255 h 1619"/>
                <a:gd name="T94" fmla="*/ 642 w 1770"/>
                <a:gd name="T95" fmla="*/ 1217 h 1619"/>
                <a:gd name="T96" fmla="*/ 746 w 1770"/>
                <a:gd name="T97" fmla="*/ 1050 h 1619"/>
                <a:gd name="T98" fmla="*/ 810 w 1770"/>
                <a:gd name="T99" fmla="*/ 785 h 1619"/>
                <a:gd name="T100" fmla="*/ 715 w 1770"/>
                <a:gd name="T101" fmla="*/ 617 h 1619"/>
                <a:gd name="T102" fmla="*/ 671 w 1770"/>
                <a:gd name="T103" fmla="*/ 423 h 1619"/>
                <a:gd name="T104" fmla="*/ 739 w 1770"/>
                <a:gd name="T105" fmla="*/ 395 h 1619"/>
                <a:gd name="T106" fmla="*/ 954 w 1770"/>
                <a:gd name="T107" fmla="*/ 377 h 1619"/>
                <a:gd name="T108" fmla="*/ 991 w 1770"/>
                <a:gd name="T109" fmla="*/ 338 h 1619"/>
                <a:gd name="T110" fmla="*/ 1075 w 1770"/>
                <a:gd name="T111" fmla="*/ 318 h 1619"/>
                <a:gd name="T112" fmla="*/ 1247 w 1770"/>
                <a:gd name="T113" fmla="*/ 201 h 1619"/>
                <a:gd name="T114" fmla="*/ 1507 w 1770"/>
                <a:gd name="T115" fmla="*/ 85 h 1619"/>
                <a:gd name="T116" fmla="*/ 1621 w 1770"/>
                <a:gd name="T117" fmla="*/ 72 h 1619"/>
                <a:gd name="T118" fmla="*/ 1717 w 1770"/>
                <a:gd name="T119" fmla="*/ 39 h 1619"/>
                <a:gd name="T120" fmla="*/ 1769 w 1770"/>
                <a:gd name="T121" fmla="*/ 5 h 1619"/>
                <a:gd name="T122" fmla="*/ 1433 w 1770"/>
                <a:gd name="T123" fmla="*/ 2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0" h="1619">
                  <a:moveTo>
                    <a:pt x="1429" y="31"/>
                  </a:moveTo>
                  <a:lnTo>
                    <a:pt x="1410" y="41"/>
                  </a:lnTo>
                  <a:lnTo>
                    <a:pt x="1392" y="50"/>
                  </a:lnTo>
                  <a:lnTo>
                    <a:pt x="1355" y="67"/>
                  </a:lnTo>
                  <a:lnTo>
                    <a:pt x="1319" y="85"/>
                  </a:lnTo>
                  <a:lnTo>
                    <a:pt x="1282" y="102"/>
                  </a:lnTo>
                  <a:lnTo>
                    <a:pt x="1246" y="120"/>
                  </a:lnTo>
                  <a:lnTo>
                    <a:pt x="1171" y="152"/>
                  </a:lnTo>
                  <a:lnTo>
                    <a:pt x="1152" y="159"/>
                  </a:lnTo>
                  <a:lnTo>
                    <a:pt x="1142" y="163"/>
                  </a:lnTo>
                  <a:lnTo>
                    <a:pt x="1134" y="168"/>
                  </a:lnTo>
                  <a:lnTo>
                    <a:pt x="1098" y="185"/>
                  </a:lnTo>
                  <a:lnTo>
                    <a:pt x="1097" y="189"/>
                  </a:lnTo>
                  <a:lnTo>
                    <a:pt x="1097" y="194"/>
                  </a:lnTo>
                  <a:lnTo>
                    <a:pt x="1094" y="197"/>
                  </a:lnTo>
                  <a:lnTo>
                    <a:pt x="1093" y="199"/>
                  </a:lnTo>
                  <a:lnTo>
                    <a:pt x="1084" y="203"/>
                  </a:lnTo>
                  <a:lnTo>
                    <a:pt x="1076" y="209"/>
                  </a:lnTo>
                  <a:lnTo>
                    <a:pt x="1064" y="222"/>
                  </a:lnTo>
                  <a:lnTo>
                    <a:pt x="1055" y="237"/>
                  </a:lnTo>
                  <a:lnTo>
                    <a:pt x="1051" y="246"/>
                  </a:lnTo>
                  <a:lnTo>
                    <a:pt x="1050" y="257"/>
                  </a:lnTo>
                  <a:lnTo>
                    <a:pt x="1038" y="258"/>
                  </a:lnTo>
                  <a:lnTo>
                    <a:pt x="1030" y="263"/>
                  </a:lnTo>
                  <a:lnTo>
                    <a:pt x="1015" y="270"/>
                  </a:lnTo>
                  <a:lnTo>
                    <a:pt x="1002" y="276"/>
                  </a:lnTo>
                  <a:lnTo>
                    <a:pt x="990" y="281"/>
                  </a:lnTo>
                  <a:lnTo>
                    <a:pt x="979" y="284"/>
                  </a:lnTo>
                  <a:lnTo>
                    <a:pt x="959" y="287"/>
                  </a:lnTo>
                  <a:lnTo>
                    <a:pt x="949" y="285"/>
                  </a:lnTo>
                  <a:lnTo>
                    <a:pt x="942" y="284"/>
                  </a:lnTo>
                  <a:lnTo>
                    <a:pt x="934" y="279"/>
                  </a:lnTo>
                  <a:lnTo>
                    <a:pt x="928" y="273"/>
                  </a:lnTo>
                  <a:lnTo>
                    <a:pt x="922" y="266"/>
                  </a:lnTo>
                  <a:lnTo>
                    <a:pt x="917" y="258"/>
                  </a:lnTo>
                  <a:lnTo>
                    <a:pt x="912" y="247"/>
                  </a:lnTo>
                  <a:lnTo>
                    <a:pt x="910" y="236"/>
                  </a:lnTo>
                  <a:lnTo>
                    <a:pt x="907" y="223"/>
                  </a:lnTo>
                  <a:lnTo>
                    <a:pt x="906" y="209"/>
                  </a:lnTo>
                  <a:lnTo>
                    <a:pt x="882" y="210"/>
                  </a:lnTo>
                  <a:lnTo>
                    <a:pt x="815" y="221"/>
                  </a:lnTo>
                  <a:lnTo>
                    <a:pt x="751" y="234"/>
                  </a:lnTo>
                  <a:lnTo>
                    <a:pt x="690" y="251"/>
                  </a:lnTo>
                  <a:lnTo>
                    <a:pt x="632" y="271"/>
                  </a:lnTo>
                  <a:lnTo>
                    <a:pt x="576" y="293"/>
                  </a:lnTo>
                  <a:lnTo>
                    <a:pt x="523" y="318"/>
                  </a:lnTo>
                  <a:lnTo>
                    <a:pt x="473" y="345"/>
                  </a:lnTo>
                  <a:lnTo>
                    <a:pt x="426" y="377"/>
                  </a:lnTo>
                  <a:lnTo>
                    <a:pt x="437" y="378"/>
                  </a:lnTo>
                  <a:lnTo>
                    <a:pt x="448" y="381"/>
                  </a:lnTo>
                  <a:lnTo>
                    <a:pt x="494" y="409"/>
                  </a:lnTo>
                  <a:lnTo>
                    <a:pt x="516" y="425"/>
                  </a:lnTo>
                  <a:lnTo>
                    <a:pt x="539" y="443"/>
                  </a:lnTo>
                  <a:lnTo>
                    <a:pt x="559" y="459"/>
                  </a:lnTo>
                  <a:lnTo>
                    <a:pt x="580" y="479"/>
                  </a:lnTo>
                  <a:lnTo>
                    <a:pt x="618" y="521"/>
                  </a:lnTo>
                  <a:lnTo>
                    <a:pt x="619" y="532"/>
                  </a:lnTo>
                  <a:lnTo>
                    <a:pt x="623" y="542"/>
                  </a:lnTo>
                  <a:lnTo>
                    <a:pt x="643" y="587"/>
                  </a:lnTo>
                  <a:lnTo>
                    <a:pt x="664" y="635"/>
                  </a:lnTo>
                  <a:lnTo>
                    <a:pt x="674" y="665"/>
                  </a:lnTo>
                  <a:lnTo>
                    <a:pt x="685" y="697"/>
                  </a:lnTo>
                  <a:lnTo>
                    <a:pt x="706" y="763"/>
                  </a:lnTo>
                  <a:lnTo>
                    <a:pt x="722" y="832"/>
                  </a:lnTo>
                  <a:lnTo>
                    <a:pt x="738" y="905"/>
                  </a:lnTo>
                  <a:lnTo>
                    <a:pt x="737" y="910"/>
                  </a:lnTo>
                  <a:lnTo>
                    <a:pt x="736" y="912"/>
                  </a:lnTo>
                  <a:lnTo>
                    <a:pt x="736" y="916"/>
                  </a:lnTo>
                  <a:lnTo>
                    <a:pt x="732" y="925"/>
                  </a:lnTo>
                  <a:lnTo>
                    <a:pt x="712" y="958"/>
                  </a:lnTo>
                  <a:lnTo>
                    <a:pt x="694" y="992"/>
                  </a:lnTo>
                  <a:lnTo>
                    <a:pt x="678" y="1031"/>
                  </a:lnTo>
                  <a:lnTo>
                    <a:pt x="666" y="1073"/>
                  </a:lnTo>
                  <a:lnTo>
                    <a:pt x="655" y="1074"/>
                  </a:lnTo>
                  <a:lnTo>
                    <a:pt x="647" y="1079"/>
                  </a:lnTo>
                  <a:lnTo>
                    <a:pt x="617" y="1103"/>
                  </a:lnTo>
                  <a:lnTo>
                    <a:pt x="592" y="1131"/>
                  </a:lnTo>
                  <a:lnTo>
                    <a:pt x="566" y="1161"/>
                  </a:lnTo>
                  <a:lnTo>
                    <a:pt x="546" y="1193"/>
                  </a:lnTo>
                  <a:lnTo>
                    <a:pt x="523" y="1197"/>
                  </a:lnTo>
                  <a:lnTo>
                    <a:pt x="436" y="1228"/>
                  </a:lnTo>
                  <a:lnTo>
                    <a:pt x="347" y="1258"/>
                  </a:lnTo>
                  <a:lnTo>
                    <a:pt x="323" y="1264"/>
                  </a:lnTo>
                  <a:lnTo>
                    <a:pt x="300" y="1271"/>
                  </a:lnTo>
                  <a:lnTo>
                    <a:pt x="254" y="1285"/>
                  </a:lnTo>
                  <a:lnTo>
                    <a:pt x="230" y="1291"/>
                  </a:lnTo>
                  <a:lnTo>
                    <a:pt x="208" y="1299"/>
                  </a:lnTo>
                  <a:lnTo>
                    <a:pt x="162" y="1313"/>
                  </a:lnTo>
                  <a:lnTo>
                    <a:pt x="156" y="1312"/>
                  </a:lnTo>
                  <a:lnTo>
                    <a:pt x="152" y="1312"/>
                  </a:lnTo>
                  <a:lnTo>
                    <a:pt x="150" y="1311"/>
                  </a:lnTo>
                  <a:lnTo>
                    <a:pt x="144" y="1281"/>
                  </a:lnTo>
                  <a:lnTo>
                    <a:pt x="140" y="1252"/>
                  </a:lnTo>
                  <a:lnTo>
                    <a:pt x="138" y="1222"/>
                  </a:lnTo>
                  <a:lnTo>
                    <a:pt x="138" y="1193"/>
                  </a:lnTo>
                  <a:lnTo>
                    <a:pt x="143" y="1192"/>
                  </a:lnTo>
                  <a:lnTo>
                    <a:pt x="145" y="1191"/>
                  </a:lnTo>
                  <a:lnTo>
                    <a:pt x="149" y="1191"/>
                  </a:lnTo>
                  <a:lnTo>
                    <a:pt x="152" y="1188"/>
                  </a:lnTo>
                  <a:lnTo>
                    <a:pt x="157" y="1187"/>
                  </a:lnTo>
                  <a:lnTo>
                    <a:pt x="222" y="1131"/>
                  </a:lnTo>
                  <a:lnTo>
                    <a:pt x="288" y="1075"/>
                  </a:lnTo>
                  <a:lnTo>
                    <a:pt x="353" y="1018"/>
                  </a:lnTo>
                  <a:lnTo>
                    <a:pt x="418" y="960"/>
                  </a:lnTo>
                  <a:lnTo>
                    <a:pt x="450" y="929"/>
                  </a:lnTo>
                  <a:lnTo>
                    <a:pt x="449" y="905"/>
                  </a:lnTo>
                  <a:lnTo>
                    <a:pt x="390" y="929"/>
                  </a:lnTo>
                  <a:lnTo>
                    <a:pt x="378" y="929"/>
                  </a:lnTo>
                  <a:lnTo>
                    <a:pt x="337" y="926"/>
                  </a:lnTo>
                  <a:lnTo>
                    <a:pt x="298" y="920"/>
                  </a:lnTo>
                  <a:lnTo>
                    <a:pt x="259" y="911"/>
                  </a:lnTo>
                  <a:lnTo>
                    <a:pt x="221" y="898"/>
                  </a:lnTo>
                  <a:lnTo>
                    <a:pt x="182" y="880"/>
                  </a:lnTo>
                  <a:lnTo>
                    <a:pt x="145" y="858"/>
                  </a:lnTo>
                  <a:lnTo>
                    <a:pt x="108" y="832"/>
                  </a:lnTo>
                  <a:lnTo>
                    <a:pt x="72" y="802"/>
                  </a:lnTo>
                  <a:lnTo>
                    <a:pt x="0" y="833"/>
                  </a:lnTo>
                  <a:lnTo>
                    <a:pt x="30" y="895"/>
                  </a:lnTo>
                  <a:lnTo>
                    <a:pt x="47" y="924"/>
                  </a:lnTo>
                  <a:lnTo>
                    <a:pt x="66" y="953"/>
                  </a:lnTo>
                  <a:lnTo>
                    <a:pt x="66" y="977"/>
                  </a:lnTo>
                  <a:lnTo>
                    <a:pt x="66" y="999"/>
                  </a:lnTo>
                  <a:lnTo>
                    <a:pt x="70" y="1020"/>
                  </a:lnTo>
                  <a:lnTo>
                    <a:pt x="73" y="1041"/>
                  </a:lnTo>
                  <a:lnTo>
                    <a:pt x="79" y="1060"/>
                  </a:lnTo>
                  <a:lnTo>
                    <a:pt x="85" y="1077"/>
                  </a:lnTo>
                  <a:lnTo>
                    <a:pt x="94" y="1092"/>
                  </a:lnTo>
                  <a:lnTo>
                    <a:pt x="102" y="1107"/>
                  </a:lnTo>
                  <a:lnTo>
                    <a:pt x="114" y="1121"/>
                  </a:lnTo>
                  <a:lnTo>
                    <a:pt x="104" y="1122"/>
                  </a:lnTo>
                  <a:lnTo>
                    <a:pt x="100" y="1126"/>
                  </a:lnTo>
                  <a:lnTo>
                    <a:pt x="89" y="1149"/>
                  </a:lnTo>
                  <a:lnTo>
                    <a:pt x="82" y="1173"/>
                  </a:lnTo>
                  <a:lnTo>
                    <a:pt x="73" y="1193"/>
                  </a:lnTo>
                  <a:lnTo>
                    <a:pt x="68" y="1213"/>
                  </a:lnTo>
                  <a:lnTo>
                    <a:pt x="64" y="1231"/>
                  </a:lnTo>
                  <a:lnTo>
                    <a:pt x="62" y="1251"/>
                  </a:lnTo>
                  <a:lnTo>
                    <a:pt x="60" y="1267"/>
                  </a:lnTo>
                  <a:lnTo>
                    <a:pt x="61" y="1284"/>
                  </a:lnTo>
                  <a:lnTo>
                    <a:pt x="62" y="1299"/>
                  </a:lnTo>
                  <a:lnTo>
                    <a:pt x="66" y="1313"/>
                  </a:lnTo>
                  <a:lnTo>
                    <a:pt x="66" y="1318"/>
                  </a:lnTo>
                  <a:lnTo>
                    <a:pt x="66" y="1321"/>
                  </a:lnTo>
                  <a:lnTo>
                    <a:pt x="66" y="1324"/>
                  </a:lnTo>
                  <a:lnTo>
                    <a:pt x="67" y="1325"/>
                  </a:lnTo>
                  <a:lnTo>
                    <a:pt x="107" y="1331"/>
                  </a:lnTo>
                  <a:lnTo>
                    <a:pt x="145" y="1339"/>
                  </a:lnTo>
                  <a:lnTo>
                    <a:pt x="178" y="1349"/>
                  </a:lnTo>
                  <a:lnTo>
                    <a:pt x="210" y="1361"/>
                  </a:lnTo>
                  <a:lnTo>
                    <a:pt x="211" y="1372"/>
                  </a:lnTo>
                  <a:lnTo>
                    <a:pt x="216" y="1381"/>
                  </a:lnTo>
                  <a:lnTo>
                    <a:pt x="240" y="1421"/>
                  </a:lnTo>
                  <a:lnTo>
                    <a:pt x="256" y="1451"/>
                  </a:lnTo>
                  <a:lnTo>
                    <a:pt x="271" y="1485"/>
                  </a:lnTo>
                  <a:lnTo>
                    <a:pt x="286" y="1520"/>
                  </a:lnTo>
                  <a:lnTo>
                    <a:pt x="300" y="1557"/>
                  </a:lnTo>
                  <a:lnTo>
                    <a:pt x="306" y="1577"/>
                  </a:lnTo>
                  <a:lnTo>
                    <a:pt x="306" y="1582"/>
                  </a:lnTo>
                  <a:lnTo>
                    <a:pt x="306" y="1586"/>
                  </a:lnTo>
                  <a:lnTo>
                    <a:pt x="308" y="1590"/>
                  </a:lnTo>
                  <a:lnTo>
                    <a:pt x="366" y="1604"/>
                  </a:lnTo>
                  <a:lnTo>
                    <a:pt x="378" y="1605"/>
                  </a:lnTo>
                  <a:lnTo>
                    <a:pt x="391" y="1607"/>
                  </a:lnTo>
                  <a:lnTo>
                    <a:pt x="418" y="1612"/>
                  </a:lnTo>
                  <a:lnTo>
                    <a:pt x="443" y="1614"/>
                  </a:lnTo>
                  <a:lnTo>
                    <a:pt x="469" y="1618"/>
                  </a:lnTo>
                  <a:lnTo>
                    <a:pt x="493" y="1618"/>
                  </a:lnTo>
                  <a:lnTo>
                    <a:pt x="505" y="1618"/>
                  </a:lnTo>
                  <a:lnTo>
                    <a:pt x="511" y="1618"/>
                  </a:lnTo>
                  <a:lnTo>
                    <a:pt x="518" y="1619"/>
                  </a:lnTo>
                  <a:lnTo>
                    <a:pt x="566" y="1618"/>
                  </a:lnTo>
                  <a:lnTo>
                    <a:pt x="588" y="1614"/>
                  </a:lnTo>
                  <a:lnTo>
                    <a:pt x="611" y="1612"/>
                  </a:lnTo>
                  <a:lnTo>
                    <a:pt x="632" y="1607"/>
                  </a:lnTo>
                  <a:lnTo>
                    <a:pt x="643" y="1605"/>
                  </a:lnTo>
                  <a:lnTo>
                    <a:pt x="655" y="1604"/>
                  </a:lnTo>
                  <a:lnTo>
                    <a:pt x="665" y="1600"/>
                  </a:lnTo>
                  <a:lnTo>
                    <a:pt x="676" y="1598"/>
                  </a:lnTo>
                  <a:lnTo>
                    <a:pt x="697" y="1592"/>
                  </a:lnTo>
                  <a:lnTo>
                    <a:pt x="738" y="1577"/>
                  </a:lnTo>
                  <a:lnTo>
                    <a:pt x="738" y="1565"/>
                  </a:lnTo>
                  <a:lnTo>
                    <a:pt x="706" y="1565"/>
                  </a:lnTo>
                  <a:lnTo>
                    <a:pt x="676" y="1566"/>
                  </a:lnTo>
                  <a:lnTo>
                    <a:pt x="620" y="1566"/>
                  </a:lnTo>
                  <a:lnTo>
                    <a:pt x="593" y="1565"/>
                  </a:lnTo>
                  <a:lnTo>
                    <a:pt x="568" y="1565"/>
                  </a:lnTo>
                  <a:lnTo>
                    <a:pt x="544" y="1563"/>
                  </a:lnTo>
                  <a:lnTo>
                    <a:pt x="522" y="1562"/>
                  </a:lnTo>
                  <a:lnTo>
                    <a:pt x="499" y="1558"/>
                  </a:lnTo>
                  <a:lnTo>
                    <a:pt x="479" y="1556"/>
                  </a:lnTo>
                  <a:lnTo>
                    <a:pt x="440" y="1548"/>
                  </a:lnTo>
                  <a:lnTo>
                    <a:pt x="422" y="1544"/>
                  </a:lnTo>
                  <a:lnTo>
                    <a:pt x="407" y="1540"/>
                  </a:lnTo>
                  <a:lnTo>
                    <a:pt x="391" y="1534"/>
                  </a:lnTo>
                  <a:lnTo>
                    <a:pt x="378" y="1529"/>
                  </a:lnTo>
                  <a:lnTo>
                    <a:pt x="379" y="1517"/>
                  </a:lnTo>
                  <a:lnTo>
                    <a:pt x="383" y="1507"/>
                  </a:lnTo>
                  <a:lnTo>
                    <a:pt x="388" y="1501"/>
                  </a:lnTo>
                  <a:lnTo>
                    <a:pt x="397" y="1498"/>
                  </a:lnTo>
                  <a:lnTo>
                    <a:pt x="413" y="1497"/>
                  </a:lnTo>
                  <a:lnTo>
                    <a:pt x="434" y="1499"/>
                  </a:lnTo>
                  <a:lnTo>
                    <a:pt x="460" y="1503"/>
                  </a:lnTo>
                  <a:lnTo>
                    <a:pt x="491" y="1509"/>
                  </a:lnTo>
                  <a:lnTo>
                    <a:pt x="527" y="1517"/>
                  </a:lnTo>
                  <a:lnTo>
                    <a:pt x="570" y="1529"/>
                  </a:lnTo>
                  <a:lnTo>
                    <a:pt x="569" y="1523"/>
                  </a:lnTo>
                  <a:lnTo>
                    <a:pt x="569" y="1520"/>
                  </a:lnTo>
                  <a:lnTo>
                    <a:pt x="566" y="1516"/>
                  </a:lnTo>
                  <a:lnTo>
                    <a:pt x="542" y="1507"/>
                  </a:lnTo>
                  <a:lnTo>
                    <a:pt x="509" y="1493"/>
                  </a:lnTo>
                  <a:lnTo>
                    <a:pt x="478" y="1480"/>
                  </a:lnTo>
                  <a:lnTo>
                    <a:pt x="446" y="1464"/>
                  </a:lnTo>
                  <a:lnTo>
                    <a:pt x="418" y="1450"/>
                  </a:lnTo>
                  <a:lnTo>
                    <a:pt x="388" y="1433"/>
                  </a:lnTo>
                  <a:lnTo>
                    <a:pt x="360" y="1417"/>
                  </a:lnTo>
                  <a:lnTo>
                    <a:pt x="306" y="1385"/>
                  </a:lnTo>
                  <a:lnTo>
                    <a:pt x="317" y="1386"/>
                  </a:lnTo>
                  <a:lnTo>
                    <a:pt x="328" y="1390"/>
                  </a:lnTo>
                  <a:lnTo>
                    <a:pt x="354" y="1399"/>
                  </a:lnTo>
                  <a:lnTo>
                    <a:pt x="366" y="1403"/>
                  </a:lnTo>
                  <a:lnTo>
                    <a:pt x="368" y="1403"/>
                  </a:lnTo>
                  <a:lnTo>
                    <a:pt x="370" y="1403"/>
                  </a:lnTo>
                  <a:lnTo>
                    <a:pt x="372" y="1404"/>
                  </a:lnTo>
                  <a:lnTo>
                    <a:pt x="379" y="1407"/>
                  </a:lnTo>
                  <a:lnTo>
                    <a:pt x="403" y="1409"/>
                  </a:lnTo>
                  <a:lnTo>
                    <a:pt x="408" y="1408"/>
                  </a:lnTo>
                  <a:lnTo>
                    <a:pt x="414" y="1408"/>
                  </a:lnTo>
                  <a:lnTo>
                    <a:pt x="426" y="1408"/>
                  </a:lnTo>
                  <a:lnTo>
                    <a:pt x="436" y="1404"/>
                  </a:lnTo>
                  <a:lnTo>
                    <a:pt x="446" y="1402"/>
                  </a:lnTo>
                  <a:lnTo>
                    <a:pt x="466" y="1392"/>
                  </a:lnTo>
                  <a:lnTo>
                    <a:pt x="482" y="1378"/>
                  </a:lnTo>
                  <a:lnTo>
                    <a:pt x="490" y="1369"/>
                  </a:lnTo>
                  <a:lnTo>
                    <a:pt x="493" y="1365"/>
                  </a:lnTo>
                  <a:lnTo>
                    <a:pt x="498" y="1361"/>
                  </a:lnTo>
                  <a:lnTo>
                    <a:pt x="499" y="1372"/>
                  </a:lnTo>
                  <a:lnTo>
                    <a:pt x="504" y="1381"/>
                  </a:lnTo>
                  <a:lnTo>
                    <a:pt x="517" y="1398"/>
                  </a:lnTo>
                  <a:lnTo>
                    <a:pt x="526" y="1405"/>
                  </a:lnTo>
                  <a:lnTo>
                    <a:pt x="535" y="1411"/>
                  </a:lnTo>
                  <a:lnTo>
                    <a:pt x="544" y="1415"/>
                  </a:lnTo>
                  <a:lnTo>
                    <a:pt x="554" y="1419"/>
                  </a:lnTo>
                  <a:lnTo>
                    <a:pt x="577" y="1423"/>
                  </a:lnTo>
                  <a:lnTo>
                    <a:pt x="600" y="1421"/>
                  </a:lnTo>
                  <a:lnTo>
                    <a:pt x="628" y="1414"/>
                  </a:lnTo>
                  <a:lnTo>
                    <a:pt x="658" y="1402"/>
                  </a:lnTo>
                  <a:lnTo>
                    <a:pt x="690" y="1385"/>
                  </a:lnTo>
                  <a:lnTo>
                    <a:pt x="691" y="1396"/>
                  </a:lnTo>
                  <a:lnTo>
                    <a:pt x="695" y="1407"/>
                  </a:lnTo>
                  <a:lnTo>
                    <a:pt x="712" y="1440"/>
                  </a:lnTo>
                  <a:lnTo>
                    <a:pt x="731" y="1475"/>
                  </a:lnTo>
                  <a:lnTo>
                    <a:pt x="750" y="1509"/>
                  </a:lnTo>
                  <a:lnTo>
                    <a:pt x="772" y="1544"/>
                  </a:lnTo>
                  <a:lnTo>
                    <a:pt x="790" y="1572"/>
                  </a:lnTo>
                  <a:lnTo>
                    <a:pt x="810" y="1601"/>
                  </a:lnTo>
                  <a:lnTo>
                    <a:pt x="822" y="1601"/>
                  </a:lnTo>
                  <a:lnTo>
                    <a:pt x="820" y="1577"/>
                  </a:lnTo>
                  <a:lnTo>
                    <a:pt x="818" y="1556"/>
                  </a:lnTo>
                  <a:lnTo>
                    <a:pt x="811" y="1513"/>
                  </a:lnTo>
                  <a:lnTo>
                    <a:pt x="805" y="1493"/>
                  </a:lnTo>
                  <a:lnTo>
                    <a:pt x="800" y="1475"/>
                  </a:lnTo>
                  <a:lnTo>
                    <a:pt x="793" y="1457"/>
                  </a:lnTo>
                  <a:lnTo>
                    <a:pt x="786" y="1441"/>
                  </a:lnTo>
                  <a:lnTo>
                    <a:pt x="767" y="1409"/>
                  </a:lnTo>
                  <a:lnTo>
                    <a:pt x="745" y="1381"/>
                  </a:lnTo>
                  <a:lnTo>
                    <a:pt x="732" y="1368"/>
                  </a:lnTo>
                  <a:lnTo>
                    <a:pt x="719" y="1357"/>
                  </a:lnTo>
                  <a:lnTo>
                    <a:pt x="690" y="1337"/>
                  </a:lnTo>
                  <a:lnTo>
                    <a:pt x="690" y="1325"/>
                  </a:lnTo>
                  <a:lnTo>
                    <a:pt x="670" y="1331"/>
                  </a:lnTo>
                  <a:lnTo>
                    <a:pt x="650" y="1335"/>
                  </a:lnTo>
                  <a:lnTo>
                    <a:pt x="631" y="1336"/>
                  </a:lnTo>
                  <a:lnTo>
                    <a:pt x="613" y="1336"/>
                  </a:lnTo>
                  <a:lnTo>
                    <a:pt x="595" y="1332"/>
                  </a:lnTo>
                  <a:lnTo>
                    <a:pt x="578" y="1329"/>
                  </a:lnTo>
                  <a:lnTo>
                    <a:pt x="562" y="1321"/>
                  </a:lnTo>
                  <a:lnTo>
                    <a:pt x="546" y="1313"/>
                  </a:lnTo>
                  <a:lnTo>
                    <a:pt x="545" y="1301"/>
                  </a:lnTo>
                  <a:lnTo>
                    <a:pt x="541" y="1291"/>
                  </a:lnTo>
                  <a:lnTo>
                    <a:pt x="536" y="1278"/>
                  </a:lnTo>
                  <a:lnTo>
                    <a:pt x="539" y="1266"/>
                  </a:lnTo>
                  <a:lnTo>
                    <a:pt x="544" y="1255"/>
                  </a:lnTo>
                  <a:lnTo>
                    <a:pt x="556" y="1246"/>
                  </a:lnTo>
                  <a:lnTo>
                    <a:pt x="566" y="1239"/>
                  </a:lnTo>
                  <a:lnTo>
                    <a:pt x="580" y="1231"/>
                  </a:lnTo>
                  <a:lnTo>
                    <a:pt x="598" y="1225"/>
                  </a:lnTo>
                  <a:lnTo>
                    <a:pt x="618" y="1221"/>
                  </a:lnTo>
                  <a:lnTo>
                    <a:pt x="642" y="1217"/>
                  </a:lnTo>
                  <a:lnTo>
                    <a:pt x="643" y="1206"/>
                  </a:lnTo>
                  <a:lnTo>
                    <a:pt x="648" y="1198"/>
                  </a:lnTo>
                  <a:lnTo>
                    <a:pt x="691" y="1146"/>
                  </a:lnTo>
                  <a:lnTo>
                    <a:pt x="738" y="1097"/>
                  </a:lnTo>
                  <a:lnTo>
                    <a:pt x="740" y="1073"/>
                  </a:lnTo>
                  <a:lnTo>
                    <a:pt x="746" y="1050"/>
                  </a:lnTo>
                  <a:lnTo>
                    <a:pt x="750" y="1039"/>
                  </a:lnTo>
                  <a:lnTo>
                    <a:pt x="756" y="1031"/>
                  </a:lnTo>
                  <a:lnTo>
                    <a:pt x="769" y="1014"/>
                  </a:lnTo>
                  <a:lnTo>
                    <a:pt x="786" y="1001"/>
                  </a:lnTo>
                  <a:lnTo>
                    <a:pt x="787" y="977"/>
                  </a:lnTo>
                  <a:lnTo>
                    <a:pt x="810" y="785"/>
                  </a:lnTo>
                  <a:lnTo>
                    <a:pt x="808" y="774"/>
                  </a:lnTo>
                  <a:lnTo>
                    <a:pt x="804" y="766"/>
                  </a:lnTo>
                  <a:lnTo>
                    <a:pt x="776" y="731"/>
                  </a:lnTo>
                  <a:lnTo>
                    <a:pt x="754" y="696"/>
                  </a:lnTo>
                  <a:lnTo>
                    <a:pt x="733" y="656"/>
                  </a:lnTo>
                  <a:lnTo>
                    <a:pt x="715" y="617"/>
                  </a:lnTo>
                  <a:lnTo>
                    <a:pt x="706" y="594"/>
                  </a:lnTo>
                  <a:lnTo>
                    <a:pt x="698" y="572"/>
                  </a:lnTo>
                  <a:lnTo>
                    <a:pt x="685" y="526"/>
                  </a:lnTo>
                  <a:lnTo>
                    <a:pt x="674" y="476"/>
                  </a:lnTo>
                  <a:lnTo>
                    <a:pt x="666" y="425"/>
                  </a:lnTo>
                  <a:lnTo>
                    <a:pt x="671" y="423"/>
                  </a:lnTo>
                  <a:lnTo>
                    <a:pt x="677" y="423"/>
                  </a:lnTo>
                  <a:lnTo>
                    <a:pt x="682" y="421"/>
                  </a:lnTo>
                  <a:lnTo>
                    <a:pt x="684" y="420"/>
                  </a:lnTo>
                  <a:lnTo>
                    <a:pt x="688" y="420"/>
                  </a:lnTo>
                  <a:lnTo>
                    <a:pt x="712" y="405"/>
                  </a:lnTo>
                  <a:lnTo>
                    <a:pt x="739" y="395"/>
                  </a:lnTo>
                  <a:lnTo>
                    <a:pt x="769" y="386"/>
                  </a:lnTo>
                  <a:lnTo>
                    <a:pt x="802" y="380"/>
                  </a:lnTo>
                  <a:lnTo>
                    <a:pt x="835" y="374"/>
                  </a:lnTo>
                  <a:lnTo>
                    <a:pt x="872" y="373"/>
                  </a:lnTo>
                  <a:lnTo>
                    <a:pt x="912" y="373"/>
                  </a:lnTo>
                  <a:lnTo>
                    <a:pt x="954" y="377"/>
                  </a:lnTo>
                  <a:lnTo>
                    <a:pt x="959" y="375"/>
                  </a:lnTo>
                  <a:lnTo>
                    <a:pt x="962" y="375"/>
                  </a:lnTo>
                  <a:lnTo>
                    <a:pt x="967" y="373"/>
                  </a:lnTo>
                  <a:lnTo>
                    <a:pt x="973" y="359"/>
                  </a:lnTo>
                  <a:lnTo>
                    <a:pt x="982" y="348"/>
                  </a:lnTo>
                  <a:lnTo>
                    <a:pt x="991" y="338"/>
                  </a:lnTo>
                  <a:lnTo>
                    <a:pt x="1004" y="332"/>
                  </a:lnTo>
                  <a:lnTo>
                    <a:pt x="1018" y="326"/>
                  </a:lnTo>
                  <a:lnTo>
                    <a:pt x="1034" y="325"/>
                  </a:lnTo>
                  <a:lnTo>
                    <a:pt x="1052" y="325"/>
                  </a:lnTo>
                  <a:lnTo>
                    <a:pt x="1074" y="329"/>
                  </a:lnTo>
                  <a:lnTo>
                    <a:pt x="1075" y="318"/>
                  </a:lnTo>
                  <a:lnTo>
                    <a:pt x="1076" y="314"/>
                  </a:lnTo>
                  <a:lnTo>
                    <a:pt x="1080" y="313"/>
                  </a:lnTo>
                  <a:lnTo>
                    <a:pt x="1121" y="284"/>
                  </a:lnTo>
                  <a:lnTo>
                    <a:pt x="1141" y="270"/>
                  </a:lnTo>
                  <a:lnTo>
                    <a:pt x="1163" y="257"/>
                  </a:lnTo>
                  <a:lnTo>
                    <a:pt x="1247" y="201"/>
                  </a:lnTo>
                  <a:lnTo>
                    <a:pt x="1328" y="145"/>
                  </a:lnTo>
                  <a:lnTo>
                    <a:pt x="1410" y="89"/>
                  </a:lnTo>
                  <a:lnTo>
                    <a:pt x="1434" y="89"/>
                  </a:lnTo>
                  <a:lnTo>
                    <a:pt x="1458" y="87"/>
                  </a:lnTo>
                  <a:lnTo>
                    <a:pt x="1483" y="87"/>
                  </a:lnTo>
                  <a:lnTo>
                    <a:pt x="1507" y="85"/>
                  </a:lnTo>
                  <a:lnTo>
                    <a:pt x="1519" y="84"/>
                  </a:lnTo>
                  <a:lnTo>
                    <a:pt x="1532" y="84"/>
                  </a:lnTo>
                  <a:lnTo>
                    <a:pt x="1554" y="80"/>
                  </a:lnTo>
                  <a:lnTo>
                    <a:pt x="1577" y="78"/>
                  </a:lnTo>
                  <a:lnTo>
                    <a:pt x="1598" y="74"/>
                  </a:lnTo>
                  <a:lnTo>
                    <a:pt x="1621" y="72"/>
                  </a:lnTo>
                  <a:lnTo>
                    <a:pt x="1640" y="66"/>
                  </a:lnTo>
                  <a:lnTo>
                    <a:pt x="1661" y="61"/>
                  </a:lnTo>
                  <a:lnTo>
                    <a:pt x="1680" y="54"/>
                  </a:lnTo>
                  <a:lnTo>
                    <a:pt x="1690" y="50"/>
                  </a:lnTo>
                  <a:lnTo>
                    <a:pt x="1700" y="48"/>
                  </a:lnTo>
                  <a:lnTo>
                    <a:pt x="1717" y="39"/>
                  </a:lnTo>
                  <a:lnTo>
                    <a:pt x="1735" y="32"/>
                  </a:lnTo>
                  <a:lnTo>
                    <a:pt x="1752" y="24"/>
                  </a:lnTo>
                  <a:lnTo>
                    <a:pt x="1770" y="17"/>
                  </a:lnTo>
                  <a:lnTo>
                    <a:pt x="1769" y="11"/>
                  </a:lnTo>
                  <a:lnTo>
                    <a:pt x="1769" y="7"/>
                  </a:lnTo>
                  <a:lnTo>
                    <a:pt x="1769" y="5"/>
                  </a:lnTo>
                  <a:lnTo>
                    <a:pt x="1681" y="0"/>
                  </a:lnTo>
                  <a:lnTo>
                    <a:pt x="1596" y="1"/>
                  </a:lnTo>
                  <a:lnTo>
                    <a:pt x="1513" y="6"/>
                  </a:lnTo>
                  <a:lnTo>
                    <a:pt x="1434" y="17"/>
                  </a:lnTo>
                  <a:lnTo>
                    <a:pt x="1433" y="21"/>
                  </a:lnTo>
                  <a:lnTo>
                    <a:pt x="1433" y="26"/>
                  </a:lnTo>
                  <a:lnTo>
                    <a:pt x="1430" y="29"/>
                  </a:lnTo>
                  <a:lnTo>
                    <a:pt x="1429" y="3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22" name="Freeform 433"/>
            <p:cNvSpPr>
              <a:spLocks/>
            </p:cNvSpPr>
            <p:nvPr/>
          </p:nvSpPr>
          <p:spPr bwMode="auto">
            <a:xfrm>
              <a:off x="12423" y="904"/>
              <a:ext cx="155" cy="69"/>
            </a:xfrm>
            <a:custGeom>
              <a:avLst/>
              <a:gdLst>
                <a:gd name="T0" fmla="*/ 73 w 466"/>
                <a:gd name="T1" fmla="*/ 156 h 205"/>
                <a:gd name="T2" fmla="*/ 85 w 466"/>
                <a:gd name="T3" fmla="*/ 173 h 205"/>
                <a:gd name="T4" fmla="*/ 116 w 466"/>
                <a:gd name="T5" fmla="*/ 183 h 205"/>
                <a:gd name="T6" fmla="*/ 173 w 466"/>
                <a:gd name="T7" fmla="*/ 195 h 205"/>
                <a:gd name="T8" fmla="*/ 216 w 466"/>
                <a:gd name="T9" fmla="*/ 201 h 205"/>
                <a:gd name="T10" fmla="*/ 262 w 466"/>
                <a:gd name="T11" fmla="*/ 204 h 205"/>
                <a:gd name="T12" fmla="*/ 314 w 466"/>
                <a:gd name="T13" fmla="*/ 205 h 205"/>
                <a:gd name="T14" fmla="*/ 400 w 466"/>
                <a:gd name="T15" fmla="*/ 204 h 205"/>
                <a:gd name="T16" fmla="*/ 466 w 466"/>
                <a:gd name="T17" fmla="*/ 183 h 205"/>
                <a:gd name="T18" fmla="*/ 425 w 466"/>
                <a:gd name="T19" fmla="*/ 114 h 205"/>
                <a:gd name="T20" fmla="*/ 389 w 466"/>
                <a:gd name="T21" fmla="*/ 46 h 205"/>
                <a:gd name="T22" fmla="*/ 384 w 466"/>
                <a:gd name="T23" fmla="*/ 24 h 205"/>
                <a:gd name="T24" fmla="*/ 322 w 466"/>
                <a:gd name="T25" fmla="*/ 53 h 205"/>
                <a:gd name="T26" fmla="*/ 271 w 466"/>
                <a:gd name="T27" fmla="*/ 62 h 205"/>
                <a:gd name="T28" fmla="*/ 238 w 466"/>
                <a:gd name="T29" fmla="*/ 54 h 205"/>
                <a:gd name="T30" fmla="*/ 220 w 466"/>
                <a:gd name="T31" fmla="*/ 44 h 205"/>
                <a:gd name="T32" fmla="*/ 198 w 466"/>
                <a:gd name="T33" fmla="*/ 20 h 205"/>
                <a:gd name="T34" fmla="*/ 192 w 466"/>
                <a:gd name="T35" fmla="*/ 0 h 205"/>
                <a:gd name="T36" fmla="*/ 184 w 466"/>
                <a:gd name="T37" fmla="*/ 8 h 205"/>
                <a:gd name="T38" fmla="*/ 160 w 466"/>
                <a:gd name="T39" fmla="*/ 31 h 205"/>
                <a:gd name="T40" fmla="*/ 130 w 466"/>
                <a:gd name="T41" fmla="*/ 43 h 205"/>
                <a:gd name="T42" fmla="*/ 108 w 466"/>
                <a:gd name="T43" fmla="*/ 47 h 205"/>
                <a:gd name="T44" fmla="*/ 97 w 466"/>
                <a:gd name="T45" fmla="*/ 48 h 205"/>
                <a:gd name="T46" fmla="*/ 66 w 466"/>
                <a:gd name="T47" fmla="*/ 43 h 205"/>
                <a:gd name="T48" fmla="*/ 62 w 466"/>
                <a:gd name="T49" fmla="*/ 42 h 205"/>
                <a:gd name="T50" fmla="*/ 48 w 466"/>
                <a:gd name="T51" fmla="*/ 38 h 205"/>
                <a:gd name="T52" fmla="*/ 11 w 466"/>
                <a:gd name="T53" fmla="*/ 25 h 205"/>
                <a:gd name="T54" fmla="*/ 54 w 466"/>
                <a:gd name="T55" fmla="*/ 56 h 205"/>
                <a:gd name="T56" fmla="*/ 112 w 466"/>
                <a:gd name="T57" fmla="*/ 89 h 205"/>
                <a:gd name="T58" fmla="*/ 172 w 466"/>
                <a:gd name="T59" fmla="*/ 119 h 205"/>
                <a:gd name="T60" fmla="*/ 236 w 466"/>
                <a:gd name="T61" fmla="*/ 146 h 205"/>
                <a:gd name="T62" fmla="*/ 263 w 466"/>
                <a:gd name="T63" fmla="*/ 159 h 205"/>
                <a:gd name="T64" fmla="*/ 264 w 466"/>
                <a:gd name="T65" fmla="*/ 168 h 205"/>
                <a:gd name="T66" fmla="*/ 185 w 466"/>
                <a:gd name="T67" fmla="*/ 148 h 205"/>
                <a:gd name="T68" fmla="*/ 128 w 466"/>
                <a:gd name="T69" fmla="*/ 138 h 205"/>
                <a:gd name="T70" fmla="*/ 91 w 466"/>
                <a:gd name="T71" fmla="*/ 137 h 205"/>
                <a:gd name="T72" fmla="*/ 77 w 466"/>
                <a:gd name="T73" fmla="*/ 14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6" h="205">
                  <a:moveTo>
                    <a:pt x="77" y="146"/>
                  </a:moveTo>
                  <a:lnTo>
                    <a:pt x="73" y="156"/>
                  </a:lnTo>
                  <a:lnTo>
                    <a:pt x="72" y="168"/>
                  </a:lnTo>
                  <a:lnTo>
                    <a:pt x="85" y="173"/>
                  </a:lnTo>
                  <a:lnTo>
                    <a:pt x="101" y="179"/>
                  </a:lnTo>
                  <a:lnTo>
                    <a:pt x="116" y="183"/>
                  </a:lnTo>
                  <a:lnTo>
                    <a:pt x="134" y="187"/>
                  </a:lnTo>
                  <a:lnTo>
                    <a:pt x="173" y="195"/>
                  </a:lnTo>
                  <a:lnTo>
                    <a:pt x="193" y="197"/>
                  </a:lnTo>
                  <a:lnTo>
                    <a:pt x="216" y="201"/>
                  </a:lnTo>
                  <a:lnTo>
                    <a:pt x="238" y="202"/>
                  </a:lnTo>
                  <a:lnTo>
                    <a:pt x="262" y="204"/>
                  </a:lnTo>
                  <a:lnTo>
                    <a:pt x="287" y="204"/>
                  </a:lnTo>
                  <a:lnTo>
                    <a:pt x="314" y="205"/>
                  </a:lnTo>
                  <a:lnTo>
                    <a:pt x="370" y="205"/>
                  </a:lnTo>
                  <a:lnTo>
                    <a:pt x="400" y="204"/>
                  </a:lnTo>
                  <a:lnTo>
                    <a:pt x="432" y="204"/>
                  </a:lnTo>
                  <a:lnTo>
                    <a:pt x="466" y="183"/>
                  </a:lnTo>
                  <a:lnTo>
                    <a:pt x="444" y="148"/>
                  </a:lnTo>
                  <a:lnTo>
                    <a:pt x="425" y="114"/>
                  </a:lnTo>
                  <a:lnTo>
                    <a:pt x="406" y="79"/>
                  </a:lnTo>
                  <a:lnTo>
                    <a:pt x="389" y="46"/>
                  </a:lnTo>
                  <a:lnTo>
                    <a:pt x="385" y="35"/>
                  </a:lnTo>
                  <a:lnTo>
                    <a:pt x="384" y="24"/>
                  </a:lnTo>
                  <a:lnTo>
                    <a:pt x="352" y="41"/>
                  </a:lnTo>
                  <a:lnTo>
                    <a:pt x="322" y="53"/>
                  </a:lnTo>
                  <a:lnTo>
                    <a:pt x="294" y="60"/>
                  </a:lnTo>
                  <a:lnTo>
                    <a:pt x="271" y="62"/>
                  </a:lnTo>
                  <a:lnTo>
                    <a:pt x="248" y="58"/>
                  </a:lnTo>
                  <a:lnTo>
                    <a:pt x="238" y="54"/>
                  </a:lnTo>
                  <a:lnTo>
                    <a:pt x="229" y="50"/>
                  </a:lnTo>
                  <a:lnTo>
                    <a:pt x="220" y="44"/>
                  </a:lnTo>
                  <a:lnTo>
                    <a:pt x="211" y="37"/>
                  </a:lnTo>
                  <a:lnTo>
                    <a:pt x="198" y="20"/>
                  </a:lnTo>
                  <a:lnTo>
                    <a:pt x="193" y="11"/>
                  </a:lnTo>
                  <a:lnTo>
                    <a:pt x="192" y="0"/>
                  </a:lnTo>
                  <a:lnTo>
                    <a:pt x="187" y="4"/>
                  </a:lnTo>
                  <a:lnTo>
                    <a:pt x="184" y="8"/>
                  </a:lnTo>
                  <a:lnTo>
                    <a:pt x="176" y="17"/>
                  </a:lnTo>
                  <a:lnTo>
                    <a:pt x="160" y="31"/>
                  </a:lnTo>
                  <a:lnTo>
                    <a:pt x="140" y="41"/>
                  </a:lnTo>
                  <a:lnTo>
                    <a:pt x="130" y="43"/>
                  </a:lnTo>
                  <a:lnTo>
                    <a:pt x="120" y="47"/>
                  </a:lnTo>
                  <a:lnTo>
                    <a:pt x="108" y="47"/>
                  </a:lnTo>
                  <a:lnTo>
                    <a:pt x="102" y="47"/>
                  </a:lnTo>
                  <a:lnTo>
                    <a:pt x="97" y="48"/>
                  </a:lnTo>
                  <a:lnTo>
                    <a:pt x="73" y="46"/>
                  </a:lnTo>
                  <a:lnTo>
                    <a:pt x="66" y="43"/>
                  </a:lnTo>
                  <a:lnTo>
                    <a:pt x="64" y="42"/>
                  </a:lnTo>
                  <a:lnTo>
                    <a:pt x="62" y="42"/>
                  </a:lnTo>
                  <a:lnTo>
                    <a:pt x="60" y="42"/>
                  </a:lnTo>
                  <a:lnTo>
                    <a:pt x="48" y="38"/>
                  </a:lnTo>
                  <a:lnTo>
                    <a:pt x="22" y="29"/>
                  </a:lnTo>
                  <a:lnTo>
                    <a:pt x="11" y="25"/>
                  </a:lnTo>
                  <a:lnTo>
                    <a:pt x="0" y="24"/>
                  </a:lnTo>
                  <a:lnTo>
                    <a:pt x="54" y="56"/>
                  </a:lnTo>
                  <a:lnTo>
                    <a:pt x="82" y="72"/>
                  </a:lnTo>
                  <a:lnTo>
                    <a:pt x="112" y="89"/>
                  </a:lnTo>
                  <a:lnTo>
                    <a:pt x="140" y="103"/>
                  </a:lnTo>
                  <a:lnTo>
                    <a:pt x="172" y="119"/>
                  </a:lnTo>
                  <a:lnTo>
                    <a:pt x="203" y="132"/>
                  </a:lnTo>
                  <a:lnTo>
                    <a:pt x="236" y="146"/>
                  </a:lnTo>
                  <a:lnTo>
                    <a:pt x="260" y="155"/>
                  </a:lnTo>
                  <a:lnTo>
                    <a:pt x="263" y="159"/>
                  </a:lnTo>
                  <a:lnTo>
                    <a:pt x="263" y="162"/>
                  </a:lnTo>
                  <a:lnTo>
                    <a:pt x="264" y="168"/>
                  </a:lnTo>
                  <a:lnTo>
                    <a:pt x="221" y="156"/>
                  </a:lnTo>
                  <a:lnTo>
                    <a:pt x="185" y="148"/>
                  </a:lnTo>
                  <a:lnTo>
                    <a:pt x="154" y="142"/>
                  </a:lnTo>
                  <a:lnTo>
                    <a:pt x="128" y="138"/>
                  </a:lnTo>
                  <a:lnTo>
                    <a:pt x="107" y="136"/>
                  </a:lnTo>
                  <a:lnTo>
                    <a:pt x="91" y="137"/>
                  </a:lnTo>
                  <a:lnTo>
                    <a:pt x="82" y="140"/>
                  </a:lnTo>
                  <a:lnTo>
                    <a:pt x="77" y="14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823" name="Group 434"/>
          <p:cNvGrpSpPr>
            <a:grpSpLocks/>
          </p:cNvGrpSpPr>
          <p:nvPr/>
        </p:nvGrpSpPr>
        <p:grpSpPr bwMode="auto">
          <a:xfrm rot="20666791" flipH="1">
            <a:off x="401484" y="3157305"/>
            <a:ext cx="2928937" cy="1090613"/>
            <a:chOff x="-5326" y="0"/>
            <a:chExt cx="2792" cy="1044"/>
          </a:xfrm>
        </p:grpSpPr>
        <p:sp useBgFill="1">
          <p:nvSpPr>
            <p:cNvPr id="824" name="Freeform 435"/>
            <p:cNvSpPr>
              <a:spLocks/>
            </p:cNvSpPr>
            <p:nvPr/>
          </p:nvSpPr>
          <p:spPr bwMode="auto">
            <a:xfrm>
              <a:off x="-4143" y="0"/>
              <a:ext cx="1601" cy="888"/>
            </a:xfrm>
            <a:custGeom>
              <a:avLst/>
              <a:gdLst>
                <a:gd name="T0" fmla="*/ 2859 w 4804"/>
                <a:gd name="T1" fmla="*/ 393 h 2665"/>
                <a:gd name="T2" fmla="*/ 3336 w 4804"/>
                <a:gd name="T3" fmla="*/ 324 h 2665"/>
                <a:gd name="T4" fmla="*/ 3610 w 4804"/>
                <a:gd name="T5" fmla="*/ 331 h 2665"/>
                <a:gd name="T6" fmla="*/ 3809 w 4804"/>
                <a:gd name="T7" fmla="*/ 295 h 2665"/>
                <a:gd name="T8" fmla="*/ 3940 w 4804"/>
                <a:gd name="T9" fmla="*/ 168 h 2665"/>
                <a:gd name="T10" fmla="*/ 4064 w 4804"/>
                <a:gd name="T11" fmla="*/ 136 h 2665"/>
                <a:gd name="T12" fmla="*/ 4122 w 4804"/>
                <a:gd name="T13" fmla="*/ 103 h 2665"/>
                <a:gd name="T14" fmla="*/ 4180 w 4804"/>
                <a:gd name="T15" fmla="*/ 118 h 2665"/>
                <a:gd name="T16" fmla="*/ 4173 w 4804"/>
                <a:gd name="T17" fmla="*/ 203 h 2665"/>
                <a:gd name="T18" fmla="*/ 4138 w 4804"/>
                <a:gd name="T19" fmla="*/ 316 h 2665"/>
                <a:gd name="T20" fmla="*/ 4433 w 4804"/>
                <a:gd name="T21" fmla="*/ 574 h 2665"/>
                <a:gd name="T22" fmla="*/ 4589 w 4804"/>
                <a:gd name="T23" fmla="*/ 806 h 2665"/>
                <a:gd name="T24" fmla="*/ 4731 w 4804"/>
                <a:gd name="T25" fmla="*/ 906 h 2665"/>
                <a:gd name="T26" fmla="*/ 4449 w 4804"/>
                <a:gd name="T27" fmla="*/ 1167 h 2665"/>
                <a:gd name="T28" fmla="*/ 3700 w 4804"/>
                <a:gd name="T29" fmla="*/ 1104 h 2665"/>
                <a:gd name="T30" fmla="*/ 3369 w 4804"/>
                <a:gd name="T31" fmla="*/ 1247 h 2665"/>
                <a:gd name="T32" fmla="*/ 3326 w 4804"/>
                <a:gd name="T33" fmla="*/ 1059 h 2665"/>
                <a:gd name="T34" fmla="*/ 3268 w 4804"/>
                <a:gd name="T35" fmla="*/ 840 h 2665"/>
                <a:gd name="T36" fmla="*/ 3057 w 4804"/>
                <a:gd name="T37" fmla="*/ 673 h 2665"/>
                <a:gd name="T38" fmla="*/ 3148 w 4804"/>
                <a:gd name="T39" fmla="*/ 864 h 2665"/>
                <a:gd name="T40" fmla="*/ 3231 w 4804"/>
                <a:gd name="T41" fmla="*/ 958 h 2665"/>
                <a:gd name="T42" fmla="*/ 3251 w 4804"/>
                <a:gd name="T43" fmla="*/ 1190 h 2665"/>
                <a:gd name="T44" fmla="*/ 3339 w 4804"/>
                <a:gd name="T45" fmla="*/ 1511 h 2665"/>
                <a:gd name="T46" fmla="*/ 3598 w 4804"/>
                <a:gd name="T47" fmla="*/ 1832 h 2665"/>
                <a:gd name="T48" fmla="*/ 4113 w 4804"/>
                <a:gd name="T49" fmla="*/ 2206 h 2665"/>
                <a:gd name="T50" fmla="*/ 4437 w 4804"/>
                <a:gd name="T51" fmla="*/ 2478 h 2665"/>
                <a:gd name="T52" fmla="*/ 4612 w 4804"/>
                <a:gd name="T53" fmla="*/ 2607 h 2665"/>
                <a:gd name="T54" fmla="*/ 4620 w 4804"/>
                <a:gd name="T55" fmla="*/ 2660 h 2665"/>
                <a:gd name="T56" fmla="*/ 4676 w 4804"/>
                <a:gd name="T57" fmla="*/ 2643 h 2665"/>
                <a:gd name="T58" fmla="*/ 4698 w 4804"/>
                <a:gd name="T59" fmla="*/ 2610 h 2665"/>
                <a:gd name="T60" fmla="*/ 4672 w 4804"/>
                <a:gd name="T61" fmla="*/ 2516 h 2665"/>
                <a:gd name="T62" fmla="*/ 4589 w 4804"/>
                <a:gd name="T63" fmla="*/ 2445 h 2665"/>
                <a:gd name="T64" fmla="*/ 4299 w 4804"/>
                <a:gd name="T65" fmla="*/ 2268 h 2665"/>
                <a:gd name="T66" fmla="*/ 4241 w 4804"/>
                <a:gd name="T67" fmla="*/ 2208 h 2665"/>
                <a:gd name="T68" fmla="*/ 4152 w 4804"/>
                <a:gd name="T69" fmla="*/ 2172 h 2665"/>
                <a:gd name="T70" fmla="*/ 4016 w 4804"/>
                <a:gd name="T71" fmla="*/ 2011 h 2665"/>
                <a:gd name="T72" fmla="*/ 3935 w 4804"/>
                <a:gd name="T73" fmla="*/ 1978 h 2665"/>
                <a:gd name="T74" fmla="*/ 3748 w 4804"/>
                <a:gd name="T75" fmla="*/ 1801 h 2665"/>
                <a:gd name="T76" fmla="*/ 3435 w 4804"/>
                <a:gd name="T77" fmla="*/ 1573 h 2665"/>
                <a:gd name="T78" fmla="*/ 3365 w 4804"/>
                <a:gd name="T79" fmla="*/ 1335 h 2665"/>
                <a:gd name="T80" fmla="*/ 3615 w 4804"/>
                <a:gd name="T81" fmla="*/ 1217 h 2665"/>
                <a:gd name="T82" fmla="*/ 4242 w 4804"/>
                <a:gd name="T83" fmla="*/ 1211 h 2665"/>
                <a:gd name="T84" fmla="*/ 4661 w 4804"/>
                <a:gd name="T85" fmla="*/ 1130 h 2665"/>
                <a:gd name="T86" fmla="*/ 4802 w 4804"/>
                <a:gd name="T87" fmla="*/ 902 h 2665"/>
                <a:gd name="T88" fmla="*/ 4685 w 4804"/>
                <a:gd name="T89" fmla="*/ 765 h 2665"/>
                <a:gd name="T90" fmla="*/ 4630 w 4804"/>
                <a:gd name="T91" fmla="*/ 726 h 2665"/>
                <a:gd name="T92" fmla="*/ 4498 w 4804"/>
                <a:gd name="T93" fmla="*/ 537 h 2665"/>
                <a:gd name="T94" fmla="*/ 4229 w 4804"/>
                <a:gd name="T95" fmla="*/ 300 h 2665"/>
                <a:gd name="T96" fmla="*/ 4269 w 4804"/>
                <a:gd name="T97" fmla="*/ 88 h 2665"/>
                <a:gd name="T98" fmla="*/ 4032 w 4804"/>
                <a:gd name="T99" fmla="*/ 56 h 2665"/>
                <a:gd name="T100" fmla="*/ 3826 w 4804"/>
                <a:gd name="T101" fmla="*/ 174 h 2665"/>
                <a:gd name="T102" fmla="*/ 3069 w 4804"/>
                <a:gd name="T103" fmla="*/ 288 h 2665"/>
                <a:gd name="T104" fmla="*/ 2734 w 4804"/>
                <a:gd name="T105" fmla="*/ 340 h 2665"/>
                <a:gd name="T106" fmla="*/ 2416 w 4804"/>
                <a:gd name="T107" fmla="*/ 357 h 2665"/>
                <a:gd name="T108" fmla="*/ 1638 w 4804"/>
                <a:gd name="T109" fmla="*/ 346 h 2665"/>
                <a:gd name="T110" fmla="*/ 95 w 4804"/>
                <a:gd name="T111" fmla="*/ 390 h 2665"/>
                <a:gd name="T112" fmla="*/ 356 w 4804"/>
                <a:gd name="T113" fmla="*/ 409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4" h="2665">
                  <a:moveTo>
                    <a:pt x="2212" y="409"/>
                  </a:moveTo>
                  <a:lnTo>
                    <a:pt x="2236" y="408"/>
                  </a:lnTo>
                  <a:lnTo>
                    <a:pt x="2328" y="400"/>
                  </a:lnTo>
                  <a:lnTo>
                    <a:pt x="2427" y="394"/>
                  </a:lnTo>
                  <a:lnTo>
                    <a:pt x="2528" y="390"/>
                  </a:lnTo>
                  <a:lnTo>
                    <a:pt x="2634" y="389"/>
                  </a:lnTo>
                  <a:lnTo>
                    <a:pt x="2744" y="389"/>
                  </a:lnTo>
                  <a:lnTo>
                    <a:pt x="2859" y="393"/>
                  </a:lnTo>
                  <a:lnTo>
                    <a:pt x="2976" y="399"/>
                  </a:lnTo>
                  <a:lnTo>
                    <a:pt x="3100" y="407"/>
                  </a:lnTo>
                  <a:lnTo>
                    <a:pt x="3124" y="408"/>
                  </a:lnTo>
                  <a:lnTo>
                    <a:pt x="3159" y="388"/>
                  </a:lnTo>
                  <a:lnTo>
                    <a:pt x="3195" y="371"/>
                  </a:lnTo>
                  <a:lnTo>
                    <a:pt x="3267" y="343"/>
                  </a:lnTo>
                  <a:lnTo>
                    <a:pt x="3300" y="333"/>
                  </a:lnTo>
                  <a:lnTo>
                    <a:pt x="3336" y="324"/>
                  </a:lnTo>
                  <a:lnTo>
                    <a:pt x="3371" y="318"/>
                  </a:lnTo>
                  <a:lnTo>
                    <a:pt x="3407" y="315"/>
                  </a:lnTo>
                  <a:lnTo>
                    <a:pt x="3441" y="311"/>
                  </a:lnTo>
                  <a:lnTo>
                    <a:pt x="3476" y="311"/>
                  </a:lnTo>
                  <a:lnTo>
                    <a:pt x="3509" y="312"/>
                  </a:lnTo>
                  <a:lnTo>
                    <a:pt x="3544" y="317"/>
                  </a:lnTo>
                  <a:lnTo>
                    <a:pt x="3576" y="323"/>
                  </a:lnTo>
                  <a:lnTo>
                    <a:pt x="3610" y="331"/>
                  </a:lnTo>
                  <a:lnTo>
                    <a:pt x="3644" y="342"/>
                  </a:lnTo>
                  <a:lnTo>
                    <a:pt x="3677" y="355"/>
                  </a:lnTo>
                  <a:lnTo>
                    <a:pt x="3688" y="359"/>
                  </a:lnTo>
                  <a:lnTo>
                    <a:pt x="3700" y="360"/>
                  </a:lnTo>
                  <a:lnTo>
                    <a:pt x="3725" y="347"/>
                  </a:lnTo>
                  <a:lnTo>
                    <a:pt x="3753" y="333"/>
                  </a:lnTo>
                  <a:lnTo>
                    <a:pt x="3780" y="315"/>
                  </a:lnTo>
                  <a:lnTo>
                    <a:pt x="3809" y="295"/>
                  </a:lnTo>
                  <a:lnTo>
                    <a:pt x="3838" y="271"/>
                  </a:lnTo>
                  <a:lnTo>
                    <a:pt x="3869" y="246"/>
                  </a:lnTo>
                  <a:lnTo>
                    <a:pt x="3900" y="216"/>
                  </a:lnTo>
                  <a:lnTo>
                    <a:pt x="3934" y="186"/>
                  </a:lnTo>
                  <a:lnTo>
                    <a:pt x="3935" y="181"/>
                  </a:lnTo>
                  <a:lnTo>
                    <a:pt x="3938" y="178"/>
                  </a:lnTo>
                  <a:lnTo>
                    <a:pt x="3939" y="173"/>
                  </a:lnTo>
                  <a:lnTo>
                    <a:pt x="3940" y="168"/>
                  </a:lnTo>
                  <a:lnTo>
                    <a:pt x="3947" y="166"/>
                  </a:lnTo>
                  <a:lnTo>
                    <a:pt x="3948" y="164"/>
                  </a:lnTo>
                  <a:lnTo>
                    <a:pt x="3951" y="164"/>
                  </a:lnTo>
                  <a:lnTo>
                    <a:pt x="3956" y="164"/>
                  </a:lnTo>
                  <a:lnTo>
                    <a:pt x="3972" y="162"/>
                  </a:lnTo>
                  <a:lnTo>
                    <a:pt x="4005" y="155"/>
                  </a:lnTo>
                  <a:lnTo>
                    <a:pt x="4035" y="145"/>
                  </a:lnTo>
                  <a:lnTo>
                    <a:pt x="4064" y="136"/>
                  </a:lnTo>
                  <a:lnTo>
                    <a:pt x="4090" y="124"/>
                  </a:lnTo>
                  <a:lnTo>
                    <a:pt x="4102" y="116"/>
                  </a:lnTo>
                  <a:lnTo>
                    <a:pt x="4104" y="114"/>
                  </a:lnTo>
                  <a:lnTo>
                    <a:pt x="4106" y="113"/>
                  </a:lnTo>
                  <a:lnTo>
                    <a:pt x="4108" y="113"/>
                  </a:lnTo>
                  <a:lnTo>
                    <a:pt x="4115" y="110"/>
                  </a:lnTo>
                  <a:lnTo>
                    <a:pt x="4120" y="106"/>
                  </a:lnTo>
                  <a:lnTo>
                    <a:pt x="4122" y="103"/>
                  </a:lnTo>
                  <a:lnTo>
                    <a:pt x="4124" y="102"/>
                  </a:lnTo>
                  <a:lnTo>
                    <a:pt x="4126" y="102"/>
                  </a:lnTo>
                  <a:lnTo>
                    <a:pt x="4138" y="95"/>
                  </a:lnTo>
                  <a:lnTo>
                    <a:pt x="4161" y="78"/>
                  </a:lnTo>
                  <a:lnTo>
                    <a:pt x="4169" y="73"/>
                  </a:lnTo>
                  <a:lnTo>
                    <a:pt x="4180" y="72"/>
                  </a:lnTo>
                  <a:lnTo>
                    <a:pt x="4180" y="79"/>
                  </a:lnTo>
                  <a:lnTo>
                    <a:pt x="4180" y="118"/>
                  </a:lnTo>
                  <a:lnTo>
                    <a:pt x="4179" y="119"/>
                  </a:lnTo>
                  <a:lnTo>
                    <a:pt x="4179" y="121"/>
                  </a:lnTo>
                  <a:lnTo>
                    <a:pt x="4179" y="126"/>
                  </a:lnTo>
                  <a:lnTo>
                    <a:pt x="4179" y="136"/>
                  </a:lnTo>
                  <a:lnTo>
                    <a:pt x="4179" y="155"/>
                  </a:lnTo>
                  <a:lnTo>
                    <a:pt x="4176" y="170"/>
                  </a:lnTo>
                  <a:lnTo>
                    <a:pt x="4175" y="187"/>
                  </a:lnTo>
                  <a:lnTo>
                    <a:pt x="4173" y="203"/>
                  </a:lnTo>
                  <a:lnTo>
                    <a:pt x="4172" y="220"/>
                  </a:lnTo>
                  <a:lnTo>
                    <a:pt x="4169" y="226"/>
                  </a:lnTo>
                  <a:lnTo>
                    <a:pt x="4168" y="233"/>
                  </a:lnTo>
                  <a:lnTo>
                    <a:pt x="4166" y="247"/>
                  </a:lnTo>
                  <a:lnTo>
                    <a:pt x="4158" y="274"/>
                  </a:lnTo>
                  <a:lnTo>
                    <a:pt x="4149" y="295"/>
                  </a:lnTo>
                  <a:lnTo>
                    <a:pt x="4143" y="305"/>
                  </a:lnTo>
                  <a:lnTo>
                    <a:pt x="4138" y="316"/>
                  </a:lnTo>
                  <a:lnTo>
                    <a:pt x="4133" y="324"/>
                  </a:lnTo>
                  <a:lnTo>
                    <a:pt x="4132" y="336"/>
                  </a:lnTo>
                  <a:lnTo>
                    <a:pt x="4208" y="390"/>
                  </a:lnTo>
                  <a:lnTo>
                    <a:pt x="4283" y="448"/>
                  </a:lnTo>
                  <a:lnTo>
                    <a:pt x="4355" y="507"/>
                  </a:lnTo>
                  <a:lnTo>
                    <a:pt x="4426" y="570"/>
                  </a:lnTo>
                  <a:lnTo>
                    <a:pt x="4428" y="571"/>
                  </a:lnTo>
                  <a:lnTo>
                    <a:pt x="4433" y="574"/>
                  </a:lnTo>
                  <a:lnTo>
                    <a:pt x="4444" y="576"/>
                  </a:lnTo>
                  <a:lnTo>
                    <a:pt x="4464" y="629"/>
                  </a:lnTo>
                  <a:lnTo>
                    <a:pt x="4490" y="679"/>
                  </a:lnTo>
                  <a:lnTo>
                    <a:pt x="4503" y="702"/>
                  </a:lnTo>
                  <a:lnTo>
                    <a:pt x="4518" y="725"/>
                  </a:lnTo>
                  <a:lnTo>
                    <a:pt x="4553" y="768"/>
                  </a:lnTo>
                  <a:lnTo>
                    <a:pt x="4570" y="786"/>
                  </a:lnTo>
                  <a:lnTo>
                    <a:pt x="4589" y="806"/>
                  </a:lnTo>
                  <a:lnTo>
                    <a:pt x="4631" y="840"/>
                  </a:lnTo>
                  <a:lnTo>
                    <a:pt x="4653" y="855"/>
                  </a:lnTo>
                  <a:lnTo>
                    <a:pt x="4677" y="870"/>
                  </a:lnTo>
                  <a:lnTo>
                    <a:pt x="4701" y="884"/>
                  </a:lnTo>
                  <a:lnTo>
                    <a:pt x="4727" y="898"/>
                  </a:lnTo>
                  <a:lnTo>
                    <a:pt x="4728" y="899"/>
                  </a:lnTo>
                  <a:lnTo>
                    <a:pt x="4731" y="903"/>
                  </a:lnTo>
                  <a:lnTo>
                    <a:pt x="4731" y="906"/>
                  </a:lnTo>
                  <a:lnTo>
                    <a:pt x="4732" y="912"/>
                  </a:lnTo>
                  <a:lnTo>
                    <a:pt x="4708" y="942"/>
                  </a:lnTo>
                  <a:lnTo>
                    <a:pt x="4685" y="974"/>
                  </a:lnTo>
                  <a:lnTo>
                    <a:pt x="4640" y="1036"/>
                  </a:lnTo>
                  <a:lnTo>
                    <a:pt x="4546" y="1157"/>
                  </a:lnTo>
                  <a:lnTo>
                    <a:pt x="4541" y="1166"/>
                  </a:lnTo>
                  <a:lnTo>
                    <a:pt x="4540" y="1176"/>
                  </a:lnTo>
                  <a:lnTo>
                    <a:pt x="4449" y="1167"/>
                  </a:lnTo>
                  <a:lnTo>
                    <a:pt x="4356" y="1157"/>
                  </a:lnTo>
                  <a:lnTo>
                    <a:pt x="4259" y="1148"/>
                  </a:lnTo>
                  <a:lnTo>
                    <a:pt x="4160" y="1140"/>
                  </a:lnTo>
                  <a:lnTo>
                    <a:pt x="4055" y="1131"/>
                  </a:lnTo>
                  <a:lnTo>
                    <a:pt x="3948" y="1122"/>
                  </a:lnTo>
                  <a:lnTo>
                    <a:pt x="3837" y="1113"/>
                  </a:lnTo>
                  <a:lnTo>
                    <a:pt x="3724" y="1106"/>
                  </a:lnTo>
                  <a:lnTo>
                    <a:pt x="3700" y="1104"/>
                  </a:lnTo>
                  <a:lnTo>
                    <a:pt x="3618" y="1137"/>
                  </a:lnTo>
                  <a:lnTo>
                    <a:pt x="3539" y="1172"/>
                  </a:lnTo>
                  <a:lnTo>
                    <a:pt x="3461" y="1206"/>
                  </a:lnTo>
                  <a:lnTo>
                    <a:pt x="3386" y="1244"/>
                  </a:lnTo>
                  <a:lnTo>
                    <a:pt x="3382" y="1244"/>
                  </a:lnTo>
                  <a:lnTo>
                    <a:pt x="3380" y="1245"/>
                  </a:lnTo>
                  <a:lnTo>
                    <a:pt x="3375" y="1247"/>
                  </a:lnTo>
                  <a:lnTo>
                    <a:pt x="3369" y="1247"/>
                  </a:lnTo>
                  <a:lnTo>
                    <a:pt x="3364" y="1248"/>
                  </a:lnTo>
                  <a:lnTo>
                    <a:pt x="3346" y="1222"/>
                  </a:lnTo>
                  <a:lnTo>
                    <a:pt x="3334" y="1196"/>
                  </a:lnTo>
                  <a:lnTo>
                    <a:pt x="3324" y="1169"/>
                  </a:lnTo>
                  <a:lnTo>
                    <a:pt x="3320" y="1143"/>
                  </a:lnTo>
                  <a:lnTo>
                    <a:pt x="3317" y="1114"/>
                  </a:lnTo>
                  <a:lnTo>
                    <a:pt x="3320" y="1088"/>
                  </a:lnTo>
                  <a:lnTo>
                    <a:pt x="3326" y="1059"/>
                  </a:lnTo>
                  <a:lnTo>
                    <a:pt x="3336" y="1031"/>
                  </a:lnTo>
                  <a:lnTo>
                    <a:pt x="3339" y="1019"/>
                  </a:lnTo>
                  <a:lnTo>
                    <a:pt x="3339" y="1013"/>
                  </a:lnTo>
                  <a:lnTo>
                    <a:pt x="3340" y="1008"/>
                  </a:lnTo>
                  <a:lnTo>
                    <a:pt x="3305" y="935"/>
                  </a:lnTo>
                  <a:lnTo>
                    <a:pt x="3273" y="862"/>
                  </a:lnTo>
                  <a:lnTo>
                    <a:pt x="3269" y="851"/>
                  </a:lnTo>
                  <a:lnTo>
                    <a:pt x="3268" y="840"/>
                  </a:lnTo>
                  <a:lnTo>
                    <a:pt x="3170" y="733"/>
                  </a:lnTo>
                  <a:lnTo>
                    <a:pt x="3119" y="681"/>
                  </a:lnTo>
                  <a:lnTo>
                    <a:pt x="3070" y="630"/>
                  </a:lnTo>
                  <a:lnTo>
                    <a:pt x="3065" y="627"/>
                  </a:lnTo>
                  <a:lnTo>
                    <a:pt x="3062" y="625"/>
                  </a:lnTo>
                  <a:lnTo>
                    <a:pt x="3052" y="624"/>
                  </a:lnTo>
                  <a:lnTo>
                    <a:pt x="3053" y="648"/>
                  </a:lnTo>
                  <a:lnTo>
                    <a:pt x="3057" y="673"/>
                  </a:lnTo>
                  <a:lnTo>
                    <a:pt x="3063" y="699"/>
                  </a:lnTo>
                  <a:lnTo>
                    <a:pt x="3074" y="726"/>
                  </a:lnTo>
                  <a:lnTo>
                    <a:pt x="3086" y="754"/>
                  </a:lnTo>
                  <a:lnTo>
                    <a:pt x="3101" y="783"/>
                  </a:lnTo>
                  <a:lnTo>
                    <a:pt x="3119" y="813"/>
                  </a:lnTo>
                  <a:lnTo>
                    <a:pt x="3142" y="844"/>
                  </a:lnTo>
                  <a:lnTo>
                    <a:pt x="3146" y="852"/>
                  </a:lnTo>
                  <a:lnTo>
                    <a:pt x="3148" y="864"/>
                  </a:lnTo>
                  <a:lnTo>
                    <a:pt x="3162" y="868"/>
                  </a:lnTo>
                  <a:lnTo>
                    <a:pt x="3177" y="875"/>
                  </a:lnTo>
                  <a:lnTo>
                    <a:pt x="3189" y="884"/>
                  </a:lnTo>
                  <a:lnTo>
                    <a:pt x="3201" y="896"/>
                  </a:lnTo>
                  <a:lnTo>
                    <a:pt x="3209" y="908"/>
                  </a:lnTo>
                  <a:lnTo>
                    <a:pt x="3218" y="923"/>
                  </a:lnTo>
                  <a:lnTo>
                    <a:pt x="3225" y="939"/>
                  </a:lnTo>
                  <a:lnTo>
                    <a:pt x="3231" y="958"/>
                  </a:lnTo>
                  <a:lnTo>
                    <a:pt x="3234" y="959"/>
                  </a:lnTo>
                  <a:lnTo>
                    <a:pt x="3238" y="959"/>
                  </a:lnTo>
                  <a:lnTo>
                    <a:pt x="3244" y="960"/>
                  </a:lnTo>
                  <a:lnTo>
                    <a:pt x="3243" y="1007"/>
                  </a:lnTo>
                  <a:lnTo>
                    <a:pt x="3244" y="1054"/>
                  </a:lnTo>
                  <a:lnTo>
                    <a:pt x="3245" y="1100"/>
                  </a:lnTo>
                  <a:lnTo>
                    <a:pt x="3249" y="1146"/>
                  </a:lnTo>
                  <a:lnTo>
                    <a:pt x="3251" y="1190"/>
                  </a:lnTo>
                  <a:lnTo>
                    <a:pt x="3256" y="1234"/>
                  </a:lnTo>
                  <a:lnTo>
                    <a:pt x="3267" y="1321"/>
                  </a:lnTo>
                  <a:lnTo>
                    <a:pt x="3268" y="1345"/>
                  </a:lnTo>
                  <a:lnTo>
                    <a:pt x="3285" y="1373"/>
                  </a:lnTo>
                  <a:lnTo>
                    <a:pt x="3300" y="1406"/>
                  </a:lnTo>
                  <a:lnTo>
                    <a:pt x="3315" y="1439"/>
                  </a:lnTo>
                  <a:lnTo>
                    <a:pt x="3328" y="1475"/>
                  </a:lnTo>
                  <a:lnTo>
                    <a:pt x="3339" y="1511"/>
                  </a:lnTo>
                  <a:lnTo>
                    <a:pt x="3348" y="1550"/>
                  </a:lnTo>
                  <a:lnTo>
                    <a:pt x="3356" y="1589"/>
                  </a:lnTo>
                  <a:lnTo>
                    <a:pt x="3363" y="1633"/>
                  </a:lnTo>
                  <a:lnTo>
                    <a:pt x="3364" y="1657"/>
                  </a:lnTo>
                  <a:lnTo>
                    <a:pt x="3424" y="1697"/>
                  </a:lnTo>
                  <a:lnTo>
                    <a:pt x="3483" y="1741"/>
                  </a:lnTo>
                  <a:lnTo>
                    <a:pt x="3540" y="1785"/>
                  </a:lnTo>
                  <a:lnTo>
                    <a:pt x="3598" y="1832"/>
                  </a:lnTo>
                  <a:lnTo>
                    <a:pt x="3602" y="1838"/>
                  </a:lnTo>
                  <a:lnTo>
                    <a:pt x="3604" y="1849"/>
                  </a:lnTo>
                  <a:lnTo>
                    <a:pt x="3711" y="1915"/>
                  </a:lnTo>
                  <a:lnTo>
                    <a:pt x="3762" y="1948"/>
                  </a:lnTo>
                  <a:lnTo>
                    <a:pt x="3815" y="1984"/>
                  </a:lnTo>
                  <a:lnTo>
                    <a:pt x="3917" y="2055"/>
                  </a:lnTo>
                  <a:lnTo>
                    <a:pt x="4017" y="2131"/>
                  </a:lnTo>
                  <a:lnTo>
                    <a:pt x="4113" y="2206"/>
                  </a:lnTo>
                  <a:lnTo>
                    <a:pt x="4208" y="2287"/>
                  </a:lnTo>
                  <a:lnTo>
                    <a:pt x="4300" y="2370"/>
                  </a:lnTo>
                  <a:lnTo>
                    <a:pt x="4390" y="2455"/>
                  </a:lnTo>
                  <a:lnTo>
                    <a:pt x="4391" y="2457"/>
                  </a:lnTo>
                  <a:lnTo>
                    <a:pt x="4394" y="2462"/>
                  </a:lnTo>
                  <a:lnTo>
                    <a:pt x="4396" y="2473"/>
                  </a:lnTo>
                  <a:lnTo>
                    <a:pt x="4416" y="2474"/>
                  </a:lnTo>
                  <a:lnTo>
                    <a:pt x="4437" y="2478"/>
                  </a:lnTo>
                  <a:lnTo>
                    <a:pt x="4456" y="2481"/>
                  </a:lnTo>
                  <a:lnTo>
                    <a:pt x="4475" y="2487"/>
                  </a:lnTo>
                  <a:lnTo>
                    <a:pt x="4509" y="2501"/>
                  </a:lnTo>
                  <a:lnTo>
                    <a:pt x="4539" y="2519"/>
                  </a:lnTo>
                  <a:lnTo>
                    <a:pt x="4564" y="2539"/>
                  </a:lnTo>
                  <a:lnTo>
                    <a:pt x="4587" y="2564"/>
                  </a:lnTo>
                  <a:lnTo>
                    <a:pt x="4605" y="2592"/>
                  </a:lnTo>
                  <a:lnTo>
                    <a:pt x="4612" y="2607"/>
                  </a:lnTo>
                  <a:lnTo>
                    <a:pt x="4619" y="2625"/>
                  </a:lnTo>
                  <a:lnTo>
                    <a:pt x="4623" y="2636"/>
                  </a:lnTo>
                  <a:lnTo>
                    <a:pt x="4624" y="2641"/>
                  </a:lnTo>
                  <a:lnTo>
                    <a:pt x="4612" y="2641"/>
                  </a:lnTo>
                  <a:lnTo>
                    <a:pt x="4613" y="2651"/>
                  </a:lnTo>
                  <a:lnTo>
                    <a:pt x="4614" y="2654"/>
                  </a:lnTo>
                  <a:lnTo>
                    <a:pt x="4618" y="2659"/>
                  </a:lnTo>
                  <a:lnTo>
                    <a:pt x="4620" y="2660"/>
                  </a:lnTo>
                  <a:lnTo>
                    <a:pt x="4625" y="2663"/>
                  </a:lnTo>
                  <a:lnTo>
                    <a:pt x="4636" y="2665"/>
                  </a:lnTo>
                  <a:lnTo>
                    <a:pt x="4641" y="2664"/>
                  </a:lnTo>
                  <a:lnTo>
                    <a:pt x="4647" y="2664"/>
                  </a:lnTo>
                  <a:lnTo>
                    <a:pt x="4656" y="2660"/>
                  </a:lnTo>
                  <a:lnTo>
                    <a:pt x="4668" y="2651"/>
                  </a:lnTo>
                  <a:lnTo>
                    <a:pt x="4673" y="2646"/>
                  </a:lnTo>
                  <a:lnTo>
                    <a:pt x="4676" y="2643"/>
                  </a:lnTo>
                  <a:lnTo>
                    <a:pt x="4677" y="2642"/>
                  </a:lnTo>
                  <a:lnTo>
                    <a:pt x="4679" y="2642"/>
                  </a:lnTo>
                  <a:lnTo>
                    <a:pt x="4679" y="2640"/>
                  </a:lnTo>
                  <a:lnTo>
                    <a:pt x="4680" y="2639"/>
                  </a:lnTo>
                  <a:lnTo>
                    <a:pt x="4683" y="2636"/>
                  </a:lnTo>
                  <a:lnTo>
                    <a:pt x="4688" y="2631"/>
                  </a:lnTo>
                  <a:lnTo>
                    <a:pt x="4695" y="2622"/>
                  </a:lnTo>
                  <a:lnTo>
                    <a:pt x="4698" y="2610"/>
                  </a:lnTo>
                  <a:lnTo>
                    <a:pt x="4701" y="2599"/>
                  </a:lnTo>
                  <a:lnTo>
                    <a:pt x="4702" y="2587"/>
                  </a:lnTo>
                  <a:lnTo>
                    <a:pt x="4701" y="2575"/>
                  </a:lnTo>
                  <a:lnTo>
                    <a:pt x="4696" y="2561"/>
                  </a:lnTo>
                  <a:lnTo>
                    <a:pt x="4690" y="2546"/>
                  </a:lnTo>
                  <a:lnTo>
                    <a:pt x="4685" y="2538"/>
                  </a:lnTo>
                  <a:lnTo>
                    <a:pt x="4682" y="2531"/>
                  </a:lnTo>
                  <a:lnTo>
                    <a:pt x="4672" y="2516"/>
                  </a:lnTo>
                  <a:lnTo>
                    <a:pt x="4659" y="2499"/>
                  </a:lnTo>
                  <a:lnTo>
                    <a:pt x="4652" y="2491"/>
                  </a:lnTo>
                  <a:lnTo>
                    <a:pt x="4646" y="2484"/>
                  </a:lnTo>
                  <a:lnTo>
                    <a:pt x="4637" y="2474"/>
                  </a:lnTo>
                  <a:lnTo>
                    <a:pt x="4630" y="2466"/>
                  </a:lnTo>
                  <a:lnTo>
                    <a:pt x="4612" y="2449"/>
                  </a:lnTo>
                  <a:lnTo>
                    <a:pt x="4600" y="2448"/>
                  </a:lnTo>
                  <a:lnTo>
                    <a:pt x="4589" y="2445"/>
                  </a:lnTo>
                  <a:lnTo>
                    <a:pt x="4492" y="2412"/>
                  </a:lnTo>
                  <a:lnTo>
                    <a:pt x="4396" y="2377"/>
                  </a:lnTo>
                  <a:lnTo>
                    <a:pt x="4394" y="2366"/>
                  </a:lnTo>
                  <a:lnTo>
                    <a:pt x="4390" y="2360"/>
                  </a:lnTo>
                  <a:lnTo>
                    <a:pt x="4372" y="2346"/>
                  </a:lnTo>
                  <a:lnTo>
                    <a:pt x="4356" y="2331"/>
                  </a:lnTo>
                  <a:lnTo>
                    <a:pt x="4326" y="2301"/>
                  </a:lnTo>
                  <a:lnTo>
                    <a:pt x="4299" y="2268"/>
                  </a:lnTo>
                  <a:lnTo>
                    <a:pt x="4276" y="2233"/>
                  </a:lnTo>
                  <a:lnTo>
                    <a:pt x="4270" y="2232"/>
                  </a:lnTo>
                  <a:lnTo>
                    <a:pt x="4266" y="2232"/>
                  </a:lnTo>
                  <a:lnTo>
                    <a:pt x="4263" y="2229"/>
                  </a:lnTo>
                  <a:lnTo>
                    <a:pt x="4262" y="2228"/>
                  </a:lnTo>
                  <a:lnTo>
                    <a:pt x="4256" y="2218"/>
                  </a:lnTo>
                  <a:lnTo>
                    <a:pt x="4250" y="2212"/>
                  </a:lnTo>
                  <a:lnTo>
                    <a:pt x="4241" y="2208"/>
                  </a:lnTo>
                  <a:lnTo>
                    <a:pt x="4233" y="2205"/>
                  </a:lnTo>
                  <a:lnTo>
                    <a:pt x="4221" y="2203"/>
                  </a:lnTo>
                  <a:lnTo>
                    <a:pt x="4209" y="2203"/>
                  </a:lnTo>
                  <a:lnTo>
                    <a:pt x="4194" y="2204"/>
                  </a:lnTo>
                  <a:lnTo>
                    <a:pt x="4180" y="2209"/>
                  </a:lnTo>
                  <a:lnTo>
                    <a:pt x="4178" y="2198"/>
                  </a:lnTo>
                  <a:lnTo>
                    <a:pt x="4174" y="2192"/>
                  </a:lnTo>
                  <a:lnTo>
                    <a:pt x="4152" y="2172"/>
                  </a:lnTo>
                  <a:lnTo>
                    <a:pt x="4133" y="2151"/>
                  </a:lnTo>
                  <a:lnTo>
                    <a:pt x="4114" y="2130"/>
                  </a:lnTo>
                  <a:lnTo>
                    <a:pt x="4097" y="2109"/>
                  </a:lnTo>
                  <a:lnTo>
                    <a:pt x="4065" y="2064"/>
                  </a:lnTo>
                  <a:lnTo>
                    <a:pt x="4049" y="2040"/>
                  </a:lnTo>
                  <a:lnTo>
                    <a:pt x="4036" y="2017"/>
                  </a:lnTo>
                  <a:lnTo>
                    <a:pt x="4024" y="2014"/>
                  </a:lnTo>
                  <a:lnTo>
                    <a:pt x="4016" y="2011"/>
                  </a:lnTo>
                  <a:lnTo>
                    <a:pt x="4000" y="2002"/>
                  </a:lnTo>
                  <a:lnTo>
                    <a:pt x="3982" y="1998"/>
                  </a:lnTo>
                  <a:lnTo>
                    <a:pt x="3962" y="1994"/>
                  </a:lnTo>
                  <a:lnTo>
                    <a:pt x="3940" y="1993"/>
                  </a:lnTo>
                  <a:lnTo>
                    <a:pt x="3939" y="1987"/>
                  </a:lnTo>
                  <a:lnTo>
                    <a:pt x="3939" y="1983"/>
                  </a:lnTo>
                  <a:lnTo>
                    <a:pt x="3936" y="1980"/>
                  </a:lnTo>
                  <a:lnTo>
                    <a:pt x="3935" y="1978"/>
                  </a:lnTo>
                  <a:lnTo>
                    <a:pt x="3905" y="1960"/>
                  </a:lnTo>
                  <a:lnTo>
                    <a:pt x="3879" y="1941"/>
                  </a:lnTo>
                  <a:lnTo>
                    <a:pt x="3852" y="1921"/>
                  </a:lnTo>
                  <a:lnTo>
                    <a:pt x="3830" y="1900"/>
                  </a:lnTo>
                  <a:lnTo>
                    <a:pt x="3806" y="1876"/>
                  </a:lnTo>
                  <a:lnTo>
                    <a:pt x="3785" y="1852"/>
                  </a:lnTo>
                  <a:lnTo>
                    <a:pt x="3765" y="1827"/>
                  </a:lnTo>
                  <a:lnTo>
                    <a:pt x="3748" y="1801"/>
                  </a:lnTo>
                  <a:lnTo>
                    <a:pt x="3724" y="1798"/>
                  </a:lnTo>
                  <a:lnTo>
                    <a:pt x="3628" y="1777"/>
                  </a:lnTo>
                  <a:lnTo>
                    <a:pt x="3626" y="1766"/>
                  </a:lnTo>
                  <a:lnTo>
                    <a:pt x="3623" y="1761"/>
                  </a:lnTo>
                  <a:lnTo>
                    <a:pt x="3622" y="1759"/>
                  </a:lnTo>
                  <a:lnTo>
                    <a:pt x="3530" y="1671"/>
                  </a:lnTo>
                  <a:lnTo>
                    <a:pt x="3436" y="1585"/>
                  </a:lnTo>
                  <a:lnTo>
                    <a:pt x="3435" y="1573"/>
                  </a:lnTo>
                  <a:lnTo>
                    <a:pt x="3431" y="1563"/>
                  </a:lnTo>
                  <a:lnTo>
                    <a:pt x="3419" y="1537"/>
                  </a:lnTo>
                  <a:lnTo>
                    <a:pt x="3410" y="1511"/>
                  </a:lnTo>
                  <a:lnTo>
                    <a:pt x="3392" y="1459"/>
                  </a:lnTo>
                  <a:lnTo>
                    <a:pt x="3376" y="1402"/>
                  </a:lnTo>
                  <a:lnTo>
                    <a:pt x="3369" y="1373"/>
                  </a:lnTo>
                  <a:lnTo>
                    <a:pt x="3364" y="1345"/>
                  </a:lnTo>
                  <a:lnTo>
                    <a:pt x="3365" y="1335"/>
                  </a:lnTo>
                  <a:lnTo>
                    <a:pt x="3369" y="1330"/>
                  </a:lnTo>
                  <a:lnTo>
                    <a:pt x="3410" y="1311"/>
                  </a:lnTo>
                  <a:lnTo>
                    <a:pt x="3430" y="1301"/>
                  </a:lnTo>
                  <a:lnTo>
                    <a:pt x="3452" y="1293"/>
                  </a:lnTo>
                  <a:lnTo>
                    <a:pt x="3492" y="1274"/>
                  </a:lnTo>
                  <a:lnTo>
                    <a:pt x="3513" y="1264"/>
                  </a:lnTo>
                  <a:lnTo>
                    <a:pt x="3534" y="1256"/>
                  </a:lnTo>
                  <a:lnTo>
                    <a:pt x="3615" y="1217"/>
                  </a:lnTo>
                  <a:lnTo>
                    <a:pt x="3695" y="1179"/>
                  </a:lnTo>
                  <a:lnTo>
                    <a:pt x="3700" y="1176"/>
                  </a:lnTo>
                  <a:lnTo>
                    <a:pt x="3700" y="1188"/>
                  </a:lnTo>
                  <a:lnTo>
                    <a:pt x="3813" y="1188"/>
                  </a:lnTo>
                  <a:lnTo>
                    <a:pt x="3924" y="1192"/>
                  </a:lnTo>
                  <a:lnTo>
                    <a:pt x="4034" y="1197"/>
                  </a:lnTo>
                  <a:lnTo>
                    <a:pt x="4140" y="1204"/>
                  </a:lnTo>
                  <a:lnTo>
                    <a:pt x="4242" y="1211"/>
                  </a:lnTo>
                  <a:lnTo>
                    <a:pt x="4344" y="1222"/>
                  </a:lnTo>
                  <a:lnTo>
                    <a:pt x="4443" y="1234"/>
                  </a:lnTo>
                  <a:lnTo>
                    <a:pt x="4540" y="1248"/>
                  </a:lnTo>
                  <a:lnTo>
                    <a:pt x="4541" y="1238"/>
                  </a:lnTo>
                  <a:lnTo>
                    <a:pt x="4546" y="1229"/>
                  </a:lnTo>
                  <a:lnTo>
                    <a:pt x="4581" y="1192"/>
                  </a:lnTo>
                  <a:lnTo>
                    <a:pt x="4619" y="1160"/>
                  </a:lnTo>
                  <a:lnTo>
                    <a:pt x="4661" y="1130"/>
                  </a:lnTo>
                  <a:lnTo>
                    <a:pt x="4708" y="1104"/>
                  </a:lnTo>
                  <a:lnTo>
                    <a:pt x="4709" y="1092"/>
                  </a:lnTo>
                  <a:lnTo>
                    <a:pt x="4713" y="1083"/>
                  </a:lnTo>
                  <a:lnTo>
                    <a:pt x="4732" y="1037"/>
                  </a:lnTo>
                  <a:lnTo>
                    <a:pt x="4755" y="994"/>
                  </a:lnTo>
                  <a:lnTo>
                    <a:pt x="4778" y="952"/>
                  </a:lnTo>
                  <a:lnTo>
                    <a:pt x="4804" y="912"/>
                  </a:lnTo>
                  <a:lnTo>
                    <a:pt x="4802" y="902"/>
                  </a:lnTo>
                  <a:lnTo>
                    <a:pt x="4798" y="893"/>
                  </a:lnTo>
                  <a:lnTo>
                    <a:pt x="4786" y="879"/>
                  </a:lnTo>
                  <a:lnTo>
                    <a:pt x="4776" y="866"/>
                  </a:lnTo>
                  <a:lnTo>
                    <a:pt x="4758" y="837"/>
                  </a:lnTo>
                  <a:lnTo>
                    <a:pt x="4743" y="803"/>
                  </a:lnTo>
                  <a:lnTo>
                    <a:pt x="4732" y="768"/>
                  </a:lnTo>
                  <a:lnTo>
                    <a:pt x="4708" y="768"/>
                  </a:lnTo>
                  <a:lnTo>
                    <a:pt x="4685" y="765"/>
                  </a:lnTo>
                  <a:lnTo>
                    <a:pt x="4674" y="762"/>
                  </a:lnTo>
                  <a:lnTo>
                    <a:pt x="4666" y="761"/>
                  </a:lnTo>
                  <a:lnTo>
                    <a:pt x="4656" y="756"/>
                  </a:lnTo>
                  <a:lnTo>
                    <a:pt x="4649" y="753"/>
                  </a:lnTo>
                  <a:lnTo>
                    <a:pt x="4636" y="744"/>
                  </a:lnTo>
                  <a:lnTo>
                    <a:pt x="4634" y="733"/>
                  </a:lnTo>
                  <a:lnTo>
                    <a:pt x="4631" y="729"/>
                  </a:lnTo>
                  <a:lnTo>
                    <a:pt x="4630" y="726"/>
                  </a:lnTo>
                  <a:lnTo>
                    <a:pt x="4607" y="705"/>
                  </a:lnTo>
                  <a:lnTo>
                    <a:pt x="4586" y="685"/>
                  </a:lnTo>
                  <a:lnTo>
                    <a:pt x="4540" y="648"/>
                  </a:lnTo>
                  <a:lnTo>
                    <a:pt x="4539" y="636"/>
                  </a:lnTo>
                  <a:lnTo>
                    <a:pt x="4535" y="627"/>
                  </a:lnTo>
                  <a:lnTo>
                    <a:pt x="4520" y="599"/>
                  </a:lnTo>
                  <a:lnTo>
                    <a:pt x="4509" y="569"/>
                  </a:lnTo>
                  <a:lnTo>
                    <a:pt x="4498" y="537"/>
                  </a:lnTo>
                  <a:lnTo>
                    <a:pt x="4492" y="504"/>
                  </a:lnTo>
                  <a:lnTo>
                    <a:pt x="4481" y="502"/>
                  </a:lnTo>
                  <a:lnTo>
                    <a:pt x="4473" y="498"/>
                  </a:lnTo>
                  <a:lnTo>
                    <a:pt x="4413" y="449"/>
                  </a:lnTo>
                  <a:lnTo>
                    <a:pt x="4353" y="402"/>
                  </a:lnTo>
                  <a:lnTo>
                    <a:pt x="4290" y="355"/>
                  </a:lnTo>
                  <a:lnTo>
                    <a:pt x="4228" y="312"/>
                  </a:lnTo>
                  <a:lnTo>
                    <a:pt x="4229" y="300"/>
                  </a:lnTo>
                  <a:lnTo>
                    <a:pt x="4233" y="292"/>
                  </a:lnTo>
                  <a:lnTo>
                    <a:pt x="4252" y="253"/>
                  </a:lnTo>
                  <a:lnTo>
                    <a:pt x="4266" y="216"/>
                  </a:lnTo>
                  <a:lnTo>
                    <a:pt x="4274" y="179"/>
                  </a:lnTo>
                  <a:lnTo>
                    <a:pt x="4276" y="160"/>
                  </a:lnTo>
                  <a:lnTo>
                    <a:pt x="4277" y="143"/>
                  </a:lnTo>
                  <a:lnTo>
                    <a:pt x="4272" y="107"/>
                  </a:lnTo>
                  <a:lnTo>
                    <a:pt x="4269" y="88"/>
                  </a:lnTo>
                  <a:lnTo>
                    <a:pt x="4264" y="71"/>
                  </a:lnTo>
                  <a:lnTo>
                    <a:pt x="4257" y="52"/>
                  </a:lnTo>
                  <a:lnTo>
                    <a:pt x="4248" y="35"/>
                  </a:lnTo>
                  <a:lnTo>
                    <a:pt x="4239" y="17"/>
                  </a:lnTo>
                  <a:lnTo>
                    <a:pt x="4228" y="0"/>
                  </a:lnTo>
                  <a:lnTo>
                    <a:pt x="4205" y="4"/>
                  </a:lnTo>
                  <a:lnTo>
                    <a:pt x="4118" y="29"/>
                  </a:lnTo>
                  <a:lnTo>
                    <a:pt x="4032" y="56"/>
                  </a:lnTo>
                  <a:lnTo>
                    <a:pt x="3948" y="86"/>
                  </a:lnTo>
                  <a:lnTo>
                    <a:pt x="3868" y="120"/>
                  </a:lnTo>
                  <a:lnTo>
                    <a:pt x="3867" y="125"/>
                  </a:lnTo>
                  <a:lnTo>
                    <a:pt x="3866" y="130"/>
                  </a:lnTo>
                  <a:lnTo>
                    <a:pt x="3863" y="133"/>
                  </a:lnTo>
                  <a:lnTo>
                    <a:pt x="3862" y="138"/>
                  </a:lnTo>
                  <a:lnTo>
                    <a:pt x="3843" y="155"/>
                  </a:lnTo>
                  <a:lnTo>
                    <a:pt x="3826" y="174"/>
                  </a:lnTo>
                  <a:lnTo>
                    <a:pt x="3796" y="216"/>
                  </a:lnTo>
                  <a:lnTo>
                    <a:pt x="3772" y="216"/>
                  </a:lnTo>
                  <a:lnTo>
                    <a:pt x="3617" y="224"/>
                  </a:lnTo>
                  <a:lnTo>
                    <a:pt x="3467" y="235"/>
                  </a:lnTo>
                  <a:lnTo>
                    <a:pt x="3317" y="248"/>
                  </a:lnTo>
                  <a:lnTo>
                    <a:pt x="3172" y="264"/>
                  </a:lnTo>
                  <a:lnTo>
                    <a:pt x="3120" y="276"/>
                  </a:lnTo>
                  <a:lnTo>
                    <a:pt x="3069" y="288"/>
                  </a:lnTo>
                  <a:lnTo>
                    <a:pt x="3016" y="298"/>
                  </a:lnTo>
                  <a:lnTo>
                    <a:pt x="2963" y="309"/>
                  </a:lnTo>
                  <a:lnTo>
                    <a:pt x="2934" y="312"/>
                  </a:lnTo>
                  <a:lnTo>
                    <a:pt x="2907" y="317"/>
                  </a:lnTo>
                  <a:lnTo>
                    <a:pt x="2878" y="321"/>
                  </a:lnTo>
                  <a:lnTo>
                    <a:pt x="2850" y="325"/>
                  </a:lnTo>
                  <a:lnTo>
                    <a:pt x="2793" y="333"/>
                  </a:lnTo>
                  <a:lnTo>
                    <a:pt x="2734" y="340"/>
                  </a:lnTo>
                  <a:lnTo>
                    <a:pt x="2673" y="345"/>
                  </a:lnTo>
                  <a:lnTo>
                    <a:pt x="2610" y="349"/>
                  </a:lnTo>
                  <a:lnTo>
                    <a:pt x="2547" y="352"/>
                  </a:lnTo>
                  <a:lnTo>
                    <a:pt x="2530" y="352"/>
                  </a:lnTo>
                  <a:lnTo>
                    <a:pt x="2522" y="352"/>
                  </a:lnTo>
                  <a:lnTo>
                    <a:pt x="2514" y="353"/>
                  </a:lnTo>
                  <a:lnTo>
                    <a:pt x="2483" y="355"/>
                  </a:lnTo>
                  <a:lnTo>
                    <a:pt x="2416" y="357"/>
                  </a:lnTo>
                  <a:lnTo>
                    <a:pt x="2349" y="358"/>
                  </a:lnTo>
                  <a:lnTo>
                    <a:pt x="2339" y="357"/>
                  </a:lnTo>
                  <a:lnTo>
                    <a:pt x="2331" y="357"/>
                  </a:lnTo>
                  <a:lnTo>
                    <a:pt x="2314" y="357"/>
                  </a:lnTo>
                  <a:lnTo>
                    <a:pt x="2280" y="357"/>
                  </a:lnTo>
                  <a:lnTo>
                    <a:pt x="2212" y="357"/>
                  </a:lnTo>
                  <a:lnTo>
                    <a:pt x="1923" y="349"/>
                  </a:lnTo>
                  <a:lnTo>
                    <a:pt x="1638" y="346"/>
                  </a:lnTo>
                  <a:lnTo>
                    <a:pt x="1356" y="345"/>
                  </a:lnTo>
                  <a:lnTo>
                    <a:pt x="1079" y="348"/>
                  </a:lnTo>
                  <a:lnTo>
                    <a:pt x="804" y="352"/>
                  </a:lnTo>
                  <a:lnTo>
                    <a:pt x="533" y="360"/>
                  </a:lnTo>
                  <a:lnTo>
                    <a:pt x="264" y="371"/>
                  </a:lnTo>
                  <a:lnTo>
                    <a:pt x="0" y="384"/>
                  </a:lnTo>
                  <a:lnTo>
                    <a:pt x="87" y="391"/>
                  </a:lnTo>
                  <a:lnTo>
                    <a:pt x="95" y="390"/>
                  </a:lnTo>
                  <a:lnTo>
                    <a:pt x="102" y="390"/>
                  </a:lnTo>
                  <a:lnTo>
                    <a:pt x="106" y="390"/>
                  </a:lnTo>
                  <a:lnTo>
                    <a:pt x="110" y="390"/>
                  </a:lnTo>
                  <a:lnTo>
                    <a:pt x="108" y="390"/>
                  </a:lnTo>
                  <a:lnTo>
                    <a:pt x="107" y="390"/>
                  </a:lnTo>
                  <a:lnTo>
                    <a:pt x="104" y="390"/>
                  </a:lnTo>
                  <a:lnTo>
                    <a:pt x="98" y="393"/>
                  </a:lnTo>
                  <a:lnTo>
                    <a:pt x="356" y="409"/>
                  </a:lnTo>
                  <a:lnTo>
                    <a:pt x="617" y="423"/>
                  </a:lnTo>
                  <a:lnTo>
                    <a:pt x="879" y="431"/>
                  </a:lnTo>
                  <a:lnTo>
                    <a:pt x="1143" y="436"/>
                  </a:lnTo>
                  <a:lnTo>
                    <a:pt x="1407" y="436"/>
                  </a:lnTo>
                  <a:lnTo>
                    <a:pt x="1674" y="431"/>
                  </a:lnTo>
                  <a:lnTo>
                    <a:pt x="1942" y="421"/>
                  </a:lnTo>
                  <a:lnTo>
                    <a:pt x="2212" y="40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25" name="Freeform 436"/>
            <p:cNvSpPr>
              <a:spLocks/>
            </p:cNvSpPr>
            <p:nvPr/>
          </p:nvSpPr>
          <p:spPr bwMode="auto">
            <a:xfrm>
              <a:off x="-5230" y="24"/>
              <a:ext cx="2664" cy="950"/>
            </a:xfrm>
            <a:custGeom>
              <a:avLst/>
              <a:gdLst>
                <a:gd name="T0" fmla="*/ 3270 w 7992"/>
                <a:gd name="T1" fmla="*/ 325 h 2850"/>
                <a:gd name="T2" fmla="*/ 2774 w 7992"/>
                <a:gd name="T3" fmla="*/ 363 h 2850"/>
                <a:gd name="T4" fmla="*/ 2590 w 7992"/>
                <a:gd name="T5" fmla="*/ 406 h 2850"/>
                <a:gd name="T6" fmla="*/ 2377 w 7992"/>
                <a:gd name="T7" fmla="*/ 450 h 2850"/>
                <a:gd name="T8" fmla="*/ 2159 w 7992"/>
                <a:gd name="T9" fmla="*/ 514 h 2850"/>
                <a:gd name="T10" fmla="*/ 2111 w 7992"/>
                <a:gd name="T11" fmla="*/ 605 h 2850"/>
                <a:gd name="T12" fmla="*/ 1703 w 7992"/>
                <a:gd name="T13" fmla="*/ 923 h 2850"/>
                <a:gd name="T14" fmla="*/ 1560 w 7992"/>
                <a:gd name="T15" fmla="*/ 1128 h 2850"/>
                <a:gd name="T16" fmla="*/ 1452 w 7992"/>
                <a:gd name="T17" fmla="*/ 1322 h 2850"/>
                <a:gd name="T18" fmla="*/ 1367 w 7992"/>
                <a:gd name="T19" fmla="*/ 1349 h 2850"/>
                <a:gd name="T20" fmla="*/ 1273 w 7992"/>
                <a:gd name="T21" fmla="*/ 1447 h 2850"/>
                <a:gd name="T22" fmla="*/ 992 w 7992"/>
                <a:gd name="T23" fmla="*/ 1641 h 2850"/>
                <a:gd name="T24" fmla="*/ 668 w 7992"/>
                <a:gd name="T25" fmla="*/ 1741 h 2850"/>
                <a:gd name="T26" fmla="*/ 494 w 7992"/>
                <a:gd name="T27" fmla="*/ 1851 h 2850"/>
                <a:gd name="T28" fmla="*/ 338 w 7992"/>
                <a:gd name="T29" fmla="*/ 2055 h 2850"/>
                <a:gd name="T30" fmla="*/ 167 w 7992"/>
                <a:gd name="T31" fmla="*/ 2286 h 2850"/>
                <a:gd name="T32" fmla="*/ 119 w 7992"/>
                <a:gd name="T33" fmla="*/ 2397 h 2850"/>
                <a:gd name="T34" fmla="*/ 71 w 7992"/>
                <a:gd name="T35" fmla="*/ 2436 h 2850"/>
                <a:gd name="T36" fmla="*/ 6 w 7992"/>
                <a:gd name="T37" fmla="*/ 2659 h 2850"/>
                <a:gd name="T38" fmla="*/ 149 w 7992"/>
                <a:gd name="T39" fmla="*/ 2846 h 2850"/>
                <a:gd name="T40" fmla="*/ 205 w 7992"/>
                <a:gd name="T41" fmla="*/ 2806 h 2850"/>
                <a:gd name="T42" fmla="*/ 502 w 7992"/>
                <a:gd name="T43" fmla="*/ 2220 h 2850"/>
                <a:gd name="T44" fmla="*/ 593 w 7992"/>
                <a:gd name="T45" fmla="*/ 2160 h 2850"/>
                <a:gd name="T46" fmla="*/ 710 w 7992"/>
                <a:gd name="T47" fmla="*/ 2079 h 2850"/>
                <a:gd name="T48" fmla="*/ 814 w 7992"/>
                <a:gd name="T49" fmla="*/ 2032 h 2850"/>
                <a:gd name="T50" fmla="*/ 1176 w 7992"/>
                <a:gd name="T51" fmla="*/ 1945 h 2850"/>
                <a:gd name="T52" fmla="*/ 1717 w 7992"/>
                <a:gd name="T53" fmla="*/ 1921 h 2850"/>
                <a:gd name="T54" fmla="*/ 2158 w 7992"/>
                <a:gd name="T55" fmla="*/ 1766 h 2850"/>
                <a:gd name="T56" fmla="*/ 2578 w 7992"/>
                <a:gd name="T57" fmla="*/ 1639 h 2850"/>
                <a:gd name="T58" fmla="*/ 3209 w 7992"/>
                <a:gd name="T59" fmla="*/ 1700 h 2850"/>
                <a:gd name="T60" fmla="*/ 3452 w 7992"/>
                <a:gd name="T61" fmla="*/ 1800 h 2850"/>
                <a:gd name="T62" fmla="*/ 3572 w 7992"/>
                <a:gd name="T63" fmla="*/ 1765 h 2850"/>
                <a:gd name="T64" fmla="*/ 4166 w 7992"/>
                <a:gd name="T65" fmla="*/ 1735 h 2850"/>
                <a:gd name="T66" fmla="*/ 5149 w 7992"/>
                <a:gd name="T67" fmla="*/ 1651 h 2850"/>
                <a:gd name="T68" fmla="*/ 5758 w 7992"/>
                <a:gd name="T69" fmla="*/ 1553 h 2850"/>
                <a:gd name="T70" fmla="*/ 5696 w 7992"/>
                <a:gd name="T71" fmla="*/ 1340 h 2850"/>
                <a:gd name="T72" fmla="*/ 5994 w 7992"/>
                <a:gd name="T73" fmla="*/ 1587 h 2850"/>
                <a:gd name="T74" fmla="*/ 6263 w 7992"/>
                <a:gd name="T75" fmla="*/ 1917 h 2850"/>
                <a:gd name="T76" fmla="*/ 6894 w 7992"/>
                <a:gd name="T77" fmla="*/ 2176 h 2850"/>
                <a:gd name="T78" fmla="*/ 7848 w 7992"/>
                <a:gd name="T79" fmla="*/ 2569 h 2850"/>
                <a:gd name="T80" fmla="*/ 7735 w 7992"/>
                <a:gd name="T81" fmla="*/ 2415 h 2850"/>
                <a:gd name="T82" fmla="*/ 7277 w 7992"/>
                <a:gd name="T83" fmla="*/ 2059 h 2850"/>
                <a:gd name="T84" fmla="*/ 6624 w 7992"/>
                <a:gd name="T85" fmla="*/ 1585 h 2850"/>
                <a:gd name="T86" fmla="*/ 6516 w 7992"/>
                <a:gd name="T87" fmla="*/ 1162 h 2850"/>
                <a:gd name="T88" fmla="*/ 6478 w 7992"/>
                <a:gd name="T89" fmla="*/ 851 h 2850"/>
                <a:gd name="T90" fmla="*/ 6346 w 7992"/>
                <a:gd name="T91" fmla="*/ 682 h 2850"/>
                <a:gd name="T92" fmla="*/ 6528 w 7992"/>
                <a:gd name="T93" fmla="*/ 768 h 2850"/>
                <a:gd name="T94" fmla="*/ 6580 w 7992"/>
                <a:gd name="T95" fmla="*/ 1071 h 2850"/>
                <a:gd name="T96" fmla="*/ 6799 w 7992"/>
                <a:gd name="T97" fmla="*/ 1100 h 2850"/>
                <a:gd name="T98" fmla="*/ 7800 w 7992"/>
                <a:gd name="T99" fmla="*/ 1104 h 2850"/>
                <a:gd name="T100" fmla="*/ 7961 w 7992"/>
                <a:gd name="T101" fmla="*/ 812 h 2850"/>
                <a:gd name="T102" fmla="*/ 7704 w 7992"/>
                <a:gd name="T103" fmla="*/ 504 h 2850"/>
                <a:gd name="T104" fmla="*/ 7409 w 7992"/>
                <a:gd name="T105" fmla="*/ 223 h 2850"/>
                <a:gd name="T106" fmla="*/ 7439 w 7992"/>
                <a:gd name="T107" fmla="*/ 54 h 2850"/>
                <a:gd name="T108" fmla="*/ 7382 w 7992"/>
                <a:gd name="T109" fmla="*/ 31 h 2850"/>
                <a:gd name="T110" fmla="*/ 7232 w 7992"/>
                <a:gd name="T111" fmla="*/ 90 h 2850"/>
                <a:gd name="T112" fmla="*/ 7129 w 7992"/>
                <a:gd name="T113" fmla="*/ 174 h 2850"/>
                <a:gd name="T114" fmla="*/ 6836 w 7992"/>
                <a:gd name="T115" fmla="*/ 251 h 2850"/>
                <a:gd name="T116" fmla="*/ 6419 w 7992"/>
                <a:gd name="T117" fmla="*/ 316 h 2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92" h="2850">
                  <a:moveTo>
                    <a:pt x="5496" y="336"/>
                  </a:moveTo>
                  <a:lnTo>
                    <a:pt x="5472" y="337"/>
                  </a:lnTo>
                  <a:lnTo>
                    <a:pt x="5202" y="349"/>
                  </a:lnTo>
                  <a:lnTo>
                    <a:pt x="4934" y="359"/>
                  </a:lnTo>
                  <a:lnTo>
                    <a:pt x="4667" y="364"/>
                  </a:lnTo>
                  <a:lnTo>
                    <a:pt x="4403" y="364"/>
                  </a:lnTo>
                  <a:lnTo>
                    <a:pt x="4139" y="359"/>
                  </a:lnTo>
                  <a:lnTo>
                    <a:pt x="3877" y="351"/>
                  </a:lnTo>
                  <a:lnTo>
                    <a:pt x="3616" y="337"/>
                  </a:lnTo>
                  <a:lnTo>
                    <a:pt x="3358" y="321"/>
                  </a:lnTo>
                  <a:lnTo>
                    <a:pt x="3270" y="325"/>
                  </a:lnTo>
                  <a:lnTo>
                    <a:pt x="3228" y="328"/>
                  </a:lnTo>
                  <a:lnTo>
                    <a:pt x="3188" y="331"/>
                  </a:lnTo>
                  <a:lnTo>
                    <a:pt x="3112" y="336"/>
                  </a:lnTo>
                  <a:lnTo>
                    <a:pt x="3076" y="339"/>
                  </a:lnTo>
                  <a:lnTo>
                    <a:pt x="3042" y="342"/>
                  </a:lnTo>
                  <a:lnTo>
                    <a:pt x="2977" y="347"/>
                  </a:lnTo>
                  <a:lnTo>
                    <a:pt x="2918" y="352"/>
                  </a:lnTo>
                  <a:lnTo>
                    <a:pt x="2890" y="353"/>
                  </a:lnTo>
                  <a:lnTo>
                    <a:pt x="2864" y="355"/>
                  </a:lnTo>
                  <a:lnTo>
                    <a:pt x="2818" y="360"/>
                  </a:lnTo>
                  <a:lnTo>
                    <a:pt x="2774" y="363"/>
                  </a:lnTo>
                  <a:lnTo>
                    <a:pt x="2754" y="364"/>
                  </a:lnTo>
                  <a:lnTo>
                    <a:pt x="2737" y="366"/>
                  </a:lnTo>
                  <a:lnTo>
                    <a:pt x="2706" y="369"/>
                  </a:lnTo>
                  <a:lnTo>
                    <a:pt x="2681" y="371"/>
                  </a:lnTo>
                  <a:lnTo>
                    <a:pt x="2669" y="371"/>
                  </a:lnTo>
                  <a:lnTo>
                    <a:pt x="2660" y="372"/>
                  </a:lnTo>
                  <a:lnTo>
                    <a:pt x="2646" y="375"/>
                  </a:lnTo>
                  <a:lnTo>
                    <a:pt x="2636" y="375"/>
                  </a:lnTo>
                  <a:lnTo>
                    <a:pt x="2634" y="377"/>
                  </a:lnTo>
                  <a:lnTo>
                    <a:pt x="2611" y="391"/>
                  </a:lnTo>
                  <a:lnTo>
                    <a:pt x="2590" y="406"/>
                  </a:lnTo>
                  <a:lnTo>
                    <a:pt x="2578" y="412"/>
                  </a:lnTo>
                  <a:lnTo>
                    <a:pt x="2567" y="419"/>
                  </a:lnTo>
                  <a:lnTo>
                    <a:pt x="2555" y="425"/>
                  </a:lnTo>
                  <a:lnTo>
                    <a:pt x="2544" y="432"/>
                  </a:lnTo>
                  <a:lnTo>
                    <a:pt x="2520" y="432"/>
                  </a:lnTo>
                  <a:lnTo>
                    <a:pt x="2448" y="432"/>
                  </a:lnTo>
                  <a:lnTo>
                    <a:pt x="2400" y="432"/>
                  </a:lnTo>
                  <a:lnTo>
                    <a:pt x="2399" y="437"/>
                  </a:lnTo>
                  <a:lnTo>
                    <a:pt x="2399" y="441"/>
                  </a:lnTo>
                  <a:lnTo>
                    <a:pt x="2396" y="445"/>
                  </a:lnTo>
                  <a:lnTo>
                    <a:pt x="2377" y="450"/>
                  </a:lnTo>
                  <a:lnTo>
                    <a:pt x="2368" y="453"/>
                  </a:lnTo>
                  <a:lnTo>
                    <a:pt x="2363" y="454"/>
                  </a:lnTo>
                  <a:lnTo>
                    <a:pt x="2359" y="456"/>
                  </a:lnTo>
                  <a:lnTo>
                    <a:pt x="2309" y="468"/>
                  </a:lnTo>
                  <a:lnTo>
                    <a:pt x="2296" y="471"/>
                  </a:lnTo>
                  <a:lnTo>
                    <a:pt x="2284" y="474"/>
                  </a:lnTo>
                  <a:lnTo>
                    <a:pt x="2260" y="481"/>
                  </a:lnTo>
                  <a:lnTo>
                    <a:pt x="2209" y="492"/>
                  </a:lnTo>
                  <a:lnTo>
                    <a:pt x="2160" y="504"/>
                  </a:lnTo>
                  <a:lnTo>
                    <a:pt x="2159" y="509"/>
                  </a:lnTo>
                  <a:lnTo>
                    <a:pt x="2159" y="514"/>
                  </a:lnTo>
                  <a:lnTo>
                    <a:pt x="2156" y="516"/>
                  </a:lnTo>
                  <a:lnTo>
                    <a:pt x="2155" y="516"/>
                  </a:lnTo>
                  <a:lnTo>
                    <a:pt x="2155" y="517"/>
                  </a:lnTo>
                  <a:lnTo>
                    <a:pt x="2155" y="520"/>
                  </a:lnTo>
                  <a:lnTo>
                    <a:pt x="2143" y="526"/>
                  </a:lnTo>
                  <a:lnTo>
                    <a:pt x="2134" y="535"/>
                  </a:lnTo>
                  <a:lnTo>
                    <a:pt x="2125" y="546"/>
                  </a:lnTo>
                  <a:lnTo>
                    <a:pt x="2120" y="559"/>
                  </a:lnTo>
                  <a:lnTo>
                    <a:pt x="2114" y="573"/>
                  </a:lnTo>
                  <a:lnTo>
                    <a:pt x="2112" y="588"/>
                  </a:lnTo>
                  <a:lnTo>
                    <a:pt x="2111" y="605"/>
                  </a:lnTo>
                  <a:lnTo>
                    <a:pt x="2112" y="624"/>
                  </a:lnTo>
                  <a:lnTo>
                    <a:pt x="2100" y="625"/>
                  </a:lnTo>
                  <a:lnTo>
                    <a:pt x="2092" y="629"/>
                  </a:lnTo>
                  <a:lnTo>
                    <a:pt x="1988" y="693"/>
                  </a:lnTo>
                  <a:lnTo>
                    <a:pt x="1938" y="726"/>
                  </a:lnTo>
                  <a:lnTo>
                    <a:pt x="1890" y="762"/>
                  </a:lnTo>
                  <a:lnTo>
                    <a:pt x="1841" y="797"/>
                  </a:lnTo>
                  <a:lnTo>
                    <a:pt x="1794" y="834"/>
                  </a:lnTo>
                  <a:lnTo>
                    <a:pt x="1704" y="912"/>
                  </a:lnTo>
                  <a:lnTo>
                    <a:pt x="1703" y="917"/>
                  </a:lnTo>
                  <a:lnTo>
                    <a:pt x="1703" y="923"/>
                  </a:lnTo>
                  <a:lnTo>
                    <a:pt x="1700" y="935"/>
                  </a:lnTo>
                  <a:lnTo>
                    <a:pt x="1687" y="964"/>
                  </a:lnTo>
                  <a:lnTo>
                    <a:pt x="1680" y="977"/>
                  </a:lnTo>
                  <a:lnTo>
                    <a:pt x="1674" y="992"/>
                  </a:lnTo>
                  <a:lnTo>
                    <a:pt x="1658" y="1018"/>
                  </a:lnTo>
                  <a:lnTo>
                    <a:pt x="1650" y="1030"/>
                  </a:lnTo>
                  <a:lnTo>
                    <a:pt x="1643" y="1043"/>
                  </a:lnTo>
                  <a:lnTo>
                    <a:pt x="1624" y="1066"/>
                  </a:lnTo>
                  <a:lnTo>
                    <a:pt x="1604" y="1089"/>
                  </a:lnTo>
                  <a:lnTo>
                    <a:pt x="1583" y="1109"/>
                  </a:lnTo>
                  <a:lnTo>
                    <a:pt x="1560" y="1128"/>
                  </a:lnTo>
                  <a:lnTo>
                    <a:pt x="1559" y="1133"/>
                  </a:lnTo>
                  <a:lnTo>
                    <a:pt x="1559" y="1139"/>
                  </a:lnTo>
                  <a:lnTo>
                    <a:pt x="1556" y="1144"/>
                  </a:lnTo>
                  <a:lnTo>
                    <a:pt x="1555" y="1146"/>
                  </a:lnTo>
                  <a:lnTo>
                    <a:pt x="1555" y="1150"/>
                  </a:lnTo>
                  <a:lnTo>
                    <a:pt x="1543" y="1170"/>
                  </a:lnTo>
                  <a:lnTo>
                    <a:pt x="1532" y="1192"/>
                  </a:lnTo>
                  <a:lnTo>
                    <a:pt x="1511" y="1235"/>
                  </a:lnTo>
                  <a:lnTo>
                    <a:pt x="1487" y="1277"/>
                  </a:lnTo>
                  <a:lnTo>
                    <a:pt x="1464" y="1321"/>
                  </a:lnTo>
                  <a:lnTo>
                    <a:pt x="1452" y="1322"/>
                  </a:lnTo>
                  <a:lnTo>
                    <a:pt x="1444" y="1327"/>
                  </a:lnTo>
                  <a:lnTo>
                    <a:pt x="1435" y="1329"/>
                  </a:lnTo>
                  <a:lnTo>
                    <a:pt x="1428" y="1333"/>
                  </a:lnTo>
                  <a:lnTo>
                    <a:pt x="1418" y="1335"/>
                  </a:lnTo>
                  <a:lnTo>
                    <a:pt x="1414" y="1336"/>
                  </a:lnTo>
                  <a:lnTo>
                    <a:pt x="1410" y="1339"/>
                  </a:lnTo>
                  <a:lnTo>
                    <a:pt x="1404" y="1339"/>
                  </a:lnTo>
                  <a:lnTo>
                    <a:pt x="1399" y="1340"/>
                  </a:lnTo>
                  <a:lnTo>
                    <a:pt x="1390" y="1342"/>
                  </a:lnTo>
                  <a:lnTo>
                    <a:pt x="1368" y="1345"/>
                  </a:lnTo>
                  <a:lnTo>
                    <a:pt x="1367" y="1349"/>
                  </a:lnTo>
                  <a:lnTo>
                    <a:pt x="1366" y="1354"/>
                  </a:lnTo>
                  <a:lnTo>
                    <a:pt x="1363" y="1358"/>
                  </a:lnTo>
                  <a:lnTo>
                    <a:pt x="1362" y="1363"/>
                  </a:lnTo>
                  <a:lnTo>
                    <a:pt x="1350" y="1372"/>
                  </a:lnTo>
                  <a:lnTo>
                    <a:pt x="1344" y="1377"/>
                  </a:lnTo>
                  <a:lnTo>
                    <a:pt x="1339" y="1383"/>
                  </a:lnTo>
                  <a:lnTo>
                    <a:pt x="1318" y="1405"/>
                  </a:lnTo>
                  <a:lnTo>
                    <a:pt x="1306" y="1414"/>
                  </a:lnTo>
                  <a:lnTo>
                    <a:pt x="1300" y="1419"/>
                  </a:lnTo>
                  <a:lnTo>
                    <a:pt x="1295" y="1425"/>
                  </a:lnTo>
                  <a:lnTo>
                    <a:pt x="1273" y="1447"/>
                  </a:lnTo>
                  <a:lnTo>
                    <a:pt x="1228" y="1485"/>
                  </a:lnTo>
                  <a:lnTo>
                    <a:pt x="1216" y="1493"/>
                  </a:lnTo>
                  <a:lnTo>
                    <a:pt x="1205" y="1503"/>
                  </a:lnTo>
                  <a:lnTo>
                    <a:pt x="1183" y="1522"/>
                  </a:lnTo>
                  <a:lnTo>
                    <a:pt x="1135" y="1555"/>
                  </a:lnTo>
                  <a:lnTo>
                    <a:pt x="1111" y="1570"/>
                  </a:lnTo>
                  <a:lnTo>
                    <a:pt x="1099" y="1577"/>
                  </a:lnTo>
                  <a:lnTo>
                    <a:pt x="1093" y="1581"/>
                  </a:lnTo>
                  <a:lnTo>
                    <a:pt x="1088" y="1586"/>
                  </a:lnTo>
                  <a:lnTo>
                    <a:pt x="1040" y="1613"/>
                  </a:lnTo>
                  <a:lnTo>
                    <a:pt x="992" y="1641"/>
                  </a:lnTo>
                  <a:lnTo>
                    <a:pt x="942" y="1663"/>
                  </a:lnTo>
                  <a:lnTo>
                    <a:pt x="892" y="1683"/>
                  </a:lnTo>
                  <a:lnTo>
                    <a:pt x="865" y="1691"/>
                  </a:lnTo>
                  <a:lnTo>
                    <a:pt x="840" y="1701"/>
                  </a:lnTo>
                  <a:lnTo>
                    <a:pt x="790" y="1717"/>
                  </a:lnTo>
                  <a:lnTo>
                    <a:pt x="775" y="1719"/>
                  </a:lnTo>
                  <a:lnTo>
                    <a:pt x="768" y="1720"/>
                  </a:lnTo>
                  <a:lnTo>
                    <a:pt x="762" y="1723"/>
                  </a:lnTo>
                  <a:lnTo>
                    <a:pt x="736" y="1729"/>
                  </a:lnTo>
                  <a:lnTo>
                    <a:pt x="683" y="1739"/>
                  </a:lnTo>
                  <a:lnTo>
                    <a:pt x="668" y="1741"/>
                  </a:lnTo>
                  <a:lnTo>
                    <a:pt x="655" y="1743"/>
                  </a:lnTo>
                  <a:lnTo>
                    <a:pt x="629" y="1747"/>
                  </a:lnTo>
                  <a:lnTo>
                    <a:pt x="576" y="1753"/>
                  </a:lnTo>
                  <a:lnTo>
                    <a:pt x="566" y="1754"/>
                  </a:lnTo>
                  <a:lnTo>
                    <a:pt x="562" y="1758"/>
                  </a:lnTo>
                  <a:lnTo>
                    <a:pt x="544" y="1786"/>
                  </a:lnTo>
                  <a:lnTo>
                    <a:pt x="534" y="1800"/>
                  </a:lnTo>
                  <a:lnTo>
                    <a:pt x="526" y="1814"/>
                  </a:lnTo>
                  <a:lnTo>
                    <a:pt x="515" y="1826"/>
                  </a:lnTo>
                  <a:lnTo>
                    <a:pt x="505" y="1839"/>
                  </a:lnTo>
                  <a:lnTo>
                    <a:pt x="494" y="1851"/>
                  </a:lnTo>
                  <a:lnTo>
                    <a:pt x="485" y="1864"/>
                  </a:lnTo>
                  <a:lnTo>
                    <a:pt x="461" y="1886"/>
                  </a:lnTo>
                  <a:lnTo>
                    <a:pt x="437" y="1908"/>
                  </a:lnTo>
                  <a:lnTo>
                    <a:pt x="410" y="1927"/>
                  </a:lnTo>
                  <a:lnTo>
                    <a:pt x="384" y="1945"/>
                  </a:lnTo>
                  <a:lnTo>
                    <a:pt x="383" y="1950"/>
                  </a:lnTo>
                  <a:lnTo>
                    <a:pt x="383" y="1956"/>
                  </a:lnTo>
                  <a:lnTo>
                    <a:pt x="380" y="1968"/>
                  </a:lnTo>
                  <a:lnTo>
                    <a:pt x="370" y="1989"/>
                  </a:lnTo>
                  <a:lnTo>
                    <a:pt x="360" y="2012"/>
                  </a:lnTo>
                  <a:lnTo>
                    <a:pt x="338" y="2055"/>
                  </a:lnTo>
                  <a:lnTo>
                    <a:pt x="314" y="2097"/>
                  </a:lnTo>
                  <a:lnTo>
                    <a:pt x="289" y="2138"/>
                  </a:lnTo>
                  <a:lnTo>
                    <a:pt x="275" y="2156"/>
                  </a:lnTo>
                  <a:lnTo>
                    <a:pt x="262" y="2175"/>
                  </a:lnTo>
                  <a:lnTo>
                    <a:pt x="257" y="2179"/>
                  </a:lnTo>
                  <a:lnTo>
                    <a:pt x="253" y="2184"/>
                  </a:lnTo>
                  <a:lnTo>
                    <a:pt x="246" y="2193"/>
                  </a:lnTo>
                  <a:lnTo>
                    <a:pt x="232" y="2212"/>
                  </a:lnTo>
                  <a:lnTo>
                    <a:pt x="200" y="2247"/>
                  </a:lnTo>
                  <a:lnTo>
                    <a:pt x="168" y="2281"/>
                  </a:lnTo>
                  <a:lnTo>
                    <a:pt x="167" y="2286"/>
                  </a:lnTo>
                  <a:lnTo>
                    <a:pt x="166" y="2288"/>
                  </a:lnTo>
                  <a:lnTo>
                    <a:pt x="166" y="2292"/>
                  </a:lnTo>
                  <a:lnTo>
                    <a:pt x="162" y="2301"/>
                  </a:lnTo>
                  <a:lnTo>
                    <a:pt x="154" y="2316"/>
                  </a:lnTo>
                  <a:lnTo>
                    <a:pt x="149" y="2334"/>
                  </a:lnTo>
                  <a:lnTo>
                    <a:pt x="145" y="2354"/>
                  </a:lnTo>
                  <a:lnTo>
                    <a:pt x="144" y="2377"/>
                  </a:lnTo>
                  <a:lnTo>
                    <a:pt x="134" y="2378"/>
                  </a:lnTo>
                  <a:lnTo>
                    <a:pt x="130" y="2382"/>
                  </a:lnTo>
                  <a:lnTo>
                    <a:pt x="124" y="2389"/>
                  </a:lnTo>
                  <a:lnTo>
                    <a:pt x="119" y="2397"/>
                  </a:lnTo>
                  <a:lnTo>
                    <a:pt x="115" y="2400"/>
                  </a:lnTo>
                  <a:lnTo>
                    <a:pt x="113" y="2403"/>
                  </a:lnTo>
                  <a:lnTo>
                    <a:pt x="107" y="2411"/>
                  </a:lnTo>
                  <a:lnTo>
                    <a:pt x="102" y="2412"/>
                  </a:lnTo>
                  <a:lnTo>
                    <a:pt x="98" y="2414"/>
                  </a:lnTo>
                  <a:lnTo>
                    <a:pt x="90" y="2419"/>
                  </a:lnTo>
                  <a:lnTo>
                    <a:pt x="80" y="2421"/>
                  </a:lnTo>
                  <a:lnTo>
                    <a:pt x="76" y="2423"/>
                  </a:lnTo>
                  <a:lnTo>
                    <a:pt x="72" y="2425"/>
                  </a:lnTo>
                  <a:lnTo>
                    <a:pt x="71" y="2430"/>
                  </a:lnTo>
                  <a:lnTo>
                    <a:pt x="71" y="2436"/>
                  </a:lnTo>
                  <a:lnTo>
                    <a:pt x="68" y="2441"/>
                  </a:lnTo>
                  <a:lnTo>
                    <a:pt x="67" y="2443"/>
                  </a:lnTo>
                  <a:lnTo>
                    <a:pt x="67" y="2447"/>
                  </a:lnTo>
                  <a:lnTo>
                    <a:pt x="55" y="2467"/>
                  </a:lnTo>
                  <a:lnTo>
                    <a:pt x="46" y="2490"/>
                  </a:lnTo>
                  <a:lnTo>
                    <a:pt x="28" y="2537"/>
                  </a:lnTo>
                  <a:lnTo>
                    <a:pt x="12" y="2587"/>
                  </a:lnTo>
                  <a:lnTo>
                    <a:pt x="0" y="2641"/>
                  </a:lnTo>
                  <a:lnTo>
                    <a:pt x="1" y="2651"/>
                  </a:lnTo>
                  <a:lnTo>
                    <a:pt x="2" y="2654"/>
                  </a:lnTo>
                  <a:lnTo>
                    <a:pt x="6" y="2659"/>
                  </a:lnTo>
                  <a:lnTo>
                    <a:pt x="36" y="2694"/>
                  </a:lnTo>
                  <a:lnTo>
                    <a:pt x="50" y="2712"/>
                  </a:lnTo>
                  <a:lnTo>
                    <a:pt x="65" y="2732"/>
                  </a:lnTo>
                  <a:lnTo>
                    <a:pt x="90" y="2774"/>
                  </a:lnTo>
                  <a:lnTo>
                    <a:pt x="101" y="2796"/>
                  </a:lnTo>
                  <a:lnTo>
                    <a:pt x="113" y="2820"/>
                  </a:lnTo>
                  <a:lnTo>
                    <a:pt x="114" y="2822"/>
                  </a:lnTo>
                  <a:lnTo>
                    <a:pt x="118" y="2830"/>
                  </a:lnTo>
                  <a:lnTo>
                    <a:pt x="126" y="2837"/>
                  </a:lnTo>
                  <a:lnTo>
                    <a:pt x="136" y="2842"/>
                  </a:lnTo>
                  <a:lnTo>
                    <a:pt x="149" y="2846"/>
                  </a:lnTo>
                  <a:lnTo>
                    <a:pt x="163" y="2849"/>
                  </a:lnTo>
                  <a:lnTo>
                    <a:pt x="181" y="2850"/>
                  </a:lnTo>
                  <a:lnTo>
                    <a:pt x="202" y="2850"/>
                  </a:lnTo>
                  <a:lnTo>
                    <a:pt x="224" y="2849"/>
                  </a:lnTo>
                  <a:lnTo>
                    <a:pt x="226" y="2849"/>
                  </a:lnTo>
                  <a:lnTo>
                    <a:pt x="242" y="2846"/>
                  </a:lnTo>
                  <a:lnTo>
                    <a:pt x="230" y="2837"/>
                  </a:lnTo>
                  <a:lnTo>
                    <a:pt x="218" y="2824"/>
                  </a:lnTo>
                  <a:lnTo>
                    <a:pt x="211" y="2814"/>
                  </a:lnTo>
                  <a:lnTo>
                    <a:pt x="208" y="2809"/>
                  </a:lnTo>
                  <a:lnTo>
                    <a:pt x="205" y="2806"/>
                  </a:lnTo>
                  <a:lnTo>
                    <a:pt x="198" y="2795"/>
                  </a:lnTo>
                  <a:lnTo>
                    <a:pt x="192" y="2785"/>
                  </a:lnTo>
                  <a:lnTo>
                    <a:pt x="218" y="2715"/>
                  </a:lnTo>
                  <a:lnTo>
                    <a:pt x="248" y="2646"/>
                  </a:lnTo>
                  <a:lnTo>
                    <a:pt x="281" y="2576"/>
                  </a:lnTo>
                  <a:lnTo>
                    <a:pt x="318" y="2508"/>
                  </a:lnTo>
                  <a:lnTo>
                    <a:pt x="358" y="2438"/>
                  </a:lnTo>
                  <a:lnTo>
                    <a:pt x="401" y="2369"/>
                  </a:lnTo>
                  <a:lnTo>
                    <a:pt x="448" y="2299"/>
                  </a:lnTo>
                  <a:lnTo>
                    <a:pt x="498" y="2229"/>
                  </a:lnTo>
                  <a:lnTo>
                    <a:pt x="502" y="2220"/>
                  </a:lnTo>
                  <a:lnTo>
                    <a:pt x="502" y="2216"/>
                  </a:lnTo>
                  <a:lnTo>
                    <a:pt x="503" y="2214"/>
                  </a:lnTo>
                  <a:lnTo>
                    <a:pt x="504" y="2209"/>
                  </a:lnTo>
                  <a:lnTo>
                    <a:pt x="535" y="2192"/>
                  </a:lnTo>
                  <a:lnTo>
                    <a:pt x="542" y="2187"/>
                  </a:lnTo>
                  <a:lnTo>
                    <a:pt x="546" y="2185"/>
                  </a:lnTo>
                  <a:lnTo>
                    <a:pt x="551" y="2184"/>
                  </a:lnTo>
                  <a:lnTo>
                    <a:pt x="568" y="2176"/>
                  </a:lnTo>
                  <a:lnTo>
                    <a:pt x="582" y="2167"/>
                  </a:lnTo>
                  <a:lnTo>
                    <a:pt x="589" y="2162"/>
                  </a:lnTo>
                  <a:lnTo>
                    <a:pt x="593" y="2160"/>
                  </a:lnTo>
                  <a:lnTo>
                    <a:pt x="598" y="2158"/>
                  </a:lnTo>
                  <a:lnTo>
                    <a:pt x="612" y="2149"/>
                  </a:lnTo>
                  <a:lnTo>
                    <a:pt x="619" y="2144"/>
                  </a:lnTo>
                  <a:lnTo>
                    <a:pt x="623" y="2142"/>
                  </a:lnTo>
                  <a:lnTo>
                    <a:pt x="628" y="2140"/>
                  </a:lnTo>
                  <a:lnTo>
                    <a:pt x="630" y="2137"/>
                  </a:lnTo>
                  <a:lnTo>
                    <a:pt x="634" y="2134"/>
                  </a:lnTo>
                  <a:lnTo>
                    <a:pt x="641" y="2130"/>
                  </a:lnTo>
                  <a:lnTo>
                    <a:pt x="655" y="2120"/>
                  </a:lnTo>
                  <a:lnTo>
                    <a:pt x="684" y="2101"/>
                  </a:lnTo>
                  <a:lnTo>
                    <a:pt x="710" y="2079"/>
                  </a:lnTo>
                  <a:lnTo>
                    <a:pt x="738" y="2058"/>
                  </a:lnTo>
                  <a:lnTo>
                    <a:pt x="738" y="2055"/>
                  </a:lnTo>
                  <a:lnTo>
                    <a:pt x="738" y="2054"/>
                  </a:lnTo>
                  <a:lnTo>
                    <a:pt x="739" y="2054"/>
                  </a:lnTo>
                  <a:lnTo>
                    <a:pt x="742" y="2050"/>
                  </a:lnTo>
                  <a:lnTo>
                    <a:pt x="743" y="2046"/>
                  </a:lnTo>
                  <a:lnTo>
                    <a:pt x="744" y="2041"/>
                  </a:lnTo>
                  <a:lnTo>
                    <a:pt x="757" y="2038"/>
                  </a:lnTo>
                  <a:lnTo>
                    <a:pt x="772" y="2037"/>
                  </a:lnTo>
                  <a:lnTo>
                    <a:pt x="800" y="2035"/>
                  </a:lnTo>
                  <a:lnTo>
                    <a:pt x="814" y="2032"/>
                  </a:lnTo>
                  <a:lnTo>
                    <a:pt x="828" y="2031"/>
                  </a:lnTo>
                  <a:lnTo>
                    <a:pt x="857" y="2029"/>
                  </a:lnTo>
                  <a:lnTo>
                    <a:pt x="912" y="2020"/>
                  </a:lnTo>
                  <a:lnTo>
                    <a:pt x="967" y="2011"/>
                  </a:lnTo>
                  <a:lnTo>
                    <a:pt x="1020" y="1999"/>
                  </a:lnTo>
                  <a:lnTo>
                    <a:pt x="1072" y="1987"/>
                  </a:lnTo>
                  <a:lnTo>
                    <a:pt x="1122" y="1972"/>
                  </a:lnTo>
                  <a:lnTo>
                    <a:pt x="1172" y="1958"/>
                  </a:lnTo>
                  <a:lnTo>
                    <a:pt x="1175" y="1953"/>
                  </a:lnTo>
                  <a:lnTo>
                    <a:pt x="1175" y="1950"/>
                  </a:lnTo>
                  <a:lnTo>
                    <a:pt x="1176" y="1945"/>
                  </a:lnTo>
                  <a:lnTo>
                    <a:pt x="1289" y="1951"/>
                  </a:lnTo>
                  <a:lnTo>
                    <a:pt x="1344" y="1954"/>
                  </a:lnTo>
                  <a:lnTo>
                    <a:pt x="1399" y="1960"/>
                  </a:lnTo>
                  <a:lnTo>
                    <a:pt x="1505" y="1974"/>
                  </a:lnTo>
                  <a:lnTo>
                    <a:pt x="1556" y="1981"/>
                  </a:lnTo>
                  <a:lnTo>
                    <a:pt x="1608" y="1990"/>
                  </a:lnTo>
                  <a:lnTo>
                    <a:pt x="1632" y="1993"/>
                  </a:lnTo>
                  <a:lnTo>
                    <a:pt x="1663" y="1960"/>
                  </a:lnTo>
                  <a:lnTo>
                    <a:pt x="1680" y="1946"/>
                  </a:lnTo>
                  <a:lnTo>
                    <a:pt x="1699" y="1934"/>
                  </a:lnTo>
                  <a:lnTo>
                    <a:pt x="1717" y="1921"/>
                  </a:lnTo>
                  <a:lnTo>
                    <a:pt x="1738" y="1910"/>
                  </a:lnTo>
                  <a:lnTo>
                    <a:pt x="1782" y="1891"/>
                  </a:lnTo>
                  <a:lnTo>
                    <a:pt x="1804" y="1881"/>
                  </a:lnTo>
                  <a:lnTo>
                    <a:pt x="1828" y="1874"/>
                  </a:lnTo>
                  <a:lnTo>
                    <a:pt x="1879" y="1862"/>
                  </a:lnTo>
                  <a:lnTo>
                    <a:pt x="1933" y="1854"/>
                  </a:lnTo>
                  <a:lnTo>
                    <a:pt x="1992" y="1850"/>
                  </a:lnTo>
                  <a:lnTo>
                    <a:pt x="2016" y="1849"/>
                  </a:lnTo>
                  <a:lnTo>
                    <a:pt x="2060" y="1819"/>
                  </a:lnTo>
                  <a:lnTo>
                    <a:pt x="2108" y="1791"/>
                  </a:lnTo>
                  <a:lnTo>
                    <a:pt x="2158" y="1766"/>
                  </a:lnTo>
                  <a:lnTo>
                    <a:pt x="2212" y="1743"/>
                  </a:lnTo>
                  <a:lnTo>
                    <a:pt x="2266" y="1720"/>
                  </a:lnTo>
                  <a:lnTo>
                    <a:pt x="2323" y="1702"/>
                  </a:lnTo>
                  <a:lnTo>
                    <a:pt x="2382" y="1684"/>
                  </a:lnTo>
                  <a:lnTo>
                    <a:pt x="2446" y="1670"/>
                  </a:lnTo>
                  <a:lnTo>
                    <a:pt x="2446" y="1667"/>
                  </a:lnTo>
                  <a:lnTo>
                    <a:pt x="2447" y="1665"/>
                  </a:lnTo>
                  <a:lnTo>
                    <a:pt x="2447" y="1661"/>
                  </a:lnTo>
                  <a:lnTo>
                    <a:pt x="2448" y="1657"/>
                  </a:lnTo>
                  <a:lnTo>
                    <a:pt x="2513" y="1646"/>
                  </a:lnTo>
                  <a:lnTo>
                    <a:pt x="2578" y="1639"/>
                  </a:lnTo>
                  <a:lnTo>
                    <a:pt x="2641" y="1633"/>
                  </a:lnTo>
                  <a:lnTo>
                    <a:pt x="2705" y="1631"/>
                  </a:lnTo>
                  <a:lnTo>
                    <a:pt x="2765" y="1630"/>
                  </a:lnTo>
                  <a:lnTo>
                    <a:pt x="2825" y="1631"/>
                  </a:lnTo>
                  <a:lnTo>
                    <a:pt x="2884" y="1635"/>
                  </a:lnTo>
                  <a:lnTo>
                    <a:pt x="2942" y="1641"/>
                  </a:lnTo>
                  <a:lnTo>
                    <a:pt x="2998" y="1647"/>
                  </a:lnTo>
                  <a:lnTo>
                    <a:pt x="3053" y="1658"/>
                  </a:lnTo>
                  <a:lnTo>
                    <a:pt x="3106" y="1669"/>
                  </a:lnTo>
                  <a:lnTo>
                    <a:pt x="3158" y="1684"/>
                  </a:lnTo>
                  <a:lnTo>
                    <a:pt x="3209" y="1700"/>
                  </a:lnTo>
                  <a:lnTo>
                    <a:pt x="3259" y="1718"/>
                  </a:lnTo>
                  <a:lnTo>
                    <a:pt x="3307" y="1738"/>
                  </a:lnTo>
                  <a:lnTo>
                    <a:pt x="3355" y="1762"/>
                  </a:lnTo>
                  <a:lnTo>
                    <a:pt x="3356" y="1764"/>
                  </a:lnTo>
                  <a:lnTo>
                    <a:pt x="3359" y="1767"/>
                  </a:lnTo>
                  <a:lnTo>
                    <a:pt x="3359" y="1771"/>
                  </a:lnTo>
                  <a:lnTo>
                    <a:pt x="3360" y="1777"/>
                  </a:lnTo>
                  <a:lnTo>
                    <a:pt x="3386" y="1788"/>
                  </a:lnTo>
                  <a:lnTo>
                    <a:pt x="3413" y="1796"/>
                  </a:lnTo>
                  <a:lnTo>
                    <a:pt x="3439" y="1800"/>
                  </a:lnTo>
                  <a:lnTo>
                    <a:pt x="3452" y="1800"/>
                  </a:lnTo>
                  <a:lnTo>
                    <a:pt x="3467" y="1801"/>
                  </a:lnTo>
                  <a:lnTo>
                    <a:pt x="3479" y="1798"/>
                  </a:lnTo>
                  <a:lnTo>
                    <a:pt x="3481" y="1797"/>
                  </a:lnTo>
                  <a:lnTo>
                    <a:pt x="3485" y="1797"/>
                  </a:lnTo>
                  <a:lnTo>
                    <a:pt x="3492" y="1797"/>
                  </a:lnTo>
                  <a:lnTo>
                    <a:pt x="3518" y="1791"/>
                  </a:lnTo>
                  <a:lnTo>
                    <a:pt x="3545" y="1782"/>
                  </a:lnTo>
                  <a:lnTo>
                    <a:pt x="3571" y="1768"/>
                  </a:lnTo>
                  <a:lnTo>
                    <a:pt x="3571" y="1766"/>
                  </a:lnTo>
                  <a:lnTo>
                    <a:pt x="3571" y="1765"/>
                  </a:lnTo>
                  <a:lnTo>
                    <a:pt x="3572" y="1765"/>
                  </a:lnTo>
                  <a:lnTo>
                    <a:pt x="3575" y="1762"/>
                  </a:lnTo>
                  <a:lnTo>
                    <a:pt x="3575" y="1758"/>
                  </a:lnTo>
                  <a:lnTo>
                    <a:pt x="3576" y="1753"/>
                  </a:lnTo>
                  <a:lnTo>
                    <a:pt x="3650" y="1750"/>
                  </a:lnTo>
                  <a:lnTo>
                    <a:pt x="3668" y="1749"/>
                  </a:lnTo>
                  <a:lnTo>
                    <a:pt x="3688" y="1749"/>
                  </a:lnTo>
                  <a:lnTo>
                    <a:pt x="3726" y="1749"/>
                  </a:lnTo>
                  <a:lnTo>
                    <a:pt x="3875" y="1745"/>
                  </a:lnTo>
                  <a:lnTo>
                    <a:pt x="4021" y="1741"/>
                  </a:lnTo>
                  <a:lnTo>
                    <a:pt x="4093" y="1737"/>
                  </a:lnTo>
                  <a:lnTo>
                    <a:pt x="4166" y="1735"/>
                  </a:lnTo>
                  <a:lnTo>
                    <a:pt x="4308" y="1726"/>
                  </a:lnTo>
                  <a:lnTo>
                    <a:pt x="4378" y="1721"/>
                  </a:lnTo>
                  <a:lnTo>
                    <a:pt x="4412" y="1719"/>
                  </a:lnTo>
                  <a:lnTo>
                    <a:pt x="4448" y="1718"/>
                  </a:lnTo>
                  <a:lnTo>
                    <a:pt x="4586" y="1708"/>
                  </a:lnTo>
                  <a:lnTo>
                    <a:pt x="4723" y="1697"/>
                  </a:lnTo>
                  <a:lnTo>
                    <a:pt x="4789" y="1690"/>
                  </a:lnTo>
                  <a:lnTo>
                    <a:pt x="4856" y="1684"/>
                  </a:lnTo>
                  <a:lnTo>
                    <a:pt x="4988" y="1671"/>
                  </a:lnTo>
                  <a:lnTo>
                    <a:pt x="5118" y="1655"/>
                  </a:lnTo>
                  <a:lnTo>
                    <a:pt x="5149" y="1651"/>
                  </a:lnTo>
                  <a:lnTo>
                    <a:pt x="5165" y="1648"/>
                  </a:lnTo>
                  <a:lnTo>
                    <a:pt x="5182" y="1647"/>
                  </a:lnTo>
                  <a:lnTo>
                    <a:pt x="5246" y="1640"/>
                  </a:lnTo>
                  <a:lnTo>
                    <a:pt x="5371" y="1622"/>
                  </a:lnTo>
                  <a:lnTo>
                    <a:pt x="5432" y="1612"/>
                  </a:lnTo>
                  <a:lnTo>
                    <a:pt x="5495" y="1604"/>
                  </a:lnTo>
                  <a:lnTo>
                    <a:pt x="5555" y="1593"/>
                  </a:lnTo>
                  <a:lnTo>
                    <a:pt x="5616" y="1583"/>
                  </a:lnTo>
                  <a:lnTo>
                    <a:pt x="5736" y="1563"/>
                  </a:lnTo>
                  <a:lnTo>
                    <a:pt x="5760" y="1561"/>
                  </a:lnTo>
                  <a:lnTo>
                    <a:pt x="5758" y="1553"/>
                  </a:lnTo>
                  <a:lnTo>
                    <a:pt x="5743" y="1519"/>
                  </a:lnTo>
                  <a:lnTo>
                    <a:pt x="5729" y="1486"/>
                  </a:lnTo>
                  <a:lnTo>
                    <a:pt x="5713" y="1455"/>
                  </a:lnTo>
                  <a:lnTo>
                    <a:pt x="5699" y="1426"/>
                  </a:lnTo>
                  <a:lnTo>
                    <a:pt x="5681" y="1397"/>
                  </a:lnTo>
                  <a:lnTo>
                    <a:pt x="5664" y="1371"/>
                  </a:lnTo>
                  <a:lnTo>
                    <a:pt x="5646" y="1345"/>
                  </a:lnTo>
                  <a:lnTo>
                    <a:pt x="5628" y="1321"/>
                  </a:lnTo>
                  <a:lnTo>
                    <a:pt x="5640" y="1321"/>
                  </a:lnTo>
                  <a:lnTo>
                    <a:pt x="5669" y="1329"/>
                  </a:lnTo>
                  <a:lnTo>
                    <a:pt x="5696" y="1340"/>
                  </a:lnTo>
                  <a:lnTo>
                    <a:pt x="5723" y="1352"/>
                  </a:lnTo>
                  <a:lnTo>
                    <a:pt x="5748" y="1367"/>
                  </a:lnTo>
                  <a:lnTo>
                    <a:pt x="5770" y="1383"/>
                  </a:lnTo>
                  <a:lnTo>
                    <a:pt x="5790" y="1402"/>
                  </a:lnTo>
                  <a:lnTo>
                    <a:pt x="5808" y="1421"/>
                  </a:lnTo>
                  <a:lnTo>
                    <a:pt x="5826" y="1444"/>
                  </a:lnTo>
                  <a:lnTo>
                    <a:pt x="5830" y="1453"/>
                  </a:lnTo>
                  <a:lnTo>
                    <a:pt x="5832" y="1465"/>
                  </a:lnTo>
                  <a:lnTo>
                    <a:pt x="5888" y="1502"/>
                  </a:lnTo>
                  <a:lnTo>
                    <a:pt x="5942" y="1544"/>
                  </a:lnTo>
                  <a:lnTo>
                    <a:pt x="5994" y="1587"/>
                  </a:lnTo>
                  <a:lnTo>
                    <a:pt x="6046" y="1634"/>
                  </a:lnTo>
                  <a:lnTo>
                    <a:pt x="6092" y="1681"/>
                  </a:lnTo>
                  <a:lnTo>
                    <a:pt x="6139" y="1732"/>
                  </a:lnTo>
                  <a:lnTo>
                    <a:pt x="6182" y="1786"/>
                  </a:lnTo>
                  <a:lnTo>
                    <a:pt x="6224" y="1843"/>
                  </a:lnTo>
                  <a:lnTo>
                    <a:pt x="6226" y="1844"/>
                  </a:lnTo>
                  <a:lnTo>
                    <a:pt x="6229" y="1846"/>
                  </a:lnTo>
                  <a:lnTo>
                    <a:pt x="6240" y="1849"/>
                  </a:lnTo>
                  <a:lnTo>
                    <a:pt x="6246" y="1872"/>
                  </a:lnTo>
                  <a:lnTo>
                    <a:pt x="6254" y="1896"/>
                  </a:lnTo>
                  <a:lnTo>
                    <a:pt x="6263" y="1917"/>
                  </a:lnTo>
                  <a:lnTo>
                    <a:pt x="6274" y="1940"/>
                  </a:lnTo>
                  <a:lnTo>
                    <a:pt x="6275" y="1941"/>
                  </a:lnTo>
                  <a:lnTo>
                    <a:pt x="6278" y="1944"/>
                  </a:lnTo>
                  <a:lnTo>
                    <a:pt x="6282" y="1944"/>
                  </a:lnTo>
                  <a:lnTo>
                    <a:pt x="6288" y="1945"/>
                  </a:lnTo>
                  <a:lnTo>
                    <a:pt x="6377" y="1974"/>
                  </a:lnTo>
                  <a:lnTo>
                    <a:pt x="6466" y="2005"/>
                  </a:lnTo>
                  <a:lnTo>
                    <a:pt x="6641" y="2071"/>
                  </a:lnTo>
                  <a:lnTo>
                    <a:pt x="6726" y="2104"/>
                  </a:lnTo>
                  <a:lnTo>
                    <a:pt x="6811" y="2140"/>
                  </a:lnTo>
                  <a:lnTo>
                    <a:pt x="6894" y="2176"/>
                  </a:lnTo>
                  <a:lnTo>
                    <a:pt x="6978" y="2215"/>
                  </a:lnTo>
                  <a:lnTo>
                    <a:pt x="7058" y="2252"/>
                  </a:lnTo>
                  <a:lnTo>
                    <a:pt x="7140" y="2292"/>
                  </a:lnTo>
                  <a:lnTo>
                    <a:pt x="7298" y="2375"/>
                  </a:lnTo>
                  <a:lnTo>
                    <a:pt x="7375" y="2417"/>
                  </a:lnTo>
                  <a:lnTo>
                    <a:pt x="7452" y="2461"/>
                  </a:lnTo>
                  <a:lnTo>
                    <a:pt x="7602" y="2553"/>
                  </a:lnTo>
                  <a:lnTo>
                    <a:pt x="7603" y="2555"/>
                  </a:lnTo>
                  <a:lnTo>
                    <a:pt x="7606" y="2558"/>
                  </a:lnTo>
                  <a:lnTo>
                    <a:pt x="7608" y="2569"/>
                  </a:lnTo>
                  <a:lnTo>
                    <a:pt x="7848" y="2569"/>
                  </a:lnTo>
                  <a:lnTo>
                    <a:pt x="7872" y="2569"/>
                  </a:lnTo>
                  <a:lnTo>
                    <a:pt x="7884" y="2569"/>
                  </a:lnTo>
                  <a:lnTo>
                    <a:pt x="7883" y="2564"/>
                  </a:lnTo>
                  <a:lnTo>
                    <a:pt x="7879" y="2553"/>
                  </a:lnTo>
                  <a:lnTo>
                    <a:pt x="7872" y="2535"/>
                  </a:lnTo>
                  <a:lnTo>
                    <a:pt x="7865" y="2520"/>
                  </a:lnTo>
                  <a:lnTo>
                    <a:pt x="7847" y="2492"/>
                  </a:lnTo>
                  <a:lnTo>
                    <a:pt x="7824" y="2467"/>
                  </a:lnTo>
                  <a:lnTo>
                    <a:pt x="7799" y="2447"/>
                  </a:lnTo>
                  <a:lnTo>
                    <a:pt x="7769" y="2429"/>
                  </a:lnTo>
                  <a:lnTo>
                    <a:pt x="7735" y="2415"/>
                  </a:lnTo>
                  <a:lnTo>
                    <a:pt x="7716" y="2409"/>
                  </a:lnTo>
                  <a:lnTo>
                    <a:pt x="7697" y="2406"/>
                  </a:lnTo>
                  <a:lnTo>
                    <a:pt x="7676" y="2402"/>
                  </a:lnTo>
                  <a:lnTo>
                    <a:pt x="7656" y="2401"/>
                  </a:lnTo>
                  <a:lnTo>
                    <a:pt x="7654" y="2390"/>
                  </a:lnTo>
                  <a:lnTo>
                    <a:pt x="7651" y="2385"/>
                  </a:lnTo>
                  <a:lnTo>
                    <a:pt x="7650" y="2383"/>
                  </a:lnTo>
                  <a:lnTo>
                    <a:pt x="7560" y="2298"/>
                  </a:lnTo>
                  <a:lnTo>
                    <a:pt x="7468" y="2215"/>
                  </a:lnTo>
                  <a:lnTo>
                    <a:pt x="7373" y="2134"/>
                  </a:lnTo>
                  <a:lnTo>
                    <a:pt x="7277" y="2059"/>
                  </a:lnTo>
                  <a:lnTo>
                    <a:pt x="7177" y="1983"/>
                  </a:lnTo>
                  <a:lnTo>
                    <a:pt x="7075" y="1912"/>
                  </a:lnTo>
                  <a:lnTo>
                    <a:pt x="7022" y="1876"/>
                  </a:lnTo>
                  <a:lnTo>
                    <a:pt x="6971" y="1843"/>
                  </a:lnTo>
                  <a:lnTo>
                    <a:pt x="6864" y="1777"/>
                  </a:lnTo>
                  <a:lnTo>
                    <a:pt x="6862" y="1766"/>
                  </a:lnTo>
                  <a:lnTo>
                    <a:pt x="6858" y="1760"/>
                  </a:lnTo>
                  <a:lnTo>
                    <a:pt x="6800" y="1713"/>
                  </a:lnTo>
                  <a:lnTo>
                    <a:pt x="6743" y="1669"/>
                  </a:lnTo>
                  <a:lnTo>
                    <a:pt x="6684" y="1625"/>
                  </a:lnTo>
                  <a:lnTo>
                    <a:pt x="6624" y="1585"/>
                  </a:lnTo>
                  <a:lnTo>
                    <a:pt x="6623" y="1561"/>
                  </a:lnTo>
                  <a:lnTo>
                    <a:pt x="6616" y="1517"/>
                  </a:lnTo>
                  <a:lnTo>
                    <a:pt x="6608" y="1478"/>
                  </a:lnTo>
                  <a:lnTo>
                    <a:pt x="6599" y="1439"/>
                  </a:lnTo>
                  <a:lnTo>
                    <a:pt x="6588" y="1403"/>
                  </a:lnTo>
                  <a:lnTo>
                    <a:pt x="6575" y="1367"/>
                  </a:lnTo>
                  <a:lnTo>
                    <a:pt x="6560" y="1334"/>
                  </a:lnTo>
                  <a:lnTo>
                    <a:pt x="6545" y="1301"/>
                  </a:lnTo>
                  <a:lnTo>
                    <a:pt x="6528" y="1273"/>
                  </a:lnTo>
                  <a:lnTo>
                    <a:pt x="6527" y="1249"/>
                  </a:lnTo>
                  <a:lnTo>
                    <a:pt x="6516" y="1162"/>
                  </a:lnTo>
                  <a:lnTo>
                    <a:pt x="6511" y="1118"/>
                  </a:lnTo>
                  <a:lnTo>
                    <a:pt x="6509" y="1074"/>
                  </a:lnTo>
                  <a:lnTo>
                    <a:pt x="6505" y="1028"/>
                  </a:lnTo>
                  <a:lnTo>
                    <a:pt x="6504" y="982"/>
                  </a:lnTo>
                  <a:lnTo>
                    <a:pt x="6503" y="935"/>
                  </a:lnTo>
                  <a:lnTo>
                    <a:pt x="6504" y="888"/>
                  </a:lnTo>
                  <a:lnTo>
                    <a:pt x="6498" y="887"/>
                  </a:lnTo>
                  <a:lnTo>
                    <a:pt x="6494" y="887"/>
                  </a:lnTo>
                  <a:lnTo>
                    <a:pt x="6491" y="886"/>
                  </a:lnTo>
                  <a:lnTo>
                    <a:pt x="6485" y="867"/>
                  </a:lnTo>
                  <a:lnTo>
                    <a:pt x="6478" y="851"/>
                  </a:lnTo>
                  <a:lnTo>
                    <a:pt x="6469" y="836"/>
                  </a:lnTo>
                  <a:lnTo>
                    <a:pt x="6461" y="824"/>
                  </a:lnTo>
                  <a:lnTo>
                    <a:pt x="6449" y="812"/>
                  </a:lnTo>
                  <a:lnTo>
                    <a:pt x="6437" y="803"/>
                  </a:lnTo>
                  <a:lnTo>
                    <a:pt x="6422" y="796"/>
                  </a:lnTo>
                  <a:lnTo>
                    <a:pt x="6408" y="792"/>
                  </a:lnTo>
                  <a:lnTo>
                    <a:pt x="6406" y="780"/>
                  </a:lnTo>
                  <a:lnTo>
                    <a:pt x="6402" y="772"/>
                  </a:lnTo>
                  <a:lnTo>
                    <a:pt x="6379" y="741"/>
                  </a:lnTo>
                  <a:lnTo>
                    <a:pt x="6361" y="711"/>
                  </a:lnTo>
                  <a:lnTo>
                    <a:pt x="6346" y="682"/>
                  </a:lnTo>
                  <a:lnTo>
                    <a:pt x="6334" y="654"/>
                  </a:lnTo>
                  <a:lnTo>
                    <a:pt x="6323" y="627"/>
                  </a:lnTo>
                  <a:lnTo>
                    <a:pt x="6317" y="601"/>
                  </a:lnTo>
                  <a:lnTo>
                    <a:pt x="6313" y="576"/>
                  </a:lnTo>
                  <a:lnTo>
                    <a:pt x="6312" y="552"/>
                  </a:lnTo>
                  <a:lnTo>
                    <a:pt x="6322" y="553"/>
                  </a:lnTo>
                  <a:lnTo>
                    <a:pt x="6325" y="555"/>
                  </a:lnTo>
                  <a:lnTo>
                    <a:pt x="6330" y="558"/>
                  </a:lnTo>
                  <a:lnTo>
                    <a:pt x="6379" y="609"/>
                  </a:lnTo>
                  <a:lnTo>
                    <a:pt x="6430" y="661"/>
                  </a:lnTo>
                  <a:lnTo>
                    <a:pt x="6528" y="768"/>
                  </a:lnTo>
                  <a:lnTo>
                    <a:pt x="6529" y="779"/>
                  </a:lnTo>
                  <a:lnTo>
                    <a:pt x="6533" y="790"/>
                  </a:lnTo>
                  <a:lnTo>
                    <a:pt x="6565" y="863"/>
                  </a:lnTo>
                  <a:lnTo>
                    <a:pt x="6600" y="936"/>
                  </a:lnTo>
                  <a:lnTo>
                    <a:pt x="6599" y="941"/>
                  </a:lnTo>
                  <a:lnTo>
                    <a:pt x="6599" y="947"/>
                  </a:lnTo>
                  <a:lnTo>
                    <a:pt x="6596" y="959"/>
                  </a:lnTo>
                  <a:lnTo>
                    <a:pt x="6586" y="987"/>
                  </a:lnTo>
                  <a:lnTo>
                    <a:pt x="6580" y="1016"/>
                  </a:lnTo>
                  <a:lnTo>
                    <a:pt x="6577" y="1042"/>
                  </a:lnTo>
                  <a:lnTo>
                    <a:pt x="6580" y="1071"/>
                  </a:lnTo>
                  <a:lnTo>
                    <a:pt x="6584" y="1097"/>
                  </a:lnTo>
                  <a:lnTo>
                    <a:pt x="6594" y="1124"/>
                  </a:lnTo>
                  <a:lnTo>
                    <a:pt x="6606" y="1150"/>
                  </a:lnTo>
                  <a:lnTo>
                    <a:pt x="6624" y="1176"/>
                  </a:lnTo>
                  <a:lnTo>
                    <a:pt x="6629" y="1175"/>
                  </a:lnTo>
                  <a:lnTo>
                    <a:pt x="6635" y="1175"/>
                  </a:lnTo>
                  <a:lnTo>
                    <a:pt x="6640" y="1173"/>
                  </a:lnTo>
                  <a:lnTo>
                    <a:pt x="6642" y="1172"/>
                  </a:lnTo>
                  <a:lnTo>
                    <a:pt x="6646" y="1172"/>
                  </a:lnTo>
                  <a:lnTo>
                    <a:pt x="6721" y="1134"/>
                  </a:lnTo>
                  <a:lnTo>
                    <a:pt x="6799" y="1100"/>
                  </a:lnTo>
                  <a:lnTo>
                    <a:pt x="6878" y="1065"/>
                  </a:lnTo>
                  <a:lnTo>
                    <a:pt x="6960" y="1032"/>
                  </a:lnTo>
                  <a:lnTo>
                    <a:pt x="6984" y="1034"/>
                  </a:lnTo>
                  <a:lnTo>
                    <a:pt x="7097" y="1041"/>
                  </a:lnTo>
                  <a:lnTo>
                    <a:pt x="7208" y="1050"/>
                  </a:lnTo>
                  <a:lnTo>
                    <a:pt x="7315" y="1059"/>
                  </a:lnTo>
                  <a:lnTo>
                    <a:pt x="7420" y="1068"/>
                  </a:lnTo>
                  <a:lnTo>
                    <a:pt x="7519" y="1076"/>
                  </a:lnTo>
                  <a:lnTo>
                    <a:pt x="7616" y="1085"/>
                  </a:lnTo>
                  <a:lnTo>
                    <a:pt x="7709" y="1095"/>
                  </a:lnTo>
                  <a:lnTo>
                    <a:pt x="7800" y="1104"/>
                  </a:lnTo>
                  <a:lnTo>
                    <a:pt x="7801" y="1094"/>
                  </a:lnTo>
                  <a:lnTo>
                    <a:pt x="7806" y="1085"/>
                  </a:lnTo>
                  <a:lnTo>
                    <a:pt x="7900" y="964"/>
                  </a:lnTo>
                  <a:lnTo>
                    <a:pt x="7945" y="902"/>
                  </a:lnTo>
                  <a:lnTo>
                    <a:pt x="7968" y="870"/>
                  </a:lnTo>
                  <a:lnTo>
                    <a:pt x="7992" y="840"/>
                  </a:lnTo>
                  <a:lnTo>
                    <a:pt x="7991" y="834"/>
                  </a:lnTo>
                  <a:lnTo>
                    <a:pt x="7991" y="831"/>
                  </a:lnTo>
                  <a:lnTo>
                    <a:pt x="7988" y="827"/>
                  </a:lnTo>
                  <a:lnTo>
                    <a:pt x="7987" y="826"/>
                  </a:lnTo>
                  <a:lnTo>
                    <a:pt x="7961" y="812"/>
                  </a:lnTo>
                  <a:lnTo>
                    <a:pt x="7937" y="798"/>
                  </a:lnTo>
                  <a:lnTo>
                    <a:pt x="7913" y="783"/>
                  </a:lnTo>
                  <a:lnTo>
                    <a:pt x="7891" y="768"/>
                  </a:lnTo>
                  <a:lnTo>
                    <a:pt x="7849" y="734"/>
                  </a:lnTo>
                  <a:lnTo>
                    <a:pt x="7830" y="714"/>
                  </a:lnTo>
                  <a:lnTo>
                    <a:pt x="7813" y="696"/>
                  </a:lnTo>
                  <a:lnTo>
                    <a:pt x="7778" y="653"/>
                  </a:lnTo>
                  <a:lnTo>
                    <a:pt x="7763" y="630"/>
                  </a:lnTo>
                  <a:lnTo>
                    <a:pt x="7750" y="607"/>
                  </a:lnTo>
                  <a:lnTo>
                    <a:pt x="7724" y="557"/>
                  </a:lnTo>
                  <a:lnTo>
                    <a:pt x="7704" y="504"/>
                  </a:lnTo>
                  <a:lnTo>
                    <a:pt x="7693" y="502"/>
                  </a:lnTo>
                  <a:lnTo>
                    <a:pt x="7688" y="499"/>
                  </a:lnTo>
                  <a:lnTo>
                    <a:pt x="7686" y="498"/>
                  </a:lnTo>
                  <a:lnTo>
                    <a:pt x="7615" y="435"/>
                  </a:lnTo>
                  <a:lnTo>
                    <a:pt x="7543" y="376"/>
                  </a:lnTo>
                  <a:lnTo>
                    <a:pt x="7468" y="318"/>
                  </a:lnTo>
                  <a:lnTo>
                    <a:pt x="7392" y="264"/>
                  </a:lnTo>
                  <a:lnTo>
                    <a:pt x="7393" y="252"/>
                  </a:lnTo>
                  <a:lnTo>
                    <a:pt x="7398" y="244"/>
                  </a:lnTo>
                  <a:lnTo>
                    <a:pt x="7403" y="233"/>
                  </a:lnTo>
                  <a:lnTo>
                    <a:pt x="7409" y="223"/>
                  </a:lnTo>
                  <a:lnTo>
                    <a:pt x="7418" y="202"/>
                  </a:lnTo>
                  <a:lnTo>
                    <a:pt x="7426" y="175"/>
                  </a:lnTo>
                  <a:lnTo>
                    <a:pt x="7428" y="161"/>
                  </a:lnTo>
                  <a:lnTo>
                    <a:pt x="7429" y="154"/>
                  </a:lnTo>
                  <a:lnTo>
                    <a:pt x="7432" y="148"/>
                  </a:lnTo>
                  <a:lnTo>
                    <a:pt x="7433" y="131"/>
                  </a:lnTo>
                  <a:lnTo>
                    <a:pt x="7435" y="115"/>
                  </a:lnTo>
                  <a:lnTo>
                    <a:pt x="7436" y="98"/>
                  </a:lnTo>
                  <a:lnTo>
                    <a:pt x="7439" y="83"/>
                  </a:lnTo>
                  <a:lnTo>
                    <a:pt x="7439" y="64"/>
                  </a:lnTo>
                  <a:lnTo>
                    <a:pt x="7439" y="54"/>
                  </a:lnTo>
                  <a:lnTo>
                    <a:pt x="7439" y="49"/>
                  </a:lnTo>
                  <a:lnTo>
                    <a:pt x="7439" y="47"/>
                  </a:lnTo>
                  <a:lnTo>
                    <a:pt x="7440" y="46"/>
                  </a:lnTo>
                  <a:lnTo>
                    <a:pt x="7440" y="7"/>
                  </a:lnTo>
                  <a:lnTo>
                    <a:pt x="7440" y="0"/>
                  </a:lnTo>
                  <a:lnTo>
                    <a:pt x="7429" y="1"/>
                  </a:lnTo>
                  <a:lnTo>
                    <a:pt x="7421" y="6"/>
                  </a:lnTo>
                  <a:lnTo>
                    <a:pt x="7398" y="23"/>
                  </a:lnTo>
                  <a:lnTo>
                    <a:pt x="7386" y="30"/>
                  </a:lnTo>
                  <a:lnTo>
                    <a:pt x="7384" y="30"/>
                  </a:lnTo>
                  <a:lnTo>
                    <a:pt x="7382" y="31"/>
                  </a:lnTo>
                  <a:lnTo>
                    <a:pt x="7380" y="34"/>
                  </a:lnTo>
                  <a:lnTo>
                    <a:pt x="7375" y="38"/>
                  </a:lnTo>
                  <a:lnTo>
                    <a:pt x="7368" y="41"/>
                  </a:lnTo>
                  <a:lnTo>
                    <a:pt x="7366" y="41"/>
                  </a:lnTo>
                  <a:lnTo>
                    <a:pt x="7364" y="42"/>
                  </a:lnTo>
                  <a:lnTo>
                    <a:pt x="7362" y="44"/>
                  </a:lnTo>
                  <a:lnTo>
                    <a:pt x="7350" y="52"/>
                  </a:lnTo>
                  <a:lnTo>
                    <a:pt x="7324" y="64"/>
                  </a:lnTo>
                  <a:lnTo>
                    <a:pt x="7295" y="73"/>
                  </a:lnTo>
                  <a:lnTo>
                    <a:pt x="7265" y="83"/>
                  </a:lnTo>
                  <a:lnTo>
                    <a:pt x="7232" y="90"/>
                  </a:lnTo>
                  <a:lnTo>
                    <a:pt x="7216" y="92"/>
                  </a:lnTo>
                  <a:lnTo>
                    <a:pt x="7211" y="92"/>
                  </a:lnTo>
                  <a:lnTo>
                    <a:pt x="7208" y="92"/>
                  </a:lnTo>
                  <a:lnTo>
                    <a:pt x="7207" y="94"/>
                  </a:lnTo>
                  <a:lnTo>
                    <a:pt x="7200" y="96"/>
                  </a:lnTo>
                  <a:lnTo>
                    <a:pt x="7199" y="101"/>
                  </a:lnTo>
                  <a:lnTo>
                    <a:pt x="7198" y="106"/>
                  </a:lnTo>
                  <a:lnTo>
                    <a:pt x="7195" y="109"/>
                  </a:lnTo>
                  <a:lnTo>
                    <a:pt x="7194" y="114"/>
                  </a:lnTo>
                  <a:lnTo>
                    <a:pt x="7160" y="144"/>
                  </a:lnTo>
                  <a:lnTo>
                    <a:pt x="7129" y="174"/>
                  </a:lnTo>
                  <a:lnTo>
                    <a:pt x="7098" y="199"/>
                  </a:lnTo>
                  <a:lnTo>
                    <a:pt x="7069" y="223"/>
                  </a:lnTo>
                  <a:lnTo>
                    <a:pt x="7040" y="243"/>
                  </a:lnTo>
                  <a:lnTo>
                    <a:pt x="7013" y="261"/>
                  </a:lnTo>
                  <a:lnTo>
                    <a:pt x="6985" y="275"/>
                  </a:lnTo>
                  <a:lnTo>
                    <a:pt x="6960" y="288"/>
                  </a:lnTo>
                  <a:lnTo>
                    <a:pt x="6948" y="287"/>
                  </a:lnTo>
                  <a:lnTo>
                    <a:pt x="6937" y="283"/>
                  </a:lnTo>
                  <a:lnTo>
                    <a:pt x="6904" y="270"/>
                  </a:lnTo>
                  <a:lnTo>
                    <a:pt x="6870" y="259"/>
                  </a:lnTo>
                  <a:lnTo>
                    <a:pt x="6836" y="251"/>
                  </a:lnTo>
                  <a:lnTo>
                    <a:pt x="6804" y="245"/>
                  </a:lnTo>
                  <a:lnTo>
                    <a:pt x="6769" y="240"/>
                  </a:lnTo>
                  <a:lnTo>
                    <a:pt x="6736" y="239"/>
                  </a:lnTo>
                  <a:lnTo>
                    <a:pt x="6701" y="239"/>
                  </a:lnTo>
                  <a:lnTo>
                    <a:pt x="6667" y="243"/>
                  </a:lnTo>
                  <a:lnTo>
                    <a:pt x="6631" y="246"/>
                  </a:lnTo>
                  <a:lnTo>
                    <a:pt x="6596" y="252"/>
                  </a:lnTo>
                  <a:lnTo>
                    <a:pt x="6560" y="261"/>
                  </a:lnTo>
                  <a:lnTo>
                    <a:pt x="6527" y="271"/>
                  </a:lnTo>
                  <a:lnTo>
                    <a:pt x="6455" y="299"/>
                  </a:lnTo>
                  <a:lnTo>
                    <a:pt x="6419" y="316"/>
                  </a:lnTo>
                  <a:lnTo>
                    <a:pt x="6384" y="336"/>
                  </a:lnTo>
                  <a:lnTo>
                    <a:pt x="6360" y="335"/>
                  </a:lnTo>
                  <a:lnTo>
                    <a:pt x="6236" y="327"/>
                  </a:lnTo>
                  <a:lnTo>
                    <a:pt x="6119" y="321"/>
                  </a:lnTo>
                  <a:lnTo>
                    <a:pt x="6004" y="317"/>
                  </a:lnTo>
                  <a:lnTo>
                    <a:pt x="5894" y="317"/>
                  </a:lnTo>
                  <a:lnTo>
                    <a:pt x="5788" y="318"/>
                  </a:lnTo>
                  <a:lnTo>
                    <a:pt x="5687" y="322"/>
                  </a:lnTo>
                  <a:lnTo>
                    <a:pt x="5588" y="328"/>
                  </a:lnTo>
                  <a:lnTo>
                    <a:pt x="5496" y="33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26" name="Freeform 437"/>
            <p:cNvSpPr>
              <a:spLocks noEditPoints="1"/>
            </p:cNvSpPr>
            <p:nvPr/>
          </p:nvSpPr>
          <p:spPr bwMode="auto">
            <a:xfrm>
              <a:off x="-5166" y="464"/>
              <a:ext cx="2568" cy="568"/>
            </a:xfrm>
            <a:custGeom>
              <a:avLst/>
              <a:gdLst>
                <a:gd name="T0" fmla="*/ 4096 w 7704"/>
                <a:gd name="T1" fmla="*/ 964 h 1704"/>
                <a:gd name="T2" fmla="*/ 3743 w 7704"/>
                <a:gd name="T3" fmla="*/ 1517 h 1704"/>
                <a:gd name="T4" fmla="*/ 4073 w 7704"/>
                <a:gd name="T5" fmla="*/ 1576 h 1704"/>
                <a:gd name="T6" fmla="*/ 4243 w 7704"/>
                <a:gd name="T7" fmla="*/ 1334 h 1704"/>
                <a:gd name="T8" fmla="*/ 4417 w 7704"/>
                <a:gd name="T9" fmla="*/ 1256 h 1704"/>
                <a:gd name="T10" fmla="*/ 4896 w 7704"/>
                <a:gd name="T11" fmla="*/ 696 h 1704"/>
                <a:gd name="T12" fmla="*/ 5398 w 7704"/>
                <a:gd name="T13" fmla="*/ 354 h 1704"/>
                <a:gd name="T14" fmla="*/ 6236 w 7704"/>
                <a:gd name="T15" fmla="*/ 755 h 1704"/>
                <a:gd name="T16" fmla="*/ 6985 w 7704"/>
                <a:gd name="T17" fmla="*/ 1064 h 1704"/>
                <a:gd name="T18" fmla="*/ 7357 w 7704"/>
                <a:gd name="T19" fmla="*/ 1283 h 1704"/>
                <a:gd name="T20" fmla="*/ 7702 w 7704"/>
                <a:gd name="T21" fmla="*/ 1282 h 1704"/>
                <a:gd name="T22" fmla="*/ 7183 w 7704"/>
                <a:gd name="T23" fmla="*/ 1096 h 1704"/>
                <a:gd name="T24" fmla="*/ 6054 w 7704"/>
                <a:gd name="T25" fmla="*/ 551 h 1704"/>
                <a:gd name="T26" fmla="*/ 5556 w 7704"/>
                <a:gd name="T27" fmla="*/ 46 h 1704"/>
                <a:gd name="T28" fmla="*/ 5303 w 7704"/>
                <a:gd name="T29" fmla="*/ 283 h 1704"/>
                <a:gd name="T30" fmla="*/ 3901 w 7704"/>
                <a:gd name="T31" fmla="*/ 416 h 1704"/>
                <a:gd name="T32" fmla="*/ 3289 w 7704"/>
                <a:gd name="T33" fmla="*/ 476 h 1704"/>
                <a:gd name="T34" fmla="*/ 2806 w 7704"/>
                <a:gd name="T35" fmla="*/ 326 h 1704"/>
                <a:gd name="T36" fmla="*/ 1966 w 7704"/>
                <a:gd name="T37" fmla="*/ 445 h 1704"/>
                <a:gd name="T38" fmla="*/ 1313 w 7704"/>
                <a:gd name="T39" fmla="*/ 653 h 1704"/>
                <a:gd name="T40" fmla="*/ 565 w 7704"/>
                <a:gd name="T41" fmla="*/ 717 h 1704"/>
                <a:gd name="T42" fmla="*/ 406 w 7704"/>
                <a:gd name="T43" fmla="*/ 837 h 1704"/>
                <a:gd name="T44" fmla="*/ 89 w 7704"/>
                <a:gd name="T45" fmla="*/ 1255 h 1704"/>
                <a:gd name="T46" fmla="*/ 73 w 7704"/>
                <a:gd name="T47" fmla="*/ 1525 h 1704"/>
                <a:gd name="T48" fmla="*/ 149 w 7704"/>
                <a:gd name="T49" fmla="*/ 1277 h 1704"/>
                <a:gd name="T50" fmla="*/ 454 w 7704"/>
                <a:gd name="T51" fmla="*/ 875 h 1704"/>
                <a:gd name="T52" fmla="*/ 1483 w 7704"/>
                <a:gd name="T53" fmla="*/ 699 h 1704"/>
                <a:gd name="T54" fmla="*/ 2069 w 7704"/>
                <a:gd name="T55" fmla="*/ 475 h 1704"/>
                <a:gd name="T56" fmla="*/ 2524 w 7704"/>
                <a:gd name="T57" fmla="*/ 596 h 1704"/>
                <a:gd name="T58" fmla="*/ 2353 w 7704"/>
                <a:gd name="T59" fmla="*/ 1140 h 1704"/>
                <a:gd name="T60" fmla="*/ 2610 w 7704"/>
                <a:gd name="T61" fmla="*/ 1390 h 1704"/>
                <a:gd name="T62" fmla="*/ 3072 w 7704"/>
                <a:gd name="T63" fmla="*/ 1521 h 1704"/>
                <a:gd name="T64" fmla="*/ 3198 w 7704"/>
                <a:gd name="T65" fmla="*/ 1505 h 1704"/>
                <a:gd name="T66" fmla="*/ 2494 w 7704"/>
                <a:gd name="T67" fmla="*/ 1277 h 1704"/>
                <a:gd name="T68" fmla="*/ 2531 w 7704"/>
                <a:gd name="T69" fmla="*/ 1001 h 1704"/>
                <a:gd name="T70" fmla="*/ 2520 w 7704"/>
                <a:gd name="T71" fmla="*/ 1054 h 1704"/>
                <a:gd name="T72" fmla="*/ 2782 w 7704"/>
                <a:gd name="T73" fmla="*/ 1081 h 1704"/>
                <a:gd name="T74" fmla="*/ 2832 w 7704"/>
                <a:gd name="T75" fmla="*/ 1153 h 1704"/>
                <a:gd name="T76" fmla="*/ 2924 w 7704"/>
                <a:gd name="T77" fmla="*/ 1249 h 1704"/>
                <a:gd name="T78" fmla="*/ 3229 w 7704"/>
                <a:gd name="T79" fmla="*/ 1322 h 1704"/>
                <a:gd name="T80" fmla="*/ 3488 w 7704"/>
                <a:gd name="T81" fmla="*/ 1491 h 1704"/>
                <a:gd name="T82" fmla="*/ 3497 w 7704"/>
                <a:gd name="T83" fmla="*/ 1565 h 1704"/>
                <a:gd name="T84" fmla="*/ 3634 w 7704"/>
                <a:gd name="T85" fmla="*/ 1451 h 1704"/>
                <a:gd name="T86" fmla="*/ 3378 w 7704"/>
                <a:gd name="T87" fmla="*/ 1250 h 1704"/>
                <a:gd name="T88" fmla="*/ 3052 w 7704"/>
                <a:gd name="T89" fmla="*/ 897 h 1704"/>
                <a:gd name="T90" fmla="*/ 3481 w 7704"/>
                <a:gd name="T91" fmla="*/ 523 h 1704"/>
                <a:gd name="T92" fmla="*/ 2940 w 7704"/>
                <a:gd name="T93" fmla="*/ 873 h 1704"/>
                <a:gd name="T94" fmla="*/ 2624 w 7704"/>
                <a:gd name="T95" fmla="*/ 929 h 1704"/>
                <a:gd name="T96" fmla="*/ 3072 w 7704"/>
                <a:gd name="T97" fmla="*/ 768 h 1704"/>
                <a:gd name="T98" fmla="*/ 2934 w 7704"/>
                <a:gd name="T99" fmla="*/ 729 h 1704"/>
                <a:gd name="T100" fmla="*/ 3074 w 7704"/>
                <a:gd name="T101" fmla="*/ 744 h 1704"/>
                <a:gd name="T102" fmla="*/ 4201 w 7704"/>
                <a:gd name="T103" fmla="*/ 1032 h 1704"/>
                <a:gd name="T104" fmla="*/ 4345 w 7704"/>
                <a:gd name="T105" fmla="*/ 839 h 1704"/>
                <a:gd name="T106" fmla="*/ 4344 w 7704"/>
                <a:gd name="T107" fmla="*/ 924 h 1704"/>
                <a:gd name="T108" fmla="*/ 4296 w 7704"/>
                <a:gd name="T109" fmla="*/ 1100 h 1704"/>
                <a:gd name="T110" fmla="*/ 4256 w 7704"/>
                <a:gd name="T111" fmla="*/ 1062 h 1704"/>
                <a:gd name="T112" fmla="*/ 4266 w 7704"/>
                <a:gd name="T113" fmla="*/ 1207 h 1704"/>
                <a:gd name="T114" fmla="*/ 4177 w 7704"/>
                <a:gd name="T115" fmla="*/ 1334 h 1704"/>
                <a:gd name="T116" fmla="*/ 4008 w 7704"/>
                <a:gd name="T117" fmla="*/ 1536 h 1704"/>
                <a:gd name="T118" fmla="*/ 3914 w 7704"/>
                <a:gd name="T119" fmla="*/ 1632 h 1704"/>
                <a:gd name="T120" fmla="*/ 4062 w 7704"/>
                <a:gd name="T121" fmla="*/ 1158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04" h="1704">
                  <a:moveTo>
                    <a:pt x="4319" y="492"/>
                  </a:moveTo>
                  <a:lnTo>
                    <a:pt x="4319" y="494"/>
                  </a:lnTo>
                  <a:lnTo>
                    <a:pt x="4319" y="498"/>
                  </a:lnTo>
                  <a:lnTo>
                    <a:pt x="4320" y="504"/>
                  </a:lnTo>
                  <a:lnTo>
                    <a:pt x="4296" y="565"/>
                  </a:lnTo>
                  <a:lnTo>
                    <a:pt x="4289" y="579"/>
                  </a:lnTo>
                  <a:lnTo>
                    <a:pt x="4285" y="587"/>
                  </a:lnTo>
                  <a:lnTo>
                    <a:pt x="4283" y="595"/>
                  </a:lnTo>
                  <a:lnTo>
                    <a:pt x="4271" y="626"/>
                  </a:lnTo>
                  <a:lnTo>
                    <a:pt x="4244" y="685"/>
                  </a:lnTo>
                  <a:lnTo>
                    <a:pt x="4218" y="744"/>
                  </a:lnTo>
                  <a:lnTo>
                    <a:pt x="4213" y="750"/>
                  </a:lnTo>
                  <a:lnTo>
                    <a:pt x="4210" y="757"/>
                  </a:lnTo>
                  <a:lnTo>
                    <a:pt x="4202" y="771"/>
                  </a:lnTo>
                  <a:lnTo>
                    <a:pt x="4188" y="800"/>
                  </a:lnTo>
                  <a:lnTo>
                    <a:pt x="4158" y="855"/>
                  </a:lnTo>
                  <a:lnTo>
                    <a:pt x="4127" y="909"/>
                  </a:lnTo>
                  <a:lnTo>
                    <a:pt x="4096" y="964"/>
                  </a:lnTo>
                  <a:lnTo>
                    <a:pt x="4061" y="1014"/>
                  </a:lnTo>
                  <a:lnTo>
                    <a:pt x="4025" y="1064"/>
                  </a:lnTo>
                  <a:lnTo>
                    <a:pt x="4006" y="1088"/>
                  </a:lnTo>
                  <a:lnTo>
                    <a:pt x="3996" y="1100"/>
                  </a:lnTo>
                  <a:lnTo>
                    <a:pt x="3991" y="1106"/>
                  </a:lnTo>
                  <a:lnTo>
                    <a:pt x="3988" y="1114"/>
                  </a:lnTo>
                  <a:lnTo>
                    <a:pt x="3950" y="1162"/>
                  </a:lnTo>
                  <a:lnTo>
                    <a:pt x="3911" y="1207"/>
                  </a:lnTo>
                  <a:lnTo>
                    <a:pt x="3870" y="1252"/>
                  </a:lnTo>
                  <a:lnTo>
                    <a:pt x="3828" y="1295"/>
                  </a:lnTo>
                  <a:lnTo>
                    <a:pt x="3786" y="1338"/>
                  </a:lnTo>
                  <a:lnTo>
                    <a:pt x="3781" y="1339"/>
                  </a:lnTo>
                  <a:lnTo>
                    <a:pt x="3778" y="1342"/>
                  </a:lnTo>
                  <a:lnTo>
                    <a:pt x="3773" y="1343"/>
                  </a:lnTo>
                  <a:lnTo>
                    <a:pt x="3768" y="1344"/>
                  </a:lnTo>
                  <a:lnTo>
                    <a:pt x="3755" y="1397"/>
                  </a:lnTo>
                  <a:lnTo>
                    <a:pt x="3748" y="1456"/>
                  </a:lnTo>
                  <a:lnTo>
                    <a:pt x="3743" y="1517"/>
                  </a:lnTo>
                  <a:lnTo>
                    <a:pt x="3744" y="1584"/>
                  </a:lnTo>
                  <a:lnTo>
                    <a:pt x="3744" y="1608"/>
                  </a:lnTo>
                  <a:lnTo>
                    <a:pt x="3799" y="1649"/>
                  </a:lnTo>
                  <a:lnTo>
                    <a:pt x="3858" y="1689"/>
                  </a:lnTo>
                  <a:lnTo>
                    <a:pt x="3859" y="1690"/>
                  </a:lnTo>
                  <a:lnTo>
                    <a:pt x="3862" y="1693"/>
                  </a:lnTo>
                  <a:lnTo>
                    <a:pt x="3864" y="1704"/>
                  </a:lnTo>
                  <a:lnTo>
                    <a:pt x="3902" y="1695"/>
                  </a:lnTo>
                  <a:lnTo>
                    <a:pt x="3944" y="1689"/>
                  </a:lnTo>
                  <a:lnTo>
                    <a:pt x="3986" y="1684"/>
                  </a:lnTo>
                  <a:lnTo>
                    <a:pt x="4032" y="1681"/>
                  </a:lnTo>
                  <a:lnTo>
                    <a:pt x="4056" y="1680"/>
                  </a:lnTo>
                  <a:lnTo>
                    <a:pt x="4057" y="1668"/>
                  </a:lnTo>
                  <a:lnTo>
                    <a:pt x="4060" y="1657"/>
                  </a:lnTo>
                  <a:lnTo>
                    <a:pt x="4064" y="1636"/>
                  </a:lnTo>
                  <a:lnTo>
                    <a:pt x="4068" y="1612"/>
                  </a:lnTo>
                  <a:lnTo>
                    <a:pt x="4073" y="1589"/>
                  </a:lnTo>
                  <a:lnTo>
                    <a:pt x="4073" y="1576"/>
                  </a:lnTo>
                  <a:lnTo>
                    <a:pt x="4074" y="1564"/>
                  </a:lnTo>
                  <a:lnTo>
                    <a:pt x="4076" y="1540"/>
                  </a:lnTo>
                  <a:lnTo>
                    <a:pt x="4078" y="1513"/>
                  </a:lnTo>
                  <a:lnTo>
                    <a:pt x="4080" y="1488"/>
                  </a:lnTo>
                  <a:lnTo>
                    <a:pt x="4080" y="1464"/>
                  </a:lnTo>
                  <a:lnTo>
                    <a:pt x="4091" y="1457"/>
                  </a:lnTo>
                  <a:lnTo>
                    <a:pt x="4103" y="1451"/>
                  </a:lnTo>
                  <a:lnTo>
                    <a:pt x="4114" y="1444"/>
                  </a:lnTo>
                  <a:lnTo>
                    <a:pt x="4126" y="1438"/>
                  </a:lnTo>
                  <a:lnTo>
                    <a:pt x="4146" y="1423"/>
                  </a:lnTo>
                  <a:lnTo>
                    <a:pt x="4168" y="1409"/>
                  </a:lnTo>
                  <a:lnTo>
                    <a:pt x="4187" y="1392"/>
                  </a:lnTo>
                  <a:lnTo>
                    <a:pt x="4206" y="1375"/>
                  </a:lnTo>
                  <a:lnTo>
                    <a:pt x="4214" y="1366"/>
                  </a:lnTo>
                  <a:lnTo>
                    <a:pt x="4224" y="1357"/>
                  </a:lnTo>
                  <a:lnTo>
                    <a:pt x="4232" y="1348"/>
                  </a:lnTo>
                  <a:lnTo>
                    <a:pt x="4242" y="1339"/>
                  </a:lnTo>
                  <a:lnTo>
                    <a:pt x="4243" y="1334"/>
                  </a:lnTo>
                  <a:lnTo>
                    <a:pt x="4246" y="1331"/>
                  </a:lnTo>
                  <a:lnTo>
                    <a:pt x="4246" y="1327"/>
                  </a:lnTo>
                  <a:lnTo>
                    <a:pt x="4247" y="1325"/>
                  </a:lnTo>
                  <a:lnTo>
                    <a:pt x="4248" y="1320"/>
                  </a:lnTo>
                  <a:lnTo>
                    <a:pt x="4278" y="1310"/>
                  </a:lnTo>
                  <a:lnTo>
                    <a:pt x="4292" y="1306"/>
                  </a:lnTo>
                  <a:lnTo>
                    <a:pt x="4300" y="1303"/>
                  </a:lnTo>
                  <a:lnTo>
                    <a:pt x="4301" y="1302"/>
                  </a:lnTo>
                  <a:lnTo>
                    <a:pt x="4303" y="1302"/>
                  </a:lnTo>
                  <a:lnTo>
                    <a:pt x="4308" y="1302"/>
                  </a:lnTo>
                  <a:lnTo>
                    <a:pt x="4310" y="1300"/>
                  </a:lnTo>
                  <a:lnTo>
                    <a:pt x="4312" y="1298"/>
                  </a:lnTo>
                  <a:lnTo>
                    <a:pt x="4314" y="1298"/>
                  </a:lnTo>
                  <a:lnTo>
                    <a:pt x="4321" y="1296"/>
                  </a:lnTo>
                  <a:lnTo>
                    <a:pt x="4336" y="1291"/>
                  </a:lnTo>
                  <a:lnTo>
                    <a:pt x="4364" y="1282"/>
                  </a:lnTo>
                  <a:lnTo>
                    <a:pt x="4391" y="1268"/>
                  </a:lnTo>
                  <a:lnTo>
                    <a:pt x="4417" y="1256"/>
                  </a:lnTo>
                  <a:lnTo>
                    <a:pt x="4429" y="1249"/>
                  </a:lnTo>
                  <a:lnTo>
                    <a:pt x="4432" y="1247"/>
                  </a:lnTo>
                  <a:lnTo>
                    <a:pt x="4433" y="1246"/>
                  </a:lnTo>
                  <a:lnTo>
                    <a:pt x="4435" y="1246"/>
                  </a:lnTo>
                  <a:lnTo>
                    <a:pt x="4442" y="1243"/>
                  </a:lnTo>
                  <a:lnTo>
                    <a:pt x="4454" y="1236"/>
                  </a:lnTo>
                  <a:lnTo>
                    <a:pt x="4457" y="1234"/>
                  </a:lnTo>
                  <a:lnTo>
                    <a:pt x="4458" y="1232"/>
                  </a:lnTo>
                  <a:lnTo>
                    <a:pt x="4460" y="1232"/>
                  </a:lnTo>
                  <a:lnTo>
                    <a:pt x="4468" y="1230"/>
                  </a:lnTo>
                  <a:lnTo>
                    <a:pt x="4476" y="1225"/>
                  </a:lnTo>
                  <a:lnTo>
                    <a:pt x="4488" y="1224"/>
                  </a:lnTo>
                  <a:lnTo>
                    <a:pt x="4580" y="1088"/>
                  </a:lnTo>
                  <a:lnTo>
                    <a:pt x="4678" y="958"/>
                  </a:lnTo>
                  <a:lnTo>
                    <a:pt x="4777" y="828"/>
                  </a:lnTo>
                  <a:lnTo>
                    <a:pt x="4879" y="702"/>
                  </a:lnTo>
                  <a:lnTo>
                    <a:pt x="4885" y="697"/>
                  </a:lnTo>
                  <a:lnTo>
                    <a:pt x="4896" y="696"/>
                  </a:lnTo>
                  <a:lnTo>
                    <a:pt x="4912" y="649"/>
                  </a:lnTo>
                  <a:lnTo>
                    <a:pt x="4931" y="605"/>
                  </a:lnTo>
                  <a:lnTo>
                    <a:pt x="4952" y="563"/>
                  </a:lnTo>
                  <a:lnTo>
                    <a:pt x="4978" y="525"/>
                  </a:lnTo>
                  <a:lnTo>
                    <a:pt x="5005" y="488"/>
                  </a:lnTo>
                  <a:lnTo>
                    <a:pt x="5035" y="456"/>
                  </a:lnTo>
                  <a:lnTo>
                    <a:pt x="5069" y="426"/>
                  </a:lnTo>
                  <a:lnTo>
                    <a:pt x="5106" y="399"/>
                  </a:lnTo>
                  <a:lnTo>
                    <a:pt x="5106" y="397"/>
                  </a:lnTo>
                  <a:lnTo>
                    <a:pt x="5106" y="396"/>
                  </a:lnTo>
                  <a:lnTo>
                    <a:pt x="5107" y="396"/>
                  </a:lnTo>
                  <a:lnTo>
                    <a:pt x="5110" y="393"/>
                  </a:lnTo>
                  <a:lnTo>
                    <a:pt x="5111" y="388"/>
                  </a:lnTo>
                  <a:lnTo>
                    <a:pt x="5112" y="384"/>
                  </a:lnTo>
                  <a:lnTo>
                    <a:pt x="5179" y="376"/>
                  </a:lnTo>
                  <a:lnTo>
                    <a:pt x="5250" y="369"/>
                  </a:lnTo>
                  <a:lnTo>
                    <a:pt x="5322" y="361"/>
                  </a:lnTo>
                  <a:lnTo>
                    <a:pt x="5398" y="354"/>
                  </a:lnTo>
                  <a:lnTo>
                    <a:pt x="5472" y="343"/>
                  </a:lnTo>
                  <a:lnTo>
                    <a:pt x="5550" y="333"/>
                  </a:lnTo>
                  <a:lnTo>
                    <a:pt x="5629" y="322"/>
                  </a:lnTo>
                  <a:lnTo>
                    <a:pt x="5712" y="313"/>
                  </a:lnTo>
                  <a:lnTo>
                    <a:pt x="5736" y="312"/>
                  </a:lnTo>
                  <a:lnTo>
                    <a:pt x="5818" y="390"/>
                  </a:lnTo>
                  <a:lnTo>
                    <a:pt x="5857" y="430"/>
                  </a:lnTo>
                  <a:lnTo>
                    <a:pt x="5897" y="474"/>
                  </a:lnTo>
                  <a:lnTo>
                    <a:pt x="5934" y="516"/>
                  </a:lnTo>
                  <a:lnTo>
                    <a:pt x="5971" y="560"/>
                  </a:lnTo>
                  <a:lnTo>
                    <a:pt x="6042" y="653"/>
                  </a:lnTo>
                  <a:lnTo>
                    <a:pt x="6046" y="661"/>
                  </a:lnTo>
                  <a:lnTo>
                    <a:pt x="6048" y="672"/>
                  </a:lnTo>
                  <a:lnTo>
                    <a:pt x="6095" y="690"/>
                  </a:lnTo>
                  <a:lnTo>
                    <a:pt x="6143" y="710"/>
                  </a:lnTo>
                  <a:lnTo>
                    <a:pt x="6188" y="731"/>
                  </a:lnTo>
                  <a:lnTo>
                    <a:pt x="6235" y="753"/>
                  </a:lnTo>
                  <a:lnTo>
                    <a:pt x="6236" y="755"/>
                  </a:lnTo>
                  <a:lnTo>
                    <a:pt x="6239" y="758"/>
                  </a:lnTo>
                  <a:lnTo>
                    <a:pt x="6239" y="762"/>
                  </a:lnTo>
                  <a:lnTo>
                    <a:pt x="6240" y="768"/>
                  </a:lnTo>
                  <a:lnTo>
                    <a:pt x="6289" y="779"/>
                  </a:lnTo>
                  <a:lnTo>
                    <a:pt x="6340" y="792"/>
                  </a:lnTo>
                  <a:lnTo>
                    <a:pt x="6438" y="819"/>
                  </a:lnTo>
                  <a:lnTo>
                    <a:pt x="6485" y="834"/>
                  </a:lnTo>
                  <a:lnTo>
                    <a:pt x="6533" y="851"/>
                  </a:lnTo>
                  <a:lnTo>
                    <a:pt x="6625" y="885"/>
                  </a:lnTo>
                  <a:lnTo>
                    <a:pt x="6668" y="902"/>
                  </a:lnTo>
                  <a:lnTo>
                    <a:pt x="6713" y="921"/>
                  </a:lnTo>
                  <a:lnTo>
                    <a:pt x="6799" y="961"/>
                  </a:lnTo>
                  <a:lnTo>
                    <a:pt x="6840" y="982"/>
                  </a:lnTo>
                  <a:lnTo>
                    <a:pt x="6882" y="1004"/>
                  </a:lnTo>
                  <a:lnTo>
                    <a:pt x="6964" y="1051"/>
                  </a:lnTo>
                  <a:lnTo>
                    <a:pt x="6972" y="1055"/>
                  </a:lnTo>
                  <a:lnTo>
                    <a:pt x="6984" y="1056"/>
                  </a:lnTo>
                  <a:lnTo>
                    <a:pt x="6985" y="1064"/>
                  </a:lnTo>
                  <a:lnTo>
                    <a:pt x="6989" y="1074"/>
                  </a:lnTo>
                  <a:lnTo>
                    <a:pt x="6992" y="1082"/>
                  </a:lnTo>
                  <a:lnTo>
                    <a:pt x="6998" y="1091"/>
                  </a:lnTo>
                  <a:lnTo>
                    <a:pt x="7003" y="1097"/>
                  </a:lnTo>
                  <a:lnTo>
                    <a:pt x="7010" y="1103"/>
                  </a:lnTo>
                  <a:lnTo>
                    <a:pt x="7018" y="1108"/>
                  </a:lnTo>
                  <a:lnTo>
                    <a:pt x="7027" y="1114"/>
                  </a:lnTo>
                  <a:lnTo>
                    <a:pt x="7028" y="1115"/>
                  </a:lnTo>
                  <a:lnTo>
                    <a:pt x="7031" y="1118"/>
                  </a:lnTo>
                  <a:lnTo>
                    <a:pt x="7031" y="1122"/>
                  </a:lnTo>
                  <a:lnTo>
                    <a:pt x="7032" y="1128"/>
                  </a:lnTo>
                  <a:lnTo>
                    <a:pt x="7084" y="1144"/>
                  </a:lnTo>
                  <a:lnTo>
                    <a:pt x="7135" y="1162"/>
                  </a:lnTo>
                  <a:lnTo>
                    <a:pt x="7184" y="1182"/>
                  </a:lnTo>
                  <a:lnTo>
                    <a:pt x="7231" y="1205"/>
                  </a:lnTo>
                  <a:lnTo>
                    <a:pt x="7276" y="1228"/>
                  </a:lnTo>
                  <a:lnTo>
                    <a:pt x="7318" y="1255"/>
                  </a:lnTo>
                  <a:lnTo>
                    <a:pt x="7357" y="1283"/>
                  </a:lnTo>
                  <a:lnTo>
                    <a:pt x="7397" y="1314"/>
                  </a:lnTo>
                  <a:lnTo>
                    <a:pt x="7405" y="1318"/>
                  </a:lnTo>
                  <a:lnTo>
                    <a:pt x="7416" y="1320"/>
                  </a:lnTo>
                  <a:lnTo>
                    <a:pt x="7457" y="1321"/>
                  </a:lnTo>
                  <a:lnTo>
                    <a:pt x="7476" y="1321"/>
                  </a:lnTo>
                  <a:lnTo>
                    <a:pt x="7486" y="1321"/>
                  </a:lnTo>
                  <a:lnTo>
                    <a:pt x="7490" y="1321"/>
                  </a:lnTo>
                  <a:lnTo>
                    <a:pt x="7493" y="1321"/>
                  </a:lnTo>
                  <a:lnTo>
                    <a:pt x="7496" y="1322"/>
                  </a:lnTo>
                  <a:lnTo>
                    <a:pt x="7535" y="1321"/>
                  </a:lnTo>
                  <a:lnTo>
                    <a:pt x="7572" y="1319"/>
                  </a:lnTo>
                  <a:lnTo>
                    <a:pt x="7606" y="1313"/>
                  </a:lnTo>
                  <a:lnTo>
                    <a:pt x="7638" y="1306"/>
                  </a:lnTo>
                  <a:lnTo>
                    <a:pt x="7669" y="1297"/>
                  </a:lnTo>
                  <a:lnTo>
                    <a:pt x="7684" y="1291"/>
                  </a:lnTo>
                  <a:lnTo>
                    <a:pt x="7699" y="1286"/>
                  </a:lnTo>
                  <a:lnTo>
                    <a:pt x="7702" y="1285"/>
                  </a:lnTo>
                  <a:lnTo>
                    <a:pt x="7702" y="1282"/>
                  </a:lnTo>
                  <a:lnTo>
                    <a:pt x="7703" y="1279"/>
                  </a:lnTo>
                  <a:lnTo>
                    <a:pt x="7703" y="1276"/>
                  </a:lnTo>
                  <a:lnTo>
                    <a:pt x="7703" y="1273"/>
                  </a:lnTo>
                  <a:lnTo>
                    <a:pt x="7703" y="1272"/>
                  </a:lnTo>
                  <a:lnTo>
                    <a:pt x="7704" y="1272"/>
                  </a:lnTo>
                  <a:lnTo>
                    <a:pt x="7693" y="1270"/>
                  </a:lnTo>
                  <a:lnTo>
                    <a:pt x="7688" y="1267"/>
                  </a:lnTo>
                  <a:lnTo>
                    <a:pt x="7686" y="1266"/>
                  </a:lnTo>
                  <a:lnTo>
                    <a:pt x="7682" y="1261"/>
                  </a:lnTo>
                  <a:lnTo>
                    <a:pt x="7681" y="1258"/>
                  </a:lnTo>
                  <a:lnTo>
                    <a:pt x="7680" y="1248"/>
                  </a:lnTo>
                  <a:lnTo>
                    <a:pt x="7656" y="1248"/>
                  </a:lnTo>
                  <a:lnTo>
                    <a:pt x="7416" y="1248"/>
                  </a:lnTo>
                  <a:lnTo>
                    <a:pt x="7414" y="1237"/>
                  </a:lnTo>
                  <a:lnTo>
                    <a:pt x="7411" y="1234"/>
                  </a:lnTo>
                  <a:lnTo>
                    <a:pt x="7410" y="1232"/>
                  </a:lnTo>
                  <a:lnTo>
                    <a:pt x="7260" y="1140"/>
                  </a:lnTo>
                  <a:lnTo>
                    <a:pt x="7183" y="1096"/>
                  </a:lnTo>
                  <a:lnTo>
                    <a:pt x="7106" y="1054"/>
                  </a:lnTo>
                  <a:lnTo>
                    <a:pt x="6948" y="971"/>
                  </a:lnTo>
                  <a:lnTo>
                    <a:pt x="6866" y="931"/>
                  </a:lnTo>
                  <a:lnTo>
                    <a:pt x="6786" y="894"/>
                  </a:lnTo>
                  <a:lnTo>
                    <a:pt x="6702" y="855"/>
                  </a:lnTo>
                  <a:lnTo>
                    <a:pt x="6619" y="819"/>
                  </a:lnTo>
                  <a:lnTo>
                    <a:pt x="6534" y="783"/>
                  </a:lnTo>
                  <a:lnTo>
                    <a:pt x="6449" y="750"/>
                  </a:lnTo>
                  <a:lnTo>
                    <a:pt x="6274" y="684"/>
                  </a:lnTo>
                  <a:lnTo>
                    <a:pt x="6185" y="653"/>
                  </a:lnTo>
                  <a:lnTo>
                    <a:pt x="6096" y="624"/>
                  </a:lnTo>
                  <a:lnTo>
                    <a:pt x="6090" y="623"/>
                  </a:lnTo>
                  <a:lnTo>
                    <a:pt x="6086" y="623"/>
                  </a:lnTo>
                  <a:lnTo>
                    <a:pt x="6083" y="620"/>
                  </a:lnTo>
                  <a:lnTo>
                    <a:pt x="6082" y="619"/>
                  </a:lnTo>
                  <a:lnTo>
                    <a:pt x="6071" y="596"/>
                  </a:lnTo>
                  <a:lnTo>
                    <a:pt x="6062" y="575"/>
                  </a:lnTo>
                  <a:lnTo>
                    <a:pt x="6054" y="551"/>
                  </a:lnTo>
                  <a:lnTo>
                    <a:pt x="6048" y="528"/>
                  </a:lnTo>
                  <a:lnTo>
                    <a:pt x="6037" y="525"/>
                  </a:lnTo>
                  <a:lnTo>
                    <a:pt x="6034" y="523"/>
                  </a:lnTo>
                  <a:lnTo>
                    <a:pt x="6032" y="522"/>
                  </a:lnTo>
                  <a:lnTo>
                    <a:pt x="5990" y="465"/>
                  </a:lnTo>
                  <a:lnTo>
                    <a:pt x="5947" y="411"/>
                  </a:lnTo>
                  <a:lnTo>
                    <a:pt x="5900" y="360"/>
                  </a:lnTo>
                  <a:lnTo>
                    <a:pt x="5854" y="313"/>
                  </a:lnTo>
                  <a:lnTo>
                    <a:pt x="5802" y="266"/>
                  </a:lnTo>
                  <a:lnTo>
                    <a:pt x="5750" y="223"/>
                  </a:lnTo>
                  <a:lnTo>
                    <a:pt x="5696" y="181"/>
                  </a:lnTo>
                  <a:lnTo>
                    <a:pt x="5640" y="144"/>
                  </a:lnTo>
                  <a:lnTo>
                    <a:pt x="5638" y="132"/>
                  </a:lnTo>
                  <a:lnTo>
                    <a:pt x="5634" y="123"/>
                  </a:lnTo>
                  <a:lnTo>
                    <a:pt x="5616" y="100"/>
                  </a:lnTo>
                  <a:lnTo>
                    <a:pt x="5598" y="81"/>
                  </a:lnTo>
                  <a:lnTo>
                    <a:pt x="5578" y="62"/>
                  </a:lnTo>
                  <a:lnTo>
                    <a:pt x="5556" y="46"/>
                  </a:lnTo>
                  <a:lnTo>
                    <a:pt x="5531" y="31"/>
                  </a:lnTo>
                  <a:lnTo>
                    <a:pt x="5504" y="19"/>
                  </a:lnTo>
                  <a:lnTo>
                    <a:pt x="5477" y="8"/>
                  </a:lnTo>
                  <a:lnTo>
                    <a:pt x="5448" y="0"/>
                  </a:lnTo>
                  <a:lnTo>
                    <a:pt x="5436" y="0"/>
                  </a:lnTo>
                  <a:lnTo>
                    <a:pt x="5454" y="24"/>
                  </a:lnTo>
                  <a:lnTo>
                    <a:pt x="5472" y="50"/>
                  </a:lnTo>
                  <a:lnTo>
                    <a:pt x="5489" y="76"/>
                  </a:lnTo>
                  <a:lnTo>
                    <a:pt x="5507" y="105"/>
                  </a:lnTo>
                  <a:lnTo>
                    <a:pt x="5521" y="134"/>
                  </a:lnTo>
                  <a:lnTo>
                    <a:pt x="5537" y="165"/>
                  </a:lnTo>
                  <a:lnTo>
                    <a:pt x="5551" y="198"/>
                  </a:lnTo>
                  <a:lnTo>
                    <a:pt x="5566" y="232"/>
                  </a:lnTo>
                  <a:lnTo>
                    <a:pt x="5568" y="240"/>
                  </a:lnTo>
                  <a:lnTo>
                    <a:pt x="5544" y="242"/>
                  </a:lnTo>
                  <a:lnTo>
                    <a:pt x="5424" y="262"/>
                  </a:lnTo>
                  <a:lnTo>
                    <a:pt x="5363" y="272"/>
                  </a:lnTo>
                  <a:lnTo>
                    <a:pt x="5303" y="283"/>
                  </a:lnTo>
                  <a:lnTo>
                    <a:pt x="5240" y="291"/>
                  </a:lnTo>
                  <a:lnTo>
                    <a:pt x="5179" y="301"/>
                  </a:lnTo>
                  <a:lnTo>
                    <a:pt x="5054" y="319"/>
                  </a:lnTo>
                  <a:lnTo>
                    <a:pt x="4990" y="326"/>
                  </a:lnTo>
                  <a:lnTo>
                    <a:pt x="4973" y="327"/>
                  </a:lnTo>
                  <a:lnTo>
                    <a:pt x="4957" y="330"/>
                  </a:lnTo>
                  <a:lnTo>
                    <a:pt x="4926" y="334"/>
                  </a:lnTo>
                  <a:lnTo>
                    <a:pt x="4796" y="350"/>
                  </a:lnTo>
                  <a:lnTo>
                    <a:pt x="4664" y="363"/>
                  </a:lnTo>
                  <a:lnTo>
                    <a:pt x="4597" y="369"/>
                  </a:lnTo>
                  <a:lnTo>
                    <a:pt x="4531" y="376"/>
                  </a:lnTo>
                  <a:lnTo>
                    <a:pt x="4394" y="387"/>
                  </a:lnTo>
                  <a:lnTo>
                    <a:pt x="4256" y="397"/>
                  </a:lnTo>
                  <a:lnTo>
                    <a:pt x="4220" y="398"/>
                  </a:lnTo>
                  <a:lnTo>
                    <a:pt x="4186" y="400"/>
                  </a:lnTo>
                  <a:lnTo>
                    <a:pt x="4116" y="405"/>
                  </a:lnTo>
                  <a:lnTo>
                    <a:pt x="3974" y="414"/>
                  </a:lnTo>
                  <a:lnTo>
                    <a:pt x="3901" y="416"/>
                  </a:lnTo>
                  <a:lnTo>
                    <a:pt x="3829" y="420"/>
                  </a:lnTo>
                  <a:lnTo>
                    <a:pt x="3683" y="424"/>
                  </a:lnTo>
                  <a:lnTo>
                    <a:pt x="3534" y="428"/>
                  </a:lnTo>
                  <a:lnTo>
                    <a:pt x="3496" y="428"/>
                  </a:lnTo>
                  <a:lnTo>
                    <a:pt x="3476" y="428"/>
                  </a:lnTo>
                  <a:lnTo>
                    <a:pt x="3458" y="429"/>
                  </a:lnTo>
                  <a:lnTo>
                    <a:pt x="3384" y="432"/>
                  </a:lnTo>
                  <a:lnTo>
                    <a:pt x="3383" y="437"/>
                  </a:lnTo>
                  <a:lnTo>
                    <a:pt x="3383" y="441"/>
                  </a:lnTo>
                  <a:lnTo>
                    <a:pt x="3380" y="444"/>
                  </a:lnTo>
                  <a:lnTo>
                    <a:pt x="3379" y="444"/>
                  </a:lnTo>
                  <a:lnTo>
                    <a:pt x="3379" y="445"/>
                  </a:lnTo>
                  <a:lnTo>
                    <a:pt x="3379" y="447"/>
                  </a:lnTo>
                  <a:lnTo>
                    <a:pt x="3353" y="461"/>
                  </a:lnTo>
                  <a:lnTo>
                    <a:pt x="3326" y="470"/>
                  </a:lnTo>
                  <a:lnTo>
                    <a:pt x="3300" y="476"/>
                  </a:lnTo>
                  <a:lnTo>
                    <a:pt x="3293" y="476"/>
                  </a:lnTo>
                  <a:lnTo>
                    <a:pt x="3289" y="476"/>
                  </a:lnTo>
                  <a:lnTo>
                    <a:pt x="3287" y="477"/>
                  </a:lnTo>
                  <a:lnTo>
                    <a:pt x="3275" y="480"/>
                  </a:lnTo>
                  <a:lnTo>
                    <a:pt x="3260" y="479"/>
                  </a:lnTo>
                  <a:lnTo>
                    <a:pt x="3247" y="479"/>
                  </a:lnTo>
                  <a:lnTo>
                    <a:pt x="3221" y="475"/>
                  </a:lnTo>
                  <a:lnTo>
                    <a:pt x="3194" y="467"/>
                  </a:lnTo>
                  <a:lnTo>
                    <a:pt x="3168" y="456"/>
                  </a:lnTo>
                  <a:lnTo>
                    <a:pt x="3167" y="450"/>
                  </a:lnTo>
                  <a:lnTo>
                    <a:pt x="3167" y="446"/>
                  </a:lnTo>
                  <a:lnTo>
                    <a:pt x="3164" y="443"/>
                  </a:lnTo>
                  <a:lnTo>
                    <a:pt x="3163" y="441"/>
                  </a:lnTo>
                  <a:lnTo>
                    <a:pt x="3115" y="417"/>
                  </a:lnTo>
                  <a:lnTo>
                    <a:pt x="3067" y="397"/>
                  </a:lnTo>
                  <a:lnTo>
                    <a:pt x="3017" y="379"/>
                  </a:lnTo>
                  <a:lnTo>
                    <a:pt x="2966" y="363"/>
                  </a:lnTo>
                  <a:lnTo>
                    <a:pt x="2914" y="348"/>
                  </a:lnTo>
                  <a:lnTo>
                    <a:pt x="2861" y="337"/>
                  </a:lnTo>
                  <a:lnTo>
                    <a:pt x="2806" y="326"/>
                  </a:lnTo>
                  <a:lnTo>
                    <a:pt x="2750" y="320"/>
                  </a:lnTo>
                  <a:lnTo>
                    <a:pt x="2692" y="314"/>
                  </a:lnTo>
                  <a:lnTo>
                    <a:pt x="2633" y="310"/>
                  </a:lnTo>
                  <a:lnTo>
                    <a:pt x="2573" y="309"/>
                  </a:lnTo>
                  <a:lnTo>
                    <a:pt x="2513" y="310"/>
                  </a:lnTo>
                  <a:lnTo>
                    <a:pt x="2449" y="312"/>
                  </a:lnTo>
                  <a:lnTo>
                    <a:pt x="2386" y="318"/>
                  </a:lnTo>
                  <a:lnTo>
                    <a:pt x="2321" y="325"/>
                  </a:lnTo>
                  <a:lnTo>
                    <a:pt x="2256" y="336"/>
                  </a:lnTo>
                  <a:lnTo>
                    <a:pt x="2255" y="340"/>
                  </a:lnTo>
                  <a:lnTo>
                    <a:pt x="2255" y="344"/>
                  </a:lnTo>
                  <a:lnTo>
                    <a:pt x="2254" y="346"/>
                  </a:lnTo>
                  <a:lnTo>
                    <a:pt x="2254" y="349"/>
                  </a:lnTo>
                  <a:lnTo>
                    <a:pt x="2190" y="363"/>
                  </a:lnTo>
                  <a:lnTo>
                    <a:pt x="2131" y="381"/>
                  </a:lnTo>
                  <a:lnTo>
                    <a:pt x="2074" y="399"/>
                  </a:lnTo>
                  <a:lnTo>
                    <a:pt x="2020" y="422"/>
                  </a:lnTo>
                  <a:lnTo>
                    <a:pt x="1966" y="445"/>
                  </a:lnTo>
                  <a:lnTo>
                    <a:pt x="1916" y="470"/>
                  </a:lnTo>
                  <a:lnTo>
                    <a:pt x="1868" y="498"/>
                  </a:lnTo>
                  <a:lnTo>
                    <a:pt x="1824" y="528"/>
                  </a:lnTo>
                  <a:lnTo>
                    <a:pt x="1800" y="529"/>
                  </a:lnTo>
                  <a:lnTo>
                    <a:pt x="1741" y="533"/>
                  </a:lnTo>
                  <a:lnTo>
                    <a:pt x="1687" y="541"/>
                  </a:lnTo>
                  <a:lnTo>
                    <a:pt x="1636" y="553"/>
                  </a:lnTo>
                  <a:lnTo>
                    <a:pt x="1612" y="560"/>
                  </a:lnTo>
                  <a:lnTo>
                    <a:pt x="1590" y="570"/>
                  </a:lnTo>
                  <a:lnTo>
                    <a:pt x="1546" y="589"/>
                  </a:lnTo>
                  <a:lnTo>
                    <a:pt x="1525" y="600"/>
                  </a:lnTo>
                  <a:lnTo>
                    <a:pt x="1507" y="613"/>
                  </a:lnTo>
                  <a:lnTo>
                    <a:pt x="1488" y="625"/>
                  </a:lnTo>
                  <a:lnTo>
                    <a:pt x="1471" y="639"/>
                  </a:lnTo>
                  <a:lnTo>
                    <a:pt x="1440" y="672"/>
                  </a:lnTo>
                  <a:lnTo>
                    <a:pt x="1416" y="669"/>
                  </a:lnTo>
                  <a:lnTo>
                    <a:pt x="1364" y="660"/>
                  </a:lnTo>
                  <a:lnTo>
                    <a:pt x="1313" y="653"/>
                  </a:lnTo>
                  <a:lnTo>
                    <a:pt x="1207" y="639"/>
                  </a:lnTo>
                  <a:lnTo>
                    <a:pt x="1152" y="633"/>
                  </a:lnTo>
                  <a:lnTo>
                    <a:pt x="1097" y="630"/>
                  </a:lnTo>
                  <a:lnTo>
                    <a:pt x="984" y="624"/>
                  </a:lnTo>
                  <a:lnTo>
                    <a:pt x="983" y="629"/>
                  </a:lnTo>
                  <a:lnTo>
                    <a:pt x="983" y="632"/>
                  </a:lnTo>
                  <a:lnTo>
                    <a:pt x="980" y="637"/>
                  </a:lnTo>
                  <a:lnTo>
                    <a:pt x="930" y="651"/>
                  </a:lnTo>
                  <a:lnTo>
                    <a:pt x="880" y="666"/>
                  </a:lnTo>
                  <a:lnTo>
                    <a:pt x="828" y="678"/>
                  </a:lnTo>
                  <a:lnTo>
                    <a:pt x="775" y="690"/>
                  </a:lnTo>
                  <a:lnTo>
                    <a:pt x="720" y="699"/>
                  </a:lnTo>
                  <a:lnTo>
                    <a:pt x="665" y="708"/>
                  </a:lnTo>
                  <a:lnTo>
                    <a:pt x="636" y="710"/>
                  </a:lnTo>
                  <a:lnTo>
                    <a:pt x="622" y="711"/>
                  </a:lnTo>
                  <a:lnTo>
                    <a:pt x="608" y="714"/>
                  </a:lnTo>
                  <a:lnTo>
                    <a:pt x="580" y="716"/>
                  </a:lnTo>
                  <a:lnTo>
                    <a:pt x="565" y="717"/>
                  </a:lnTo>
                  <a:lnTo>
                    <a:pt x="552" y="720"/>
                  </a:lnTo>
                  <a:lnTo>
                    <a:pt x="551" y="725"/>
                  </a:lnTo>
                  <a:lnTo>
                    <a:pt x="550" y="729"/>
                  </a:lnTo>
                  <a:lnTo>
                    <a:pt x="547" y="733"/>
                  </a:lnTo>
                  <a:lnTo>
                    <a:pt x="546" y="733"/>
                  </a:lnTo>
                  <a:lnTo>
                    <a:pt x="546" y="734"/>
                  </a:lnTo>
                  <a:lnTo>
                    <a:pt x="546" y="737"/>
                  </a:lnTo>
                  <a:lnTo>
                    <a:pt x="518" y="758"/>
                  </a:lnTo>
                  <a:lnTo>
                    <a:pt x="492" y="780"/>
                  </a:lnTo>
                  <a:lnTo>
                    <a:pt x="463" y="799"/>
                  </a:lnTo>
                  <a:lnTo>
                    <a:pt x="449" y="809"/>
                  </a:lnTo>
                  <a:lnTo>
                    <a:pt x="442" y="813"/>
                  </a:lnTo>
                  <a:lnTo>
                    <a:pt x="438" y="816"/>
                  </a:lnTo>
                  <a:lnTo>
                    <a:pt x="436" y="819"/>
                  </a:lnTo>
                  <a:lnTo>
                    <a:pt x="431" y="821"/>
                  </a:lnTo>
                  <a:lnTo>
                    <a:pt x="427" y="823"/>
                  </a:lnTo>
                  <a:lnTo>
                    <a:pt x="420" y="828"/>
                  </a:lnTo>
                  <a:lnTo>
                    <a:pt x="406" y="837"/>
                  </a:lnTo>
                  <a:lnTo>
                    <a:pt x="401" y="839"/>
                  </a:lnTo>
                  <a:lnTo>
                    <a:pt x="397" y="841"/>
                  </a:lnTo>
                  <a:lnTo>
                    <a:pt x="390" y="846"/>
                  </a:lnTo>
                  <a:lnTo>
                    <a:pt x="376" y="855"/>
                  </a:lnTo>
                  <a:lnTo>
                    <a:pt x="359" y="863"/>
                  </a:lnTo>
                  <a:lnTo>
                    <a:pt x="354" y="864"/>
                  </a:lnTo>
                  <a:lnTo>
                    <a:pt x="350" y="866"/>
                  </a:lnTo>
                  <a:lnTo>
                    <a:pt x="343" y="871"/>
                  </a:lnTo>
                  <a:lnTo>
                    <a:pt x="312" y="888"/>
                  </a:lnTo>
                  <a:lnTo>
                    <a:pt x="311" y="893"/>
                  </a:lnTo>
                  <a:lnTo>
                    <a:pt x="310" y="895"/>
                  </a:lnTo>
                  <a:lnTo>
                    <a:pt x="310" y="899"/>
                  </a:lnTo>
                  <a:lnTo>
                    <a:pt x="306" y="908"/>
                  </a:lnTo>
                  <a:lnTo>
                    <a:pt x="256" y="978"/>
                  </a:lnTo>
                  <a:lnTo>
                    <a:pt x="209" y="1048"/>
                  </a:lnTo>
                  <a:lnTo>
                    <a:pt x="166" y="1117"/>
                  </a:lnTo>
                  <a:lnTo>
                    <a:pt x="126" y="1187"/>
                  </a:lnTo>
                  <a:lnTo>
                    <a:pt x="89" y="1255"/>
                  </a:lnTo>
                  <a:lnTo>
                    <a:pt x="56" y="1325"/>
                  </a:lnTo>
                  <a:lnTo>
                    <a:pt x="26" y="1394"/>
                  </a:lnTo>
                  <a:lnTo>
                    <a:pt x="0" y="1464"/>
                  </a:lnTo>
                  <a:lnTo>
                    <a:pt x="6" y="1474"/>
                  </a:lnTo>
                  <a:lnTo>
                    <a:pt x="13" y="1485"/>
                  </a:lnTo>
                  <a:lnTo>
                    <a:pt x="16" y="1488"/>
                  </a:lnTo>
                  <a:lnTo>
                    <a:pt x="19" y="1493"/>
                  </a:lnTo>
                  <a:lnTo>
                    <a:pt x="26" y="1503"/>
                  </a:lnTo>
                  <a:lnTo>
                    <a:pt x="38" y="1516"/>
                  </a:lnTo>
                  <a:lnTo>
                    <a:pt x="50" y="1525"/>
                  </a:lnTo>
                  <a:lnTo>
                    <a:pt x="55" y="1528"/>
                  </a:lnTo>
                  <a:lnTo>
                    <a:pt x="58" y="1528"/>
                  </a:lnTo>
                  <a:lnTo>
                    <a:pt x="59" y="1528"/>
                  </a:lnTo>
                  <a:lnTo>
                    <a:pt x="61" y="1529"/>
                  </a:lnTo>
                  <a:lnTo>
                    <a:pt x="66" y="1529"/>
                  </a:lnTo>
                  <a:lnTo>
                    <a:pt x="68" y="1528"/>
                  </a:lnTo>
                  <a:lnTo>
                    <a:pt x="72" y="1528"/>
                  </a:lnTo>
                  <a:lnTo>
                    <a:pt x="73" y="1525"/>
                  </a:lnTo>
                  <a:lnTo>
                    <a:pt x="76" y="1524"/>
                  </a:lnTo>
                  <a:lnTo>
                    <a:pt x="80" y="1519"/>
                  </a:lnTo>
                  <a:lnTo>
                    <a:pt x="83" y="1512"/>
                  </a:lnTo>
                  <a:lnTo>
                    <a:pt x="88" y="1504"/>
                  </a:lnTo>
                  <a:lnTo>
                    <a:pt x="88" y="1498"/>
                  </a:lnTo>
                  <a:lnTo>
                    <a:pt x="89" y="1493"/>
                  </a:lnTo>
                  <a:lnTo>
                    <a:pt x="91" y="1480"/>
                  </a:lnTo>
                  <a:lnTo>
                    <a:pt x="92" y="1465"/>
                  </a:lnTo>
                  <a:lnTo>
                    <a:pt x="95" y="1450"/>
                  </a:lnTo>
                  <a:lnTo>
                    <a:pt x="95" y="1432"/>
                  </a:lnTo>
                  <a:lnTo>
                    <a:pt x="96" y="1412"/>
                  </a:lnTo>
                  <a:lnTo>
                    <a:pt x="96" y="1391"/>
                  </a:lnTo>
                  <a:lnTo>
                    <a:pt x="96" y="1368"/>
                  </a:lnTo>
                  <a:lnTo>
                    <a:pt x="96" y="1344"/>
                  </a:lnTo>
                  <a:lnTo>
                    <a:pt x="109" y="1327"/>
                  </a:lnTo>
                  <a:lnTo>
                    <a:pt x="124" y="1312"/>
                  </a:lnTo>
                  <a:lnTo>
                    <a:pt x="136" y="1294"/>
                  </a:lnTo>
                  <a:lnTo>
                    <a:pt x="149" y="1277"/>
                  </a:lnTo>
                  <a:lnTo>
                    <a:pt x="158" y="1258"/>
                  </a:lnTo>
                  <a:lnTo>
                    <a:pt x="169" y="1238"/>
                  </a:lnTo>
                  <a:lnTo>
                    <a:pt x="179" y="1218"/>
                  </a:lnTo>
                  <a:lnTo>
                    <a:pt x="188" y="1199"/>
                  </a:lnTo>
                  <a:lnTo>
                    <a:pt x="191" y="1187"/>
                  </a:lnTo>
                  <a:lnTo>
                    <a:pt x="191" y="1181"/>
                  </a:lnTo>
                  <a:lnTo>
                    <a:pt x="192" y="1176"/>
                  </a:lnTo>
                  <a:lnTo>
                    <a:pt x="226" y="1141"/>
                  </a:lnTo>
                  <a:lnTo>
                    <a:pt x="242" y="1123"/>
                  </a:lnTo>
                  <a:lnTo>
                    <a:pt x="260" y="1106"/>
                  </a:lnTo>
                  <a:lnTo>
                    <a:pt x="293" y="1070"/>
                  </a:lnTo>
                  <a:lnTo>
                    <a:pt x="326" y="1036"/>
                  </a:lnTo>
                  <a:lnTo>
                    <a:pt x="358" y="997"/>
                  </a:lnTo>
                  <a:lnTo>
                    <a:pt x="389" y="960"/>
                  </a:lnTo>
                  <a:lnTo>
                    <a:pt x="419" y="921"/>
                  </a:lnTo>
                  <a:lnTo>
                    <a:pt x="450" y="883"/>
                  </a:lnTo>
                  <a:lnTo>
                    <a:pt x="451" y="878"/>
                  </a:lnTo>
                  <a:lnTo>
                    <a:pt x="454" y="875"/>
                  </a:lnTo>
                  <a:lnTo>
                    <a:pt x="454" y="871"/>
                  </a:lnTo>
                  <a:lnTo>
                    <a:pt x="455" y="869"/>
                  </a:lnTo>
                  <a:lnTo>
                    <a:pt x="456" y="864"/>
                  </a:lnTo>
                  <a:lnTo>
                    <a:pt x="547" y="822"/>
                  </a:lnTo>
                  <a:lnTo>
                    <a:pt x="644" y="781"/>
                  </a:lnTo>
                  <a:lnTo>
                    <a:pt x="647" y="776"/>
                  </a:lnTo>
                  <a:lnTo>
                    <a:pt x="647" y="773"/>
                  </a:lnTo>
                  <a:lnTo>
                    <a:pt x="648" y="768"/>
                  </a:lnTo>
                  <a:lnTo>
                    <a:pt x="742" y="749"/>
                  </a:lnTo>
                  <a:lnTo>
                    <a:pt x="838" y="733"/>
                  </a:lnTo>
                  <a:lnTo>
                    <a:pt x="935" y="721"/>
                  </a:lnTo>
                  <a:lnTo>
                    <a:pt x="1034" y="714"/>
                  </a:lnTo>
                  <a:lnTo>
                    <a:pt x="1133" y="709"/>
                  </a:lnTo>
                  <a:lnTo>
                    <a:pt x="1234" y="709"/>
                  </a:lnTo>
                  <a:lnTo>
                    <a:pt x="1336" y="711"/>
                  </a:lnTo>
                  <a:lnTo>
                    <a:pt x="1440" y="719"/>
                  </a:lnTo>
                  <a:lnTo>
                    <a:pt x="1464" y="720"/>
                  </a:lnTo>
                  <a:lnTo>
                    <a:pt x="1483" y="699"/>
                  </a:lnTo>
                  <a:lnTo>
                    <a:pt x="1506" y="683"/>
                  </a:lnTo>
                  <a:lnTo>
                    <a:pt x="1529" y="666"/>
                  </a:lnTo>
                  <a:lnTo>
                    <a:pt x="1555" y="653"/>
                  </a:lnTo>
                  <a:lnTo>
                    <a:pt x="1582" y="639"/>
                  </a:lnTo>
                  <a:lnTo>
                    <a:pt x="1612" y="629"/>
                  </a:lnTo>
                  <a:lnTo>
                    <a:pt x="1643" y="619"/>
                  </a:lnTo>
                  <a:lnTo>
                    <a:pt x="1678" y="612"/>
                  </a:lnTo>
                  <a:lnTo>
                    <a:pt x="1678" y="611"/>
                  </a:lnTo>
                  <a:lnTo>
                    <a:pt x="1679" y="608"/>
                  </a:lnTo>
                  <a:lnTo>
                    <a:pt x="1679" y="605"/>
                  </a:lnTo>
                  <a:lnTo>
                    <a:pt x="1680" y="600"/>
                  </a:lnTo>
                  <a:lnTo>
                    <a:pt x="1776" y="600"/>
                  </a:lnTo>
                  <a:lnTo>
                    <a:pt x="1800" y="600"/>
                  </a:lnTo>
                  <a:lnTo>
                    <a:pt x="1849" y="571"/>
                  </a:lnTo>
                  <a:lnTo>
                    <a:pt x="1902" y="546"/>
                  </a:lnTo>
                  <a:lnTo>
                    <a:pt x="1956" y="521"/>
                  </a:lnTo>
                  <a:lnTo>
                    <a:pt x="2012" y="498"/>
                  </a:lnTo>
                  <a:lnTo>
                    <a:pt x="2069" y="475"/>
                  </a:lnTo>
                  <a:lnTo>
                    <a:pt x="2129" y="456"/>
                  </a:lnTo>
                  <a:lnTo>
                    <a:pt x="2190" y="437"/>
                  </a:lnTo>
                  <a:lnTo>
                    <a:pt x="2254" y="421"/>
                  </a:lnTo>
                  <a:lnTo>
                    <a:pt x="2254" y="418"/>
                  </a:lnTo>
                  <a:lnTo>
                    <a:pt x="2255" y="416"/>
                  </a:lnTo>
                  <a:lnTo>
                    <a:pt x="2255" y="412"/>
                  </a:lnTo>
                  <a:lnTo>
                    <a:pt x="2256" y="408"/>
                  </a:lnTo>
                  <a:lnTo>
                    <a:pt x="2315" y="408"/>
                  </a:lnTo>
                  <a:lnTo>
                    <a:pt x="2375" y="410"/>
                  </a:lnTo>
                  <a:lnTo>
                    <a:pt x="2495" y="420"/>
                  </a:lnTo>
                  <a:lnTo>
                    <a:pt x="2495" y="422"/>
                  </a:lnTo>
                  <a:lnTo>
                    <a:pt x="2495" y="426"/>
                  </a:lnTo>
                  <a:lnTo>
                    <a:pt x="2496" y="432"/>
                  </a:lnTo>
                  <a:lnTo>
                    <a:pt x="2504" y="459"/>
                  </a:lnTo>
                  <a:lnTo>
                    <a:pt x="2512" y="492"/>
                  </a:lnTo>
                  <a:lnTo>
                    <a:pt x="2518" y="524"/>
                  </a:lnTo>
                  <a:lnTo>
                    <a:pt x="2522" y="560"/>
                  </a:lnTo>
                  <a:lnTo>
                    <a:pt x="2524" y="596"/>
                  </a:lnTo>
                  <a:lnTo>
                    <a:pt x="2525" y="636"/>
                  </a:lnTo>
                  <a:lnTo>
                    <a:pt x="2524" y="675"/>
                  </a:lnTo>
                  <a:lnTo>
                    <a:pt x="2521" y="720"/>
                  </a:lnTo>
                  <a:lnTo>
                    <a:pt x="2520" y="744"/>
                  </a:lnTo>
                  <a:lnTo>
                    <a:pt x="2512" y="750"/>
                  </a:lnTo>
                  <a:lnTo>
                    <a:pt x="2506" y="757"/>
                  </a:lnTo>
                  <a:lnTo>
                    <a:pt x="2495" y="771"/>
                  </a:lnTo>
                  <a:lnTo>
                    <a:pt x="2486" y="785"/>
                  </a:lnTo>
                  <a:lnTo>
                    <a:pt x="2483" y="798"/>
                  </a:lnTo>
                  <a:lnTo>
                    <a:pt x="2479" y="809"/>
                  </a:lnTo>
                  <a:lnTo>
                    <a:pt x="2480" y="821"/>
                  </a:lnTo>
                  <a:lnTo>
                    <a:pt x="2484" y="831"/>
                  </a:lnTo>
                  <a:lnTo>
                    <a:pt x="2490" y="843"/>
                  </a:lnTo>
                  <a:lnTo>
                    <a:pt x="2494" y="852"/>
                  </a:lnTo>
                  <a:lnTo>
                    <a:pt x="2496" y="864"/>
                  </a:lnTo>
                  <a:lnTo>
                    <a:pt x="2426" y="997"/>
                  </a:lnTo>
                  <a:lnTo>
                    <a:pt x="2357" y="1130"/>
                  </a:lnTo>
                  <a:lnTo>
                    <a:pt x="2353" y="1140"/>
                  </a:lnTo>
                  <a:lnTo>
                    <a:pt x="2352" y="1152"/>
                  </a:lnTo>
                  <a:lnTo>
                    <a:pt x="2356" y="1178"/>
                  </a:lnTo>
                  <a:lnTo>
                    <a:pt x="2363" y="1205"/>
                  </a:lnTo>
                  <a:lnTo>
                    <a:pt x="2371" y="1229"/>
                  </a:lnTo>
                  <a:lnTo>
                    <a:pt x="2383" y="1252"/>
                  </a:lnTo>
                  <a:lnTo>
                    <a:pt x="2394" y="1272"/>
                  </a:lnTo>
                  <a:lnTo>
                    <a:pt x="2408" y="1292"/>
                  </a:lnTo>
                  <a:lnTo>
                    <a:pt x="2424" y="1310"/>
                  </a:lnTo>
                  <a:lnTo>
                    <a:pt x="2442" y="1327"/>
                  </a:lnTo>
                  <a:lnTo>
                    <a:pt x="2446" y="1333"/>
                  </a:lnTo>
                  <a:lnTo>
                    <a:pt x="2448" y="1344"/>
                  </a:lnTo>
                  <a:lnTo>
                    <a:pt x="2466" y="1354"/>
                  </a:lnTo>
                  <a:lnTo>
                    <a:pt x="2488" y="1363"/>
                  </a:lnTo>
                  <a:lnTo>
                    <a:pt x="2509" y="1372"/>
                  </a:lnTo>
                  <a:lnTo>
                    <a:pt x="2533" y="1379"/>
                  </a:lnTo>
                  <a:lnTo>
                    <a:pt x="2557" y="1384"/>
                  </a:lnTo>
                  <a:lnTo>
                    <a:pt x="2584" y="1387"/>
                  </a:lnTo>
                  <a:lnTo>
                    <a:pt x="2610" y="1390"/>
                  </a:lnTo>
                  <a:lnTo>
                    <a:pt x="2640" y="1392"/>
                  </a:lnTo>
                  <a:lnTo>
                    <a:pt x="2664" y="1392"/>
                  </a:lnTo>
                  <a:lnTo>
                    <a:pt x="2686" y="1411"/>
                  </a:lnTo>
                  <a:lnTo>
                    <a:pt x="2711" y="1429"/>
                  </a:lnTo>
                  <a:lnTo>
                    <a:pt x="2736" y="1445"/>
                  </a:lnTo>
                  <a:lnTo>
                    <a:pt x="2766" y="1459"/>
                  </a:lnTo>
                  <a:lnTo>
                    <a:pt x="2796" y="1471"/>
                  </a:lnTo>
                  <a:lnTo>
                    <a:pt x="2830" y="1482"/>
                  </a:lnTo>
                  <a:lnTo>
                    <a:pt x="2864" y="1492"/>
                  </a:lnTo>
                  <a:lnTo>
                    <a:pt x="2902" y="1500"/>
                  </a:lnTo>
                  <a:lnTo>
                    <a:pt x="2903" y="1503"/>
                  </a:lnTo>
                  <a:lnTo>
                    <a:pt x="2903" y="1506"/>
                  </a:lnTo>
                  <a:lnTo>
                    <a:pt x="2904" y="1512"/>
                  </a:lnTo>
                  <a:lnTo>
                    <a:pt x="2941" y="1509"/>
                  </a:lnTo>
                  <a:lnTo>
                    <a:pt x="2978" y="1509"/>
                  </a:lnTo>
                  <a:lnTo>
                    <a:pt x="3011" y="1510"/>
                  </a:lnTo>
                  <a:lnTo>
                    <a:pt x="3043" y="1515"/>
                  </a:lnTo>
                  <a:lnTo>
                    <a:pt x="3072" y="1521"/>
                  </a:lnTo>
                  <a:lnTo>
                    <a:pt x="3100" y="1529"/>
                  </a:lnTo>
                  <a:lnTo>
                    <a:pt x="3125" y="1540"/>
                  </a:lnTo>
                  <a:lnTo>
                    <a:pt x="3148" y="1554"/>
                  </a:lnTo>
                  <a:lnTo>
                    <a:pt x="3156" y="1558"/>
                  </a:lnTo>
                  <a:lnTo>
                    <a:pt x="3168" y="1560"/>
                  </a:lnTo>
                  <a:lnTo>
                    <a:pt x="3182" y="1553"/>
                  </a:lnTo>
                  <a:lnTo>
                    <a:pt x="3185" y="1551"/>
                  </a:lnTo>
                  <a:lnTo>
                    <a:pt x="3185" y="1549"/>
                  </a:lnTo>
                  <a:lnTo>
                    <a:pt x="3186" y="1549"/>
                  </a:lnTo>
                  <a:lnTo>
                    <a:pt x="3188" y="1549"/>
                  </a:lnTo>
                  <a:lnTo>
                    <a:pt x="3196" y="1547"/>
                  </a:lnTo>
                  <a:lnTo>
                    <a:pt x="3204" y="1540"/>
                  </a:lnTo>
                  <a:lnTo>
                    <a:pt x="3211" y="1535"/>
                  </a:lnTo>
                  <a:lnTo>
                    <a:pt x="3211" y="1530"/>
                  </a:lnTo>
                  <a:lnTo>
                    <a:pt x="3211" y="1527"/>
                  </a:lnTo>
                  <a:lnTo>
                    <a:pt x="3210" y="1519"/>
                  </a:lnTo>
                  <a:lnTo>
                    <a:pt x="3205" y="1512"/>
                  </a:lnTo>
                  <a:lnTo>
                    <a:pt x="3198" y="1505"/>
                  </a:lnTo>
                  <a:lnTo>
                    <a:pt x="3194" y="1501"/>
                  </a:lnTo>
                  <a:lnTo>
                    <a:pt x="3193" y="1498"/>
                  </a:lnTo>
                  <a:lnTo>
                    <a:pt x="3192" y="1488"/>
                  </a:lnTo>
                  <a:lnTo>
                    <a:pt x="3150" y="1486"/>
                  </a:lnTo>
                  <a:lnTo>
                    <a:pt x="3131" y="1482"/>
                  </a:lnTo>
                  <a:lnTo>
                    <a:pt x="3114" y="1480"/>
                  </a:lnTo>
                  <a:lnTo>
                    <a:pt x="3096" y="1474"/>
                  </a:lnTo>
                  <a:lnTo>
                    <a:pt x="3080" y="1469"/>
                  </a:lnTo>
                  <a:lnTo>
                    <a:pt x="3053" y="1456"/>
                  </a:lnTo>
                  <a:lnTo>
                    <a:pt x="3049" y="1450"/>
                  </a:lnTo>
                  <a:lnTo>
                    <a:pt x="3048" y="1440"/>
                  </a:lnTo>
                  <a:lnTo>
                    <a:pt x="2928" y="1440"/>
                  </a:lnTo>
                  <a:lnTo>
                    <a:pt x="2904" y="1440"/>
                  </a:lnTo>
                  <a:lnTo>
                    <a:pt x="2743" y="1378"/>
                  </a:lnTo>
                  <a:lnTo>
                    <a:pt x="2586" y="1315"/>
                  </a:lnTo>
                  <a:lnTo>
                    <a:pt x="2578" y="1312"/>
                  </a:lnTo>
                  <a:lnTo>
                    <a:pt x="2576" y="1312"/>
                  </a:lnTo>
                  <a:lnTo>
                    <a:pt x="2494" y="1277"/>
                  </a:lnTo>
                  <a:lnTo>
                    <a:pt x="2483" y="1273"/>
                  </a:lnTo>
                  <a:lnTo>
                    <a:pt x="2472" y="1272"/>
                  </a:lnTo>
                  <a:lnTo>
                    <a:pt x="2461" y="1248"/>
                  </a:lnTo>
                  <a:lnTo>
                    <a:pt x="2455" y="1226"/>
                  </a:lnTo>
                  <a:lnTo>
                    <a:pt x="2447" y="1181"/>
                  </a:lnTo>
                  <a:lnTo>
                    <a:pt x="2446" y="1147"/>
                  </a:lnTo>
                  <a:lnTo>
                    <a:pt x="2449" y="1115"/>
                  </a:lnTo>
                  <a:lnTo>
                    <a:pt x="2455" y="1081"/>
                  </a:lnTo>
                  <a:lnTo>
                    <a:pt x="2460" y="1064"/>
                  </a:lnTo>
                  <a:lnTo>
                    <a:pt x="2467" y="1049"/>
                  </a:lnTo>
                  <a:lnTo>
                    <a:pt x="2467" y="1048"/>
                  </a:lnTo>
                  <a:lnTo>
                    <a:pt x="2467" y="1046"/>
                  </a:lnTo>
                  <a:lnTo>
                    <a:pt x="2468" y="1044"/>
                  </a:lnTo>
                  <a:lnTo>
                    <a:pt x="2473" y="1033"/>
                  </a:lnTo>
                  <a:lnTo>
                    <a:pt x="2482" y="1013"/>
                  </a:lnTo>
                  <a:lnTo>
                    <a:pt x="2486" y="1009"/>
                  </a:lnTo>
                  <a:lnTo>
                    <a:pt x="2496" y="1008"/>
                  </a:lnTo>
                  <a:lnTo>
                    <a:pt x="2531" y="1001"/>
                  </a:lnTo>
                  <a:lnTo>
                    <a:pt x="2570" y="996"/>
                  </a:lnTo>
                  <a:lnTo>
                    <a:pt x="2614" y="989"/>
                  </a:lnTo>
                  <a:lnTo>
                    <a:pt x="2660" y="984"/>
                  </a:lnTo>
                  <a:lnTo>
                    <a:pt x="2710" y="977"/>
                  </a:lnTo>
                  <a:lnTo>
                    <a:pt x="2762" y="972"/>
                  </a:lnTo>
                  <a:lnTo>
                    <a:pt x="2819" y="966"/>
                  </a:lnTo>
                  <a:lnTo>
                    <a:pt x="2880" y="961"/>
                  </a:lnTo>
                  <a:lnTo>
                    <a:pt x="2904" y="960"/>
                  </a:lnTo>
                  <a:lnTo>
                    <a:pt x="2892" y="962"/>
                  </a:lnTo>
                  <a:lnTo>
                    <a:pt x="2888" y="962"/>
                  </a:lnTo>
                  <a:lnTo>
                    <a:pt x="2886" y="964"/>
                  </a:lnTo>
                  <a:lnTo>
                    <a:pt x="2881" y="966"/>
                  </a:lnTo>
                  <a:lnTo>
                    <a:pt x="2836" y="977"/>
                  </a:lnTo>
                  <a:lnTo>
                    <a:pt x="2791" y="989"/>
                  </a:lnTo>
                  <a:lnTo>
                    <a:pt x="2746" y="1000"/>
                  </a:lnTo>
                  <a:lnTo>
                    <a:pt x="2701" y="1012"/>
                  </a:lnTo>
                  <a:lnTo>
                    <a:pt x="2610" y="1032"/>
                  </a:lnTo>
                  <a:lnTo>
                    <a:pt x="2520" y="1054"/>
                  </a:lnTo>
                  <a:lnTo>
                    <a:pt x="2502" y="1056"/>
                  </a:lnTo>
                  <a:lnTo>
                    <a:pt x="2501" y="1056"/>
                  </a:lnTo>
                  <a:lnTo>
                    <a:pt x="2496" y="1056"/>
                  </a:lnTo>
                  <a:lnTo>
                    <a:pt x="2537" y="1062"/>
                  </a:lnTo>
                  <a:lnTo>
                    <a:pt x="2580" y="1068"/>
                  </a:lnTo>
                  <a:lnTo>
                    <a:pt x="2623" y="1069"/>
                  </a:lnTo>
                  <a:lnTo>
                    <a:pt x="2668" y="1070"/>
                  </a:lnTo>
                  <a:lnTo>
                    <a:pt x="2712" y="1067"/>
                  </a:lnTo>
                  <a:lnTo>
                    <a:pt x="2759" y="1062"/>
                  </a:lnTo>
                  <a:lnTo>
                    <a:pt x="2806" y="1054"/>
                  </a:lnTo>
                  <a:lnTo>
                    <a:pt x="2854" y="1045"/>
                  </a:lnTo>
                  <a:lnTo>
                    <a:pt x="2856" y="1044"/>
                  </a:lnTo>
                  <a:lnTo>
                    <a:pt x="2856" y="1056"/>
                  </a:lnTo>
                  <a:lnTo>
                    <a:pt x="2814" y="1070"/>
                  </a:lnTo>
                  <a:lnTo>
                    <a:pt x="2792" y="1078"/>
                  </a:lnTo>
                  <a:lnTo>
                    <a:pt x="2789" y="1078"/>
                  </a:lnTo>
                  <a:lnTo>
                    <a:pt x="2786" y="1079"/>
                  </a:lnTo>
                  <a:lnTo>
                    <a:pt x="2782" y="1081"/>
                  </a:lnTo>
                  <a:lnTo>
                    <a:pt x="2772" y="1086"/>
                  </a:lnTo>
                  <a:lnTo>
                    <a:pt x="2728" y="1100"/>
                  </a:lnTo>
                  <a:lnTo>
                    <a:pt x="2684" y="1115"/>
                  </a:lnTo>
                  <a:lnTo>
                    <a:pt x="2639" y="1127"/>
                  </a:lnTo>
                  <a:lnTo>
                    <a:pt x="2593" y="1140"/>
                  </a:lnTo>
                  <a:lnTo>
                    <a:pt x="2545" y="1152"/>
                  </a:lnTo>
                  <a:lnTo>
                    <a:pt x="2498" y="1164"/>
                  </a:lnTo>
                  <a:lnTo>
                    <a:pt x="2496" y="1166"/>
                  </a:lnTo>
                  <a:lnTo>
                    <a:pt x="2496" y="1176"/>
                  </a:lnTo>
                  <a:lnTo>
                    <a:pt x="2528" y="1176"/>
                  </a:lnTo>
                  <a:lnTo>
                    <a:pt x="2564" y="1176"/>
                  </a:lnTo>
                  <a:lnTo>
                    <a:pt x="2602" y="1175"/>
                  </a:lnTo>
                  <a:lnTo>
                    <a:pt x="2644" y="1174"/>
                  </a:lnTo>
                  <a:lnTo>
                    <a:pt x="2686" y="1170"/>
                  </a:lnTo>
                  <a:lnTo>
                    <a:pt x="2732" y="1165"/>
                  </a:lnTo>
                  <a:lnTo>
                    <a:pt x="2755" y="1162"/>
                  </a:lnTo>
                  <a:lnTo>
                    <a:pt x="2780" y="1159"/>
                  </a:lnTo>
                  <a:lnTo>
                    <a:pt x="2832" y="1153"/>
                  </a:lnTo>
                  <a:lnTo>
                    <a:pt x="2856" y="1152"/>
                  </a:lnTo>
                  <a:lnTo>
                    <a:pt x="2834" y="1160"/>
                  </a:lnTo>
                  <a:lnTo>
                    <a:pt x="2722" y="1200"/>
                  </a:lnTo>
                  <a:lnTo>
                    <a:pt x="2666" y="1220"/>
                  </a:lnTo>
                  <a:lnTo>
                    <a:pt x="2614" y="1243"/>
                  </a:lnTo>
                  <a:lnTo>
                    <a:pt x="2610" y="1243"/>
                  </a:lnTo>
                  <a:lnTo>
                    <a:pt x="2608" y="1244"/>
                  </a:lnTo>
                  <a:lnTo>
                    <a:pt x="2603" y="1247"/>
                  </a:lnTo>
                  <a:lnTo>
                    <a:pt x="2612" y="1246"/>
                  </a:lnTo>
                  <a:lnTo>
                    <a:pt x="2672" y="1240"/>
                  </a:lnTo>
                  <a:lnTo>
                    <a:pt x="2728" y="1237"/>
                  </a:lnTo>
                  <a:lnTo>
                    <a:pt x="2753" y="1236"/>
                  </a:lnTo>
                  <a:lnTo>
                    <a:pt x="2777" y="1236"/>
                  </a:lnTo>
                  <a:lnTo>
                    <a:pt x="2822" y="1237"/>
                  </a:lnTo>
                  <a:lnTo>
                    <a:pt x="2861" y="1238"/>
                  </a:lnTo>
                  <a:lnTo>
                    <a:pt x="2879" y="1241"/>
                  </a:lnTo>
                  <a:lnTo>
                    <a:pt x="2896" y="1243"/>
                  </a:lnTo>
                  <a:lnTo>
                    <a:pt x="2924" y="1249"/>
                  </a:lnTo>
                  <a:lnTo>
                    <a:pt x="2948" y="1259"/>
                  </a:lnTo>
                  <a:lnTo>
                    <a:pt x="2951" y="1262"/>
                  </a:lnTo>
                  <a:lnTo>
                    <a:pt x="2951" y="1266"/>
                  </a:lnTo>
                  <a:lnTo>
                    <a:pt x="2952" y="1272"/>
                  </a:lnTo>
                  <a:lnTo>
                    <a:pt x="2956" y="1274"/>
                  </a:lnTo>
                  <a:lnTo>
                    <a:pt x="2964" y="1277"/>
                  </a:lnTo>
                  <a:lnTo>
                    <a:pt x="2972" y="1277"/>
                  </a:lnTo>
                  <a:lnTo>
                    <a:pt x="2984" y="1276"/>
                  </a:lnTo>
                  <a:lnTo>
                    <a:pt x="2998" y="1272"/>
                  </a:lnTo>
                  <a:lnTo>
                    <a:pt x="3013" y="1267"/>
                  </a:lnTo>
                  <a:lnTo>
                    <a:pt x="3030" y="1260"/>
                  </a:lnTo>
                  <a:lnTo>
                    <a:pt x="3050" y="1253"/>
                  </a:lnTo>
                  <a:lnTo>
                    <a:pt x="3060" y="1249"/>
                  </a:lnTo>
                  <a:lnTo>
                    <a:pt x="3072" y="1248"/>
                  </a:lnTo>
                  <a:lnTo>
                    <a:pt x="3108" y="1272"/>
                  </a:lnTo>
                  <a:lnTo>
                    <a:pt x="3148" y="1294"/>
                  </a:lnTo>
                  <a:lnTo>
                    <a:pt x="3187" y="1310"/>
                  </a:lnTo>
                  <a:lnTo>
                    <a:pt x="3229" y="1322"/>
                  </a:lnTo>
                  <a:lnTo>
                    <a:pt x="3271" y="1330"/>
                  </a:lnTo>
                  <a:lnTo>
                    <a:pt x="3316" y="1332"/>
                  </a:lnTo>
                  <a:lnTo>
                    <a:pt x="3360" y="1330"/>
                  </a:lnTo>
                  <a:lnTo>
                    <a:pt x="3408" y="1322"/>
                  </a:lnTo>
                  <a:lnTo>
                    <a:pt x="3432" y="1320"/>
                  </a:lnTo>
                  <a:lnTo>
                    <a:pt x="3451" y="1330"/>
                  </a:lnTo>
                  <a:lnTo>
                    <a:pt x="3469" y="1342"/>
                  </a:lnTo>
                  <a:lnTo>
                    <a:pt x="3486" y="1354"/>
                  </a:lnTo>
                  <a:lnTo>
                    <a:pt x="3502" y="1369"/>
                  </a:lnTo>
                  <a:lnTo>
                    <a:pt x="3515" y="1385"/>
                  </a:lnTo>
                  <a:lnTo>
                    <a:pt x="3527" y="1403"/>
                  </a:lnTo>
                  <a:lnTo>
                    <a:pt x="3538" y="1421"/>
                  </a:lnTo>
                  <a:lnTo>
                    <a:pt x="3547" y="1441"/>
                  </a:lnTo>
                  <a:lnTo>
                    <a:pt x="3551" y="1452"/>
                  </a:lnTo>
                  <a:lnTo>
                    <a:pt x="3552" y="1464"/>
                  </a:lnTo>
                  <a:lnTo>
                    <a:pt x="3521" y="1477"/>
                  </a:lnTo>
                  <a:lnTo>
                    <a:pt x="3504" y="1483"/>
                  </a:lnTo>
                  <a:lnTo>
                    <a:pt x="3488" y="1491"/>
                  </a:lnTo>
                  <a:lnTo>
                    <a:pt x="3455" y="1503"/>
                  </a:lnTo>
                  <a:lnTo>
                    <a:pt x="3420" y="1515"/>
                  </a:lnTo>
                  <a:lnTo>
                    <a:pt x="3383" y="1524"/>
                  </a:lnTo>
                  <a:lnTo>
                    <a:pt x="3344" y="1534"/>
                  </a:lnTo>
                  <a:lnTo>
                    <a:pt x="3305" y="1541"/>
                  </a:lnTo>
                  <a:lnTo>
                    <a:pt x="3265" y="1548"/>
                  </a:lnTo>
                  <a:lnTo>
                    <a:pt x="3264" y="1551"/>
                  </a:lnTo>
                  <a:lnTo>
                    <a:pt x="3264" y="1560"/>
                  </a:lnTo>
                  <a:lnTo>
                    <a:pt x="3288" y="1566"/>
                  </a:lnTo>
                  <a:lnTo>
                    <a:pt x="3313" y="1571"/>
                  </a:lnTo>
                  <a:lnTo>
                    <a:pt x="3361" y="1578"/>
                  </a:lnTo>
                  <a:lnTo>
                    <a:pt x="3372" y="1578"/>
                  </a:lnTo>
                  <a:lnTo>
                    <a:pt x="3384" y="1579"/>
                  </a:lnTo>
                  <a:lnTo>
                    <a:pt x="3408" y="1579"/>
                  </a:lnTo>
                  <a:lnTo>
                    <a:pt x="3430" y="1578"/>
                  </a:lnTo>
                  <a:lnTo>
                    <a:pt x="3454" y="1576"/>
                  </a:lnTo>
                  <a:lnTo>
                    <a:pt x="3475" y="1571"/>
                  </a:lnTo>
                  <a:lnTo>
                    <a:pt x="3497" y="1565"/>
                  </a:lnTo>
                  <a:lnTo>
                    <a:pt x="3517" y="1558"/>
                  </a:lnTo>
                  <a:lnTo>
                    <a:pt x="3539" y="1551"/>
                  </a:lnTo>
                  <a:lnTo>
                    <a:pt x="3558" y="1541"/>
                  </a:lnTo>
                  <a:lnTo>
                    <a:pt x="3568" y="1535"/>
                  </a:lnTo>
                  <a:lnTo>
                    <a:pt x="3578" y="1530"/>
                  </a:lnTo>
                  <a:lnTo>
                    <a:pt x="3598" y="1518"/>
                  </a:lnTo>
                  <a:lnTo>
                    <a:pt x="3607" y="1511"/>
                  </a:lnTo>
                  <a:lnTo>
                    <a:pt x="3612" y="1507"/>
                  </a:lnTo>
                  <a:lnTo>
                    <a:pt x="3618" y="1505"/>
                  </a:lnTo>
                  <a:lnTo>
                    <a:pt x="3618" y="1503"/>
                  </a:lnTo>
                  <a:lnTo>
                    <a:pt x="3618" y="1501"/>
                  </a:lnTo>
                  <a:lnTo>
                    <a:pt x="3619" y="1501"/>
                  </a:lnTo>
                  <a:lnTo>
                    <a:pt x="3622" y="1498"/>
                  </a:lnTo>
                  <a:lnTo>
                    <a:pt x="3623" y="1493"/>
                  </a:lnTo>
                  <a:lnTo>
                    <a:pt x="3624" y="1488"/>
                  </a:lnTo>
                  <a:lnTo>
                    <a:pt x="3630" y="1474"/>
                  </a:lnTo>
                  <a:lnTo>
                    <a:pt x="3634" y="1459"/>
                  </a:lnTo>
                  <a:lnTo>
                    <a:pt x="3634" y="1451"/>
                  </a:lnTo>
                  <a:lnTo>
                    <a:pt x="3635" y="1444"/>
                  </a:lnTo>
                  <a:lnTo>
                    <a:pt x="3635" y="1429"/>
                  </a:lnTo>
                  <a:lnTo>
                    <a:pt x="3631" y="1412"/>
                  </a:lnTo>
                  <a:lnTo>
                    <a:pt x="3629" y="1408"/>
                  </a:lnTo>
                  <a:lnTo>
                    <a:pt x="3628" y="1405"/>
                  </a:lnTo>
                  <a:lnTo>
                    <a:pt x="3628" y="1404"/>
                  </a:lnTo>
                  <a:lnTo>
                    <a:pt x="3625" y="1397"/>
                  </a:lnTo>
                  <a:lnTo>
                    <a:pt x="3617" y="1380"/>
                  </a:lnTo>
                  <a:lnTo>
                    <a:pt x="3613" y="1375"/>
                  </a:lnTo>
                  <a:lnTo>
                    <a:pt x="3611" y="1372"/>
                  </a:lnTo>
                  <a:lnTo>
                    <a:pt x="3606" y="1364"/>
                  </a:lnTo>
                  <a:lnTo>
                    <a:pt x="3601" y="1355"/>
                  </a:lnTo>
                  <a:lnTo>
                    <a:pt x="3600" y="1344"/>
                  </a:lnTo>
                  <a:lnTo>
                    <a:pt x="3533" y="1302"/>
                  </a:lnTo>
                  <a:lnTo>
                    <a:pt x="3461" y="1262"/>
                  </a:lnTo>
                  <a:lnTo>
                    <a:pt x="3457" y="1258"/>
                  </a:lnTo>
                  <a:lnTo>
                    <a:pt x="3456" y="1248"/>
                  </a:lnTo>
                  <a:lnTo>
                    <a:pt x="3378" y="1250"/>
                  </a:lnTo>
                  <a:lnTo>
                    <a:pt x="3305" y="1248"/>
                  </a:lnTo>
                  <a:lnTo>
                    <a:pt x="3234" y="1238"/>
                  </a:lnTo>
                  <a:lnTo>
                    <a:pt x="3200" y="1231"/>
                  </a:lnTo>
                  <a:lnTo>
                    <a:pt x="3168" y="1223"/>
                  </a:lnTo>
                  <a:lnTo>
                    <a:pt x="3136" y="1212"/>
                  </a:lnTo>
                  <a:lnTo>
                    <a:pt x="3104" y="1200"/>
                  </a:lnTo>
                  <a:lnTo>
                    <a:pt x="3073" y="1187"/>
                  </a:lnTo>
                  <a:lnTo>
                    <a:pt x="3044" y="1172"/>
                  </a:lnTo>
                  <a:lnTo>
                    <a:pt x="3014" y="1156"/>
                  </a:lnTo>
                  <a:lnTo>
                    <a:pt x="2987" y="1138"/>
                  </a:lnTo>
                  <a:lnTo>
                    <a:pt x="2959" y="1117"/>
                  </a:lnTo>
                  <a:lnTo>
                    <a:pt x="2934" y="1097"/>
                  </a:lnTo>
                  <a:lnTo>
                    <a:pt x="2930" y="1093"/>
                  </a:lnTo>
                  <a:lnTo>
                    <a:pt x="2929" y="1090"/>
                  </a:lnTo>
                  <a:lnTo>
                    <a:pt x="2928" y="1080"/>
                  </a:lnTo>
                  <a:lnTo>
                    <a:pt x="2964" y="1014"/>
                  </a:lnTo>
                  <a:lnTo>
                    <a:pt x="3006" y="954"/>
                  </a:lnTo>
                  <a:lnTo>
                    <a:pt x="3052" y="897"/>
                  </a:lnTo>
                  <a:lnTo>
                    <a:pt x="3102" y="846"/>
                  </a:lnTo>
                  <a:lnTo>
                    <a:pt x="3104" y="842"/>
                  </a:lnTo>
                  <a:lnTo>
                    <a:pt x="3109" y="841"/>
                  </a:lnTo>
                  <a:lnTo>
                    <a:pt x="3120" y="840"/>
                  </a:lnTo>
                  <a:lnTo>
                    <a:pt x="3126" y="804"/>
                  </a:lnTo>
                  <a:lnTo>
                    <a:pt x="3134" y="770"/>
                  </a:lnTo>
                  <a:lnTo>
                    <a:pt x="3143" y="737"/>
                  </a:lnTo>
                  <a:lnTo>
                    <a:pt x="3155" y="707"/>
                  </a:lnTo>
                  <a:lnTo>
                    <a:pt x="3166" y="677"/>
                  </a:lnTo>
                  <a:lnTo>
                    <a:pt x="3179" y="649"/>
                  </a:lnTo>
                  <a:lnTo>
                    <a:pt x="3193" y="621"/>
                  </a:lnTo>
                  <a:lnTo>
                    <a:pt x="3210" y="596"/>
                  </a:lnTo>
                  <a:lnTo>
                    <a:pt x="3214" y="587"/>
                  </a:lnTo>
                  <a:lnTo>
                    <a:pt x="3214" y="583"/>
                  </a:lnTo>
                  <a:lnTo>
                    <a:pt x="3215" y="581"/>
                  </a:lnTo>
                  <a:lnTo>
                    <a:pt x="3216" y="576"/>
                  </a:lnTo>
                  <a:lnTo>
                    <a:pt x="3347" y="547"/>
                  </a:lnTo>
                  <a:lnTo>
                    <a:pt x="3481" y="523"/>
                  </a:lnTo>
                  <a:lnTo>
                    <a:pt x="3616" y="504"/>
                  </a:lnTo>
                  <a:lnTo>
                    <a:pt x="3754" y="492"/>
                  </a:lnTo>
                  <a:lnTo>
                    <a:pt x="3892" y="483"/>
                  </a:lnTo>
                  <a:lnTo>
                    <a:pt x="4032" y="481"/>
                  </a:lnTo>
                  <a:lnTo>
                    <a:pt x="4174" y="483"/>
                  </a:lnTo>
                  <a:lnTo>
                    <a:pt x="4319" y="492"/>
                  </a:lnTo>
                  <a:close/>
                  <a:moveTo>
                    <a:pt x="2977" y="819"/>
                  </a:moveTo>
                  <a:lnTo>
                    <a:pt x="3000" y="816"/>
                  </a:lnTo>
                  <a:lnTo>
                    <a:pt x="2994" y="823"/>
                  </a:lnTo>
                  <a:lnTo>
                    <a:pt x="2989" y="831"/>
                  </a:lnTo>
                  <a:lnTo>
                    <a:pt x="2977" y="847"/>
                  </a:lnTo>
                  <a:lnTo>
                    <a:pt x="2972" y="849"/>
                  </a:lnTo>
                  <a:lnTo>
                    <a:pt x="2970" y="851"/>
                  </a:lnTo>
                  <a:lnTo>
                    <a:pt x="2969" y="853"/>
                  </a:lnTo>
                  <a:lnTo>
                    <a:pt x="2962" y="860"/>
                  </a:lnTo>
                  <a:lnTo>
                    <a:pt x="2946" y="872"/>
                  </a:lnTo>
                  <a:lnTo>
                    <a:pt x="2942" y="872"/>
                  </a:lnTo>
                  <a:lnTo>
                    <a:pt x="2940" y="873"/>
                  </a:lnTo>
                  <a:lnTo>
                    <a:pt x="2935" y="876"/>
                  </a:lnTo>
                  <a:lnTo>
                    <a:pt x="2926" y="881"/>
                  </a:lnTo>
                  <a:lnTo>
                    <a:pt x="2922" y="881"/>
                  </a:lnTo>
                  <a:lnTo>
                    <a:pt x="2920" y="882"/>
                  </a:lnTo>
                  <a:lnTo>
                    <a:pt x="2915" y="884"/>
                  </a:lnTo>
                  <a:lnTo>
                    <a:pt x="2905" y="889"/>
                  </a:lnTo>
                  <a:lnTo>
                    <a:pt x="2893" y="891"/>
                  </a:lnTo>
                  <a:lnTo>
                    <a:pt x="2890" y="891"/>
                  </a:lnTo>
                  <a:lnTo>
                    <a:pt x="2887" y="893"/>
                  </a:lnTo>
                  <a:lnTo>
                    <a:pt x="2882" y="895"/>
                  </a:lnTo>
                  <a:lnTo>
                    <a:pt x="2857" y="900"/>
                  </a:lnTo>
                  <a:lnTo>
                    <a:pt x="2856" y="902"/>
                  </a:lnTo>
                  <a:lnTo>
                    <a:pt x="2856" y="912"/>
                  </a:lnTo>
                  <a:lnTo>
                    <a:pt x="2804" y="918"/>
                  </a:lnTo>
                  <a:lnTo>
                    <a:pt x="2755" y="923"/>
                  </a:lnTo>
                  <a:lnTo>
                    <a:pt x="2708" y="926"/>
                  </a:lnTo>
                  <a:lnTo>
                    <a:pt x="2666" y="929"/>
                  </a:lnTo>
                  <a:lnTo>
                    <a:pt x="2624" y="929"/>
                  </a:lnTo>
                  <a:lnTo>
                    <a:pt x="2587" y="929"/>
                  </a:lnTo>
                  <a:lnTo>
                    <a:pt x="2552" y="926"/>
                  </a:lnTo>
                  <a:lnTo>
                    <a:pt x="2521" y="924"/>
                  </a:lnTo>
                  <a:lnTo>
                    <a:pt x="2520" y="923"/>
                  </a:lnTo>
                  <a:lnTo>
                    <a:pt x="2520" y="920"/>
                  </a:lnTo>
                  <a:lnTo>
                    <a:pt x="2520" y="917"/>
                  </a:lnTo>
                  <a:lnTo>
                    <a:pt x="2520" y="912"/>
                  </a:lnTo>
                  <a:lnTo>
                    <a:pt x="2579" y="902"/>
                  </a:lnTo>
                  <a:lnTo>
                    <a:pt x="2639" y="893"/>
                  </a:lnTo>
                  <a:lnTo>
                    <a:pt x="2696" y="882"/>
                  </a:lnTo>
                  <a:lnTo>
                    <a:pt x="2755" y="872"/>
                  </a:lnTo>
                  <a:lnTo>
                    <a:pt x="2783" y="865"/>
                  </a:lnTo>
                  <a:lnTo>
                    <a:pt x="2812" y="859"/>
                  </a:lnTo>
                  <a:lnTo>
                    <a:pt x="2868" y="847"/>
                  </a:lnTo>
                  <a:lnTo>
                    <a:pt x="2922" y="833"/>
                  </a:lnTo>
                  <a:lnTo>
                    <a:pt x="2977" y="819"/>
                  </a:lnTo>
                  <a:close/>
                  <a:moveTo>
                    <a:pt x="3074" y="744"/>
                  </a:moveTo>
                  <a:lnTo>
                    <a:pt x="3072" y="768"/>
                  </a:lnTo>
                  <a:lnTo>
                    <a:pt x="3010" y="777"/>
                  </a:lnTo>
                  <a:lnTo>
                    <a:pt x="2948" y="787"/>
                  </a:lnTo>
                  <a:lnTo>
                    <a:pt x="2824" y="804"/>
                  </a:lnTo>
                  <a:lnTo>
                    <a:pt x="2791" y="806"/>
                  </a:lnTo>
                  <a:lnTo>
                    <a:pt x="2760" y="810"/>
                  </a:lnTo>
                  <a:lnTo>
                    <a:pt x="2698" y="817"/>
                  </a:lnTo>
                  <a:lnTo>
                    <a:pt x="2633" y="822"/>
                  </a:lnTo>
                  <a:lnTo>
                    <a:pt x="2600" y="824"/>
                  </a:lnTo>
                  <a:lnTo>
                    <a:pt x="2569" y="828"/>
                  </a:lnTo>
                  <a:lnTo>
                    <a:pt x="2568" y="828"/>
                  </a:lnTo>
                  <a:lnTo>
                    <a:pt x="2568" y="816"/>
                  </a:lnTo>
                  <a:lnTo>
                    <a:pt x="2633" y="805"/>
                  </a:lnTo>
                  <a:lnTo>
                    <a:pt x="2664" y="799"/>
                  </a:lnTo>
                  <a:lnTo>
                    <a:pt x="2696" y="794"/>
                  </a:lnTo>
                  <a:lnTo>
                    <a:pt x="2759" y="781"/>
                  </a:lnTo>
                  <a:lnTo>
                    <a:pt x="2820" y="767"/>
                  </a:lnTo>
                  <a:lnTo>
                    <a:pt x="2878" y="749"/>
                  </a:lnTo>
                  <a:lnTo>
                    <a:pt x="2934" y="729"/>
                  </a:lnTo>
                  <a:lnTo>
                    <a:pt x="2989" y="709"/>
                  </a:lnTo>
                  <a:lnTo>
                    <a:pt x="3016" y="697"/>
                  </a:lnTo>
                  <a:lnTo>
                    <a:pt x="3018" y="695"/>
                  </a:lnTo>
                  <a:lnTo>
                    <a:pt x="3022" y="693"/>
                  </a:lnTo>
                  <a:lnTo>
                    <a:pt x="3029" y="691"/>
                  </a:lnTo>
                  <a:lnTo>
                    <a:pt x="3043" y="686"/>
                  </a:lnTo>
                  <a:lnTo>
                    <a:pt x="3044" y="684"/>
                  </a:lnTo>
                  <a:lnTo>
                    <a:pt x="3047" y="681"/>
                  </a:lnTo>
                  <a:lnTo>
                    <a:pt x="3047" y="677"/>
                  </a:lnTo>
                  <a:lnTo>
                    <a:pt x="3048" y="672"/>
                  </a:lnTo>
                  <a:lnTo>
                    <a:pt x="3056" y="673"/>
                  </a:lnTo>
                  <a:lnTo>
                    <a:pt x="3064" y="678"/>
                  </a:lnTo>
                  <a:lnTo>
                    <a:pt x="3070" y="684"/>
                  </a:lnTo>
                  <a:lnTo>
                    <a:pt x="3074" y="693"/>
                  </a:lnTo>
                  <a:lnTo>
                    <a:pt x="3077" y="702"/>
                  </a:lnTo>
                  <a:lnTo>
                    <a:pt x="3078" y="714"/>
                  </a:lnTo>
                  <a:lnTo>
                    <a:pt x="3077" y="727"/>
                  </a:lnTo>
                  <a:lnTo>
                    <a:pt x="3074" y="744"/>
                  </a:lnTo>
                  <a:close/>
                  <a:moveTo>
                    <a:pt x="4608" y="936"/>
                  </a:moveTo>
                  <a:lnTo>
                    <a:pt x="4585" y="939"/>
                  </a:lnTo>
                  <a:lnTo>
                    <a:pt x="4549" y="948"/>
                  </a:lnTo>
                  <a:lnTo>
                    <a:pt x="4514" y="958"/>
                  </a:lnTo>
                  <a:lnTo>
                    <a:pt x="4478" y="966"/>
                  </a:lnTo>
                  <a:lnTo>
                    <a:pt x="4444" y="976"/>
                  </a:lnTo>
                  <a:lnTo>
                    <a:pt x="4370" y="992"/>
                  </a:lnTo>
                  <a:lnTo>
                    <a:pt x="4296" y="1008"/>
                  </a:lnTo>
                  <a:lnTo>
                    <a:pt x="4284" y="1009"/>
                  </a:lnTo>
                  <a:lnTo>
                    <a:pt x="4276" y="1014"/>
                  </a:lnTo>
                  <a:lnTo>
                    <a:pt x="4262" y="1020"/>
                  </a:lnTo>
                  <a:lnTo>
                    <a:pt x="4252" y="1026"/>
                  </a:lnTo>
                  <a:lnTo>
                    <a:pt x="4241" y="1031"/>
                  </a:lnTo>
                  <a:lnTo>
                    <a:pt x="4231" y="1034"/>
                  </a:lnTo>
                  <a:lnTo>
                    <a:pt x="4222" y="1036"/>
                  </a:lnTo>
                  <a:lnTo>
                    <a:pt x="4214" y="1036"/>
                  </a:lnTo>
                  <a:lnTo>
                    <a:pt x="4207" y="1034"/>
                  </a:lnTo>
                  <a:lnTo>
                    <a:pt x="4201" y="1032"/>
                  </a:lnTo>
                  <a:lnTo>
                    <a:pt x="4195" y="1027"/>
                  </a:lnTo>
                  <a:lnTo>
                    <a:pt x="4190" y="1021"/>
                  </a:lnTo>
                  <a:lnTo>
                    <a:pt x="4182" y="1007"/>
                  </a:lnTo>
                  <a:lnTo>
                    <a:pt x="4178" y="996"/>
                  </a:lnTo>
                  <a:lnTo>
                    <a:pt x="4177" y="985"/>
                  </a:lnTo>
                  <a:lnTo>
                    <a:pt x="4176" y="973"/>
                  </a:lnTo>
                  <a:lnTo>
                    <a:pt x="4176" y="960"/>
                  </a:lnTo>
                  <a:lnTo>
                    <a:pt x="4201" y="931"/>
                  </a:lnTo>
                  <a:lnTo>
                    <a:pt x="4229" y="905"/>
                  </a:lnTo>
                  <a:lnTo>
                    <a:pt x="4258" y="878"/>
                  </a:lnTo>
                  <a:lnTo>
                    <a:pt x="4290" y="855"/>
                  </a:lnTo>
                  <a:lnTo>
                    <a:pt x="4290" y="853"/>
                  </a:lnTo>
                  <a:lnTo>
                    <a:pt x="4290" y="852"/>
                  </a:lnTo>
                  <a:lnTo>
                    <a:pt x="4291" y="852"/>
                  </a:lnTo>
                  <a:lnTo>
                    <a:pt x="4294" y="849"/>
                  </a:lnTo>
                  <a:lnTo>
                    <a:pt x="4295" y="845"/>
                  </a:lnTo>
                  <a:lnTo>
                    <a:pt x="4296" y="840"/>
                  </a:lnTo>
                  <a:lnTo>
                    <a:pt x="4345" y="839"/>
                  </a:lnTo>
                  <a:lnTo>
                    <a:pt x="4513" y="833"/>
                  </a:lnTo>
                  <a:lnTo>
                    <a:pt x="4680" y="828"/>
                  </a:lnTo>
                  <a:lnTo>
                    <a:pt x="4680" y="840"/>
                  </a:lnTo>
                  <a:lnTo>
                    <a:pt x="4674" y="840"/>
                  </a:lnTo>
                  <a:lnTo>
                    <a:pt x="4669" y="841"/>
                  </a:lnTo>
                  <a:lnTo>
                    <a:pt x="4660" y="843"/>
                  </a:lnTo>
                  <a:lnTo>
                    <a:pt x="4640" y="848"/>
                  </a:lnTo>
                  <a:lnTo>
                    <a:pt x="4601" y="858"/>
                  </a:lnTo>
                  <a:lnTo>
                    <a:pt x="4560" y="865"/>
                  </a:lnTo>
                  <a:lnTo>
                    <a:pt x="4519" y="873"/>
                  </a:lnTo>
                  <a:lnTo>
                    <a:pt x="4476" y="879"/>
                  </a:lnTo>
                  <a:lnTo>
                    <a:pt x="4433" y="887"/>
                  </a:lnTo>
                  <a:lnTo>
                    <a:pt x="4410" y="889"/>
                  </a:lnTo>
                  <a:lnTo>
                    <a:pt x="4388" y="893"/>
                  </a:lnTo>
                  <a:lnTo>
                    <a:pt x="4345" y="900"/>
                  </a:lnTo>
                  <a:lnTo>
                    <a:pt x="4344" y="902"/>
                  </a:lnTo>
                  <a:lnTo>
                    <a:pt x="4344" y="912"/>
                  </a:lnTo>
                  <a:lnTo>
                    <a:pt x="4344" y="924"/>
                  </a:lnTo>
                  <a:lnTo>
                    <a:pt x="4384" y="920"/>
                  </a:lnTo>
                  <a:lnTo>
                    <a:pt x="4423" y="919"/>
                  </a:lnTo>
                  <a:lnTo>
                    <a:pt x="4459" y="919"/>
                  </a:lnTo>
                  <a:lnTo>
                    <a:pt x="4494" y="920"/>
                  </a:lnTo>
                  <a:lnTo>
                    <a:pt x="4525" y="921"/>
                  </a:lnTo>
                  <a:lnTo>
                    <a:pt x="4555" y="925"/>
                  </a:lnTo>
                  <a:lnTo>
                    <a:pt x="4583" y="930"/>
                  </a:lnTo>
                  <a:lnTo>
                    <a:pt x="4608" y="936"/>
                  </a:lnTo>
                  <a:close/>
                  <a:moveTo>
                    <a:pt x="4489" y="1012"/>
                  </a:moveTo>
                  <a:lnTo>
                    <a:pt x="4512" y="1008"/>
                  </a:lnTo>
                  <a:lnTo>
                    <a:pt x="4488" y="1024"/>
                  </a:lnTo>
                  <a:lnTo>
                    <a:pt x="4466" y="1038"/>
                  </a:lnTo>
                  <a:lnTo>
                    <a:pt x="4442" y="1051"/>
                  </a:lnTo>
                  <a:lnTo>
                    <a:pt x="4420" y="1063"/>
                  </a:lnTo>
                  <a:lnTo>
                    <a:pt x="4372" y="1082"/>
                  </a:lnTo>
                  <a:lnTo>
                    <a:pt x="4346" y="1090"/>
                  </a:lnTo>
                  <a:lnTo>
                    <a:pt x="4322" y="1097"/>
                  </a:lnTo>
                  <a:lnTo>
                    <a:pt x="4296" y="1100"/>
                  </a:lnTo>
                  <a:lnTo>
                    <a:pt x="4289" y="1100"/>
                  </a:lnTo>
                  <a:lnTo>
                    <a:pt x="4285" y="1100"/>
                  </a:lnTo>
                  <a:lnTo>
                    <a:pt x="4283" y="1102"/>
                  </a:lnTo>
                  <a:lnTo>
                    <a:pt x="4271" y="1104"/>
                  </a:lnTo>
                  <a:lnTo>
                    <a:pt x="4218" y="1106"/>
                  </a:lnTo>
                  <a:lnTo>
                    <a:pt x="4163" y="1102"/>
                  </a:lnTo>
                  <a:lnTo>
                    <a:pt x="4134" y="1098"/>
                  </a:lnTo>
                  <a:lnTo>
                    <a:pt x="4106" y="1093"/>
                  </a:lnTo>
                  <a:lnTo>
                    <a:pt x="4104" y="1088"/>
                  </a:lnTo>
                  <a:lnTo>
                    <a:pt x="4104" y="1085"/>
                  </a:lnTo>
                  <a:lnTo>
                    <a:pt x="4104" y="1080"/>
                  </a:lnTo>
                  <a:lnTo>
                    <a:pt x="4116" y="1078"/>
                  </a:lnTo>
                  <a:lnTo>
                    <a:pt x="4118" y="1076"/>
                  </a:lnTo>
                  <a:lnTo>
                    <a:pt x="4122" y="1076"/>
                  </a:lnTo>
                  <a:lnTo>
                    <a:pt x="4129" y="1076"/>
                  </a:lnTo>
                  <a:lnTo>
                    <a:pt x="4156" y="1074"/>
                  </a:lnTo>
                  <a:lnTo>
                    <a:pt x="4207" y="1069"/>
                  </a:lnTo>
                  <a:lnTo>
                    <a:pt x="4256" y="1062"/>
                  </a:lnTo>
                  <a:lnTo>
                    <a:pt x="4306" y="1055"/>
                  </a:lnTo>
                  <a:lnTo>
                    <a:pt x="4352" y="1045"/>
                  </a:lnTo>
                  <a:lnTo>
                    <a:pt x="4399" y="1036"/>
                  </a:lnTo>
                  <a:lnTo>
                    <a:pt x="4445" y="1024"/>
                  </a:lnTo>
                  <a:lnTo>
                    <a:pt x="4489" y="1012"/>
                  </a:lnTo>
                  <a:close/>
                  <a:moveTo>
                    <a:pt x="4393" y="1108"/>
                  </a:moveTo>
                  <a:lnTo>
                    <a:pt x="4416" y="1104"/>
                  </a:lnTo>
                  <a:lnTo>
                    <a:pt x="4410" y="1109"/>
                  </a:lnTo>
                  <a:lnTo>
                    <a:pt x="4405" y="1115"/>
                  </a:lnTo>
                  <a:lnTo>
                    <a:pt x="4396" y="1127"/>
                  </a:lnTo>
                  <a:lnTo>
                    <a:pt x="4374" y="1147"/>
                  </a:lnTo>
                  <a:lnTo>
                    <a:pt x="4350" y="1165"/>
                  </a:lnTo>
                  <a:lnTo>
                    <a:pt x="4343" y="1169"/>
                  </a:lnTo>
                  <a:lnTo>
                    <a:pt x="4337" y="1174"/>
                  </a:lnTo>
                  <a:lnTo>
                    <a:pt x="4325" y="1183"/>
                  </a:lnTo>
                  <a:lnTo>
                    <a:pt x="4296" y="1196"/>
                  </a:lnTo>
                  <a:lnTo>
                    <a:pt x="4280" y="1201"/>
                  </a:lnTo>
                  <a:lnTo>
                    <a:pt x="4266" y="1207"/>
                  </a:lnTo>
                  <a:lnTo>
                    <a:pt x="4249" y="1211"/>
                  </a:lnTo>
                  <a:lnTo>
                    <a:pt x="4234" y="1216"/>
                  </a:lnTo>
                  <a:lnTo>
                    <a:pt x="4200" y="1223"/>
                  </a:lnTo>
                  <a:lnTo>
                    <a:pt x="4188" y="1224"/>
                  </a:lnTo>
                  <a:lnTo>
                    <a:pt x="4200" y="1224"/>
                  </a:lnTo>
                  <a:lnTo>
                    <a:pt x="4219" y="1234"/>
                  </a:lnTo>
                  <a:lnTo>
                    <a:pt x="4226" y="1238"/>
                  </a:lnTo>
                  <a:lnTo>
                    <a:pt x="4232" y="1246"/>
                  </a:lnTo>
                  <a:lnTo>
                    <a:pt x="4240" y="1258"/>
                  </a:lnTo>
                  <a:lnTo>
                    <a:pt x="4241" y="1264"/>
                  </a:lnTo>
                  <a:lnTo>
                    <a:pt x="4241" y="1271"/>
                  </a:lnTo>
                  <a:lnTo>
                    <a:pt x="4238" y="1277"/>
                  </a:lnTo>
                  <a:lnTo>
                    <a:pt x="4235" y="1284"/>
                  </a:lnTo>
                  <a:lnTo>
                    <a:pt x="4223" y="1298"/>
                  </a:lnTo>
                  <a:lnTo>
                    <a:pt x="4214" y="1306"/>
                  </a:lnTo>
                  <a:lnTo>
                    <a:pt x="4205" y="1313"/>
                  </a:lnTo>
                  <a:lnTo>
                    <a:pt x="4181" y="1330"/>
                  </a:lnTo>
                  <a:lnTo>
                    <a:pt x="4177" y="1334"/>
                  </a:lnTo>
                  <a:lnTo>
                    <a:pt x="4176" y="1344"/>
                  </a:lnTo>
                  <a:lnTo>
                    <a:pt x="4156" y="1344"/>
                  </a:lnTo>
                  <a:lnTo>
                    <a:pt x="4138" y="1346"/>
                  </a:lnTo>
                  <a:lnTo>
                    <a:pt x="4120" y="1350"/>
                  </a:lnTo>
                  <a:lnTo>
                    <a:pt x="4104" y="1356"/>
                  </a:lnTo>
                  <a:lnTo>
                    <a:pt x="4088" y="1361"/>
                  </a:lnTo>
                  <a:lnTo>
                    <a:pt x="4075" y="1369"/>
                  </a:lnTo>
                  <a:lnTo>
                    <a:pt x="4062" y="1378"/>
                  </a:lnTo>
                  <a:lnTo>
                    <a:pt x="4052" y="1388"/>
                  </a:lnTo>
                  <a:lnTo>
                    <a:pt x="4042" y="1398"/>
                  </a:lnTo>
                  <a:lnTo>
                    <a:pt x="4033" y="1411"/>
                  </a:lnTo>
                  <a:lnTo>
                    <a:pt x="4025" y="1424"/>
                  </a:lnTo>
                  <a:lnTo>
                    <a:pt x="4020" y="1440"/>
                  </a:lnTo>
                  <a:lnTo>
                    <a:pt x="4014" y="1456"/>
                  </a:lnTo>
                  <a:lnTo>
                    <a:pt x="4010" y="1474"/>
                  </a:lnTo>
                  <a:lnTo>
                    <a:pt x="4008" y="1492"/>
                  </a:lnTo>
                  <a:lnTo>
                    <a:pt x="4008" y="1512"/>
                  </a:lnTo>
                  <a:lnTo>
                    <a:pt x="4008" y="1536"/>
                  </a:lnTo>
                  <a:lnTo>
                    <a:pt x="4006" y="1547"/>
                  </a:lnTo>
                  <a:lnTo>
                    <a:pt x="4004" y="1559"/>
                  </a:lnTo>
                  <a:lnTo>
                    <a:pt x="4002" y="1564"/>
                  </a:lnTo>
                  <a:lnTo>
                    <a:pt x="4001" y="1566"/>
                  </a:lnTo>
                  <a:lnTo>
                    <a:pt x="4001" y="1570"/>
                  </a:lnTo>
                  <a:lnTo>
                    <a:pt x="3998" y="1581"/>
                  </a:lnTo>
                  <a:lnTo>
                    <a:pt x="3996" y="1582"/>
                  </a:lnTo>
                  <a:lnTo>
                    <a:pt x="3995" y="1584"/>
                  </a:lnTo>
                  <a:lnTo>
                    <a:pt x="3992" y="1589"/>
                  </a:lnTo>
                  <a:lnTo>
                    <a:pt x="3988" y="1597"/>
                  </a:lnTo>
                  <a:lnTo>
                    <a:pt x="3982" y="1605"/>
                  </a:lnTo>
                  <a:lnTo>
                    <a:pt x="3976" y="1612"/>
                  </a:lnTo>
                  <a:lnTo>
                    <a:pt x="3966" y="1617"/>
                  </a:lnTo>
                  <a:lnTo>
                    <a:pt x="3958" y="1621"/>
                  </a:lnTo>
                  <a:lnTo>
                    <a:pt x="3948" y="1625"/>
                  </a:lnTo>
                  <a:lnTo>
                    <a:pt x="3938" y="1629"/>
                  </a:lnTo>
                  <a:lnTo>
                    <a:pt x="3926" y="1630"/>
                  </a:lnTo>
                  <a:lnTo>
                    <a:pt x="3914" y="1632"/>
                  </a:lnTo>
                  <a:lnTo>
                    <a:pt x="3901" y="1632"/>
                  </a:lnTo>
                  <a:lnTo>
                    <a:pt x="3894" y="1632"/>
                  </a:lnTo>
                  <a:lnTo>
                    <a:pt x="3890" y="1632"/>
                  </a:lnTo>
                  <a:lnTo>
                    <a:pt x="3888" y="1633"/>
                  </a:lnTo>
                  <a:lnTo>
                    <a:pt x="3864" y="1632"/>
                  </a:lnTo>
                  <a:lnTo>
                    <a:pt x="3848" y="1621"/>
                  </a:lnTo>
                  <a:lnTo>
                    <a:pt x="3838" y="1608"/>
                  </a:lnTo>
                  <a:lnTo>
                    <a:pt x="3828" y="1593"/>
                  </a:lnTo>
                  <a:lnTo>
                    <a:pt x="3822" y="1577"/>
                  </a:lnTo>
                  <a:lnTo>
                    <a:pt x="3816" y="1557"/>
                  </a:lnTo>
                  <a:lnTo>
                    <a:pt x="3814" y="1536"/>
                  </a:lnTo>
                  <a:lnTo>
                    <a:pt x="3812" y="1513"/>
                  </a:lnTo>
                  <a:lnTo>
                    <a:pt x="3815" y="1488"/>
                  </a:lnTo>
                  <a:lnTo>
                    <a:pt x="3816" y="1464"/>
                  </a:lnTo>
                  <a:lnTo>
                    <a:pt x="3872" y="1382"/>
                  </a:lnTo>
                  <a:lnTo>
                    <a:pt x="3932" y="1304"/>
                  </a:lnTo>
                  <a:lnTo>
                    <a:pt x="3996" y="1229"/>
                  </a:lnTo>
                  <a:lnTo>
                    <a:pt x="4062" y="1158"/>
                  </a:lnTo>
                  <a:lnTo>
                    <a:pt x="4064" y="1154"/>
                  </a:lnTo>
                  <a:lnTo>
                    <a:pt x="4069" y="1153"/>
                  </a:lnTo>
                  <a:lnTo>
                    <a:pt x="4080" y="1152"/>
                  </a:lnTo>
                  <a:lnTo>
                    <a:pt x="4135" y="1157"/>
                  </a:lnTo>
                  <a:lnTo>
                    <a:pt x="4164" y="1157"/>
                  </a:lnTo>
                  <a:lnTo>
                    <a:pt x="4194" y="1156"/>
                  </a:lnTo>
                  <a:lnTo>
                    <a:pt x="4242" y="1150"/>
                  </a:lnTo>
                  <a:lnTo>
                    <a:pt x="4291" y="1140"/>
                  </a:lnTo>
                  <a:lnTo>
                    <a:pt x="4342" y="1126"/>
                  </a:lnTo>
                  <a:lnTo>
                    <a:pt x="4393" y="110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27" name="Freeform 438"/>
            <p:cNvSpPr>
              <a:spLocks/>
            </p:cNvSpPr>
            <p:nvPr/>
          </p:nvSpPr>
          <p:spPr bwMode="auto">
            <a:xfrm>
              <a:off x="-4326" y="736"/>
              <a:ext cx="160" cy="38"/>
            </a:xfrm>
            <a:custGeom>
              <a:avLst/>
              <a:gdLst>
                <a:gd name="T0" fmla="*/ 480 w 480"/>
                <a:gd name="T1" fmla="*/ 0 h 113"/>
                <a:gd name="T2" fmla="*/ 457 w 480"/>
                <a:gd name="T3" fmla="*/ 3 h 113"/>
                <a:gd name="T4" fmla="*/ 402 w 480"/>
                <a:gd name="T5" fmla="*/ 17 h 113"/>
                <a:gd name="T6" fmla="*/ 348 w 480"/>
                <a:gd name="T7" fmla="*/ 31 h 113"/>
                <a:gd name="T8" fmla="*/ 292 w 480"/>
                <a:gd name="T9" fmla="*/ 43 h 113"/>
                <a:gd name="T10" fmla="*/ 263 w 480"/>
                <a:gd name="T11" fmla="*/ 49 h 113"/>
                <a:gd name="T12" fmla="*/ 235 w 480"/>
                <a:gd name="T13" fmla="*/ 56 h 113"/>
                <a:gd name="T14" fmla="*/ 176 w 480"/>
                <a:gd name="T15" fmla="*/ 66 h 113"/>
                <a:gd name="T16" fmla="*/ 119 w 480"/>
                <a:gd name="T17" fmla="*/ 77 h 113"/>
                <a:gd name="T18" fmla="*/ 59 w 480"/>
                <a:gd name="T19" fmla="*/ 86 h 113"/>
                <a:gd name="T20" fmla="*/ 0 w 480"/>
                <a:gd name="T21" fmla="*/ 96 h 113"/>
                <a:gd name="T22" fmla="*/ 0 w 480"/>
                <a:gd name="T23" fmla="*/ 101 h 113"/>
                <a:gd name="T24" fmla="*/ 0 w 480"/>
                <a:gd name="T25" fmla="*/ 104 h 113"/>
                <a:gd name="T26" fmla="*/ 0 w 480"/>
                <a:gd name="T27" fmla="*/ 107 h 113"/>
                <a:gd name="T28" fmla="*/ 1 w 480"/>
                <a:gd name="T29" fmla="*/ 108 h 113"/>
                <a:gd name="T30" fmla="*/ 32 w 480"/>
                <a:gd name="T31" fmla="*/ 110 h 113"/>
                <a:gd name="T32" fmla="*/ 67 w 480"/>
                <a:gd name="T33" fmla="*/ 113 h 113"/>
                <a:gd name="T34" fmla="*/ 104 w 480"/>
                <a:gd name="T35" fmla="*/ 113 h 113"/>
                <a:gd name="T36" fmla="*/ 146 w 480"/>
                <a:gd name="T37" fmla="*/ 113 h 113"/>
                <a:gd name="T38" fmla="*/ 188 w 480"/>
                <a:gd name="T39" fmla="*/ 110 h 113"/>
                <a:gd name="T40" fmla="*/ 235 w 480"/>
                <a:gd name="T41" fmla="*/ 107 h 113"/>
                <a:gd name="T42" fmla="*/ 284 w 480"/>
                <a:gd name="T43" fmla="*/ 102 h 113"/>
                <a:gd name="T44" fmla="*/ 336 w 480"/>
                <a:gd name="T45" fmla="*/ 96 h 113"/>
                <a:gd name="T46" fmla="*/ 336 w 480"/>
                <a:gd name="T47" fmla="*/ 86 h 113"/>
                <a:gd name="T48" fmla="*/ 337 w 480"/>
                <a:gd name="T49" fmla="*/ 84 h 113"/>
                <a:gd name="T50" fmla="*/ 362 w 480"/>
                <a:gd name="T51" fmla="*/ 79 h 113"/>
                <a:gd name="T52" fmla="*/ 367 w 480"/>
                <a:gd name="T53" fmla="*/ 77 h 113"/>
                <a:gd name="T54" fmla="*/ 370 w 480"/>
                <a:gd name="T55" fmla="*/ 75 h 113"/>
                <a:gd name="T56" fmla="*/ 373 w 480"/>
                <a:gd name="T57" fmla="*/ 75 h 113"/>
                <a:gd name="T58" fmla="*/ 385 w 480"/>
                <a:gd name="T59" fmla="*/ 73 h 113"/>
                <a:gd name="T60" fmla="*/ 395 w 480"/>
                <a:gd name="T61" fmla="*/ 68 h 113"/>
                <a:gd name="T62" fmla="*/ 400 w 480"/>
                <a:gd name="T63" fmla="*/ 66 h 113"/>
                <a:gd name="T64" fmla="*/ 402 w 480"/>
                <a:gd name="T65" fmla="*/ 65 h 113"/>
                <a:gd name="T66" fmla="*/ 406 w 480"/>
                <a:gd name="T67" fmla="*/ 65 h 113"/>
                <a:gd name="T68" fmla="*/ 415 w 480"/>
                <a:gd name="T69" fmla="*/ 60 h 113"/>
                <a:gd name="T70" fmla="*/ 420 w 480"/>
                <a:gd name="T71" fmla="*/ 57 h 113"/>
                <a:gd name="T72" fmla="*/ 422 w 480"/>
                <a:gd name="T73" fmla="*/ 56 h 113"/>
                <a:gd name="T74" fmla="*/ 426 w 480"/>
                <a:gd name="T75" fmla="*/ 56 h 113"/>
                <a:gd name="T76" fmla="*/ 442 w 480"/>
                <a:gd name="T77" fmla="*/ 44 h 113"/>
                <a:gd name="T78" fmla="*/ 449 w 480"/>
                <a:gd name="T79" fmla="*/ 37 h 113"/>
                <a:gd name="T80" fmla="*/ 450 w 480"/>
                <a:gd name="T81" fmla="*/ 35 h 113"/>
                <a:gd name="T82" fmla="*/ 452 w 480"/>
                <a:gd name="T83" fmla="*/ 33 h 113"/>
                <a:gd name="T84" fmla="*/ 457 w 480"/>
                <a:gd name="T85" fmla="*/ 31 h 113"/>
                <a:gd name="T86" fmla="*/ 469 w 480"/>
                <a:gd name="T87" fmla="*/ 15 h 113"/>
                <a:gd name="T88" fmla="*/ 474 w 480"/>
                <a:gd name="T89" fmla="*/ 7 h 113"/>
                <a:gd name="T90" fmla="*/ 480 w 480"/>
                <a:gd name="T9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0" h="113">
                  <a:moveTo>
                    <a:pt x="480" y="0"/>
                  </a:moveTo>
                  <a:lnTo>
                    <a:pt x="457" y="3"/>
                  </a:lnTo>
                  <a:lnTo>
                    <a:pt x="402" y="17"/>
                  </a:lnTo>
                  <a:lnTo>
                    <a:pt x="348" y="31"/>
                  </a:lnTo>
                  <a:lnTo>
                    <a:pt x="292" y="43"/>
                  </a:lnTo>
                  <a:lnTo>
                    <a:pt x="263" y="49"/>
                  </a:lnTo>
                  <a:lnTo>
                    <a:pt x="235" y="56"/>
                  </a:lnTo>
                  <a:lnTo>
                    <a:pt x="176" y="66"/>
                  </a:lnTo>
                  <a:lnTo>
                    <a:pt x="119" y="77"/>
                  </a:lnTo>
                  <a:lnTo>
                    <a:pt x="59" y="86"/>
                  </a:lnTo>
                  <a:lnTo>
                    <a:pt x="0" y="96"/>
                  </a:lnTo>
                  <a:lnTo>
                    <a:pt x="0" y="101"/>
                  </a:lnTo>
                  <a:lnTo>
                    <a:pt x="0" y="104"/>
                  </a:lnTo>
                  <a:lnTo>
                    <a:pt x="0" y="107"/>
                  </a:lnTo>
                  <a:lnTo>
                    <a:pt x="1" y="108"/>
                  </a:lnTo>
                  <a:lnTo>
                    <a:pt x="32" y="110"/>
                  </a:lnTo>
                  <a:lnTo>
                    <a:pt x="67" y="113"/>
                  </a:lnTo>
                  <a:lnTo>
                    <a:pt x="104" y="113"/>
                  </a:lnTo>
                  <a:lnTo>
                    <a:pt x="146" y="113"/>
                  </a:lnTo>
                  <a:lnTo>
                    <a:pt x="188" y="110"/>
                  </a:lnTo>
                  <a:lnTo>
                    <a:pt x="235" y="107"/>
                  </a:lnTo>
                  <a:lnTo>
                    <a:pt x="284" y="102"/>
                  </a:lnTo>
                  <a:lnTo>
                    <a:pt x="336" y="96"/>
                  </a:lnTo>
                  <a:lnTo>
                    <a:pt x="336" y="86"/>
                  </a:lnTo>
                  <a:lnTo>
                    <a:pt x="337" y="84"/>
                  </a:lnTo>
                  <a:lnTo>
                    <a:pt x="362" y="79"/>
                  </a:lnTo>
                  <a:lnTo>
                    <a:pt x="367" y="77"/>
                  </a:lnTo>
                  <a:lnTo>
                    <a:pt x="370" y="75"/>
                  </a:lnTo>
                  <a:lnTo>
                    <a:pt x="373" y="75"/>
                  </a:lnTo>
                  <a:lnTo>
                    <a:pt x="385" y="73"/>
                  </a:lnTo>
                  <a:lnTo>
                    <a:pt x="395" y="68"/>
                  </a:lnTo>
                  <a:lnTo>
                    <a:pt x="400" y="66"/>
                  </a:lnTo>
                  <a:lnTo>
                    <a:pt x="402" y="65"/>
                  </a:lnTo>
                  <a:lnTo>
                    <a:pt x="406" y="65"/>
                  </a:lnTo>
                  <a:lnTo>
                    <a:pt x="415" y="60"/>
                  </a:lnTo>
                  <a:lnTo>
                    <a:pt x="420" y="57"/>
                  </a:lnTo>
                  <a:lnTo>
                    <a:pt x="422" y="56"/>
                  </a:lnTo>
                  <a:lnTo>
                    <a:pt x="426" y="56"/>
                  </a:lnTo>
                  <a:lnTo>
                    <a:pt x="442" y="44"/>
                  </a:lnTo>
                  <a:lnTo>
                    <a:pt x="449" y="37"/>
                  </a:lnTo>
                  <a:lnTo>
                    <a:pt x="450" y="35"/>
                  </a:lnTo>
                  <a:lnTo>
                    <a:pt x="452" y="33"/>
                  </a:lnTo>
                  <a:lnTo>
                    <a:pt x="457" y="31"/>
                  </a:lnTo>
                  <a:lnTo>
                    <a:pt x="469" y="15"/>
                  </a:lnTo>
                  <a:lnTo>
                    <a:pt x="474" y="7"/>
                  </a:lnTo>
                  <a:lnTo>
                    <a:pt x="48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28" name="Freeform 439"/>
            <p:cNvSpPr>
              <a:spLocks/>
            </p:cNvSpPr>
            <p:nvPr/>
          </p:nvSpPr>
          <p:spPr bwMode="auto">
            <a:xfrm>
              <a:off x="-4310" y="688"/>
              <a:ext cx="170" cy="52"/>
            </a:xfrm>
            <a:custGeom>
              <a:avLst/>
              <a:gdLst>
                <a:gd name="T0" fmla="*/ 504 w 510"/>
                <a:gd name="T1" fmla="*/ 96 h 156"/>
                <a:gd name="T2" fmla="*/ 506 w 510"/>
                <a:gd name="T3" fmla="*/ 72 h 156"/>
                <a:gd name="T4" fmla="*/ 509 w 510"/>
                <a:gd name="T5" fmla="*/ 55 h 156"/>
                <a:gd name="T6" fmla="*/ 510 w 510"/>
                <a:gd name="T7" fmla="*/ 42 h 156"/>
                <a:gd name="T8" fmla="*/ 509 w 510"/>
                <a:gd name="T9" fmla="*/ 30 h 156"/>
                <a:gd name="T10" fmla="*/ 506 w 510"/>
                <a:gd name="T11" fmla="*/ 21 h 156"/>
                <a:gd name="T12" fmla="*/ 502 w 510"/>
                <a:gd name="T13" fmla="*/ 12 h 156"/>
                <a:gd name="T14" fmla="*/ 496 w 510"/>
                <a:gd name="T15" fmla="*/ 6 h 156"/>
                <a:gd name="T16" fmla="*/ 488 w 510"/>
                <a:gd name="T17" fmla="*/ 1 h 156"/>
                <a:gd name="T18" fmla="*/ 480 w 510"/>
                <a:gd name="T19" fmla="*/ 0 h 156"/>
                <a:gd name="T20" fmla="*/ 479 w 510"/>
                <a:gd name="T21" fmla="*/ 5 h 156"/>
                <a:gd name="T22" fmla="*/ 479 w 510"/>
                <a:gd name="T23" fmla="*/ 9 h 156"/>
                <a:gd name="T24" fmla="*/ 476 w 510"/>
                <a:gd name="T25" fmla="*/ 12 h 156"/>
                <a:gd name="T26" fmla="*/ 475 w 510"/>
                <a:gd name="T27" fmla="*/ 14 h 156"/>
                <a:gd name="T28" fmla="*/ 461 w 510"/>
                <a:gd name="T29" fmla="*/ 19 h 156"/>
                <a:gd name="T30" fmla="*/ 454 w 510"/>
                <a:gd name="T31" fmla="*/ 21 h 156"/>
                <a:gd name="T32" fmla="*/ 450 w 510"/>
                <a:gd name="T33" fmla="*/ 23 h 156"/>
                <a:gd name="T34" fmla="*/ 448 w 510"/>
                <a:gd name="T35" fmla="*/ 25 h 156"/>
                <a:gd name="T36" fmla="*/ 421 w 510"/>
                <a:gd name="T37" fmla="*/ 37 h 156"/>
                <a:gd name="T38" fmla="*/ 366 w 510"/>
                <a:gd name="T39" fmla="*/ 57 h 156"/>
                <a:gd name="T40" fmla="*/ 310 w 510"/>
                <a:gd name="T41" fmla="*/ 77 h 156"/>
                <a:gd name="T42" fmla="*/ 252 w 510"/>
                <a:gd name="T43" fmla="*/ 95 h 156"/>
                <a:gd name="T44" fmla="*/ 191 w 510"/>
                <a:gd name="T45" fmla="*/ 109 h 156"/>
                <a:gd name="T46" fmla="*/ 128 w 510"/>
                <a:gd name="T47" fmla="*/ 122 h 156"/>
                <a:gd name="T48" fmla="*/ 96 w 510"/>
                <a:gd name="T49" fmla="*/ 127 h 156"/>
                <a:gd name="T50" fmla="*/ 65 w 510"/>
                <a:gd name="T51" fmla="*/ 133 h 156"/>
                <a:gd name="T52" fmla="*/ 0 w 510"/>
                <a:gd name="T53" fmla="*/ 144 h 156"/>
                <a:gd name="T54" fmla="*/ 1 w 510"/>
                <a:gd name="T55" fmla="*/ 156 h 156"/>
                <a:gd name="T56" fmla="*/ 32 w 510"/>
                <a:gd name="T57" fmla="*/ 152 h 156"/>
                <a:gd name="T58" fmla="*/ 65 w 510"/>
                <a:gd name="T59" fmla="*/ 150 h 156"/>
                <a:gd name="T60" fmla="*/ 130 w 510"/>
                <a:gd name="T61" fmla="*/ 145 h 156"/>
                <a:gd name="T62" fmla="*/ 192 w 510"/>
                <a:gd name="T63" fmla="*/ 138 h 156"/>
                <a:gd name="T64" fmla="*/ 223 w 510"/>
                <a:gd name="T65" fmla="*/ 134 h 156"/>
                <a:gd name="T66" fmla="*/ 256 w 510"/>
                <a:gd name="T67" fmla="*/ 132 h 156"/>
                <a:gd name="T68" fmla="*/ 380 w 510"/>
                <a:gd name="T69" fmla="*/ 115 h 156"/>
                <a:gd name="T70" fmla="*/ 442 w 510"/>
                <a:gd name="T71" fmla="*/ 105 h 156"/>
                <a:gd name="T72" fmla="*/ 504 w 510"/>
                <a:gd name="T73" fmla="*/ 9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0" h="156">
                  <a:moveTo>
                    <a:pt x="504" y="96"/>
                  </a:moveTo>
                  <a:lnTo>
                    <a:pt x="506" y="72"/>
                  </a:lnTo>
                  <a:lnTo>
                    <a:pt x="509" y="55"/>
                  </a:lnTo>
                  <a:lnTo>
                    <a:pt x="510" y="42"/>
                  </a:lnTo>
                  <a:lnTo>
                    <a:pt x="509" y="30"/>
                  </a:lnTo>
                  <a:lnTo>
                    <a:pt x="506" y="21"/>
                  </a:lnTo>
                  <a:lnTo>
                    <a:pt x="502" y="12"/>
                  </a:lnTo>
                  <a:lnTo>
                    <a:pt x="496" y="6"/>
                  </a:lnTo>
                  <a:lnTo>
                    <a:pt x="488" y="1"/>
                  </a:lnTo>
                  <a:lnTo>
                    <a:pt x="480" y="0"/>
                  </a:lnTo>
                  <a:lnTo>
                    <a:pt x="479" y="5"/>
                  </a:lnTo>
                  <a:lnTo>
                    <a:pt x="479" y="9"/>
                  </a:lnTo>
                  <a:lnTo>
                    <a:pt x="476" y="12"/>
                  </a:lnTo>
                  <a:lnTo>
                    <a:pt x="475" y="14"/>
                  </a:lnTo>
                  <a:lnTo>
                    <a:pt x="461" y="19"/>
                  </a:lnTo>
                  <a:lnTo>
                    <a:pt x="454" y="21"/>
                  </a:lnTo>
                  <a:lnTo>
                    <a:pt x="450" y="23"/>
                  </a:lnTo>
                  <a:lnTo>
                    <a:pt x="448" y="25"/>
                  </a:lnTo>
                  <a:lnTo>
                    <a:pt x="421" y="37"/>
                  </a:lnTo>
                  <a:lnTo>
                    <a:pt x="366" y="57"/>
                  </a:lnTo>
                  <a:lnTo>
                    <a:pt x="310" y="77"/>
                  </a:lnTo>
                  <a:lnTo>
                    <a:pt x="252" y="95"/>
                  </a:lnTo>
                  <a:lnTo>
                    <a:pt x="191" y="109"/>
                  </a:lnTo>
                  <a:lnTo>
                    <a:pt x="128" y="122"/>
                  </a:lnTo>
                  <a:lnTo>
                    <a:pt x="96" y="127"/>
                  </a:lnTo>
                  <a:lnTo>
                    <a:pt x="65" y="133"/>
                  </a:lnTo>
                  <a:lnTo>
                    <a:pt x="0" y="144"/>
                  </a:lnTo>
                  <a:lnTo>
                    <a:pt x="1" y="156"/>
                  </a:lnTo>
                  <a:lnTo>
                    <a:pt x="32" y="152"/>
                  </a:lnTo>
                  <a:lnTo>
                    <a:pt x="65" y="150"/>
                  </a:lnTo>
                  <a:lnTo>
                    <a:pt x="130" y="145"/>
                  </a:lnTo>
                  <a:lnTo>
                    <a:pt x="192" y="138"/>
                  </a:lnTo>
                  <a:lnTo>
                    <a:pt x="223" y="134"/>
                  </a:lnTo>
                  <a:lnTo>
                    <a:pt x="256" y="132"/>
                  </a:lnTo>
                  <a:lnTo>
                    <a:pt x="380" y="115"/>
                  </a:lnTo>
                  <a:lnTo>
                    <a:pt x="442" y="105"/>
                  </a:lnTo>
                  <a:lnTo>
                    <a:pt x="504" y="9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29" name="Freeform 440"/>
            <p:cNvSpPr>
              <a:spLocks/>
            </p:cNvSpPr>
            <p:nvPr/>
          </p:nvSpPr>
          <p:spPr bwMode="auto">
            <a:xfrm>
              <a:off x="-4310" y="736"/>
              <a:ext cx="1" cy="4"/>
            </a:xfrm>
            <a:custGeom>
              <a:avLst/>
              <a:gdLst>
                <a:gd name="T0" fmla="*/ 1 w 1"/>
                <a:gd name="T1" fmla="*/ 12 h 12"/>
                <a:gd name="T2" fmla="*/ 0 w 1"/>
                <a:gd name="T3" fmla="*/ 0 h 12"/>
                <a:gd name="T4" fmla="*/ 0 w 1"/>
                <a:gd name="T5" fmla="*/ 12 h 12"/>
                <a:gd name="T6" fmla="*/ 1 w 1"/>
                <a:gd name="T7" fmla="*/ 12 h 12"/>
              </a:gdLst>
              <a:ahLst/>
              <a:cxnLst>
                <a:cxn ang="0">
                  <a:pos x="T0" y="T1"/>
                </a:cxn>
                <a:cxn ang="0">
                  <a:pos x="T2" y="T3"/>
                </a:cxn>
                <a:cxn ang="0">
                  <a:pos x="T4" y="T5"/>
                </a:cxn>
                <a:cxn ang="0">
                  <a:pos x="T6" y="T7"/>
                </a:cxn>
              </a:cxnLst>
              <a:rect l="0" t="0" r="r" b="b"/>
              <a:pathLst>
                <a:path w="1" h="12">
                  <a:moveTo>
                    <a:pt x="1" y="12"/>
                  </a:moveTo>
                  <a:lnTo>
                    <a:pt x="0" y="0"/>
                  </a:lnTo>
                  <a:lnTo>
                    <a:pt x="0" y="12"/>
                  </a:lnTo>
                  <a:lnTo>
                    <a:pt x="1"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30" name="Freeform 441"/>
            <p:cNvSpPr>
              <a:spLocks/>
            </p:cNvSpPr>
            <p:nvPr/>
          </p:nvSpPr>
          <p:spPr bwMode="auto">
            <a:xfrm>
              <a:off x="-3774" y="740"/>
              <a:ext cx="168" cy="70"/>
            </a:xfrm>
            <a:custGeom>
              <a:avLst/>
              <a:gdLst>
                <a:gd name="T0" fmla="*/ 409 w 504"/>
                <a:gd name="T1" fmla="*/ 111 h 208"/>
                <a:gd name="T2" fmla="*/ 432 w 504"/>
                <a:gd name="T3" fmla="*/ 108 h 208"/>
                <a:gd name="T4" fmla="*/ 407 w 504"/>
                <a:gd name="T5" fmla="*/ 102 h 208"/>
                <a:gd name="T6" fmla="*/ 379 w 504"/>
                <a:gd name="T7" fmla="*/ 97 h 208"/>
                <a:gd name="T8" fmla="*/ 349 w 504"/>
                <a:gd name="T9" fmla="*/ 93 h 208"/>
                <a:gd name="T10" fmla="*/ 318 w 504"/>
                <a:gd name="T11" fmla="*/ 92 h 208"/>
                <a:gd name="T12" fmla="*/ 283 w 504"/>
                <a:gd name="T13" fmla="*/ 91 h 208"/>
                <a:gd name="T14" fmla="*/ 247 w 504"/>
                <a:gd name="T15" fmla="*/ 91 h 208"/>
                <a:gd name="T16" fmla="*/ 208 w 504"/>
                <a:gd name="T17" fmla="*/ 92 h 208"/>
                <a:gd name="T18" fmla="*/ 168 w 504"/>
                <a:gd name="T19" fmla="*/ 96 h 208"/>
                <a:gd name="T20" fmla="*/ 168 w 504"/>
                <a:gd name="T21" fmla="*/ 84 h 208"/>
                <a:gd name="T22" fmla="*/ 168 w 504"/>
                <a:gd name="T23" fmla="*/ 74 h 208"/>
                <a:gd name="T24" fmla="*/ 169 w 504"/>
                <a:gd name="T25" fmla="*/ 72 h 208"/>
                <a:gd name="T26" fmla="*/ 212 w 504"/>
                <a:gd name="T27" fmla="*/ 65 h 208"/>
                <a:gd name="T28" fmla="*/ 234 w 504"/>
                <a:gd name="T29" fmla="*/ 61 h 208"/>
                <a:gd name="T30" fmla="*/ 257 w 504"/>
                <a:gd name="T31" fmla="*/ 59 h 208"/>
                <a:gd name="T32" fmla="*/ 300 w 504"/>
                <a:gd name="T33" fmla="*/ 51 h 208"/>
                <a:gd name="T34" fmla="*/ 343 w 504"/>
                <a:gd name="T35" fmla="*/ 45 h 208"/>
                <a:gd name="T36" fmla="*/ 384 w 504"/>
                <a:gd name="T37" fmla="*/ 37 h 208"/>
                <a:gd name="T38" fmla="*/ 425 w 504"/>
                <a:gd name="T39" fmla="*/ 30 h 208"/>
                <a:gd name="T40" fmla="*/ 464 w 504"/>
                <a:gd name="T41" fmla="*/ 20 h 208"/>
                <a:gd name="T42" fmla="*/ 484 w 504"/>
                <a:gd name="T43" fmla="*/ 15 h 208"/>
                <a:gd name="T44" fmla="*/ 493 w 504"/>
                <a:gd name="T45" fmla="*/ 13 h 208"/>
                <a:gd name="T46" fmla="*/ 498 w 504"/>
                <a:gd name="T47" fmla="*/ 12 h 208"/>
                <a:gd name="T48" fmla="*/ 504 w 504"/>
                <a:gd name="T49" fmla="*/ 12 h 208"/>
                <a:gd name="T50" fmla="*/ 504 w 504"/>
                <a:gd name="T51" fmla="*/ 0 h 208"/>
                <a:gd name="T52" fmla="*/ 337 w 504"/>
                <a:gd name="T53" fmla="*/ 5 h 208"/>
                <a:gd name="T54" fmla="*/ 169 w 504"/>
                <a:gd name="T55" fmla="*/ 11 h 208"/>
                <a:gd name="T56" fmla="*/ 120 w 504"/>
                <a:gd name="T57" fmla="*/ 12 h 208"/>
                <a:gd name="T58" fmla="*/ 119 w 504"/>
                <a:gd name="T59" fmla="*/ 17 h 208"/>
                <a:gd name="T60" fmla="*/ 118 w 504"/>
                <a:gd name="T61" fmla="*/ 21 h 208"/>
                <a:gd name="T62" fmla="*/ 115 w 504"/>
                <a:gd name="T63" fmla="*/ 24 h 208"/>
                <a:gd name="T64" fmla="*/ 114 w 504"/>
                <a:gd name="T65" fmla="*/ 24 h 208"/>
                <a:gd name="T66" fmla="*/ 114 w 504"/>
                <a:gd name="T67" fmla="*/ 25 h 208"/>
                <a:gd name="T68" fmla="*/ 114 w 504"/>
                <a:gd name="T69" fmla="*/ 27 h 208"/>
                <a:gd name="T70" fmla="*/ 82 w 504"/>
                <a:gd name="T71" fmla="*/ 50 h 208"/>
                <a:gd name="T72" fmla="*/ 53 w 504"/>
                <a:gd name="T73" fmla="*/ 77 h 208"/>
                <a:gd name="T74" fmla="*/ 25 w 504"/>
                <a:gd name="T75" fmla="*/ 103 h 208"/>
                <a:gd name="T76" fmla="*/ 0 w 504"/>
                <a:gd name="T77" fmla="*/ 132 h 208"/>
                <a:gd name="T78" fmla="*/ 0 w 504"/>
                <a:gd name="T79" fmla="*/ 145 h 208"/>
                <a:gd name="T80" fmla="*/ 1 w 504"/>
                <a:gd name="T81" fmla="*/ 157 h 208"/>
                <a:gd name="T82" fmla="*/ 2 w 504"/>
                <a:gd name="T83" fmla="*/ 168 h 208"/>
                <a:gd name="T84" fmla="*/ 6 w 504"/>
                <a:gd name="T85" fmla="*/ 179 h 208"/>
                <a:gd name="T86" fmla="*/ 14 w 504"/>
                <a:gd name="T87" fmla="*/ 193 h 208"/>
                <a:gd name="T88" fmla="*/ 19 w 504"/>
                <a:gd name="T89" fmla="*/ 199 h 208"/>
                <a:gd name="T90" fmla="*/ 25 w 504"/>
                <a:gd name="T91" fmla="*/ 204 h 208"/>
                <a:gd name="T92" fmla="*/ 31 w 504"/>
                <a:gd name="T93" fmla="*/ 206 h 208"/>
                <a:gd name="T94" fmla="*/ 38 w 504"/>
                <a:gd name="T95" fmla="*/ 208 h 208"/>
                <a:gd name="T96" fmla="*/ 46 w 504"/>
                <a:gd name="T97" fmla="*/ 208 h 208"/>
                <a:gd name="T98" fmla="*/ 55 w 504"/>
                <a:gd name="T99" fmla="*/ 206 h 208"/>
                <a:gd name="T100" fmla="*/ 65 w 504"/>
                <a:gd name="T101" fmla="*/ 203 h 208"/>
                <a:gd name="T102" fmla="*/ 76 w 504"/>
                <a:gd name="T103" fmla="*/ 198 h 208"/>
                <a:gd name="T104" fmla="*/ 86 w 504"/>
                <a:gd name="T105" fmla="*/ 192 h 208"/>
                <a:gd name="T106" fmla="*/ 100 w 504"/>
                <a:gd name="T107" fmla="*/ 186 h 208"/>
                <a:gd name="T108" fmla="*/ 108 w 504"/>
                <a:gd name="T109" fmla="*/ 181 h 208"/>
                <a:gd name="T110" fmla="*/ 120 w 504"/>
                <a:gd name="T111" fmla="*/ 180 h 208"/>
                <a:gd name="T112" fmla="*/ 194 w 504"/>
                <a:gd name="T113" fmla="*/ 164 h 208"/>
                <a:gd name="T114" fmla="*/ 268 w 504"/>
                <a:gd name="T115" fmla="*/ 148 h 208"/>
                <a:gd name="T116" fmla="*/ 302 w 504"/>
                <a:gd name="T117" fmla="*/ 138 h 208"/>
                <a:gd name="T118" fmla="*/ 338 w 504"/>
                <a:gd name="T119" fmla="*/ 130 h 208"/>
                <a:gd name="T120" fmla="*/ 373 w 504"/>
                <a:gd name="T121" fmla="*/ 120 h 208"/>
                <a:gd name="T122" fmla="*/ 409 w 504"/>
                <a:gd name="T123" fmla="*/ 11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4" h="208">
                  <a:moveTo>
                    <a:pt x="409" y="111"/>
                  </a:moveTo>
                  <a:lnTo>
                    <a:pt x="432" y="108"/>
                  </a:lnTo>
                  <a:lnTo>
                    <a:pt x="407" y="102"/>
                  </a:lnTo>
                  <a:lnTo>
                    <a:pt x="379" y="97"/>
                  </a:lnTo>
                  <a:lnTo>
                    <a:pt x="349" y="93"/>
                  </a:lnTo>
                  <a:lnTo>
                    <a:pt x="318" y="92"/>
                  </a:lnTo>
                  <a:lnTo>
                    <a:pt x="283" y="91"/>
                  </a:lnTo>
                  <a:lnTo>
                    <a:pt x="247" y="91"/>
                  </a:lnTo>
                  <a:lnTo>
                    <a:pt x="208" y="92"/>
                  </a:lnTo>
                  <a:lnTo>
                    <a:pt x="168" y="96"/>
                  </a:lnTo>
                  <a:lnTo>
                    <a:pt x="168" y="84"/>
                  </a:lnTo>
                  <a:lnTo>
                    <a:pt x="168" y="74"/>
                  </a:lnTo>
                  <a:lnTo>
                    <a:pt x="169" y="72"/>
                  </a:lnTo>
                  <a:lnTo>
                    <a:pt x="212" y="65"/>
                  </a:lnTo>
                  <a:lnTo>
                    <a:pt x="234" y="61"/>
                  </a:lnTo>
                  <a:lnTo>
                    <a:pt x="257" y="59"/>
                  </a:lnTo>
                  <a:lnTo>
                    <a:pt x="300" y="51"/>
                  </a:lnTo>
                  <a:lnTo>
                    <a:pt x="343" y="45"/>
                  </a:lnTo>
                  <a:lnTo>
                    <a:pt x="384" y="37"/>
                  </a:lnTo>
                  <a:lnTo>
                    <a:pt x="425" y="30"/>
                  </a:lnTo>
                  <a:lnTo>
                    <a:pt x="464" y="20"/>
                  </a:lnTo>
                  <a:lnTo>
                    <a:pt x="484" y="15"/>
                  </a:lnTo>
                  <a:lnTo>
                    <a:pt x="493" y="13"/>
                  </a:lnTo>
                  <a:lnTo>
                    <a:pt x="498" y="12"/>
                  </a:lnTo>
                  <a:lnTo>
                    <a:pt x="504" y="12"/>
                  </a:lnTo>
                  <a:lnTo>
                    <a:pt x="504" y="0"/>
                  </a:lnTo>
                  <a:lnTo>
                    <a:pt x="337" y="5"/>
                  </a:lnTo>
                  <a:lnTo>
                    <a:pt x="169" y="11"/>
                  </a:lnTo>
                  <a:lnTo>
                    <a:pt x="120" y="12"/>
                  </a:lnTo>
                  <a:lnTo>
                    <a:pt x="119" y="17"/>
                  </a:lnTo>
                  <a:lnTo>
                    <a:pt x="118" y="21"/>
                  </a:lnTo>
                  <a:lnTo>
                    <a:pt x="115" y="24"/>
                  </a:lnTo>
                  <a:lnTo>
                    <a:pt x="114" y="24"/>
                  </a:lnTo>
                  <a:lnTo>
                    <a:pt x="114" y="25"/>
                  </a:lnTo>
                  <a:lnTo>
                    <a:pt x="114" y="27"/>
                  </a:lnTo>
                  <a:lnTo>
                    <a:pt x="82" y="50"/>
                  </a:lnTo>
                  <a:lnTo>
                    <a:pt x="53" y="77"/>
                  </a:lnTo>
                  <a:lnTo>
                    <a:pt x="25" y="103"/>
                  </a:lnTo>
                  <a:lnTo>
                    <a:pt x="0" y="132"/>
                  </a:lnTo>
                  <a:lnTo>
                    <a:pt x="0" y="145"/>
                  </a:lnTo>
                  <a:lnTo>
                    <a:pt x="1" y="157"/>
                  </a:lnTo>
                  <a:lnTo>
                    <a:pt x="2" y="168"/>
                  </a:lnTo>
                  <a:lnTo>
                    <a:pt x="6" y="179"/>
                  </a:lnTo>
                  <a:lnTo>
                    <a:pt x="14" y="193"/>
                  </a:lnTo>
                  <a:lnTo>
                    <a:pt x="19" y="199"/>
                  </a:lnTo>
                  <a:lnTo>
                    <a:pt x="25" y="204"/>
                  </a:lnTo>
                  <a:lnTo>
                    <a:pt x="31" y="206"/>
                  </a:lnTo>
                  <a:lnTo>
                    <a:pt x="38" y="208"/>
                  </a:lnTo>
                  <a:lnTo>
                    <a:pt x="46" y="208"/>
                  </a:lnTo>
                  <a:lnTo>
                    <a:pt x="55" y="206"/>
                  </a:lnTo>
                  <a:lnTo>
                    <a:pt x="65" y="203"/>
                  </a:lnTo>
                  <a:lnTo>
                    <a:pt x="76" y="198"/>
                  </a:lnTo>
                  <a:lnTo>
                    <a:pt x="86" y="192"/>
                  </a:lnTo>
                  <a:lnTo>
                    <a:pt x="100" y="186"/>
                  </a:lnTo>
                  <a:lnTo>
                    <a:pt x="108" y="181"/>
                  </a:lnTo>
                  <a:lnTo>
                    <a:pt x="120" y="180"/>
                  </a:lnTo>
                  <a:lnTo>
                    <a:pt x="194" y="164"/>
                  </a:lnTo>
                  <a:lnTo>
                    <a:pt x="268" y="148"/>
                  </a:lnTo>
                  <a:lnTo>
                    <a:pt x="302" y="138"/>
                  </a:lnTo>
                  <a:lnTo>
                    <a:pt x="338" y="130"/>
                  </a:lnTo>
                  <a:lnTo>
                    <a:pt x="373" y="120"/>
                  </a:lnTo>
                  <a:lnTo>
                    <a:pt x="409" y="11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31" name="Freeform 442"/>
            <p:cNvSpPr>
              <a:spLocks/>
            </p:cNvSpPr>
            <p:nvPr/>
          </p:nvSpPr>
          <p:spPr bwMode="auto">
            <a:xfrm>
              <a:off x="-3798" y="800"/>
              <a:ext cx="136" cy="33"/>
            </a:xfrm>
            <a:custGeom>
              <a:avLst/>
              <a:gdLst>
                <a:gd name="T0" fmla="*/ 408 w 408"/>
                <a:gd name="T1" fmla="*/ 0 h 98"/>
                <a:gd name="T2" fmla="*/ 385 w 408"/>
                <a:gd name="T3" fmla="*/ 4 h 98"/>
                <a:gd name="T4" fmla="*/ 341 w 408"/>
                <a:gd name="T5" fmla="*/ 16 h 98"/>
                <a:gd name="T6" fmla="*/ 295 w 408"/>
                <a:gd name="T7" fmla="*/ 28 h 98"/>
                <a:gd name="T8" fmla="*/ 248 w 408"/>
                <a:gd name="T9" fmla="*/ 37 h 98"/>
                <a:gd name="T10" fmla="*/ 202 w 408"/>
                <a:gd name="T11" fmla="*/ 47 h 98"/>
                <a:gd name="T12" fmla="*/ 152 w 408"/>
                <a:gd name="T13" fmla="*/ 54 h 98"/>
                <a:gd name="T14" fmla="*/ 103 w 408"/>
                <a:gd name="T15" fmla="*/ 61 h 98"/>
                <a:gd name="T16" fmla="*/ 52 w 408"/>
                <a:gd name="T17" fmla="*/ 66 h 98"/>
                <a:gd name="T18" fmla="*/ 25 w 408"/>
                <a:gd name="T19" fmla="*/ 68 h 98"/>
                <a:gd name="T20" fmla="*/ 18 w 408"/>
                <a:gd name="T21" fmla="*/ 68 h 98"/>
                <a:gd name="T22" fmla="*/ 14 w 408"/>
                <a:gd name="T23" fmla="*/ 68 h 98"/>
                <a:gd name="T24" fmla="*/ 12 w 408"/>
                <a:gd name="T25" fmla="*/ 70 h 98"/>
                <a:gd name="T26" fmla="*/ 0 w 408"/>
                <a:gd name="T27" fmla="*/ 72 h 98"/>
                <a:gd name="T28" fmla="*/ 0 w 408"/>
                <a:gd name="T29" fmla="*/ 77 h 98"/>
                <a:gd name="T30" fmla="*/ 0 w 408"/>
                <a:gd name="T31" fmla="*/ 80 h 98"/>
                <a:gd name="T32" fmla="*/ 2 w 408"/>
                <a:gd name="T33" fmla="*/ 85 h 98"/>
                <a:gd name="T34" fmla="*/ 30 w 408"/>
                <a:gd name="T35" fmla="*/ 90 h 98"/>
                <a:gd name="T36" fmla="*/ 59 w 408"/>
                <a:gd name="T37" fmla="*/ 94 h 98"/>
                <a:gd name="T38" fmla="*/ 114 w 408"/>
                <a:gd name="T39" fmla="*/ 98 h 98"/>
                <a:gd name="T40" fmla="*/ 167 w 408"/>
                <a:gd name="T41" fmla="*/ 96 h 98"/>
                <a:gd name="T42" fmla="*/ 179 w 408"/>
                <a:gd name="T43" fmla="*/ 94 h 98"/>
                <a:gd name="T44" fmla="*/ 181 w 408"/>
                <a:gd name="T45" fmla="*/ 92 h 98"/>
                <a:gd name="T46" fmla="*/ 185 w 408"/>
                <a:gd name="T47" fmla="*/ 92 h 98"/>
                <a:gd name="T48" fmla="*/ 192 w 408"/>
                <a:gd name="T49" fmla="*/ 92 h 98"/>
                <a:gd name="T50" fmla="*/ 218 w 408"/>
                <a:gd name="T51" fmla="*/ 89 h 98"/>
                <a:gd name="T52" fmla="*/ 242 w 408"/>
                <a:gd name="T53" fmla="*/ 82 h 98"/>
                <a:gd name="T54" fmla="*/ 268 w 408"/>
                <a:gd name="T55" fmla="*/ 74 h 98"/>
                <a:gd name="T56" fmla="*/ 316 w 408"/>
                <a:gd name="T57" fmla="*/ 55 h 98"/>
                <a:gd name="T58" fmla="*/ 338 w 408"/>
                <a:gd name="T59" fmla="*/ 43 h 98"/>
                <a:gd name="T60" fmla="*/ 362 w 408"/>
                <a:gd name="T61" fmla="*/ 30 h 98"/>
                <a:gd name="T62" fmla="*/ 384 w 408"/>
                <a:gd name="T63" fmla="*/ 16 h 98"/>
                <a:gd name="T64" fmla="*/ 408 w 408"/>
                <a:gd name="T65"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8" h="98">
                  <a:moveTo>
                    <a:pt x="408" y="0"/>
                  </a:moveTo>
                  <a:lnTo>
                    <a:pt x="385" y="4"/>
                  </a:lnTo>
                  <a:lnTo>
                    <a:pt x="341" y="16"/>
                  </a:lnTo>
                  <a:lnTo>
                    <a:pt x="295" y="28"/>
                  </a:lnTo>
                  <a:lnTo>
                    <a:pt x="248" y="37"/>
                  </a:lnTo>
                  <a:lnTo>
                    <a:pt x="202" y="47"/>
                  </a:lnTo>
                  <a:lnTo>
                    <a:pt x="152" y="54"/>
                  </a:lnTo>
                  <a:lnTo>
                    <a:pt x="103" y="61"/>
                  </a:lnTo>
                  <a:lnTo>
                    <a:pt x="52" y="66"/>
                  </a:lnTo>
                  <a:lnTo>
                    <a:pt x="25" y="68"/>
                  </a:lnTo>
                  <a:lnTo>
                    <a:pt x="18" y="68"/>
                  </a:lnTo>
                  <a:lnTo>
                    <a:pt x="14" y="68"/>
                  </a:lnTo>
                  <a:lnTo>
                    <a:pt x="12" y="70"/>
                  </a:lnTo>
                  <a:lnTo>
                    <a:pt x="0" y="72"/>
                  </a:lnTo>
                  <a:lnTo>
                    <a:pt x="0" y="77"/>
                  </a:lnTo>
                  <a:lnTo>
                    <a:pt x="0" y="80"/>
                  </a:lnTo>
                  <a:lnTo>
                    <a:pt x="2" y="85"/>
                  </a:lnTo>
                  <a:lnTo>
                    <a:pt x="30" y="90"/>
                  </a:lnTo>
                  <a:lnTo>
                    <a:pt x="59" y="94"/>
                  </a:lnTo>
                  <a:lnTo>
                    <a:pt x="114" y="98"/>
                  </a:lnTo>
                  <a:lnTo>
                    <a:pt x="167" y="96"/>
                  </a:lnTo>
                  <a:lnTo>
                    <a:pt x="179" y="94"/>
                  </a:lnTo>
                  <a:lnTo>
                    <a:pt x="181" y="92"/>
                  </a:lnTo>
                  <a:lnTo>
                    <a:pt x="185" y="92"/>
                  </a:lnTo>
                  <a:lnTo>
                    <a:pt x="192" y="92"/>
                  </a:lnTo>
                  <a:lnTo>
                    <a:pt x="218" y="89"/>
                  </a:lnTo>
                  <a:lnTo>
                    <a:pt x="242" y="82"/>
                  </a:lnTo>
                  <a:lnTo>
                    <a:pt x="268" y="74"/>
                  </a:lnTo>
                  <a:lnTo>
                    <a:pt x="316" y="55"/>
                  </a:lnTo>
                  <a:lnTo>
                    <a:pt x="338" y="43"/>
                  </a:lnTo>
                  <a:lnTo>
                    <a:pt x="362" y="30"/>
                  </a:lnTo>
                  <a:lnTo>
                    <a:pt x="384" y="16"/>
                  </a:lnTo>
                  <a:lnTo>
                    <a:pt x="40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32" name="Freeform 443"/>
            <p:cNvSpPr>
              <a:spLocks/>
            </p:cNvSpPr>
            <p:nvPr/>
          </p:nvSpPr>
          <p:spPr bwMode="auto">
            <a:xfrm>
              <a:off x="-3895" y="832"/>
              <a:ext cx="201" cy="177"/>
            </a:xfrm>
            <a:custGeom>
              <a:avLst/>
              <a:gdLst>
                <a:gd name="T0" fmla="*/ 581 w 604"/>
                <a:gd name="T1" fmla="*/ 4 h 529"/>
                <a:gd name="T2" fmla="*/ 479 w 604"/>
                <a:gd name="T3" fmla="*/ 36 h 529"/>
                <a:gd name="T4" fmla="*/ 382 w 604"/>
                <a:gd name="T5" fmla="*/ 52 h 529"/>
                <a:gd name="T6" fmla="*/ 323 w 604"/>
                <a:gd name="T7" fmla="*/ 53 h 529"/>
                <a:gd name="T8" fmla="*/ 257 w 604"/>
                <a:gd name="T9" fmla="*/ 49 h 529"/>
                <a:gd name="T10" fmla="*/ 250 w 604"/>
                <a:gd name="T11" fmla="*/ 54 h 529"/>
                <a:gd name="T12" fmla="*/ 120 w 604"/>
                <a:gd name="T13" fmla="*/ 200 h 529"/>
                <a:gd name="T14" fmla="*/ 4 w 604"/>
                <a:gd name="T15" fmla="*/ 360 h 529"/>
                <a:gd name="T16" fmla="*/ 0 w 604"/>
                <a:gd name="T17" fmla="*/ 409 h 529"/>
                <a:gd name="T18" fmla="*/ 4 w 604"/>
                <a:gd name="T19" fmla="*/ 453 h 529"/>
                <a:gd name="T20" fmla="*/ 16 w 604"/>
                <a:gd name="T21" fmla="*/ 489 h 529"/>
                <a:gd name="T22" fmla="*/ 36 w 604"/>
                <a:gd name="T23" fmla="*/ 517 h 529"/>
                <a:gd name="T24" fmla="*/ 76 w 604"/>
                <a:gd name="T25" fmla="*/ 529 h 529"/>
                <a:gd name="T26" fmla="*/ 82 w 604"/>
                <a:gd name="T27" fmla="*/ 528 h 529"/>
                <a:gd name="T28" fmla="*/ 102 w 604"/>
                <a:gd name="T29" fmla="*/ 528 h 529"/>
                <a:gd name="T30" fmla="*/ 126 w 604"/>
                <a:gd name="T31" fmla="*/ 525 h 529"/>
                <a:gd name="T32" fmla="*/ 146 w 604"/>
                <a:gd name="T33" fmla="*/ 517 h 529"/>
                <a:gd name="T34" fmla="*/ 164 w 604"/>
                <a:gd name="T35" fmla="*/ 508 h 529"/>
                <a:gd name="T36" fmla="*/ 176 w 604"/>
                <a:gd name="T37" fmla="*/ 493 h 529"/>
                <a:gd name="T38" fmla="*/ 183 w 604"/>
                <a:gd name="T39" fmla="*/ 480 h 529"/>
                <a:gd name="T40" fmla="*/ 186 w 604"/>
                <a:gd name="T41" fmla="*/ 477 h 529"/>
                <a:gd name="T42" fmla="*/ 189 w 604"/>
                <a:gd name="T43" fmla="*/ 462 h 529"/>
                <a:gd name="T44" fmla="*/ 192 w 604"/>
                <a:gd name="T45" fmla="*/ 455 h 529"/>
                <a:gd name="T46" fmla="*/ 196 w 604"/>
                <a:gd name="T47" fmla="*/ 432 h 529"/>
                <a:gd name="T48" fmla="*/ 196 w 604"/>
                <a:gd name="T49" fmla="*/ 388 h 529"/>
                <a:gd name="T50" fmla="*/ 202 w 604"/>
                <a:gd name="T51" fmla="*/ 352 h 529"/>
                <a:gd name="T52" fmla="*/ 213 w 604"/>
                <a:gd name="T53" fmla="*/ 320 h 529"/>
                <a:gd name="T54" fmla="*/ 230 w 604"/>
                <a:gd name="T55" fmla="*/ 294 h 529"/>
                <a:gd name="T56" fmla="*/ 250 w 604"/>
                <a:gd name="T57" fmla="*/ 274 h 529"/>
                <a:gd name="T58" fmla="*/ 276 w 604"/>
                <a:gd name="T59" fmla="*/ 257 h 529"/>
                <a:gd name="T60" fmla="*/ 308 w 604"/>
                <a:gd name="T61" fmla="*/ 246 h 529"/>
                <a:gd name="T62" fmla="*/ 344 w 604"/>
                <a:gd name="T63" fmla="*/ 240 h 529"/>
                <a:gd name="T64" fmla="*/ 365 w 604"/>
                <a:gd name="T65" fmla="*/ 230 h 529"/>
                <a:gd name="T66" fmla="*/ 393 w 604"/>
                <a:gd name="T67" fmla="*/ 209 h 529"/>
                <a:gd name="T68" fmla="*/ 411 w 604"/>
                <a:gd name="T69" fmla="*/ 194 h 529"/>
                <a:gd name="T70" fmla="*/ 426 w 604"/>
                <a:gd name="T71" fmla="*/ 173 h 529"/>
                <a:gd name="T72" fmla="*/ 429 w 604"/>
                <a:gd name="T73" fmla="*/ 160 h 529"/>
                <a:gd name="T74" fmla="*/ 420 w 604"/>
                <a:gd name="T75" fmla="*/ 142 h 529"/>
                <a:gd name="T76" fmla="*/ 407 w 604"/>
                <a:gd name="T77" fmla="*/ 130 h 529"/>
                <a:gd name="T78" fmla="*/ 376 w 604"/>
                <a:gd name="T79" fmla="*/ 120 h 529"/>
                <a:gd name="T80" fmla="*/ 422 w 604"/>
                <a:gd name="T81" fmla="*/ 112 h 529"/>
                <a:gd name="T82" fmla="*/ 454 w 604"/>
                <a:gd name="T83" fmla="*/ 103 h 529"/>
                <a:gd name="T84" fmla="*/ 484 w 604"/>
                <a:gd name="T85" fmla="*/ 92 h 529"/>
                <a:gd name="T86" fmla="*/ 525 w 604"/>
                <a:gd name="T87" fmla="*/ 70 h 529"/>
                <a:gd name="T88" fmla="*/ 538 w 604"/>
                <a:gd name="T89" fmla="*/ 61 h 529"/>
                <a:gd name="T90" fmla="*/ 584 w 604"/>
                <a:gd name="T91" fmla="*/ 23 h 529"/>
                <a:gd name="T92" fmla="*/ 598 w 604"/>
                <a:gd name="T93" fmla="*/ 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4" h="529">
                  <a:moveTo>
                    <a:pt x="604" y="0"/>
                  </a:moveTo>
                  <a:lnTo>
                    <a:pt x="581" y="4"/>
                  </a:lnTo>
                  <a:lnTo>
                    <a:pt x="530" y="22"/>
                  </a:lnTo>
                  <a:lnTo>
                    <a:pt x="479" y="36"/>
                  </a:lnTo>
                  <a:lnTo>
                    <a:pt x="430" y="46"/>
                  </a:lnTo>
                  <a:lnTo>
                    <a:pt x="382" y="52"/>
                  </a:lnTo>
                  <a:lnTo>
                    <a:pt x="352" y="53"/>
                  </a:lnTo>
                  <a:lnTo>
                    <a:pt x="323" y="53"/>
                  </a:lnTo>
                  <a:lnTo>
                    <a:pt x="268" y="48"/>
                  </a:lnTo>
                  <a:lnTo>
                    <a:pt x="257" y="49"/>
                  </a:lnTo>
                  <a:lnTo>
                    <a:pt x="252" y="50"/>
                  </a:lnTo>
                  <a:lnTo>
                    <a:pt x="250" y="54"/>
                  </a:lnTo>
                  <a:lnTo>
                    <a:pt x="184" y="125"/>
                  </a:lnTo>
                  <a:lnTo>
                    <a:pt x="120" y="200"/>
                  </a:lnTo>
                  <a:lnTo>
                    <a:pt x="60" y="278"/>
                  </a:lnTo>
                  <a:lnTo>
                    <a:pt x="4" y="360"/>
                  </a:lnTo>
                  <a:lnTo>
                    <a:pt x="3" y="384"/>
                  </a:lnTo>
                  <a:lnTo>
                    <a:pt x="0" y="409"/>
                  </a:lnTo>
                  <a:lnTo>
                    <a:pt x="2" y="432"/>
                  </a:lnTo>
                  <a:lnTo>
                    <a:pt x="4" y="453"/>
                  </a:lnTo>
                  <a:lnTo>
                    <a:pt x="10" y="473"/>
                  </a:lnTo>
                  <a:lnTo>
                    <a:pt x="16" y="489"/>
                  </a:lnTo>
                  <a:lnTo>
                    <a:pt x="26" y="504"/>
                  </a:lnTo>
                  <a:lnTo>
                    <a:pt x="36" y="517"/>
                  </a:lnTo>
                  <a:lnTo>
                    <a:pt x="52" y="528"/>
                  </a:lnTo>
                  <a:lnTo>
                    <a:pt x="76" y="529"/>
                  </a:lnTo>
                  <a:lnTo>
                    <a:pt x="78" y="528"/>
                  </a:lnTo>
                  <a:lnTo>
                    <a:pt x="82" y="528"/>
                  </a:lnTo>
                  <a:lnTo>
                    <a:pt x="89" y="528"/>
                  </a:lnTo>
                  <a:lnTo>
                    <a:pt x="102" y="528"/>
                  </a:lnTo>
                  <a:lnTo>
                    <a:pt x="114" y="526"/>
                  </a:lnTo>
                  <a:lnTo>
                    <a:pt x="126" y="525"/>
                  </a:lnTo>
                  <a:lnTo>
                    <a:pt x="136" y="521"/>
                  </a:lnTo>
                  <a:lnTo>
                    <a:pt x="146" y="517"/>
                  </a:lnTo>
                  <a:lnTo>
                    <a:pt x="154" y="513"/>
                  </a:lnTo>
                  <a:lnTo>
                    <a:pt x="164" y="508"/>
                  </a:lnTo>
                  <a:lnTo>
                    <a:pt x="170" y="501"/>
                  </a:lnTo>
                  <a:lnTo>
                    <a:pt x="176" y="493"/>
                  </a:lnTo>
                  <a:lnTo>
                    <a:pt x="180" y="485"/>
                  </a:lnTo>
                  <a:lnTo>
                    <a:pt x="183" y="480"/>
                  </a:lnTo>
                  <a:lnTo>
                    <a:pt x="184" y="478"/>
                  </a:lnTo>
                  <a:lnTo>
                    <a:pt x="186" y="477"/>
                  </a:lnTo>
                  <a:lnTo>
                    <a:pt x="189" y="466"/>
                  </a:lnTo>
                  <a:lnTo>
                    <a:pt x="189" y="462"/>
                  </a:lnTo>
                  <a:lnTo>
                    <a:pt x="190" y="460"/>
                  </a:lnTo>
                  <a:lnTo>
                    <a:pt x="192" y="455"/>
                  </a:lnTo>
                  <a:lnTo>
                    <a:pt x="194" y="443"/>
                  </a:lnTo>
                  <a:lnTo>
                    <a:pt x="196" y="432"/>
                  </a:lnTo>
                  <a:lnTo>
                    <a:pt x="196" y="408"/>
                  </a:lnTo>
                  <a:lnTo>
                    <a:pt x="196" y="388"/>
                  </a:lnTo>
                  <a:lnTo>
                    <a:pt x="198" y="370"/>
                  </a:lnTo>
                  <a:lnTo>
                    <a:pt x="202" y="352"/>
                  </a:lnTo>
                  <a:lnTo>
                    <a:pt x="208" y="336"/>
                  </a:lnTo>
                  <a:lnTo>
                    <a:pt x="213" y="320"/>
                  </a:lnTo>
                  <a:lnTo>
                    <a:pt x="221" y="307"/>
                  </a:lnTo>
                  <a:lnTo>
                    <a:pt x="230" y="294"/>
                  </a:lnTo>
                  <a:lnTo>
                    <a:pt x="240" y="284"/>
                  </a:lnTo>
                  <a:lnTo>
                    <a:pt x="250" y="274"/>
                  </a:lnTo>
                  <a:lnTo>
                    <a:pt x="263" y="265"/>
                  </a:lnTo>
                  <a:lnTo>
                    <a:pt x="276" y="257"/>
                  </a:lnTo>
                  <a:lnTo>
                    <a:pt x="292" y="252"/>
                  </a:lnTo>
                  <a:lnTo>
                    <a:pt x="308" y="246"/>
                  </a:lnTo>
                  <a:lnTo>
                    <a:pt x="326" y="242"/>
                  </a:lnTo>
                  <a:lnTo>
                    <a:pt x="344" y="240"/>
                  </a:lnTo>
                  <a:lnTo>
                    <a:pt x="364" y="240"/>
                  </a:lnTo>
                  <a:lnTo>
                    <a:pt x="365" y="230"/>
                  </a:lnTo>
                  <a:lnTo>
                    <a:pt x="369" y="226"/>
                  </a:lnTo>
                  <a:lnTo>
                    <a:pt x="393" y="209"/>
                  </a:lnTo>
                  <a:lnTo>
                    <a:pt x="402" y="202"/>
                  </a:lnTo>
                  <a:lnTo>
                    <a:pt x="411" y="194"/>
                  </a:lnTo>
                  <a:lnTo>
                    <a:pt x="423" y="180"/>
                  </a:lnTo>
                  <a:lnTo>
                    <a:pt x="426" y="173"/>
                  </a:lnTo>
                  <a:lnTo>
                    <a:pt x="429" y="167"/>
                  </a:lnTo>
                  <a:lnTo>
                    <a:pt x="429" y="160"/>
                  </a:lnTo>
                  <a:lnTo>
                    <a:pt x="428" y="154"/>
                  </a:lnTo>
                  <a:lnTo>
                    <a:pt x="420" y="142"/>
                  </a:lnTo>
                  <a:lnTo>
                    <a:pt x="414" y="134"/>
                  </a:lnTo>
                  <a:lnTo>
                    <a:pt x="407" y="130"/>
                  </a:lnTo>
                  <a:lnTo>
                    <a:pt x="388" y="120"/>
                  </a:lnTo>
                  <a:lnTo>
                    <a:pt x="376" y="120"/>
                  </a:lnTo>
                  <a:lnTo>
                    <a:pt x="388" y="119"/>
                  </a:lnTo>
                  <a:lnTo>
                    <a:pt x="422" y="112"/>
                  </a:lnTo>
                  <a:lnTo>
                    <a:pt x="437" y="107"/>
                  </a:lnTo>
                  <a:lnTo>
                    <a:pt x="454" y="103"/>
                  </a:lnTo>
                  <a:lnTo>
                    <a:pt x="468" y="97"/>
                  </a:lnTo>
                  <a:lnTo>
                    <a:pt x="484" y="92"/>
                  </a:lnTo>
                  <a:lnTo>
                    <a:pt x="513" y="79"/>
                  </a:lnTo>
                  <a:lnTo>
                    <a:pt x="525" y="70"/>
                  </a:lnTo>
                  <a:lnTo>
                    <a:pt x="531" y="65"/>
                  </a:lnTo>
                  <a:lnTo>
                    <a:pt x="538" y="61"/>
                  </a:lnTo>
                  <a:lnTo>
                    <a:pt x="562" y="43"/>
                  </a:lnTo>
                  <a:lnTo>
                    <a:pt x="584" y="23"/>
                  </a:lnTo>
                  <a:lnTo>
                    <a:pt x="593" y="11"/>
                  </a:lnTo>
                  <a:lnTo>
                    <a:pt x="598" y="5"/>
                  </a:lnTo>
                  <a:lnTo>
                    <a:pt x="60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33" name="Freeform 444"/>
            <p:cNvSpPr>
              <a:spLocks noEditPoints="1"/>
            </p:cNvSpPr>
            <p:nvPr/>
          </p:nvSpPr>
          <p:spPr bwMode="auto">
            <a:xfrm>
              <a:off x="-5326" y="131"/>
              <a:ext cx="1215" cy="863"/>
            </a:xfrm>
            <a:custGeom>
              <a:avLst/>
              <a:gdLst>
                <a:gd name="T0" fmla="*/ 6 w 3646"/>
                <a:gd name="T1" fmla="*/ 1447 h 2589"/>
                <a:gd name="T2" fmla="*/ 143 w 3646"/>
                <a:gd name="T3" fmla="*/ 1623 h 2589"/>
                <a:gd name="T4" fmla="*/ 386 w 3646"/>
                <a:gd name="T5" fmla="*/ 1691 h 2589"/>
                <a:gd name="T6" fmla="*/ 526 w 3646"/>
                <a:gd name="T7" fmla="*/ 1725 h 2589"/>
                <a:gd name="T8" fmla="*/ 337 w 3646"/>
                <a:gd name="T9" fmla="*/ 2034 h 2589"/>
                <a:gd name="T10" fmla="*/ 256 w 3646"/>
                <a:gd name="T11" fmla="*/ 2157 h 2589"/>
                <a:gd name="T12" fmla="*/ 266 w 3646"/>
                <a:gd name="T13" fmla="*/ 2433 h 2589"/>
                <a:gd name="T14" fmla="*/ 296 w 3646"/>
                <a:gd name="T15" fmla="*/ 2491 h 2589"/>
                <a:gd name="T16" fmla="*/ 192 w 3646"/>
                <a:gd name="T17" fmla="*/ 2512 h 2589"/>
                <a:gd name="T18" fmla="*/ 156 w 3646"/>
                <a:gd name="T19" fmla="*/ 2582 h 2589"/>
                <a:gd name="T20" fmla="*/ 311 w 3646"/>
                <a:gd name="T21" fmla="*/ 2589 h 2589"/>
                <a:gd name="T22" fmla="*/ 426 w 3646"/>
                <a:gd name="T23" fmla="*/ 2576 h 2589"/>
                <a:gd name="T24" fmla="*/ 490 w 3646"/>
                <a:gd name="T25" fmla="*/ 2529 h 2589"/>
                <a:gd name="T26" fmla="*/ 378 w 3646"/>
                <a:gd name="T27" fmla="*/ 2453 h 2589"/>
                <a:gd name="T28" fmla="*/ 334 w 3646"/>
                <a:gd name="T29" fmla="*/ 2169 h 2589"/>
                <a:gd name="T30" fmla="*/ 378 w 3646"/>
                <a:gd name="T31" fmla="*/ 2098 h 2589"/>
                <a:gd name="T32" fmla="*/ 432 w 3646"/>
                <a:gd name="T33" fmla="*/ 2056 h 2589"/>
                <a:gd name="T34" fmla="*/ 520 w 3646"/>
                <a:gd name="T35" fmla="*/ 1891 h 2589"/>
                <a:gd name="T36" fmla="*/ 658 w 3646"/>
                <a:gd name="T37" fmla="*/ 1668 h 2589"/>
                <a:gd name="T38" fmla="*/ 793 w 3646"/>
                <a:gd name="T39" fmla="*/ 1518 h 2589"/>
                <a:gd name="T40" fmla="*/ 956 w 3646"/>
                <a:gd name="T41" fmla="*/ 1420 h 2589"/>
                <a:gd name="T42" fmla="*/ 1230 w 3646"/>
                <a:gd name="T43" fmla="*/ 1342 h 2589"/>
                <a:gd name="T44" fmla="*/ 1504 w 3646"/>
                <a:gd name="T45" fmla="*/ 1172 h 2589"/>
                <a:gd name="T46" fmla="*/ 1650 w 3646"/>
                <a:gd name="T47" fmla="*/ 1042 h 2589"/>
                <a:gd name="T48" fmla="*/ 1706 w 3646"/>
                <a:gd name="T49" fmla="*/ 1014 h 2589"/>
                <a:gd name="T50" fmla="*/ 1843 w 3646"/>
                <a:gd name="T51" fmla="*/ 829 h 2589"/>
                <a:gd name="T52" fmla="*/ 1938 w 3646"/>
                <a:gd name="T53" fmla="*/ 709 h 2589"/>
                <a:gd name="T54" fmla="*/ 2129 w 3646"/>
                <a:gd name="T55" fmla="*/ 476 h 2589"/>
                <a:gd name="T56" fmla="*/ 2408 w 3646"/>
                <a:gd name="T57" fmla="*/ 238 h 2589"/>
                <a:gd name="T58" fmla="*/ 2448 w 3646"/>
                <a:gd name="T59" fmla="*/ 183 h 2589"/>
                <a:gd name="T60" fmla="*/ 2684 w 3646"/>
                <a:gd name="T61" fmla="*/ 124 h 2589"/>
                <a:gd name="T62" fmla="*/ 2878 w 3646"/>
                <a:gd name="T63" fmla="*/ 85 h 2589"/>
                <a:gd name="T64" fmla="*/ 3042 w 3646"/>
                <a:gd name="T65" fmla="*/ 43 h 2589"/>
                <a:gd name="T66" fmla="*/ 3476 w 3646"/>
                <a:gd name="T67" fmla="*/ 10 h 2589"/>
                <a:gd name="T68" fmla="*/ 3223 w 3646"/>
                <a:gd name="T69" fmla="*/ 21 h 2589"/>
                <a:gd name="T70" fmla="*/ 3086 w 3646"/>
                <a:gd name="T71" fmla="*/ 27 h 2589"/>
                <a:gd name="T72" fmla="*/ 2832 w 3646"/>
                <a:gd name="T73" fmla="*/ 40 h 2589"/>
                <a:gd name="T74" fmla="*/ 2370 w 3646"/>
                <a:gd name="T75" fmla="*/ 180 h 2589"/>
                <a:gd name="T76" fmla="*/ 2294 w 3646"/>
                <a:gd name="T77" fmla="*/ 252 h 2589"/>
                <a:gd name="T78" fmla="*/ 2225 w 3646"/>
                <a:gd name="T79" fmla="*/ 231 h 2589"/>
                <a:gd name="T80" fmla="*/ 2063 w 3646"/>
                <a:gd name="T81" fmla="*/ 308 h 2589"/>
                <a:gd name="T82" fmla="*/ 1874 w 3646"/>
                <a:gd name="T83" fmla="*/ 463 h 2589"/>
                <a:gd name="T84" fmla="*/ 1382 w 3646"/>
                <a:gd name="T85" fmla="*/ 948 h 2589"/>
                <a:gd name="T86" fmla="*/ 826 w 3646"/>
                <a:gd name="T87" fmla="*/ 1285 h 2589"/>
                <a:gd name="T88" fmla="*/ 136 w 3646"/>
                <a:gd name="T89" fmla="*/ 1313 h 2589"/>
                <a:gd name="T90" fmla="*/ 227 w 3646"/>
                <a:gd name="T91" fmla="*/ 1605 h 2589"/>
                <a:gd name="T92" fmla="*/ 106 w 3646"/>
                <a:gd name="T93" fmla="*/ 1473 h 2589"/>
                <a:gd name="T94" fmla="*/ 893 w 3646"/>
                <a:gd name="T95" fmla="*/ 1313 h 2589"/>
                <a:gd name="T96" fmla="*/ 1079 w 3646"/>
                <a:gd name="T97" fmla="*/ 1225 h 2589"/>
                <a:gd name="T98" fmla="*/ 1390 w 3646"/>
                <a:gd name="T99" fmla="*/ 1000 h 2589"/>
                <a:gd name="T100" fmla="*/ 1650 w 3646"/>
                <a:gd name="T101" fmla="*/ 788 h 2589"/>
                <a:gd name="T102" fmla="*/ 1998 w 3646"/>
                <a:gd name="T103" fmla="*/ 453 h 2589"/>
                <a:gd name="T104" fmla="*/ 1872 w 3646"/>
                <a:gd name="T105" fmla="*/ 697 h 2589"/>
                <a:gd name="T106" fmla="*/ 1672 w 3646"/>
                <a:gd name="T107" fmla="*/ 940 h 2589"/>
                <a:gd name="T108" fmla="*/ 1462 w 3646"/>
                <a:gd name="T109" fmla="*/ 1116 h 2589"/>
                <a:gd name="T110" fmla="*/ 1085 w 3646"/>
                <a:gd name="T111" fmla="*/ 1345 h 2589"/>
                <a:gd name="T112" fmla="*/ 727 w 3646"/>
                <a:gd name="T113" fmla="*/ 1487 h 2589"/>
                <a:gd name="T114" fmla="*/ 515 w 3646"/>
                <a:gd name="T115" fmla="*/ 1606 h 2589"/>
                <a:gd name="T116" fmla="*/ 461 w 3646"/>
                <a:gd name="T117" fmla="*/ 1627 h 2589"/>
                <a:gd name="T118" fmla="*/ 389 w 3646"/>
                <a:gd name="T119" fmla="*/ 1629 h 2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6" h="2589">
                  <a:moveTo>
                    <a:pt x="96" y="1312"/>
                  </a:moveTo>
                  <a:lnTo>
                    <a:pt x="95" y="1316"/>
                  </a:lnTo>
                  <a:lnTo>
                    <a:pt x="94" y="1321"/>
                  </a:lnTo>
                  <a:lnTo>
                    <a:pt x="91" y="1325"/>
                  </a:lnTo>
                  <a:lnTo>
                    <a:pt x="90" y="1330"/>
                  </a:lnTo>
                  <a:lnTo>
                    <a:pt x="67" y="1349"/>
                  </a:lnTo>
                  <a:lnTo>
                    <a:pt x="46" y="1369"/>
                  </a:lnTo>
                  <a:lnTo>
                    <a:pt x="23" y="1388"/>
                  </a:lnTo>
                  <a:lnTo>
                    <a:pt x="0" y="1408"/>
                  </a:lnTo>
                  <a:lnTo>
                    <a:pt x="6" y="1447"/>
                  </a:lnTo>
                  <a:lnTo>
                    <a:pt x="10" y="1467"/>
                  </a:lnTo>
                  <a:lnTo>
                    <a:pt x="16" y="1486"/>
                  </a:lnTo>
                  <a:lnTo>
                    <a:pt x="20" y="1503"/>
                  </a:lnTo>
                  <a:lnTo>
                    <a:pt x="28" y="1521"/>
                  </a:lnTo>
                  <a:lnTo>
                    <a:pt x="43" y="1554"/>
                  </a:lnTo>
                  <a:lnTo>
                    <a:pt x="47" y="1564"/>
                  </a:lnTo>
                  <a:lnTo>
                    <a:pt x="48" y="1576"/>
                  </a:lnTo>
                  <a:lnTo>
                    <a:pt x="78" y="1591"/>
                  </a:lnTo>
                  <a:lnTo>
                    <a:pt x="110" y="1608"/>
                  </a:lnTo>
                  <a:lnTo>
                    <a:pt x="143" y="1623"/>
                  </a:lnTo>
                  <a:lnTo>
                    <a:pt x="179" y="1637"/>
                  </a:lnTo>
                  <a:lnTo>
                    <a:pt x="215" y="1649"/>
                  </a:lnTo>
                  <a:lnTo>
                    <a:pt x="253" y="1662"/>
                  </a:lnTo>
                  <a:lnTo>
                    <a:pt x="292" y="1673"/>
                  </a:lnTo>
                  <a:lnTo>
                    <a:pt x="334" y="1684"/>
                  </a:lnTo>
                  <a:lnTo>
                    <a:pt x="335" y="1686"/>
                  </a:lnTo>
                  <a:lnTo>
                    <a:pt x="335" y="1690"/>
                  </a:lnTo>
                  <a:lnTo>
                    <a:pt x="336" y="1696"/>
                  </a:lnTo>
                  <a:lnTo>
                    <a:pt x="361" y="1692"/>
                  </a:lnTo>
                  <a:lnTo>
                    <a:pt x="386" y="1691"/>
                  </a:lnTo>
                  <a:lnTo>
                    <a:pt x="409" y="1691"/>
                  </a:lnTo>
                  <a:lnTo>
                    <a:pt x="432" y="1693"/>
                  </a:lnTo>
                  <a:lnTo>
                    <a:pt x="452" y="1696"/>
                  </a:lnTo>
                  <a:lnTo>
                    <a:pt x="472" y="1701"/>
                  </a:lnTo>
                  <a:lnTo>
                    <a:pt x="490" y="1707"/>
                  </a:lnTo>
                  <a:lnTo>
                    <a:pt x="506" y="1715"/>
                  </a:lnTo>
                  <a:lnTo>
                    <a:pt x="508" y="1716"/>
                  </a:lnTo>
                  <a:lnTo>
                    <a:pt x="517" y="1719"/>
                  </a:lnTo>
                  <a:lnTo>
                    <a:pt x="528" y="1720"/>
                  </a:lnTo>
                  <a:lnTo>
                    <a:pt x="526" y="1725"/>
                  </a:lnTo>
                  <a:lnTo>
                    <a:pt x="516" y="1740"/>
                  </a:lnTo>
                  <a:lnTo>
                    <a:pt x="508" y="1757"/>
                  </a:lnTo>
                  <a:lnTo>
                    <a:pt x="491" y="1791"/>
                  </a:lnTo>
                  <a:lnTo>
                    <a:pt x="457" y="1857"/>
                  </a:lnTo>
                  <a:lnTo>
                    <a:pt x="422" y="1921"/>
                  </a:lnTo>
                  <a:lnTo>
                    <a:pt x="389" y="1986"/>
                  </a:lnTo>
                  <a:lnTo>
                    <a:pt x="385" y="1996"/>
                  </a:lnTo>
                  <a:lnTo>
                    <a:pt x="384" y="2008"/>
                  </a:lnTo>
                  <a:lnTo>
                    <a:pt x="359" y="2019"/>
                  </a:lnTo>
                  <a:lnTo>
                    <a:pt x="337" y="2034"/>
                  </a:lnTo>
                  <a:lnTo>
                    <a:pt x="319" y="2052"/>
                  </a:lnTo>
                  <a:lnTo>
                    <a:pt x="304" y="2075"/>
                  </a:lnTo>
                  <a:lnTo>
                    <a:pt x="301" y="2075"/>
                  </a:lnTo>
                  <a:lnTo>
                    <a:pt x="300" y="2075"/>
                  </a:lnTo>
                  <a:lnTo>
                    <a:pt x="300" y="2076"/>
                  </a:lnTo>
                  <a:lnTo>
                    <a:pt x="298" y="2079"/>
                  </a:lnTo>
                  <a:lnTo>
                    <a:pt x="293" y="2079"/>
                  </a:lnTo>
                  <a:lnTo>
                    <a:pt x="288" y="2080"/>
                  </a:lnTo>
                  <a:lnTo>
                    <a:pt x="270" y="2118"/>
                  </a:lnTo>
                  <a:lnTo>
                    <a:pt x="256" y="2157"/>
                  </a:lnTo>
                  <a:lnTo>
                    <a:pt x="244" y="2195"/>
                  </a:lnTo>
                  <a:lnTo>
                    <a:pt x="236" y="2236"/>
                  </a:lnTo>
                  <a:lnTo>
                    <a:pt x="232" y="2274"/>
                  </a:lnTo>
                  <a:lnTo>
                    <a:pt x="230" y="2313"/>
                  </a:lnTo>
                  <a:lnTo>
                    <a:pt x="232" y="2351"/>
                  </a:lnTo>
                  <a:lnTo>
                    <a:pt x="238" y="2392"/>
                  </a:lnTo>
                  <a:lnTo>
                    <a:pt x="240" y="2416"/>
                  </a:lnTo>
                  <a:lnTo>
                    <a:pt x="256" y="2426"/>
                  </a:lnTo>
                  <a:lnTo>
                    <a:pt x="263" y="2430"/>
                  </a:lnTo>
                  <a:lnTo>
                    <a:pt x="266" y="2433"/>
                  </a:lnTo>
                  <a:lnTo>
                    <a:pt x="271" y="2436"/>
                  </a:lnTo>
                  <a:lnTo>
                    <a:pt x="282" y="2446"/>
                  </a:lnTo>
                  <a:lnTo>
                    <a:pt x="293" y="2456"/>
                  </a:lnTo>
                  <a:lnTo>
                    <a:pt x="299" y="2463"/>
                  </a:lnTo>
                  <a:lnTo>
                    <a:pt x="299" y="2464"/>
                  </a:lnTo>
                  <a:lnTo>
                    <a:pt x="300" y="2466"/>
                  </a:lnTo>
                  <a:lnTo>
                    <a:pt x="302" y="2471"/>
                  </a:lnTo>
                  <a:lnTo>
                    <a:pt x="304" y="2479"/>
                  </a:lnTo>
                  <a:lnTo>
                    <a:pt x="302" y="2486"/>
                  </a:lnTo>
                  <a:lnTo>
                    <a:pt x="296" y="2491"/>
                  </a:lnTo>
                  <a:lnTo>
                    <a:pt x="290" y="2495"/>
                  </a:lnTo>
                  <a:lnTo>
                    <a:pt x="287" y="2495"/>
                  </a:lnTo>
                  <a:lnTo>
                    <a:pt x="284" y="2497"/>
                  </a:lnTo>
                  <a:lnTo>
                    <a:pt x="280" y="2499"/>
                  </a:lnTo>
                  <a:lnTo>
                    <a:pt x="269" y="2504"/>
                  </a:lnTo>
                  <a:lnTo>
                    <a:pt x="253" y="2506"/>
                  </a:lnTo>
                  <a:lnTo>
                    <a:pt x="235" y="2509"/>
                  </a:lnTo>
                  <a:lnTo>
                    <a:pt x="224" y="2509"/>
                  </a:lnTo>
                  <a:lnTo>
                    <a:pt x="215" y="2510"/>
                  </a:lnTo>
                  <a:lnTo>
                    <a:pt x="192" y="2512"/>
                  </a:lnTo>
                  <a:lnTo>
                    <a:pt x="168" y="2512"/>
                  </a:lnTo>
                  <a:lnTo>
                    <a:pt x="149" y="2519"/>
                  </a:lnTo>
                  <a:lnTo>
                    <a:pt x="137" y="2527"/>
                  </a:lnTo>
                  <a:lnTo>
                    <a:pt x="127" y="2534"/>
                  </a:lnTo>
                  <a:lnTo>
                    <a:pt x="124" y="2542"/>
                  </a:lnTo>
                  <a:lnTo>
                    <a:pt x="122" y="2549"/>
                  </a:lnTo>
                  <a:lnTo>
                    <a:pt x="127" y="2559"/>
                  </a:lnTo>
                  <a:lnTo>
                    <a:pt x="134" y="2569"/>
                  </a:lnTo>
                  <a:lnTo>
                    <a:pt x="148" y="2578"/>
                  </a:lnTo>
                  <a:lnTo>
                    <a:pt x="156" y="2582"/>
                  </a:lnTo>
                  <a:lnTo>
                    <a:pt x="168" y="2584"/>
                  </a:lnTo>
                  <a:lnTo>
                    <a:pt x="187" y="2584"/>
                  </a:lnTo>
                  <a:lnTo>
                    <a:pt x="197" y="2584"/>
                  </a:lnTo>
                  <a:lnTo>
                    <a:pt x="202" y="2584"/>
                  </a:lnTo>
                  <a:lnTo>
                    <a:pt x="204" y="2584"/>
                  </a:lnTo>
                  <a:lnTo>
                    <a:pt x="208" y="2585"/>
                  </a:lnTo>
                  <a:lnTo>
                    <a:pt x="245" y="2588"/>
                  </a:lnTo>
                  <a:lnTo>
                    <a:pt x="278" y="2588"/>
                  </a:lnTo>
                  <a:lnTo>
                    <a:pt x="294" y="2588"/>
                  </a:lnTo>
                  <a:lnTo>
                    <a:pt x="311" y="2589"/>
                  </a:lnTo>
                  <a:lnTo>
                    <a:pt x="313" y="2588"/>
                  </a:lnTo>
                  <a:lnTo>
                    <a:pt x="317" y="2588"/>
                  </a:lnTo>
                  <a:lnTo>
                    <a:pt x="324" y="2588"/>
                  </a:lnTo>
                  <a:lnTo>
                    <a:pt x="338" y="2588"/>
                  </a:lnTo>
                  <a:lnTo>
                    <a:pt x="365" y="2588"/>
                  </a:lnTo>
                  <a:lnTo>
                    <a:pt x="388" y="2585"/>
                  </a:lnTo>
                  <a:lnTo>
                    <a:pt x="408" y="2585"/>
                  </a:lnTo>
                  <a:lnTo>
                    <a:pt x="412" y="2583"/>
                  </a:lnTo>
                  <a:lnTo>
                    <a:pt x="418" y="2581"/>
                  </a:lnTo>
                  <a:lnTo>
                    <a:pt x="426" y="2576"/>
                  </a:lnTo>
                  <a:lnTo>
                    <a:pt x="439" y="2571"/>
                  </a:lnTo>
                  <a:lnTo>
                    <a:pt x="454" y="2564"/>
                  </a:lnTo>
                  <a:lnTo>
                    <a:pt x="472" y="2555"/>
                  </a:lnTo>
                  <a:lnTo>
                    <a:pt x="492" y="2545"/>
                  </a:lnTo>
                  <a:lnTo>
                    <a:pt x="515" y="2534"/>
                  </a:lnTo>
                  <a:lnTo>
                    <a:pt x="517" y="2533"/>
                  </a:lnTo>
                  <a:lnTo>
                    <a:pt x="530" y="2525"/>
                  </a:lnTo>
                  <a:lnTo>
                    <a:pt x="514" y="2528"/>
                  </a:lnTo>
                  <a:lnTo>
                    <a:pt x="512" y="2528"/>
                  </a:lnTo>
                  <a:lnTo>
                    <a:pt x="490" y="2529"/>
                  </a:lnTo>
                  <a:lnTo>
                    <a:pt x="469" y="2529"/>
                  </a:lnTo>
                  <a:lnTo>
                    <a:pt x="451" y="2528"/>
                  </a:lnTo>
                  <a:lnTo>
                    <a:pt x="437" y="2525"/>
                  </a:lnTo>
                  <a:lnTo>
                    <a:pt x="424" y="2521"/>
                  </a:lnTo>
                  <a:lnTo>
                    <a:pt x="414" y="2516"/>
                  </a:lnTo>
                  <a:lnTo>
                    <a:pt x="406" y="2509"/>
                  </a:lnTo>
                  <a:lnTo>
                    <a:pt x="402" y="2501"/>
                  </a:lnTo>
                  <a:lnTo>
                    <a:pt x="401" y="2499"/>
                  </a:lnTo>
                  <a:lnTo>
                    <a:pt x="389" y="2475"/>
                  </a:lnTo>
                  <a:lnTo>
                    <a:pt x="378" y="2453"/>
                  </a:lnTo>
                  <a:lnTo>
                    <a:pt x="353" y="2411"/>
                  </a:lnTo>
                  <a:lnTo>
                    <a:pt x="338" y="2391"/>
                  </a:lnTo>
                  <a:lnTo>
                    <a:pt x="324" y="2373"/>
                  </a:lnTo>
                  <a:lnTo>
                    <a:pt x="294" y="2338"/>
                  </a:lnTo>
                  <a:lnTo>
                    <a:pt x="290" y="2333"/>
                  </a:lnTo>
                  <a:lnTo>
                    <a:pt x="289" y="2330"/>
                  </a:lnTo>
                  <a:lnTo>
                    <a:pt x="288" y="2320"/>
                  </a:lnTo>
                  <a:lnTo>
                    <a:pt x="300" y="2266"/>
                  </a:lnTo>
                  <a:lnTo>
                    <a:pt x="316" y="2216"/>
                  </a:lnTo>
                  <a:lnTo>
                    <a:pt x="334" y="2169"/>
                  </a:lnTo>
                  <a:lnTo>
                    <a:pt x="343" y="2146"/>
                  </a:lnTo>
                  <a:lnTo>
                    <a:pt x="355" y="2126"/>
                  </a:lnTo>
                  <a:lnTo>
                    <a:pt x="355" y="2122"/>
                  </a:lnTo>
                  <a:lnTo>
                    <a:pt x="356" y="2120"/>
                  </a:lnTo>
                  <a:lnTo>
                    <a:pt x="359" y="2115"/>
                  </a:lnTo>
                  <a:lnTo>
                    <a:pt x="359" y="2109"/>
                  </a:lnTo>
                  <a:lnTo>
                    <a:pt x="360" y="2104"/>
                  </a:lnTo>
                  <a:lnTo>
                    <a:pt x="364" y="2102"/>
                  </a:lnTo>
                  <a:lnTo>
                    <a:pt x="368" y="2100"/>
                  </a:lnTo>
                  <a:lnTo>
                    <a:pt x="378" y="2098"/>
                  </a:lnTo>
                  <a:lnTo>
                    <a:pt x="386" y="2093"/>
                  </a:lnTo>
                  <a:lnTo>
                    <a:pt x="390" y="2091"/>
                  </a:lnTo>
                  <a:lnTo>
                    <a:pt x="395" y="2090"/>
                  </a:lnTo>
                  <a:lnTo>
                    <a:pt x="401" y="2082"/>
                  </a:lnTo>
                  <a:lnTo>
                    <a:pt x="403" y="2079"/>
                  </a:lnTo>
                  <a:lnTo>
                    <a:pt x="407" y="2076"/>
                  </a:lnTo>
                  <a:lnTo>
                    <a:pt x="412" y="2068"/>
                  </a:lnTo>
                  <a:lnTo>
                    <a:pt x="418" y="2061"/>
                  </a:lnTo>
                  <a:lnTo>
                    <a:pt x="422" y="2057"/>
                  </a:lnTo>
                  <a:lnTo>
                    <a:pt x="432" y="2056"/>
                  </a:lnTo>
                  <a:lnTo>
                    <a:pt x="433" y="2033"/>
                  </a:lnTo>
                  <a:lnTo>
                    <a:pt x="437" y="2013"/>
                  </a:lnTo>
                  <a:lnTo>
                    <a:pt x="442" y="1995"/>
                  </a:lnTo>
                  <a:lnTo>
                    <a:pt x="450" y="1980"/>
                  </a:lnTo>
                  <a:lnTo>
                    <a:pt x="454" y="1971"/>
                  </a:lnTo>
                  <a:lnTo>
                    <a:pt x="454" y="1967"/>
                  </a:lnTo>
                  <a:lnTo>
                    <a:pt x="455" y="1965"/>
                  </a:lnTo>
                  <a:lnTo>
                    <a:pt x="456" y="1960"/>
                  </a:lnTo>
                  <a:lnTo>
                    <a:pt x="488" y="1926"/>
                  </a:lnTo>
                  <a:lnTo>
                    <a:pt x="520" y="1891"/>
                  </a:lnTo>
                  <a:lnTo>
                    <a:pt x="534" y="1872"/>
                  </a:lnTo>
                  <a:lnTo>
                    <a:pt x="541" y="1863"/>
                  </a:lnTo>
                  <a:lnTo>
                    <a:pt x="545" y="1858"/>
                  </a:lnTo>
                  <a:lnTo>
                    <a:pt x="550" y="1854"/>
                  </a:lnTo>
                  <a:lnTo>
                    <a:pt x="563" y="1835"/>
                  </a:lnTo>
                  <a:lnTo>
                    <a:pt x="577" y="1817"/>
                  </a:lnTo>
                  <a:lnTo>
                    <a:pt x="602" y="1776"/>
                  </a:lnTo>
                  <a:lnTo>
                    <a:pt x="626" y="1734"/>
                  </a:lnTo>
                  <a:lnTo>
                    <a:pt x="648" y="1691"/>
                  </a:lnTo>
                  <a:lnTo>
                    <a:pt x="658" y="1668"/>
                  </a:lnTo>
                  <a:lnTo>
                    <a:pt x="668" y="1647"/>
                  </a:lnTo>
                  <a:lnTo>
                    <a:pt x="671" y="1635"/>
                  </a:lnTo>
                  <a:lnTo>
                    <a:pt x="671" y="1629"/>
                  </a:lnTo>
                  <a:lnTo>
                    <a:pt x="672" y="1624"/>
                  </a:lnTo>
                  <a:lnTo>
                    <a:pt x="698" y="1606"/>
                  </a:lnTo>
                  <a:lnTo>
                    <a:pt x="725" y="1587"/>
                  </a:lnTo>
                  <a:lnTo>
                    <a:pt x="749" y="1565"/>
                  </a:lnTo>
                  <a:lnTo>
                    <a:pt x="773" y="1543"/>
                  </a:lnTo>
                  <a:lnTo>
                    <a:pt x="782" y="1530"/>
                  </a:lnTo>
                  <a:lnTo>
                    <a:pt x="793" y="1518"/>
                  </a:lnTo>
                  <a:lnTo>
                    <a:pt x="803" y="1505"/>
                  </a:lnTo>
                  <a:lnTo>
                    <a:pt x="814" y="1493"/>
                  </a:lnTo>
                  <a:lnTo>
                    <a:pt x="822" y="1479"/>
                  </a:lnTo>
                  <a:lnTo>
                    <a:pt x="832" y="1465"/>
                  </a:lnTo>
                  <a:lnTo>
                    <a:pt x="850" y="1437"/>
                  </a:lnTo>
                  <a:lnTo>
                    <a:pt x="854" y="1433"/>
                  </a:lnTo>
                  <a:lnTo>
                    <a:pt x="864" y="1432"/>
                  </a:lnTo>
                  <a:lnTo>
                    <a:pt x="917" y="1426"/>
                  </a:lnTo>
                  <a:lnTo>
                    <a:pt x="943" y="1422"/>
                  </a:lnTo>
                  <a:lnTo>
                    <a:pt x="956" y="1420"/>
                  </a:lnTo>
                  <a:lnTo>
                    <a:pt x="971" y="1418"/>
                  </a:lnTo>
                  <a:lnTo>
                    <a:pt x="1024" y="1408"/>
                  </a:lnTo>
                  <a:lnTo>
                    <a:pt x="1050" y="1402"/>
                  </a:lnTo>
                  <a:lnTo>
                    <a:pt x="1056" y="1399"/>
                  </a:lnTo>
                  <a:lnTo>
                    <a:pt x="1063" y="1398"/>
                  </a:lnTo>
                  <a:lnTo>
                    <a:pt x="1078" y="1396"/>
                  </a:lnTo>
                  <a:lnTo>
                    <a:pt x="1128" y="1380"/>
                  </a:lnTo>
                  <a:lnTo>
                    <a:pt x="1153" y="1370"/>
                  </a:lnTo>
                  <a:lnTo>
                    <a:pt x="1180" y="1362"/>
                  </a:lnTo>
                  <a:lnTo>
                    <a:pt x="1230" y="1342"/>
                  </a:lnTo>
                  <a:lnTo>
                    <a:pt x="1280" y="1320"/>
                  </a:lnTo>
                  <a:lnTo>
                    <a:pt x="1328" y="1292"/>
                  </a:lnTo>
                  <a:lnTo>
                    <a:pt x="1376" y="1265"/>
                  </a:lnTo>
                  <a:lnTo>
                    <a:pt x="1381" y="1260"/>
                  </a:lnTo>
                  <a:lnTo>
                    <a:pt x="1387" y="1256"/>
                  </a:lnTo>
                  <a:lnTo>
                    <a:pt x="1399" y="1249"/>
                  </a:lnTo>
                  <a:lnTo>
                    <a:pt x="1423" y="1234"/>
                  </a:lnTo>
                  <a:lnTo>
                    <a:pt x="1471" y="1201"/>
                  </a:lnTo>
                  <a:lnTo>
                    <a:pt x="1493" y="1182"/>
                  </a:lnTo>
                  <a:lnTo>
                    <a:pt x="1504" y="1172"/>
                  </a:lnTo>
                  <a:lnTo>
                    <a:pt x="1516" y="1164"/>
                  </a:lnTo>
                  <a:lnTo>
                    <a:pt x="1561" y="1126"/>
                  </a:lnTo>
                  <a:lnTo>
                    <a:pt x="1583" y="1104"/>
                  </a:lnTo>
                  <a:lnTo>
                    <a:pt x="1588" y="1098"/>
                  </a:lnTo>
                  <a:lnTo>
                    <a:pt x="1594" y="1093"/>
                  </a:lnTo>
                  <a:lnTo>
                    <a:pt x="1606" y="1084"/>
                  </a:lnTo>
                  <a:lnTo>
                    <a:pt x="1627" y="1062"/>
                  </a:lnTo>
                  <a:lnTo>
                    <a:pt x="1632" y="1056"/>
                  </a:lnTo>
                  <a:lnTo>
                    <a:pt x="1638" y="1051"/>
                  </a:lnTo>
                  <a:lnTo>
                    <a:pt x="1650" y="1042"/>
                  </a:lnTo>
                  <a:lnTo>
                    <a:pt x="1651" y="1037"/>
                  </a:lnTo>
                  <a:lnTo>
                    <a:pt x="1654" y="1033"/>
                  </a:lnTo>
                  <a:lnTo>
                    <a:pt x="1655" y="1028"/>
                  </a:lnTo>
                  <a:lnTo>
                    <a:pt x="1656" y="1024"/>
                  </a:lnTo>
                  <a:lnTo>
                    <a:pt x="1678" y="1021"/>
                  </a:lnTo>
                  <a:lnTo>
                    <a:pt x="1687" y="1019"/>
                  </a:lnTo>
                  <a:lnTo>
                    <a:pt x="1692" y="1018"/>
                  </a:lnTo>
                  <a:lnTo>
                    <a:pt x="1698" y="1018"/>
                  </a:lnTo>
                  <a:lnTo>
                    <a:pt x="1702" y="1015"/>
                  </a:lnTo>
                  <a:lnTo>
                    <a:pt x="1706" y="1014"/>
                  </a:lnTo>
                  <a:lnTo>
                    <a:pt x="1716" y="1012"/>
                  </a:lnTo>
                  <a:lnTo>
                    <a:pt x="1723" y="1008"/>
                  </a:lnTo>
                  <a:lnTo>
                    <a:pt x="1732" y="1006"/>
                  </a:lnTo>
                  <a:lnTo>
                    <a:pt x="1740" y="1001"/>
                  </a:lnTo>
                  <a:lnTo>
                    <a:pt x="1752" y="1000"/>
                  </a:lnTo>
                  <a:lnTo>
                    <a:pt x="1775" y="956"/>
                  </a:lnTo>
                  <a:lnTo>
                    <a:pt x="1799" y="914"/>
                  </a:lnTo>
                  <a:lnTo>
                    <a:pt x="1820" y="871"/>
                  </a:lnTo>
                  <a:lnTo>
                    <a:pt x="1831" y="849"/>
                  </a:lnTo>
                  <a:lnTo>
                    <a:pt x="1843" y="829"/>
                  </a:lnTo>
                  <a:lnTo>
                    <a:pt x="1843" y="825"/>
                  </a:lnTo>
                  <a:lnTo>
                    <a:pt x="1844" y="823"/>
                  </a:lnTo>
                  <a:lnTo>
                    <a:pt x="1847" y="818"/>
                  </a:lnTo>
                  <a:lnTo>
                    <a:pt x="1847" y="812"/>
                  </a:lnTo>
                  <a:lnTo>
                    <a:pt x="1848" y="807"/>
                  </a:lnTo>
                  <a:lnTo>
                    <a:pt x="1871" y="788"/>
                  </a:lnTo>
                  <a:lnTo>
                    <a:pt x="1892" y="768"/>
                  </a:lnTo>
                  <a:lnTo>
                    <a:pt x="1912" y="745"/>
                  </a:lnTo>
                  <a:lnTo>
                    <a:pt x="1931" y="722"/>
                  </a:lnTo>
                  <a:lnTo>
                    <a:pt x="1938" y="709"/>
                  </a:lnTo>
                  <a:lnTo>
                    <a:pt x="1946" y="697"/>
                  </a:lnTo>
                  <a:lnTo>
                    <a:pt x="1962" y="671"/>
                  </a:lnTo>
                  <a:lnTo>
                    <a:pt x="1968" y="656"/>
                  </a:lnTo>
                  <a:lnTo>
                    <a:pt x="1975" y="643"/>
                  </a:lnTo>
                  <a:lnTo>
                    <a:pt x="1988" y="614"/>
                  </a:lnTo>
                  <a:lnTo>
                    <a:pt x="1991" y="602"/>
                  </a:lnTo>
                  <a:lnTo>
                    <a:pt x="1991" y="596"/>
                  </a:lnTo>
                  <a:lnTo>
                    <a:pt x="1992" y="591"/>
                  </a:lnTo>
                  <a:lnTo>
                    <a:pt x="2082" y="513"/>
                  </a:lnTo>
                  <a:lnTo>
                    <a:pt x="2129" y="476"/>
                  </a:lnTo>
                  <a:lnTo>
                    <a:pt x="2178" y="441"/>
                  </a:lnTo>
                  <a:lnTo>
                    <a:pt x="2226" y="405"/>
                  </a:lnTo>
                  <a:lnTo>
                    <a:pt x="2276" y="372"/>
                  </a:lnTo>
                  <a:lnTo>
                    <a:pt x="2380" y="308"/>
                  </a:lnTo>
                  <a:lnTo>
                    <a:pt x="2388" y="304"/>
                  </a:lnTo>
                  <a:lnTo>
                    <a:pt x="2400" y="303"/>
                  </a:lnTo>
                  <a:lnTo>
                    <a:pt x="2399" y="284"/>
                  </a:lnTo>
                  <a:lnTo>
                    <a:pt x="2400" y="267"/>
                  </a:lnTo>
                  <a:lnTo>
                    <a:pt x="2402" y="252"/>
                  </a:lnTo>
                  <a:lnTo>
                    <a:pt x="2408" y="238"/>
                  </a:lnTo>
                  <a:lnTo>
                    <a:pt x="2413" y="225"/>
                  </a:lnTo>
                  <a:lnTo>
                    <a:pt x="2422" y="214"/>
                  </a:lnTo>
                  <a:lnTo>
                    <a:pt x="2431" y="205"/>
                  </a:lnTo>
                  <a:lnTo>
                    <a:pt x="2443" y="199"/>
                  </a:lnTo>
                  <a:lnTo>
                    <a:pt x="2443" y="196"/>
                  </a:lnTo>
                  <a:lnTo>
                    <a:pt x="2443" y="195"/>
                  </a:lnTo>
                  <a:lnTo>
                    <a:pt x="2444" y="195"/>
                  </a:lnTo>
                  <a:lnTo>
                    <a:pt x="2447" y="193"/>
                  </a:lnTo>
                  <a:lnTo>
                    <a:pt x="2447" y="188"/>
                  </a:lnTo>
                  <a:lnTo>
                    <a:pt x="2448" y="183"/>
                  </a:lnTo>
                  <a:lnTo>
                    <a:pt x="2497" y="171"/>
                  </a:lnTo>
                  <a:lnTo>
                    <a:pt x="2548" y="160"/>
                  </a:lnTo>
                  <a:lnTo>
                    <a:pt x="2572" y="153"/>
                  </a:lnTo>
                  <a:lnTo>
                    <a:pt x="2584" y="150"/>
                  </a:lnTo>
                  <a:lnTo>
                    <a:pt x="2597" y="147"/>
                  </a:lnTo>
                  <a:lnTo>
                    <a:pt x="2647" y="135"/>
                  </a:lnTo>
                  <a:lnTo>
                    <a:pt x="2651" y="133"/>
                  </a:lnTo>
                  <a:lnTo>
                    <a:pt x="2656" y="132"/>
                  </a:lnTo>
                  <a:lnTo>
                    <a:pt x="2665" y="129"/>
                  </a:lnTo>
                  <a:lnTo>
                    <a:pt x="2684" y="124"/>
                  </a:lnTo>
                  <a:lnTo>
                    <a:pt x="2687" y="120"/>
                  </a:lnTo>
                  <a:lnTo>
                    <a:pt x="2687" y="116"/>
                  </a:lnTo>
                  <a:lnTo>
                    <a:pt x="2688" y="111"/>
                  </a:lnTo>
                  <a:lnTo>
                    <a:pt x="2736" y="111"/>
                  </a:lnTo>
                  <a:lnTo>
                    <a:pt x="2808" y="111"/>
                  </a:lnTo>
                  <a:lnTo>
                    <a:pt x="2832" y="111"/>
                  </a:lnTo>
                  <a:lnTo>
                    <a:pt x="2843" y="104"/>
                  </a:lnTo>
                  <a:lnTo>
                    <a:pt x="2855" y="98"/>
                  </a:lnTo>
                  <a:lnTo>
                    <a:pt x="2866" y="91"/>
                  </a:lnTo>
                  <a:lnTo>
                    <a:pt x="2878" y="85"/>
                  </a:lnTo>
                  <a:lnTo>
                    <a:pt x="2899" y="70"/>
                  </a:lnTo>
                  <a:lnTo>
                    <a:pt x="2922" y="56"/>
                  </a:lnTo>
                  <a:lnTo>
                    <a:pt x="2924" y="54"/>
                  </a:lnTo>
                  <a:lnTo>
                    <a:pt x="2934" y="54"/>
                  </a:lnTo>
                  <a:lnTo>
                    <a:pt x="2948" y="51"/>
                  </a:lnTo>
                  <a:lnTo>
                    <a:pt x="2957" y="50"/>
                  </a:lnTo>
                  <a:lnTo>
                    <a:pt x="2969" y="50"/>
                  </a:lnTo>
                  <a:lnTo>
                    <a:pt x="2994" y="48"/>
                  </a:lnTo>
                  <a:lnTo>
                    <a:pt x="3025" y="45"/>
                  </a:lnTo>
                  <a:lnTo>
                    <a:pt x="3042" y="43"/>
                  </a:lnTo>
                  <a:lnTo>
                    <a:pt x="3062" y="42"/>
                  </a:lnTo>
                  <a:lnTo>
                    <a:pt x="3106" y="39"/>
                  </a:lnTo>
                  <a:lnTo>
                    <a:pt x="3152" y="34"/>
                  </a:lnTo>
                  <a:lnTo>
                    <a:pt x="3178" y="32"/>
                  </a:lnTo>
                  <a:lnTo>
                    <a:pt x="3206" y="31"/>
                  </a:lnTo>
                  <a:lnTo>
                    <a:pt x="3265" y="26"/>
                  </a:lnTo>
                  <a:lnTo>
                    <a:pt x="3330" y="21"/>
                  </a:lnTo>
                  <a:lnTo>
                    <a:pt x="3364" y="18"/>
                  </a:lnTo>
                  <a:lnTo>
                    <a:pt x="3400" y="15"/>
                  </a:lnTo>
                  <a:lnTo>
                    <a:pt x="3476" y="10"/>
                  </a:lnTo>
                  <a:lnTo>
                    <a:pt x="3516" y="7"/>
                  </a:lnTo>
                  <a:lnTo>
                    <a:pt x="3558" y="4"/>
                  </a:lnTo>
                  <a:lnTo>
                    <a:pt x="3646" y="0"/>
                  </a:lnTo>
                  <a:lnTo>
                    <a:pt x="3568" y="2"/>
                  </a:lnTo>
                  <a:lnTo>
                    <a:pt x="3497" y="7"/>
                  </a:lnTo>
                  <a:lnTo>
                    <a:pt x="3431" y="9"/>
                  </a:lnTo>
                  <a:lnTo>
                    <a:pt x="3371" y="14"/>
                  </a:lnTo>
                  <a:lnTo>
                    <a:pt x="3316" y="16"/>
                  </a:lnTo>
                  <a:lnTo>
                    <a:pt x="3266" y="19"/>
                  </a:lnTo>
                  <a:lnTo>
                    <a:pt x="3223" y="21"/>
                  </a:lnTo>
                  <a:lnTo>
                    <a:pt x="3186" y="24"/>
                  </a:lnTo>
                  <a:lnTo>
                    <a:pt x="3154" y="24"/>
                  </a:lnTo>
                  <a:lnTo>
                    <a:pt x="3127" y="26"/>
                  </a:lnTo>
                  <a:lnTo>
                    <a:pt x="3106" y="26"/>
                  </a:lnTo>
                  <a:lnTo>
                    <a:pt x="3097" y="26"/>
                  </a:lnTo>
                  <a:lnTo>
                    <a:pt x="3091" y="27"/>
                  </a:lnTo>
                  <a:lnTo>
                    <a:pt x="3080" y="27"/>
                  </a:lnTo>
                  <a:lnTo>
                    <a:pt x="3077" y="27"/>
                  </a:lnTo>
                  <a:lnTo>
                    <a:pt x="3078" y="27"/>
                  </a:lnTo>
                  <a:lnTo>
                    <a:pt x="3086" y="27"/>
                  </a:lnTo>
                  <a:lnTo>
                    <a:pt x="3028" y="30"/>
                  </a:lnTo>
                  <a:lnTo>
                    <a:pt x="2978" y="32"/>
                  </a:lnTo>
                  <a:lnTo>
                    <a:pt x="2956" y="32"/>
                  </a:lnTo>
                  <a:lnTo>
                    <a:pt x="2935" y="33"/>
                  </a:lnTo>
                  <a:lnTo>
                    <a:pt x="2900" y="36"/>
                  </a:lnTo>
                  <a:lnTo>
                    <a:pt x="2885" y="36"/>
                  </a:lnTo>
                  <a:lnTo>
                    <a:pt x="2872" y="36"/>
                  </a:lnTo>
                  <a:lnTo>
                    <a:pt x="2851" y="38"/>
                  </a:lnTo>
                  <a:lnTo>
                    <a:pt x="2838" y="38"/>
                  </a:lnTo>
                  <a:lnTo>
                    <a:pt x="2832" y="40"/>
                  </a:lnTo>
                  <a:lnTo>
                    <a:pt x="2736" y="56"/>
                  </a:lnTo>
                  <a:lnTo>
                    <a:pt x="2657" y="72"/>
                  </a:lnTo>
                  <a:lnTo>
                    <a:pt x="2581" y="90"/>
                  </a:lnTo>
                  <a:lnTo>
                    <a:pt x="2508" y="110"/>
                  </a:lnTo>
                  <a:lnTo>
                    <a:pt x="2438" y="135"/>
                  </a:lnTo>
                  <a:lnTo>
                    <a:pt x="2376" y="159"/>
                  </a:lnTo>
                  <a:lnTo>
                    <a:pt x="2375" y="164"/>
                  </a:lnTo>
                  <a:lnTo>
                    <a:pt x="2374" y="166"/>
                  </a:lnTo>
                  <a:lnTo>
                    <a:pt x="2374" y="170"/>
                  </a:lnTo>
                  <a:lnTo>
                    <a:pt x="2370" y="180"/>
                  </a:lnTo>
                  <a:lnTo>
                    <a:pt x="2359" y="194"/>
                  </a:lnTo>
                  <a:lnTo>
                    <a:pt x="2350" y="207"/>
                  </a:lnTo>
                  <a:lnTo>
                    <a:pt x="2340" y="219"/>
                  </a:lnTo>
                  <a:lnTo>
                    <a:pt x="2332" y="230"/>
                  </a:lnTo>
                  <a:lnTo>
                    <a:pt x="2323" y="238"/>
                  </a:lnTo>
                  <a:lnTo>
                    <a:pt x="2316" y="244"/>
                  </a:lnTo>
                  <a:lnTo>
                    <a:pt x="2310" y="249"/>
                  </a:lnTo>
                  <a:lnTo>
                    <a:pt x="2305" y="253"/>
                  </a:lnTo>
                  <a:lnTo>
                    <a:pt x="2299" y="253"/>
                  </a:lnTo>
                  <a:lnTo>
                    <a:pt x="2294" y="252"/>
                  </a:lnTo>
                  <a:lnTo>
                    <a:pt x="2290" y="248"/>
                  </a:lnTo>
                  <a:lnTo>
                    <a:pt x="2287" y="244"/>
                  </a:lnTo>
                  <a:lnTo>
                    <a:pt x="2284" y="237"/>
                  </a:lnTo>
                  <a:lnTo>
                    <a:pt x="2281" y="229"/>
                  </a:lnTo>
                  <a:lnTo>
                    <a:pt x="2280" y="218"/>
                  </a:lnTo>
                  <a:lnTo>
                    <a:pt x="2280" y="207"/>
                  </a:lnTo>
                  <a:lnTo>
                    <a:pt x="2268" y="208"/>
                  </a:lnTo>
                  <a:lnTo>
                    <a:pt x="2260" y="213"/>
                  </a:lnTo>
                  <a:lnTo>
                    <a:pt x="2237" y="225"/>
                  </a:lnTo>
                  <a:lnTo>
                    <a:pt x="2225" y="231"/>
                  </a:lnTo>
                  <a:lnTo>
                    <a:pt x="2214" y="238"/>
                  </a:lnTo>
                  <a:lnTo>
                    <a:pt x="2190" y="250"/>
                  </a:lnTo>
                  <a:lnTo>
                    <a:pt x="2167" y="262"/>
                  </a:lnTo>
                  <a:lnTo>
                    <a:pt x="2141" y="272"/>
                  </a:lnTo>
                  <a:lnTo>
                    <a:pt x="2128" y="277"/>
                  </a:lnTo>
                  <a:lnTo>
                    <a:pt x="2116" y="283"/>
                  </a:lnTo>
                  <a:lnTo>
                    <a:pt x="2089" y="292"/>
                  </a:lnTo>
                  <a:lnTo>
                    <a:pt x="2076" y="297"/>
                  </a:lnTo>
                  <a:lnTo>
                    <a:pt x="2064" y="303"/>
                  </a:lnTo>
                  <a:lnTo>
                    <a:pt x="2063" y="308"/>
                  </a:lnTo>
                  <a:lnTo>
                    <a:pt x="2062" y="310"/>
                  </a:lnTo>
                  <a:lnTo>
                    <a:pt x="2062" y="314"/>
                  </a:lnTo>
                  <a:lnTo>
                    <a:pt x="2059" y="318"/>
                  </a:lnTo>
                  <a:lnTo>
                    <a:pt x="2058" y="322"/>
                  </a:lnTo>
                  <a:lnTo>
                    <a:pt x="2032" y="350"/>
                  </a:lnTo>
                  <a:lnTo>
                    <a:pt x="2004" y="376"/>
                  </a:lnTo>
                  <a:lnTo>
                    <a:pt x="1974" y="401"/>
                  </a:lnTo>
                  <a:lnTo>
                    <a:pt x="1943" y="423"/>
                  </a:lnTo>
                  <a:lnTo>
                    <a:pt x="1909" y="444"/>
                  </a:lnTo>
                  <a:lnTo>
                    <a:pt x="1874" y="463"/>
                  </a:lnTo>
                  <a:lnTo>
                    <a:pt x="1837" y="480"/>
                  </a:lnTo>
                  <a:lnTo>
                    <a:pt x="1818" y="487"/>
                  </a:lnTo>
                  <a:lnTo>
                    <a:pt x="1808" y="491"/>
                  </a:lnTo>
                  <a:lnTo>
                    <a:pt x="1800" y="495"/>
                  </a:lnTo>
                  <a:lnTo>
                    <a:pt x="1799" y="500"/>
                  </a:lnTo>
                  <a:lnTo>
                    <a:pt x="1798" y="505"/>
                  </a:lnTo>
                  <a:lnTo>
                    <a:pt x="1795" y="509"/>
                  </a:lnTo>
                  <a:lnTo>
                    <a:pt x="1794" y="513"/>
                  </a:lnTo>
                  <a:lnTo>
                    <a:pt x="1519" y="803"/>
                  </a:lnTo>
                  <a:lnTo>
                    <a:pt x="1382" y="948"/>
                  </a:lnTo>
                  <a:lnTo>
                    <a:pt x="1248" y="1096"/>
                  </a:lnTo>
                  <a:lnTo>
                    <a:pt x="1236" y="1097"/>
                  </a:lnTo>
                  <a:lnTo>
                    <a:pt x="1226" y="1100"/>
                  </a:lnTo>
                  <a:lnTo>
                    <a:pt x="1114" y="1154"/>
                  </a:lnTo>
                  <a:lnTo>
                    <a:pt x="1056" y="1181"/>
                  </a:lnTo>
                  <a:lnTo>
                    <a:pt x="1027" y="1194"/>
                  </a:lnTo>
                  <a:lnTo>
                    <a:pt x="1000" y="1208"/>
                  </a:lnTo>
                  <a:lnTo>
                    <a:pt x="884" y="1260"/>
                  </a:lnTo>
                  <a:lnTo>
                    <a:pt x="854" y="1272"/>
                  </a:lnTo>
                  <a:lnTo>
                    <a:pt x="826" y="1285"/>
                  </a:lnTo>
                  <a:lnTo>
                    <a:pt x="768" y="1312"/>
                  </a:lnTo>
                  <a:lnTo>
                    <a:pt x="744" y="1313"/>
                  </a:lnTo>
                  <a:lnTo>
                    <a:pt x="662" y="1316"/>
                  </a:lnTo>
                  <a:lnTo>
                    <a:pt x="622" y="1318"/>
                  </a:lnTo>
                  <a:lnTo>
                    <a:pt x="582" y="1320"/>
                  </a:lnTo>
                  <a:lnTo>
                    <a:pt x="421" y="1322"/>
                  </a:lnTo>
                  <a:lnTo>
                    <a:pt x="340" y="1321"/>
                  </a:lnTo>
                  <a:lnTo>
                    <a:pt x="258" y="1319"/>
                  </a:lnTo>
                  <a:lnTo>
                    <a:pt x="176" y="1315"/>
                  </a:lnTo>
                  <a:lnTo>
                    <a:pt x="136" y="1313"/>
                  </a:lnTo>
                  <a:lnTo>
                    <a:pt x="130" y="1312"/>
                  </a:lnTo>
                  <a:lnTo>
                    <a:pt x="125" y="1312"/>
                  </a:lnTo>
                  <a:lnTo>
                    <a:pt x="115" y="1312"/>
                  </a:lnTo>
                  <a:lnTo>
                    <a:pt x="96" y="1312"/>
                  </a:lnTo>
                  <a:close/>
                  <a:moveTo>
                    <a:pt x="336" y="1625"/>
                  </a:moveTo>
                  <a:lnTo>
                    <a:pt x="312" y="1624"/>
                  </a:lnTo>
                  <a:lnTo>
                    <a:pt x="288" y="1620"/>
                  </a:lnTo>
                  <a:lnTo>
                    <a:pt x="266" y="1617"/>
                  </a:lnTo>
                  <a:lnTo>
                    <a:pt x="245" y="1611"/>
                  </a:lnTo>
                  <a:lnTo>
                    <a:pt x="227" y="1605"/>
                  </a:lnTo>
                  <a:lnTo>
                    <a:pt x="208" y="1596"/>
                  </a:lnTo>
                  <a:lnTo>
                    <a:pt x="192" y="1588"/>
                  </a:lnTo>
                  <a:lnTo>
                    <a:pt x="176" y="1578"/>
                  </a:lnTo>
                  <a:lnTo>
                    <a:pt x="163" y="1567"/>
                  </a:lnTo>
                  <a:lnTo>
                    <a:pt x="150" y="1554"/>
                  </a:lnTo>
                  <a:lnTo>
                    <a:pt x="139" y="1540"/>
                  </a:lnTo>
                  <a:lnTo>
                    <a:pt x="128" y="1524"/>
                  </a:lnTo>
                  <a:lnTo>
                    <a:pt x="120" y="1509"/>
                  </a:lnTo>
                  <a:lnTo>
                    <a:pt x="112" y="1491"/>
                  </a:lnTo>
                  <a:lnTo>
                    <a:pt x="106" y="1473"/>
                  </a:lnTo>
                  <a:lnTo>
                    <a:pt x="100" y="1452"/>
                  </a:lnTo>
                  <a:lnTo>
                    <a:pt x="97" y="1432"/>
                  </a:lnTo>
                  <a:lnTo>
                    <a:pt x="96" y="1408"/>
                  </a:lnTo>
                  <a:lnTo>
                    <a:pt x="209" y="1399"/>
                  </a:lnTo>
                  <a:lnTo>
                    <a:pt x="323" y="1391"/>
                  </a:lnTo>
                  <a:lnTo>
                    <a:pt x="436" y="1380"/>
                  </a:lnTo>
                  <a:lnTo>
                    <a:pt x="551" y="1367"/>
                  </a:lnTo>
                  <a:lnTo>
                    <a:pt x="664" y="1351"/>
                  </a:lnTo>
                  <a:lnTo>
                    <a:pt x="779" y="1333"/>
                  </a:lnTo>
                  <a:lnTo>
                    <a:pt x="893" y="1313"/>
                  </a:lnTo>
                  <a:lnTo>
                    <a:pt x="1008" y="1290"/>
                  </a:lnTo>
                  <a:lnTo>
                    <a:pt x="1032" y="1288"/>
                  </a:lnTo>
                  <a:lnTo>
                    <a:pt x="1033" y="1277"/>
                  </a:lnTo>
                  <a:lnTo>
                    <a:pt x="1037" y="1268"/>
                  </a:lnTo>
                  <a:lnTo>
                    <a:pt x="1046" y="1253"/>
                  </a:lnTo>
                  <a:lnTo>
                    <a:pt x="1058" y="1240"/>
                  </a:lnTo>
                  <a:lnTo>
                    <a:pt x="1066" y="1234"/>
                  </a:lnTo>
                  <a:lnTo>
                    <a:pt x="1075" y="1230"/>
                  </a:lnTo>
                  <a:lnTo>
                    <a:pt x="1076" y="1228"/>
                  </a:lnTo>
                  <a:lnTo>
                    <a:pt x="1079" y="1225"/>
                  </a:lnTo>
                  <a:lnTo>
                    <a:pt x="1079" y="1220"/>
                  </a:lnTo>
                  <a:lnTo>
                    <a:pt x="1080" y="1216"/>
                  </a:lnTo>
                  <a:lnTo>
                    <a:pt x="1142" y="1174"/>
                  </a:lnTo>
                  <a:lnTo>
                    <a:pt x="1174" y="1152"/>
                  </a:lnTo>
                  <a:lnTo>
                    <a:pt x="1181" y="1146"/>
                  </a:lnTo>
                  <a:lnTo>
                    <a:pt x="1189" y="1141"/>
                  </a:lnTo>
                  <a:lnTo>
                    <a:pt x="1206" y="1132"/>
                  </a:lnTo>
                  <a:lnTo>
                    <a:pt x="1267" y="1088"/>
                  </a:lnTo>
                  <a:lnTo>
                    <a:pt x="1330" y="1045"/>
                  </a:lnTo>
                  <a:lnTo>
                    <a:pt x="1390" y="1000"/>
                  </a:lnTo>
                  <a:lnTo>
                    <a:pt x="1450" y="955"/>
                  </a:lnTo>
                  <a:lnTo>
                    <a:pt x="1478" y="931"/>
                  </a:lnTo>
                  <a:lnTo>
                    <a:pt x="1493" y="919"/>
                  </a:lnTo>
                  <a:lnTo>
                    <a:pt x="1500" y="913"/>
                  </a:lnTo>
                  <a:lnTo>
                    <a:pt x="1508" y="908"/>
                  </a:lnTo>
                  <a:lnTo>
                    <a:pt x="1567" y="863"/>
                  </a:lnTo>
                  <a:lnTo>
                    <a:pt x="1622" y="813"/>
                  </a:lnTo>
                  <a:lnTo>
                    <a:pt x="1628" y="806"/>
                  </a:lnTo>
                  <a:lnTo>
                    <a:pt x="1636" y="800"/>
                  </a:lnTo>
                  <a:lnTo>
                    <a:pt x="1650" y="788"/>
                  </a:lnTo>
                  <a:lnTo>
                    <a:pt x="1679" y="764"/>
                  </a:lnTo>
                  <a:lnTo>
                    <a:pt x="1734" y="714"/>
                  </a:lnTo>
                  <a:lnTo>
                    <a:pt x="1789" y="665"/>
                  </a:lnTo>
                  <a:lnTo>
                    <a:pt x="1842" y="612"/>
                  </a:lnTo>
                  <a:lnTo>
                    <a:pt x="1895" y="560"/>
                  </a:lnTo>
                  <a:lnTo>
                    <a:pt x="1907" y="546"/>
                  </a:lnTo>
                  <a:lnTo>
                    <a:pt x="1913" y="539"/>
                  </a:lnTo>
                  <a:lnTo>
                    <a:pt x="1920" y="533"/>
                  </a:lnTo>
                  <a:lnTo>
                    <a:pt x="1946" y="506"/>
                  </a:lnTo>
                  <a:lnTo>
                    <a:pt x="1998" y="453"/>
                  </a:lnTo>
                  <a:lnTo>
                    <a:pt x="2000" y="450"/>
                  </a:lnTo>
                  <a:lnTo>
                    <a:pt x="2005" y="449"/>
                  </a:lnTo>
                  <a:lnTo>
                    <a:pt x="2016" y="447"/>
                  </a:lnTo>
                  <a:lnTo>
                    <a:pt x="2010" y="461"/>
                  </a:lnTo>
                  <a:lnTo>
                    <a:pt x="1974" y="530"/>
                  </a:lnTo>
                  <a:lnTo>
                    <a:pt x="1955" y="564"/>
                  </a:lnTo>
                  <a:lnTo>
                    <a:pt x="1936" y="599"/>
                  </a:lnTo>
                  <a:lnTo>
                    <a:pt x="1914" y="631"/>
                  </a:lnTo>
                  <a:lnTo>
                    <a:pt x="1894" y="665"/>
                  </a:lnTo>
                  <a:lnTo>
                    <a:pt x="1872" y="697"/>
                  </a:lnTo>
                  <a:lnTo>
                    <a:pt x="1850" y="731"/>
                  </a:lnTo>
                  <a:lnTo>
                    <a:pt x="1826" y="761"/>
                  </a:lnTo>
                  <a:lnTo>
                    <a:pt x="1802" y="792"/>
                  </a:lnTo>
                  <a:lnTo>
                    <a:pt x="1789" y="806"/>
                  </a:lnTo>
                  <a:lnTo>
                    <a:pt x="1777" y="822"/>
                  </a:lnTo>
                  <a:lnTo>
                    <a:pt x="1753" y="853"/>
                  </a:lnTo>
                  <a:lnTo>
                    <a:pt x="1726" y="882"/>
                  </a:lnTo>
                  <a:lnTo>
                    <a:pt x="1699" y="912"/>
                  </a:lnTo>
                  <a:lnTo>
                    <a:pt x="1685" y="925"/>
                  </a:lnTo>
                  <a:lnTo>
                    <a:pt x="1672" y="940"/>
                  </a:lnTo>
                  <a:lnTo>
                    <a:pt x="1644" y="968"/>
                  </a:lnTo>
                  <a:lnTo>
                    <a:pt x="1613" y="995"/>
                  </a:lnTo>
                  <a:lnTo>
                    <a:pt x="1604" y="1001"/>
                  </a:lnTo>
                  <a:lnTo>
                    <a:pt x="1597" y="1008"/>
                  </a:lnTo>
                  <a:lnTo>
                    <a:pt x="1583" y="1022"/>
                  </a:lnTo>
                  <a:lnTo>
                    <a:pt x="1552" y="1048"/>
                  </a:lnTo>
                  <a:lnTo>
                    <a:pt x="1520" y="1074"/>
                  </a:lnTo>
                  <a:lnTo>
                    <a:pt x="1487" y="1098"/>
                  </a:lnTo>
                  <a:lnTo>
                    <a:pt x="1470" y="1110"/>
                  </a:lnTo>
                  <a:lnTo>
                    <a:pt x="1462" y="1116"/>
                  </a:lnTo>
                  <a:lnTo>
                    <a:pt x="1454" y="1123"/>
                  </a:lnTo>
                  <a:lnTo>
                    <a:pt x="1421" y="1147"/>
                  </a:lnTo>
                  <a:lnTo>
                    <a:pt x="1387" y="1172"/>
                  </a:lnTo>
                  <a:lnTo>
                    <a:pt x="1315" y="1218"/>
                  </a:lnTo>
                  <a:lnTo>
                    <a:pt x="1278" y="1240"/>
                  </a:lnTo>
                  <a:lnTo>
                    <a:pt x="1242" y="1262"/>
                  </a:lnTo>
                  <a:lnTo>
                    <a:pt x="1222" y="1272"/>
                  </a:lnTo>
                  <a:lnTo>
                    <a:pt x="1202" y="1283"/>
                  </a:lnTo>
                  <a:lnTo>
                    <a:pt x="1164" y="1304"/>
                  </a:lnTo>
                  <a:lnTo>
                    <a:pt x="1085" y="1345"/>
                  </a:lnTo>
                  <a:lnTo>
                    <a:pt x="1081" y="1350"/>
                  </a:lnTo>
                  <a:lnTo>
                    <a:pt x="1080" y="1360"/>
                  </a:lnTo>
                  <a:lnTo>
                    <a:pt x="984" y="1360"/>
                  </a:lnTo>
                  <a:lnTo>
                    <a:pt x="960" y="1360"/>
                  </a:lnTo>
                  <a:lnTo>
                    <a:pt x="916" y="1375"/>
                  </a:lnTo>
                  <a:lnTo>
                    <a:pt x="875" y="1394"/>
                  </a:lnTo>
                  <a:lnTo>
                    <a:pt x="834" y="1414"/>
                  </a:lnTo>
                  <a:lnTo>
                    <a:pt x="797" y="1437"/>
                  </a:lnTo>
                  <a:lnTo>
                    <a:pt x="760" y="1459"/>
                  </a:lnTo>
                  <a:lnTo>
                    <a:pt x="727" y="1487"/>
                  </a:lnTo>
                  <a:lnTo>
                    <a:pt x="695" y="1515"/>
                  </a:lnTo>
                  <a:lnTo>
                    <a:pt x="666" y="1546"/>
                  </a:lnTo>
                  <a:lnTo>
                    <a:pt x="661" y="1547"/>
                  </a:lnTo>
                  <a:lnTo>
                    <a:pt x="658" y="1549"/>
                  </a:lnTo>
                  <a:lnTo>
                    <a:pt x="653" y="1551"/>
                  </a:lnTo>
                  <a:lnTo>
                    <a:pt x="648" y="1552"/>
                  </a:lnTo>
                  <a:lnTo>
                    <a:pt x="606" y="1563"/>
                  </a:lnTo>
                  <a:lnTo>
                    <a:pt x="568" y="1578"/>
                  </a:lnTo>
                  <a:lnTo>
                    <a:pt x="532" y="1596"/>
                  </a:lnTo>
                  <a:lnTo>
                    <a:pt x="515" y="1606"/>
                  </a:lnTo>
                  <a:lnTo>
                    <a:pt x="500" y="1618"/>
                  </a:lnTo>
                  <a:lnTo>
                    <a:pt x="491" y="1621"/>
                  </a:lnTo>
                  <a:lnTo>
                    <a:pt x="487" y="1621"/>
                  </a:lnTo>
                  <a:lnTo>
                    <a:pt x="485" y="1623"/>
                  </a:lnTo>
                  <a:lnTo>
                    <a:pt x="480" y="1624"/>
                  </a:lnTo>
                  <a:lnTo>
                    <a:pt x="475" y="1624"/>
                  </a:lnTo>
                  <a:lnTo>
                    <a:pt x="473" y="1624"/>
                  </a:lnTo>
                  <a:lnTo>
                    <a:pt x="472" y="1624"/>
                  </a:lnTo>
                  <a:lnTo>
                    <a:pt x="472" y="1625"/>
                  </a:lnTo>
                  <a:lnTo>
                    <a:pt x="461" y="1627"/>
                  </a:lnTo>
                  <a:lnTo>
                    <a:pt x="454" y="1627"/>
                  </a:lnTo>
                  <a:lnTo>
                    <a:pt x="446" y="1629"/>
                  </a:lnTo>
                  <a:lnTo>
                    <a:pt x="438" y="1629"/>
                  </a:lnTo>
                  <a:lnTo>
                    <a:pt x="431" y="1630"/>
                  </a:lnTo>
                  <a:lnTo>
                    <a:pt x="428" y="1629"/>
                  </a:lnTo>
                  <a:lnTo>
                    <a:pt x="427" y="1629"/>
                  </a:lnTo>
                  <a:lnTo>
                    <a:pt x="425" y="1629"/>
                  </a:lnTo>
                  <a:lnTo>
                    <a:pt x="420" y="1629"/>
                  </a:lnTo>
                  <a:lnTo>
                    <a:pt x="410" y="1629"/>
                  </a:lnTo>
                  <a:lnTo>
                    <a:pt x="389" y="1629"/>
                  </a:lnTo>
                  <a:lnTo>
                    <a:pt x="364" y="1626"/>
                  </a:lnTo>
                  <a:lnTo>
                    <a:pt x="349" y="1625"/>
                  </a:lnTo>
                  <a:lnTo>
                    <a:pt x="336" y="162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34" name="Freeform 445"/>
            <p:cNvSpPr>
              <a:spLocks/>
            </p:cNvSpPr>
            <p:nvPr/>
          </p:nvSpPr>
          <p:spPr bwMode="auto">
            <a:xfrm>
              <a:off x="-5294" y="282"/>
              <a:ext cx="638" cy="392"/>
            </a:xfrm>
            <a:custGeom>
              <a:avLst/>
              <a:gdLst>
                <a:gd name="T0" fmla="*/ 253 w 1914"/>
                <a:gd name="T1" fmla="*/ 1172 h 1177"/>
                <a:gd name="T2" fmla="*/ 314 w 1914"/>
                <a:gd name="T3" fmla="*/ 1176 h 1177"/>
                <a:gd name="T4" fmla="*/ 331 w 1914"/>
                <a:gd name="T5" fmla="*/ 1176 h 1177"/>
                <a:gd name="T6" fmla="*/ 342 w 1914"/>
                <a:gd name="T7" fmla="*/ 1176 h 1177"/>
                <a:gd name="T8" fmla="*/ 365 w 1914"/>
                <a:gd name="T9" fmla="*/ 1174 h 1177"/>
                <a:gd name="T10" fmla="*/ 377 w 1914"/>
                <a:gd name="T11" fmla="*/ 1171 h 1177"/>
                <a:gd name="T12" fmla="*/ 389 w 1914"/>
                <a:gd name="T13" fmla="*/ 1170 h 1177"/>
                <a:gd name="T14" fmla="*/ 404 w 1914"/>
                <a:gd name="T15" fmla="*/ 1165 h 1177"/>
                <a:gd name="T16" fmla="*/ 472 w 1914"/>
                <a:gd name="T17" fmla="*/ 1125 h 1177"/>
                <a:gd name="T18" fmla="*/ 557 w 1914"/>
                <a:gd name="T19" fmla="*/ 1098 h 1177"/>
                <a:gd name="T20" fmla="*/ 570 w 1914"/>
                <a:gd name="T21" fmla="*/ 1093 h 1177"/>
                <a:gd name="T22" fmla="*/ 664 w 1914"/>
                <a:gd name="T23" fmla="*/ 1006 h 1177"/>
                <a:gd name="T24" fmla="*/ 779 w 1914"/>
                <a:gd name="T25" fmla="*/ 941 h 1177"/>
                <a:gd name="T26" fmla="*/ 888 w 1914"/>
                <a:gd name="T27" fmla="*/ 907 h 1177"/>
                <a:gd name="T28" fmla="*/ 989 w 1914"/>
                <a:gd name="T29" fmla="*/ 892 h 1177"/>
                <a:gd name="T30" fmla="*/ 1126 w 1914"/>
                <a:gd name="T31" fmla="*/ 819 h 1177"/>
                <a:gd name="T32" fmla="*/ 1219 w 1914"/>
                <a:gd name="T33" fmla="*/ 765 h 1177"/>
                <a:gd name="T34" fmla="*/ 1358 w 1914"/>
                <a:gd name="T35" fmla="*/ 670 h 1177"/>
                <a:gd name="T36" fmla="*/ 1391 w 1914"/>
                <a:gd name="T37" fmla="*/ 645 h 1177"/>
                <a:gd name="T38" fmla="*/ 1487 w 1914"/>
                <a:gd name="T39" fmla="*/ 569 h 1177"/>
                <a:gd name="T40" fmla="*/ 1517 w 1914"/>
                <a:gd name="T41" fmla="*/ 542 h 1177"/>
                <a:gd name="T42" fmla="*/ 1589 w 1914"/>
                <a:gd name="T43" fmla="*/ 472 h 1177"/>
                <a:gd name="T44" fmla="*/ 1657 w 1914"/>
                <a:gd name="T45" fmla="*/ 400 h 1177"/>
                <a:gd name="T46" fmla="*/ 1706 w 1914"/>
                <a:gd name="T47" fmla="*/ 339 h 1177"/>
                <a:gd name="T48" fmla="*/ 1776 w 1914"/>
                <a:gd name="T49" fmla="*/ 244 h 1177"/>
                <a:gd name="T50" fmla="*/ 1840 w 1914"/>
                <a:gd name="T51" fmla="*/ 146 h 1177"/>
                <a:gd name="T52" fmla="*/ 1914 w 1914"/>
                <a:gd name="T53" fmla="*/ 8 h 1177"/>
                <a:gd name="T54" fmla="*/ 1824 w 1914"/>
                <a:gd name="T55" fmla="*/ 80 h 1177"/>
                <a:gd name="T56" fmla="*/ 1799 w 1914"/>
                <a:gd name="T57" fmla="*/ 107 h 1177"/>
                <a:gd name="T58" fmla="*/ 1638 w 1914"/>
                <a:gd name="T59" fmla="*/ 261 h 1177"/>
                <a:gd name="T60" fmla="*/ 1540 w 1914"/>
                <a:gd name="T61" fmla="*/ 347 h 1177"/>
                <a:gd name="T62" fmla="*/ 1471 w 1914"/>
                <a:gd name="T63" fmla="*/ 410 h 1177"/>
                <a:gd name="T64" fmla="*/ 1397 w 1914"/>
                <a:gd name="T65" fmla="*/ 466 h 1177"/>
                <a:gd name="T66" fmla="*/ 1294 w 1914"/>
                <a:gd name="T67" fmla="*/ 547 h 1177"/>
                <a:gd name="T68" fmla="*/ 1110 w 1914"/>
                <a:gd name="T69" fmla="*/ 679 h 1177"/>
                <a:gd name="T70" fmla="*/ 1078 w 1914"/>
                <a:gd name="T71" fmla="*/ 699 h 1177"/>
                <a:gd name="T72" fmla="*/ 983 w 1914"/>
                <a:gd name="T73" fmla="*/ 767 h 1177"/>
                <a:gd name="T74" fmla="*/ 979 w 1914"/>
                <a:gd name="T75" fmla="*/ 777 h 1177"/>
                <a:gd name="T76" fmla="*/ 950 w 1914"/>
                <a:gd name="T77" fmla="*/ 800 h 1177"/>
                <a:gd name="T78" fmla="*/ 936 w 1914"/>
                <a:gd name="T79" fmla="*/ 835 h 1177"/>
                <a:gd name="T80" fmla="*/ 683 w 1914"/>
                <a:gd name="T81" fmla="*/ 880 h 1177"/>
                <a:gd name="T82" fmla="*/ 340 w 1914"/>
                <a:gd name="T83" fmla="*/ 927 h 1177"/>
                <a:gd name="T84" fmla="*/ 0 w 1914"/>
                <a:gd name="T85" fmla="*/ 955 h 1177"/>
                <a:gd name="T86" fmla="*/ 10 w 1914"/>
                <a:gd name="T87" fmla="*/ 1020 h 1177"/>
                <a:gd name="T88" fmla="*/ 32 w 1914"/>
                <a:gd name="T89" fmla="*/ 1071 h 1177"/>
                <a:gd name="T90" fmla="*/ 67 w 1914"/>
                <a:gd name="T91" fmla="*/ 1114 h 1177"/>
                <a:gd name="T92" fmla="*/ 112 w 1914"/>
                <a:gd name="T93" fmla="*/ 1143 h 1177"/>
                <a:gd name="T94" fmla="*/ 170 w 1914"/>
                <a:gd name="T95" fmla="*/ 116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4" h="1177">
                  <a:moveTo>
                    <a:pt x="216" y="1171"/>
                  </a:moveTo>
                  <a:lnTo>
                    <a:pt x="240" y="1172"/>
                  </a:lnTo>
                  <a:lnTo>
                    <a:pt x="253" y="1172"/>
                  </a:lnTo>
                  <a:lnTo>
                    <a:pt x="268" y="1173"/>
                  </a:lnTo>
                  <a:lnTo>
                    <a:pt x="293" y="1176"/>
                  </a:lnTo>
                  <a:lnTo>
                    <a:pt x="314" y="1176"/>
                  </a:lnTo>
                  <a:lnTo>
                    <a:pt x="324" y="1176"/>
                  </a:lnTo>
                  <a:lnTo>
                    <a:pt x="329" y="1176"/>
                  </a:lnTo>
                  <a:lnTo>
                    <a:pt x="331" y="1176"/>
                  </a:lnTo>
                  <a:lnTo>
                    <a:pt x="332" y="1176"/>
                  </a:lnTo>
                  <a:lnTo>
                    <a:pt x="335" y="1177"/>
                  </a:lnTo>
                  <a:lnTo>
                    <a:pt x="342" y="1176"/>
                  </a:lnTo>
                  <a:lnTo>
                    <a:pt x="350" y="1176"/>
                  </a:lnTo>
                  <a:lnTo>
                    <a:pt x="358" y="1174"/>
                  </a:lnTo>
                  <a:lnTo>
                    <a:pt x="365" y="1174"/>
                  </a:lnTo>
                  <a:lnTo>
                    <a:pt x="376" y="1172"/>
                  </a:lnTo>
                  <a:lnTo>
                    <a:pt x="376" y="1171"/>
                  </a:lnTo>
                  <a:lnTo>
                    <a:pt x="377" y="1171"/>
                  </a:lnTo>
                  <a:lnTo>
                    <a:pt x="379" y="1171"/>
                  </a:lnTo>
                  <a:lnTo>
                    <a:pt x="384" y="1171"/>
                  </a:lnTo>
                  <a:lnTo>
                    <a:pt x="389" y="1170"/>
                  </a:lnTo>
                  <a:lnTo>
                    <a:pt x="391" y="1168"/>
                  </a:lnTo>
                  <a:lnTo>
                    <a:pt x="395" y="1168"/>
                  </a:lnTo>
                  <a:lnTo>
                    <a:pt x="404" y="1165"/>
                  </a:lnTo>
                  <a:lnTo>
                    <a:pt x="419" y="1153"/>
                  </a:lnTo>
                  <a:lnTo>
                    <a:pt x="436" y="1143"/>
                  </a:lnTo>
                  <a:lnTo>
                    <a:pt x="472" y="1125"/>
                  </a:lnTo>
                  <a:lnTo>
                    <a:pt x="510" y="1110"/>
                  </a:lnTo>
                  <a:lnTo>
                    <a:pt x="552" y="1099"/>
                  </a:lnTo>
                  <a:lnTo>
                    <a:pt x="557" y="1098"/>
                  </a:lnTo>
                  <a:lnTo>
                    <a:pt x="562" y="1096"/>
                  </a:lnTo>
                  <a:lnTo>
                    <a:pt x="565" y="1094"/>
                  </a:lnTo>
                  <a:lnTo>
                    <a:pt x="570" y="1093"/>
                  </a:lnTo>
                  <a:lnTo>
                    <a:pt x="599" y="1062"/>
                  </a:lnTo>
                  <a:lnTo>
                    <a:pt x="631" y="1034"/>
                  </a:lnTo>
                  <a:lnTo>
                    <a:pt x="664" y="1006"/>
                  </a:lnTo>
                  <a:lnTo>
                    <a:pt x="701" y="984"/>
                  </a:lnTo>
                  <a:lnTo>
                    <a:pt x="738" y="961"/>
                  </a:lnTo>
                  <a:lnTo>
                    <a:pt x="779" y="941"/>
                  </a:lnTo>
                  <a:lnTo>
                    <a:pt x="820" y="922"/>
                  </a:lnTo>
                  <a:lnTo>
                    <a:pt x="864" y="907"/>
                  </a:lnTo>
                  <a:lnTo>
                    <a:pt x="888" y="907"/>
                  </a:lnTo>
                  <a:lnTo>
                    <a:pt x="984" y="907"/>
                  </a:lnTo>
                  <a:lnTo>
                    <a:pt x="985" y="897"/>
                  </a:lnTo>
                  <a:lnTo>
                    <a:pt x="989" y="892"/>
                  </a:lnTo>
                  <a:lnTo>
                    <a:pt x="1068" y="851"/>
                  </a:lnTo>
                  <a:lnTo>
                    <a:pt x="1106" y="830"/>
                  </a:lnTo>
                  <a:lnTo>
                    <a:pt x="1126" y="819"/>
                  </a:lnTo>
                  <a:lnTo>
                    <a:pt x="1146" y="809"/>
                  </a:lnTo>
                  <a:lnTo>
                    <a:pt x="1182" y="787"/>
                  </a:lnTo>
                  <a:lnTo>
                    <a:pt x="1219" y="765"/>
                  </a:lnTo>
                  <a:lnTo>
                    <a:pt x="1291" y="719"/>
                  </a:lnTo>
                  <a:lnTo>
                    <a:pt x="1325" y="694"/>
                  </a:lnTo>
                  <a:lnTo>
                    <a:pt x="1358" y="670"/>
                  </a:lnTo>
                  <a:lnTo>
                    <a:pt x="1366" y="663"/>
                  </a:lnTo>
                  <a:lnTo>
                    <a:pt x="1374" y="657"/>
                  </a:lnTo>
                  <a:lnTo>
                    <a:pt x="1391" y="645"/>
                  </a:lnTo>
                  <a:lnTo>
                    <a:pt x="1424" y="621"/>
                  </a:lnTo>
                  <a:lnTo>
                    <a:pt x="1456" y="595"/>
                  </a:lnTo>
                  <a:lnTo>
                    <a:pt x="1487" y="569"/>
                  </a:lnTo>
                  <a:lnTo>
                    <a:pt x="1501" y="555"/>
                  </a:lnTo>
                  <a:lnTo>
                    <a:pt x="1508" y="548"/>
                  </a:lnTo>
                  <a:lnTo>
                    <a:pt x="1517" y="542"/>
                  </a:lnTo>
                  <a:lnTo>
                    <a:pt x="1548" y="515"/>
                  </a:lnTo>
                  <a:lnTo>
                    <a:pt x="1576" y="487"/>
                  </a:lnTo>
                  <a:lnTo>
                    <a:pt x="1589" y="472"/>
                  </a:lnTo>
                  <a:lnTo>
                    <a:pt x="1603" y="459"/>
                  </a:lnTo>
                  <a:lnTo>
                    <a:pt x="1630" y="429"/>
                  </a:lnTo>
                  <a:lnTo>
                    <a:pt x="1657" y="400"/>
                  </a:lnTo>
                  <a:lnTo>
                    <a:pt x="1681" y="369"/>
                  </a:lnTo>
                  <a:lnTo>
                    <a:pt x="1693" y="353"/>
                  </a:lnTo>
                  <a:lnTo>
                    <a:pt x="1706" y="339"/>
                  </a:lnTo>
                  <a:lnTo>
                    <a:pt x="1730" y="308"/>
                  </a:lnTo>
                  <a:lnTo>
                    <a:pt x="1754" y="278"/>
                  </a:lnTo>
                  <a:lnTo>
                    <a:pt x="1776" y="244"/>
                  </a:lnTo>
                  <a:lnTo>
                    <a:pt x="1798" y="212"/>
                  </a:lnTo>
                  <a:lnTo>
                    <a:pt x="1818" y="178"/>
                  </a:lnTo>
                  <a:lnTo>
                    <a:pt x="1840" y="146"/>
                  </a:lnTo>
                  <a:lnTo>
                    <a:pt x="1859" y="111"/>
                  </a:lnTo>
                  <a:lnTo>
                    <a:pt x="1878" y="77"/>
                  </a:lnTo>
                  <a:lnTo>
                    <a:pt x="1914" y="8"/>
                  </a:lnTo>
                  <a:lnTo>
                    <a:pt x="1902" y="0"/>
                  </a:lnTo>
                  <a:lnTo>
                    <a:pt x="1850" y="53"/>
                  </a:lnTo>
                  <a:lnTo>
                    <a:pt x="1824" y="80"/>
                  </a:lnTo>
                  <a:lnTo>
                    <a:pt x="1817" y="86"/>
                  </a:lnTo>
                  <a:lnTo>
                    <a:pt x="1811" y="93"/>
                  </a:lnTo>
                  <a:lnTo>
                    <a:pt x="1799" y="107"/>
                  </a:lnTo>
                  <a:lnTo>
                    <a:pt x="1746" y="159"/>
                  </a:lnTo>
                  <a:lnTo>
                    <a:pt x="1693" y="212"/>
                  </a:lnTo>
                  <a:lnTo>
                    <a:pt x="1638" y="261"/>
                  </a:lnTo>
                  <a:lnTo>
                    <a:pt x="1583" y="311"/>
                  </a:lnTo>
                  <a:lnTo>
                    <a:pt x="1554" y="335"/>
                  </a:lnTo>
                  <a:lnTo>
                    <a:pt x="1540" y="347"/>
                  </a:lnTo>
                  <a:lnTo>
                    <a:pt x="1532" y="353"/>
                  </a:lnTo>
                  <a:lnTo>
                    <a:pt x="1526" y="360"/>
                  </a:lnTo>
                  <a:lnTo>
                    <a:pt x="1471" y="410"/>
                  </a:lnTo>
                  <a:lnTo>
                    <a:pt x="1412" y="455"/>
                  </a:lnTo>
                  <a:lnTo>
                    <a:pt x="1404" y="460"/>
                  </a:lnTo>
                  <a:lnTo>
                    <a:pt x="1397" y="466"/>
                  </a:lnTo>
                  <a:lnTo>
                    <a:pt x="1382" y="478"/>
                  </a:lnTo>
                  <a:lnTo>
                    <a:pt x="1354" y="502"/>
                  </a:lnTo>
                  <a:lnTo>
                    <a:pt x="1294" y="547"/>
                  </a:lnTo>
                  <a:lnTo>
                    <a:pt x="1234" y="592"/>
                  </a:lnTo>
                  <a:lnTo>
                    <a:pt x="1171" y="635"/>
                  </a:lnTo>
                  <a:lnTo>
                    <a:pt x="1110" y="679"/>
                  </a:lnTo>
                  <a:lnTo>
                    <a:pt x="1093" y="688"/>
                  </a:lnTo>
                  <a:lnTo>
                    <a:pt x="1085" y="693"/>
                  </a:lnTo>
                  <a:lnTo>
                    <a:pt x="1078" y="699"/>
                  </a:lnTo>
                  <a:lnTo>
                    <a:pt x="1046" y="721"/>
                  </a:lnTo>
                  <a:lnTo>
                    <a:pt x="984" y="763"/>
                  </a:lnTo>
                  <a:lnTo>
                    <a:pt x="983" y="767"/>
                  </a:lnTo>
                  <a:lnTo>
                    <a:pt x="983" y="772"/>
                  </a:lnTo>
                  <a:lnTo>
                    <a:pt x="980" y="775"/>
                  </a:lnTo>
                  <a:lnTo>
                    <a:pt x="979" y="777"/>
                  </a:lnTo>
                  <a:lnTo>
                    <a:pt x="970" y="781"/>
                  </a:lnTo>
                  <a:lnTo>
                    <a:pt x="962" y="787"/>
                  </a:lnTo>
                  <a:lnTo>
                    <a:pt x="950" y="800"/>
                  </a:lnTo>
                  <a:lnTo>
                    <a:pt x="941" y="815"/>
                  </a:lnTo>
                  <a:lnTo>
                    <a:pt x="937" y="824"/>
                  </a:lnTo>
                  <a:lnTo>
                    <a:pt x="936" y="835"/>
                  </a:lnTo>
                  <a:lnTo>
                    <a:pt x="912" y="837"/>
                  </a:lnTo>
                  <a:lnTo>
                    <a:pt x="797" y="860"/>
                  </a:lnTo>
                  <a:lnTo>
                    <a:pt x="683" y="880"/>
                  </a:lnTo>
                  <a:lnTo>
                    <a:pt x="568" y="898"/>
                  </a:lnTo>
                  <a:lnTo>
                    <a:pt x="455" y="914"/>
                  </a:lnTo>
                  <a:lnTo>
                    <a:pt x="340" y="927"/>
                  </a:lnTo>
                  <a:lnTo>
                    <a:pt x="227" y="938"/>
                  </a:lnTo>
                  <a:lnTo>
                    <a:pt x="113" y="946"/>
                  </a:lnTo>
                  <a:lnTo>
                    <a:pt x="0" y="955"/>
                  </a:lnTo>
                  <a:lnTo>
                    <a:pt x="1" y="979"/>
                  </a:lnTo>
                  <a:lnTo>
                    <a:pt x="4" y="999"/>
                  </a:lnTo>
                  <a:lnTo>
                    <a:pt x="10" y="1020"/>
                  </a:lnTo>
                  <a:lnTo>
                    <a:pt x="16" y="1038"/>
                  </a:lnTo>
                  <a:lnTo>
                    <a:pt x="24" y="1056"/>
                  </a:lnTo>
                  <a:lnTo>
                    <a:pt x="32" y="1071"/>
                  </a:lnTo>
                  <a:lnTo>
                    <a:pt x="43" y="1087"/>
                  </a:lnTo>
                  <a:lnTo>
                    <a:pt x="54" y="1101"/>
                  </a:lnTo>
                  <a:lnTo>
                    <a:pt x="67" y="1114"/>
                  </a:lnTo>
                  <a:lnTo>
                    <a:pt x="80" y="1125"/>
                  </a:lnTo>
                  <a:lnTo>
                    <a:pt x="96" y="1135"/>
                  </a:lnTo>
                  <a:lnTo>
                    <a:pt x="112" y="1143"/>
                  </a:lnTo>
                  <a:lnTo>
                    <a:pt x="131" y="1152"/>
                  </a:lnTo>
                  <a:lnTo>
                    <a:pt x="149" y="1158"/>
                  </a:lnTo>
                  <a:lnTo>
                    <a:pt x="170" y="1164"/>
                  </a:lnTo>
                  <a:lnTo>
                    <a:pt x="192" y="1167"/>
                  </a:lnTo>
                  <a:lnTo>
                    <a:pt x="216" y="117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35" name="Freeform 446"/>
            <p:cNvSpPr>
              <a:spLocks/>
            </p:cNvSpPr>
            <p:nvPr/>
          </p:nvSpPr>
          <p:spPr bwMode="auto">
            <a:xfrm>
              <a:off x="-4660" y="280"/>
              <a:ext cx="6" cy="5"/>
            </a:xfrm>
            <a:custGeom>
              <a:avLst/>
              <a:gdLst>
                <a:gd name="T0" fmla="*/ 18 w 18"/>
                <a:gd name="T1" fmla="*/ 0 h 14"/>
                <a:gd name="T2" fmla="*/ 7 w 18"/>
                <a:gd name="T3" fmla="*/ 2 h 14"/>
                <a:gd name="T4" fmla="*/ 2 w 18"/>
                <a:gd name="T5" fmla="*/ 3 h 14"/>
                <a:gd name="T6" fmla="*/ 0 w 18"/>
                <a:gd name="T7" fmla="*/ 6 h 14"/>
                <a:gd name="T8" fmla="*/ 12 w 18"/>
                <a:gd name="T9" fmla="*/ 14 h 14"/>
                <a:gd name="T10" fmla="*/ 18 w 18"/>
                <a:gd name="T11" fmla="*/ 0 h 14"/>
              </a:gdLst>
              <a:ahLst/>
              <a:cxnLst>
                <a:cxn ang="0">
                  <a:pos x="T0" y="T1"/>
                </a:cxn>
                <a:cxn ang="0">
                  <a:pos x="T2" y="T3"/>
                </a:cxn>
                <a:cxn ang="0">
                  <a:pos x="T4" y="T5"/>
                </a:cxn>
                <a:cxn ang="0">
                  <a:pos x="T6" y="T7"/>
                </a:cxn>
                <a:cxn ang="0">
                  <a:pos x="T8" y="T9"/>
                </a:cxn>
                <a:cxn ang="0">
                  <a:pos x="T10" y="T11"/>
                </a:cxn>
              </a:cxnLst>
              <a:rect l="0" t="0" r="r" b="b"/>
              <a:pathLst>
                <a:path w="18" h="14">
                  <a:moveTo>
                    <a:pt x="18" y="0"/>
                  </a:moveTo>
                  <a:lnTo>
                    <a:pt x="7" y="2"/>
                  </a:lnTo>
                  <a:lnTo>
                    <a:pt x="2" y="3"/>
                  </a:lnTo>
                  <a:lnTo>
                    <a:pt x="0" y="6"/>
                  </a:lnTo>
                  <a:lnTo>
                    <a:pt x="12" y="14"/>
                  </a:lnTo>
                  <a:lnTo>
                    <a:pt x="1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36" name="Freeform 447"/>
            <p:cNvSpPr>
              <a:spLocks/>
            </p:cNvSpPr>
            <p:nvPr/>
          </p:nvSpPr>
          <p:spPr bwMode="auto">
            <a:xfrm>
              <a:off x="-4351" y="784"/>
              <a:ext cx="369" cy="196"/>
            </a:xfrm>
            <a:custGeom>
              <a:avLst/>
              <a:gdLst>
                <a:gd name="T0" fmla="*/ 36 w 1106"/>
                <a:gd name="T1" fmla="*/ 53 h 588"/>
                <a:gd name="T2" fmla="*/ 21 w 1106"/>
                <a:gd name="T3" fmla="*/ 86 h 588"/>
                <a:gd name="T4" fmla="*/ 14 w 1106"/>
                <a:gd name="T5" fmla="*/ 104 h 588"/>
                <a:gd name="T6" fmla="*/ 0 w 1106"/>
                <a:gd name="T7" fmla="*/ 187 h 588"/>
                <a:gd name="T8" fmla="*/ 15 w 1106"/>
                <a:gd name="T9" fmla="*/ 288 h 588"/>
                <a:gd name="T10" fmla="*/ 48 w 1106"/>
                <a:gd name="T11" fmla="*/ 317 h 588"/>
                <a:gd name="T12" fmla="*/ 140 w 1106"/>
                <a:gd name="T13" fmla="*/ 355 h 588"/>
                <a:gd name="T14" fmla="*/ 482 w 1106"/>
                <a:gd name="T15" fmla="*/ 480 h 588"/>
                <a:gd name="T16" fmla="*/ 607 w 1106"/>
                <a:gd name="T17" fmla="*/ 496 h 588"/>
                <a:gd name="T18" fmla="*/ 668 w 1106"/>
                <a:gd name="T19" fmla="*/ 520 h 588"/>
                <a:gd name="T20" fmla="*/ 746 w 1106"/>
                <a:gd name="T21" fmla="*/ 528 h 588"/>
                <a:gd name="T22" fmla="*/ 752 w 1106"/>
                <a:gd name="T23" fmla="*/ 545 h 588"/>
                <a:gd name="T24" fmla="*/ 765 w 1106"/>
                <a:gd name="T25" fmla="*/ 567 h 588"/>
                <a:gd name="T26" fmla="*/ 819 w 1106"/>
                <a:gd name="T27" fmla="*/ 588 h 588"/>
                <a:gd name="T28" fmla="*/ 937 w 1106"/>
                <a:gd name="T29" fmla="*/ 564 h 588"/>
                <a:gd name="T30" fmla="*/ 1042 w 1106"/>
                <a:gd name="T31" fmla="*/ 531 h 588"/>
                <a:gd name="T32" fmla="*/ 1106 w 1106"/>
                <a:gd name="T33" fmla="*/ 504 h 588"/>
                <a:gd name="T34" fmla="*/ 1092 w 1106"/>
                <a:gd name="T35" fmla="*/ 461 h 588"/>
                <a:gd name="T36" fmla="*/ 1056 w 1106"/>
                <a:gd name="T37" fmla="*/ 409 h 588"/>
                <a:gd name="T38" fmla="*/ 1005 w 1106"/>
                <a:gd name="T39" fmla="*/ 370 h 588"/>
                <a:gd name="T40" fmla="*/ 914 w 1106"/>
                <a:gd name="T41" fmla="*/ 370 h 588"/>
                <a:gd name="T42" fmla="*/ 783 w 1106"/>
                <a:gd name="T43" fmla="*/ 362 h 588"/>
                <a:gd name="T44" fmla="*/ 662 w 1106"/>
                <a:gd name="T45" fmla="*/ 312 h 588"/>
                <a:gd name="T46" fmla="*/ 604 w 1106"/>
                <a:gd name="T47" fmla="*/ 293 h 588"/>
                <a:gd name="T48" fmla="*/ 552 w 1106"/>
                <a:gd name="T49" fmla="*/ 312 h 588"/>
                <a:gd name="T50" fmla="*/ 518 w 1106"/>
                <a:gd name="T51" fmla="*/ 317 h 588"/>
                <a:gd name="T52" fmla="*/ 505 w 1106"/>
                <a:gd name="T53" fmla="*/ 306 h 588"/>
                <a:gd name="T54" fmla="*/ 478 w 1106"/>
                <a:gd name="T55" fmla="*/ 289 h 588"/>
                <a:gd name="T56" fmla="*/ 415 w 1106"/>
                <a:gd name="T57" fmla="*/ 278 h 588"/>
                <a:gd name="T58" fmla="*/ 307 w 1106"/>
                <a:gd name="T59" fmla="*/ 276 h 588"/>
                <a:gd name="T60" fmla="*/ 166 w 1106"/>
                <a:gd name="T61" fmla="*/ 286 h 588"/>
                <a:gd name="T62" fmla="*/ 164 w 1106"/>
                <a:gd name="T63" fmla="*/ 283 h 588"/>
                <a:gd name="T64" fmla="*/ 276 w 1106"/>
                <a:gd name="T65" fmla="*/ 240 h 588"/>
                <a:gd name="T66" fmla="*/ 386 w 1106"/>
                <a:gd name="T67" fmla="*/ 193 h 588"/>
                <a:gd name="T68" fmla="*/ 286 w 1106"/>
                <a:gd name="T69" fmla="*/ 205 h 588"/>
                <a:gd name="T70" fmla="*/ 156 w 1106"/>
                <a:gd name="T71" fmla="*/ 215 h 588"/>
                <a:gd name="T72" fmla="*/ 50 w 1106"/>
                <a:gd name="T73" fmla="*/ 216 h 588"/>
                <a:gd name="T74" fmla="*/ 99 w 1106"/>
                <a:gd name="T75" fmla="*/ 192 h 588"/>
                <a:gd name="T76" fmla="*/ 238 w 1106"/>
                <a:gd name="T77" fmla="*/ 155 h 588"/>
                <a:gd name="T78" fmla="*/ 336 w 1106"/>
                <a:gd name="T79" fmla="*/ 121 h 588"/>
                <a:gd name="T80" fmla="*/ 346 w 1106"/>
                <a:gd name="T81" fmla="*/ 118 h 588"/>
                <a:gd name="T82" fmla="*/ 410 w 1106"/>
                <a:gd name="T83" fmla="*/ 84 h 588"/>
                <a:gd name="T84" fmla="*/ 313 w 1106"/>
                <a:gd name="T85" fmla="*/ 102 h 588"/>
                <a:gd name="T86" fmla="*/ 177 w 1106"/>
                <a:gd name="T87" fmla="*/ 109 h 588"/>
                <a:gd name="T88" fmla="*/ 50 w 1106"/>
                <a:gd name="T89" fmla="*/ 96 h 588"/>
                <a:gd name="T90" fmla="*/ 74 w 1106"/>
                <a:gd name="T91" fmla="*/ 94 h 588"/>
                <a:gd name="T92" fmla="*/ 300 w 1106"/>
                <a:gd name="T93" fmla="*/ 40 h 588"/>
                <a:gd name="T94" fmla="*/ 435 w 1106"/>
                <a:gd name="T95" fmla="*/ 6 h 588"/>
                <a:gd name="T96" fmla="*/ 446 w 1106"/>
                <a:gd name="T97" fmla="*/ 2 h 588"/>
                <a:gd name="T98" fmla="*/ 373 w 1106"/>
                <a:gd name="T99" fmla="*/ 6 h 588"/>
                <a:gd name="T100" fmla="*/ 214 w 1106"/>
                <a:gd name="T101" fmla="*/ 24 h 588"/>
                <a:gd name="T102" fmla="*/ 85 w 1106"/>
                <a:gd name="T103" fmla="*/ 41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6" h="588">
                  <a:moveTo>
                    <a:pt x="50" y="48"/>
                  </a:moveTo>
                  <a:lnTo>
                    <a:pt x="40" y="49"/>
                  </a:lnTo>
                  <a:lnTo>
                    <a:pt x="36" y="53"/>
                  </a:lnTo>
                  <a:lnTo>
                    <a:pt x="27" y="73"/>
                  </a:lnTo>
                  <a:lnTo>
                    <a:pt x="22" y="84"/>
                  </a:lnTo>
                  <a:lnTo>
                    <a:pt x="21" y="86"/>
                  </a:lnTo>
                  <a:lnTo>
                    <a:pt x="21" y="88"/>
                  </a:lnTo>
                  <a:lnTo>
                    <a:pt x="21" y="89"/>
                  </a:lnTo>
                  <a:lnTo>
                    <a:pt x="14" y="104"/>
                  </a:lnTo>
                  <a:lnTo>
                    <a:pt x="9" y="121"/>
                  </a:lnTo>
                  <a:lnTo>
                    <a:pt x="3" y="155"/>
                  </a:lnTo>
                  <a:lnTo>
                    <a:pt x="0" y="187"/>
                  </a:lnTo>
                  <a:lnTo>
                    <a:pt x="1" y="221"/>
                  </a:lnTo>
                  <a:lnTo>
                    <a:pt x="9" y="266"/>
                  </a:lnTo>
                  <a:lnTo>
                    <a:pt x="15" y="288"/>
                  </a:lnTo>
                  <a:lnTo>
                    <a:pt x="26" y="312"/>
                  </a:lnTo>
                  <a:lnTo>
                    <a:pt x="37" y="313"/>
                  </a:lnTo>
                  <a:lnTo>
                    <a:pt x="48" y="317"/>
                  </a:lnTo>
                  <a:lnTo>
                    <a:pt x="130" y="352"/>
                  </a:lnTo>
                  <a:lnTo>
                    <a:pt x="132" y="352"/>
                  </a:lnTo>
                  <a:lnTo>
                    <a:pt x="140" y="355"/>
                  </a:lnTo>
                  <a:lnTo>
                    <a:pt x="297" y="418"/>
                  </a:lnTo>
                  <a:lnTo>
                    <a:pt x="458" y="480"/>
                  </a:lnTo>
                  <a:lnTo>
                    <a:pt x="482" y="480"/>
                  </a:lnTo>
                  <a:lnTo>
                    <a:pt x="602" y="480"/>
                  </a:lnTo>
                  <a:lnTo>
                    <a:pt x="603" y="490"/>
                  </a:lnTo>
                  <a:lnTo>
                    <a:pt x="607" y="496"/>
                  </a:lnTo>
                  <a:lnTo>
                    <a:pt x="634" y="509"/>
                  </a:lnTo>
                  <a:lnTo>
                    <a:pt x="650" y="514"/>
                  </a:lnTo>
                  <a:lnTo>
                    <a:pt x="668" y="520"/>
                  </a:lnTo>
                  <a:lnTo>
                    <a:pt x="685" y="522"/>
                  </a:lnTo>
                  <a:lnTo>
                    <a:pt x="704" y="526"/>
                  </a:lnTo>
                  <a:lnTo>
                    <a:pt x="746" y="528"/>
                  </a:lnTo>
                  <a:lnTo>
                    <a:pt x="747" y="538"/>
                  </a:lnTo>
                  <a:lnTo>
                    <a:pt x="748" y="541"/>
                  </a:lnTo>
                  <a:lnTo>
                    <a:pt x="752" y="545"/>
                  </a:lnTo>
                  <a:lnTo>
                    <a:pt x="759" y="552"/>
                  </a:lnTo>
                  <a:lnTo>
                    <a:pt x="764" y="559"/>
                  </a:lnTo>
                  <a:lnTo>
                    <a:pt x="765" y="567"/>
                  </a:lnTo>
                  <a:lnTo>
                    <a:pt x="765" y="570"/>
                  </a:lnTo>
                  <a:lnTo>
                    <a:pt x="765" y="575"/>
                  </a:lnTo>
                  <a:lnTo>
                    <a:pt x="819" y="588"/>
                  </a:lnTo>
                  <a:lnTo>
                    <a:pt x="859" y="581"/>
                  </a:lnTo>
                  <a:lnTo>
                    <a:pt x="898" y="574"/>
                  </a:lnTo>
                  <a:lnTo>
                    <a:pt x="937" y="564"/>
                  </a:lnTo>
                  <a:lnTo>
                    <a:pt x="974" y="555"/>
                  </a:lnTo>
                  <a:lnTo>
                    <a:pt x="1009" y="543"/>
                  </a:lnTo>
                  <a:lnTo>
                    <a:pt x="1042" y="531"/>
                  </a:lnTo>
                  <a:lnTo>
                    <a:pt x="1058" y="523"/>
                  </a:lnTo>
                  <a:lnTo>
                    <a:pt x="1075" y="517"/>
                  </a:lnTo>
                  <a:lnTo>
                    <a:pt x="1106" y="504"/>
                  </a:lnTo>
                  <a:lnTo>
                    <a:pt x="1105" y="492"/>
                  </a:lnTo>
                  <a:lnTo>
                    <a:pt x="1101" y="481"/>
                  </a:lnTo>
                  <a:lnTo>
                    <a:pt x="1092" y="461"/>
                  </a:lnTo>
                  <a:lnTo>
                    <a:pt x="1081" y="443"/>
                  </a:lnTo>
                  <a:lnTo>
                    <a:pt x="1069" y="425"/>
                  </a:lnTo>
                  <a:lnTo>
                    <a:pt x="1056" y="409"/>
                  </a:lnTo>
                  <a:lnTo>
                    <a:pt x="1040" y="394"/>
                  </a:lnTo>
                  <a:lnTo>
                    <a:pt x="1023" y="382"/>
                  </a:lnTo>
                  <a:lnTo>
                    <a:pt x="1005" y="370"/>
                  </a:lnTo>
                  <a:lnTo>
                    <a:pt x="986" y="360"/>
                  </a:lnTo>
                  <a:lnTo>
                    <a:pt x="962" y="362"/>
                  </a:lnTo>
                  <a:lnTo>
                    <a:pt x="914" y="370"/>
                  </a:lnTo>
                  <a:lnTo>
                    <a:pt x="870" y="372"/>
                  </a:lnTo>
                  <a:lnTo>
                    <a:pt x="825" y="370"/>
                  </a:lnTo>
                  <a:lnTo>
                    <a:pt x="783" y="362"/>
                  </a:lnTo>
                  <a:lnTo>
                    <a:pt x="741" y="350"/>
                  </a:lnTo>
                  <a:lnTo>
                    <a:pt x="702" y="334"/>
                  </a:lnTo>
                  <a:lnTo>
                    <a:pt x="662" y="312"/>
                  </a:lnTo>
                  <a:lnTo>
                    <a:pt x="626" y="288"/>
                  </a:lnTo>
                  <a:lnTo>
                    <a:pt x="614" y="289"/>
                  </a:lnTo>
                  <a:lnTo>
                    <a:pt x="604" y="293"/>
                  </a:lnTo>
                  <a:lnTo>
                    <a:pt x="584" y="300"/>
                  </a:lnTo>
                  <a:lnTo>
                    <a:pt x="567" y="307"/>
                  </a:lnTo>
                  <a:lnTo>
                    <a:pt x="552" y="312"/>
                  </a:lnTo>
                  <a:lnTo>
                    <a:pt x="538" y="316"/>
                  </a:lnTo>
                  <a:lnTo>
                    <a:pt x="526" y="317"/>
                  </a:lnTo>
                  <a:lnTo>
                    <a:pt x="518" y="317"/>
                  </a:lnTo>
                  <a:lnTo>
                    <a:pt x="510" y="314"/>
                  </a:lnTo>
                  <a:lnTo>
                    <a:pt x="506" y="312"/>
                  </a:lnTo>
                  <a:lnTo>
                    <a:pt x="505" y="306"/>
                  </a:lnTo>
                  <a:lnTo>
                    <a:pt x="505" y="302"/>
                  </a:lnTo>
                  <a:lnTo>
                    <a:pt x="502" y="299"/>
                  </a:lnTo>
                  <a:lnTo>
                    <a:pt x="478" y="289"/>
                  </a:lnTo>
                  <a:lnTo>
                    <a:pt x="450" y="283"/>
                  </a:lnTo>
                  <a:lnTo>
                    <a:pt x="433" y="281"/>
                  </a:lnTo>
                  <a:lnTo>
                    <a:pt x="415" y="278"/>
                  </a:lnTo>
                  <a:lnTo>
                    <a:pt x="376" y="277"/>
                  </a:lnTo>
                  <a:lnTo>
                    <a:pt x="331" y="276"/>
                  </a:lnTo>
                  <a:lnTo>
                    <a:pt x="307" y="276"/>
                  </a:lnTo>
                  <a:lnTo>
                    <a:pt x="282" y="277"/>
                  </a:lnTo>
                  <a:lnTo>
                    <a:pt x="226" y="280"/>
                  </a:lnTo>
                  <a:lnTo>
                    <a:pt x="166" y="286"/>
                  </a:lnTo>
                  <a:lnTo>
                    <a:pt x="157" y="287"/>
                  </a:lnTo>
                  <a:lnTo>
                    <a:pt x="162" y="284"/>
                  </a:lnTo>
                  <a:lnTo>
                    <a:pt x="164" y="283"/>
                  </a:lnTo>
                  <a:lnTo>
                    <a:pt x="168" y="283"/>
                  </a:lnTo>
                  <a:lnTo>
                    <a:pt x="220" y="260"/>
                  </a:lnTo>
                  <a:lnTo>
                    <a:pt x="276" y="240"/>
                  </a:lnTo>
                  <a:lnTo>
                    <a:pt x="388" y="200"/>
                  </a:lnTo>
                  <a:lnTo>
                    <a:pt x="410" y="192"/>
                  </a:lnTo>
                  <a:lnTo>
                    <a:pt x="386" y="193"/>
                  </a:lnTo>
                  <a:lnTo>
                    <a:pt x="334" y="199"/>
                  </a:lnTo>
                  <a:lnTo>
                    <a:pt x="309" y="202"/>
                  </a:lnTo>
                  <a:lnTo>
                    <a:pt x="286" y="205"/>
                  </a:lnTo>
                  <a:lnTo>
                    <a:pt x="240" y="210"/>
                  </a:lnTo>
                  <a:lnTo>
                    <a:pt x="198" y="214"/>
                  </a:lnTo>
                  <a:lnTo>
                    <a:pt x="156" y="215"/>
                  </a:lnTo>
                  <a:lnTo>
                    <a:pt x="118" y="216"/>
                  </a:lnTo>
                  <a:lnTo>
                    <a:pt x="82" y="216"/>
                  </a:lnTo>
                  <a:lnTo>
                    <a:pt x="50" y="216"/>
                  </a:lnTo>
                  <a:lnTo>
                    <a:pt x="50" y="206"/>
                  </a:lnTo>
                  <a:lnTo>
                    <a:pt x="52" y="204"/>
                  </a:lnTo>
                  <a:lnTo>
                    <a:pt x="99" y="192"/>
                  </a:lnTo>
                  <a:lnTo>
                    <a:pt x="147" y="180"/>
                  </a:lnTo>
                  <a:lnTo>
                    <a:pt x="193" y="167"/>
                  </a:lnTo>
                  <a:lnTo>
                    <a:pt x="238" y="155"/>
                  </a:lnTo>
                  <a:lnTo>
                    <a:pt x="282" y="140"/>
                  </a:lnTo>
                  <a:lnTo>
                    <a:pt x="326" y="126"/>
                  </a:lnTo>
                  <a:lnTo>
                    <a:pt x="336" y="121"/>
                  </a:lnTo>
                  <a:lnTo>
                    <a:pt x="340" y="119"/>
                  </a:lnTo>
                  <a:lnTo>
                    <a:pt x="343" y="118"/>
                  </a:lnTo>
                  <a:lnTo>
                    <a:pt x="346" y="118"/>
                  </a:lnTo>
                  <a:lnTo>
                    <a:pt x="368" y="110"/>
                  </a:lnTo>
                  <a:lnTo>
                    <a:pt x="410" y="96"/>
                  </a:lnTo>
                  <a:lnTo>
                    <a:pt x="410" y="84"/>
                  </a:lnTo>
                  <a:lnTo>
                    <a:pt x="408" y="85"/>
                  </a:lnTo>
                  <a:lnTo>
                    <a:pt x="360" y="94"/>
                  </a:lnTo>
                  <a:lnTo>
                    <a:pt x="313" y="102"/>
                  </a:lnTo>
                  <a:lnTo>
                    <a:pt x="266" y="107"/>
                  </a:lnTo>
                  <a:lnTo>
                    <a:pt x="222" y="110"/>
                  </a:lnTo>
                  <a:lnTo>
                    <a:pt x="177" y="109"/>
                  </a:lnTo>
                  <a:lnTo>
                    <a:pt x="134" y="108"/>
                  </a:lnTo>
                  <a:lnTo>
                    <a:pt x="91" y="102"/>
                  </a:lnTo>
                  <a:lnTo>
                    <a:pt x="50" y="96"/>
                  </a:lnTo>
                  <a:lnTo>
                    <a:pt x="55" y="96"/>
                  </a:lnTo>
                  <a:lnTo>
                    <a:pt x="56" y="96"/>
                  </a:lnTo>
                  <a:lnTo>
                    <a:pt x="74" y="94"/>
                  </a:lnTo>
                  <a:lnTo>
                    <a:pt x="164" y="72"/>
                  </a:lnTo>
                  <a:lnTo>
                    <a:pt x="255" y="52"/>
                  </a:lnTo>
                  <a:lnTo>
                    <a:pt x="300" y="40"/>
                  </a:lnTo>
                  <a:lnTo>
                    <a:pt x="345" y="29"/>
                  </a:lnTo>
                  <a:lnTo>
                    <a:pt x="390" y="17"/>
                  </a:lnTo>
                  <a:lnTo>
                    <a:pt x="435" y="6"/>
                  </a:lnTo>
                  <a:lnTo>
                    <a:pt x="440" y="4"/>
                  </a:lnTo>
                  <a:lnTo>
                    <a:pt x="442" y="2"/>
                  </a:lnTo>
                  <a:lnTo>
                    <a:pt x="446" y="2"/>
                  </a:lnTo>
                  <a:lnTo>
                    <a:pt x="458" y="0"/>
                  </a:lnTo>
                  <a:lnTo>
                    <a:pt x="434" y="1"/>
                  </a:lnTo>
                  <a:lnTo>
                    <a:pt x="373" y="6"/>
                  </a:lnTo>
                  <a:lnTo>
                    <a:pt x="316" y="12"/>
                  </a:lnTo>
                  <a:lnTo>
                    <a:pt x="264" y="17"/>
                  </a:lnTo>
                  <a:lnTo>
                    <a:pt x="214" y="24"/>
                  </a:lnTo>
                  <a:lnTo>
                    <a:pt x="168" y="29"/>
                  </a:lnTo>
                  <a:lnTo>
                    <a:pt x="124" y="36"/>
                  </a:lnTo>
                  <a:lnTo>
                    <a:pt x="85" y="41"/>
                  </a:lnTo>
                  <a:lnTo>
                    <a:pt x="50" y="4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37" name="Freeform 448"/>
            <p:cNvSpPr>
              <a:spLocks/>
            </p:cNvSpPr>
            <p:nvPr/>
          </p:nvSpPr>
          <p:spPr bwMode="auto">
            <a:xfrm>
              <a:off x="-2814" y="1018"/>
              <a:ext cx="280" cy="26"/>
            </a:xfrm>
            <a:custGeom>
              <a:avLst/>
              <a:gdLst>
                <a:gd name="T0" fmla="*/ 840 w 840"/>
                <a:gd name="T1" fmla="*/ 19 h 77"/>
                <a:gd name="T2" fmla="*/ 816 w 840"/>
                <a:gd name="T3" fmla="*/ 18 h 77"/>
                <a:gd name="T4" fmla="*/ 730 w 840"/>
                <a:gd name="T5" fmla="*/ 10 h 77"/>
                <a:gd name="T6" fmla="*/ 638 w 840"/>
                <a:gd name="T7" fmla="*/ 4 h 77"/>
                <a:gd name="T8" fmla="*/ 542 w 840"/>
                <a:gd name="T9" fmla="*/ 0 h 77"/>
                <a:gd name="T10" fmla="*/ 444 w 840"/>
                <a:gd name="T11" fmla="*/ 0 h 77"/>
                <a:gd name="T12" fmla="*/ 338 w 840"/>
                <a:gd name="T13" fmla="*/ 1 h 77"/>
                <a:gd name="T14" fmla="*/ 230 w 840"/>
                <a:gd name="T15" fmla="*/ 5 h 77"/>
                <a:gd name="T16" fmla="*/ 118 w 840"/>
                <a:gd name="T17" fmla="*/ 11 h 77"/>
                <a:gd name="T18" fmla="*/ 0 w 840"/>
                <a:gd name="T19" fmla="*/ 19 h 77"/>
                <a:gd name="T20" fmla="*/ 0 w 840"/>
                <a:gd name="T21" fmla="*/ 24 h 77"/>
                <a:gd name="T22" fmla="*/ 0 w 840"/>
                <a:gd name="T23" fmla="*/ 28 h 77"/>
                <a:gd name="T24" fmla="*/ 0 w 840"/>
                <a:gd name="T25" fmla="*/ 30 h 77"/>
                <a:gd name="T26" fmla="*/ 2 w 840"/>
                <a:gd name="T27" fmla="*/ 31 h 77"/>
                <a:gd name="T28" fmla="*/ 35 w 840"/>
                <a:gd name="T29" fmla="*/ 36 h 77"/>
                <a:gd name="T30" fmla="*/ 68 w 840"/>
                <a:gd name="T31" fmla="*/ 42 h 77"/>
                <a:gd name="T32" fmla="*/ 132 w 840"/>
                <a:gd name="T33" fmla="*/ 52 h 77"/>
                <a:gd name="T34" fmla="*/ 194 w 840"/>
                <a:gd name="T35" fmla="*/ 59 h 77"/>
                <a:gd name="T36" fmla="*/ 256 w 840"/>
                <a:gd name="T37" fmla="*/ 66 h 77"/>
                <a:gd name="T38" fmla="*/ 314 w 840"/>
                <a:gd name="T39" fmla="*/ 71 h 77"/>
                <a:gd name="T40" fmla="*/ 328 w 840"/>
                <a:gd name="T41" fmla="*/ 71 h 77"/>
                <a:gd name="T42" fmla="*/ 342 w 840"/>
                <a:gd name="T43" fmla="*/ 72 h 77"/>
                <a:gd name="T44" fmla="*/ 371 w 840"/>
                <a:gd name="T45" fmla="*/ 74 h 77"/>
                <a:gd name="T46" fmla="*/ 426 w 840"/>
                <a:gd name="T47" fmla="*/ 76 h 77"/>
                <a:gd name="T48" fmla="*/ 452 w 840"/>
                <a:gd name="T49" fmla="*/ 76 h 77"/>
                <a:gd name="T50" fmla="*/ 466 w 840"/>
                <a:gd name="T51" fmla="*/ 76 h 77"/>
                <a:gd name="T52" fmla="*/ 480 w 840"/>
                <a:gd name="T53" fmla="*/ 77 h 77"/>
                <a:gd name="T54" fmla="*/ 530 w 840"/>
                <a:gd name="T55" fmla="*/ 74 h 77"/>
                <a:gd name="T56" fmla="*/ 580 w 840"/>
                <a:gd name="T57" fmla="*/ 72 h 77"/>
                <a:gd name="T58" fmla="*/ 628 w 840"/>
                <a:gd name="T59" fmla="*/ 67 h 77"/>
                <a:gd name="T60" fmla="*/ 638 w 840"/>
                <a:gd name="T61" fmla="*/ 65 h 77"/>
                <a:gd name="T62" fmla="*/ 650 w 840"/>
                <a:gd name="T63" fmla="*/ 64 h 77"/>
                <a:gd name="T64" fmla="*/ 674 w 840"/>
                <a:gd name="T65" fmla="*/ 61 h 77"/>
                <a:gd name="T66" fmla="*/ 718 w 840"/>
                <a:gd name="T67" fmla="*/ 53 h 77"/>
                <a:gd name="T68" fmla="*/ 760 w 840"/>
                <a:gd name="T69" fmla="*/ 43 h 77"/>
                <a:gd name="T70" fmla="*/ 800 w 840"/>
                <a:gd name="T71" fmla="*/ 31 h 77"/>
                <a:gd name="T72" fmla="*/ 840 w 840"/>
                <a:gd name="T73"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0" h="77">
                  <a:moveTo>
                    <a:pt x="840" y="19"/>
                  </a:moveTo>
                  <a:lnTo>
                    <a:pt x="816" y="18"/>
                  </a:lnTo>
                  <a:lnTo>
                    <a:pt x="730" y="10"/>
                  </a:lnTo>
                  <a:lnTo>
                    <a:pt x="638" y="4"/>
                  </a:lnTo>
                  <a:lnTo>
                    <a:pt x="542" y="0"/>
                  </a:lnTo>
                  <a:lnTo>
                    <a:pt x="444" y="0"/>
                  </a:lnTo>
                  <a:lnTo>
                    <a:pt x="338" y="1"/>
                  </a:lnTo>
                  <a:lnTo>
                    <a:pt x="230" y="5"/>
                  </a:lnTo>
                  <a:lnTo>
                    <a:pt x="118" y="11"/>
                  </a:lnTo>
                  <a:lnTo>
                    <a:pt x="0" y="19"/>
                  </a:lnTo>
                  <a:lnTo>
                    <a:pt x="0" y="24"/>
                  </a:lnTo>
                  <a:lnTo>
                    <a:pt x="0" y="28"/>
                  </a:lnTo>
                  <a:lnTo>
                    <a:pt x="0" y="30"/>
                  </a:lnTo>
                  <a:lnTo>
                    <a:pt x="2" y="31"/>
                  </a:lnTo>
                  <a:lnTo>
                    <a:pt x="35" y="36"/>
                  </a:lnTo>
                  <a:lnTo>
                    <a:pt x="68" y="42"/>
                  </a:lnTo>
                  <a:lnTo>
                    <a:pt x="132" y="52"/>
                  </a:lnTo>
                  <a:lnTo>
                    <a:pt x="194" y="59"/>
                  </a:lnTo>
                  <a:lnTo>
                    <a:pt x="256" y="66"/>
                  </a:lnTo>
                  <a:lnTo>
                    <a:pt x="314" y="71"/>
                  </a:lnTo>
                  <a:lnTo>
                    <a:pt x="328" y="71"/>
                  </a:lnTo>
                  <a:lnTo>
                    <a:pt x="342" y="72"/>
                  </a:lnTo>
                  <a:lnTo>
                    <a:pt x="371" y="74"/>
                  </a:lnTo>
                  <a:lnTo>
                    <a:pt x="426" y="76"/>
                  </a:lnTo>
                  <a:lnTo>
                    <a:pt x="452" y="76"/>
                  </a:lnTo>
                  <a:lnTo>
                    <a:pt x="466" y="76"/>
                  </a:lnTo>
                  <a:lnTo>
                    <a:pt x="480" y="77"/>
                  </a:lnTo>
                  <a:lnTo>
                    <a:pt x="530" y="74"/>
                  </a:lnTo>
                  <a:lnTo>
                    <a:pt x="580" y="72"/>
                  </a:lnTo>
                  <a:lnTo>
                    <a:pt x="628" y="67"/>
                  </a:lnTo>
                  <a:lnTo>
                    <a:pt x="638" y="65"/>
                  </a:lnTo>
                  <a:lnTo>
                    <a:pt x="650" y="64"/>
                  </a:lnTo>
                  <a:lnTo>
                    <a:pt x="674" y="61"/>
                  </a:lnTo>
                  <a:lnTo>
                    <a:pt x="718" y="53"/>
                  </a:lnTo>
                  <a:lnTo>
                    <a:pt x="760" y="43"/>
                  </a:lnTo>
                  <a:lnTo>
                    <a:pt x="800" y="31"/>
                  </a:lnTo>
                  <a:lnTo>
                    <a:pt x="840" y="1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838" name="Group 449"/>
          <p:cNvGrpSpPr>
            <a:grpSpLocks/>
          </p:cNvGrpSpPr>
          <p:nvPr/>
        </p:nvGrpSpPr>
        <p:grpSpPr bwMode="auto">
          <a:xfrm rot="20621854" flipH="1">
            <a:off x="2239809" y="3301768"/>
            <a:ext cx="1757362" cy="608012"/>
            <a:chOff x="4939" y="24"/>
            <a:chExt cx="2760" cy="960"/>
          </a:xfrm>
        </p:grpSpPr>
        <p:sp useBgFill="1">
          <p:nvSpPr>
            <p:cNvPr id="839" name="Freeform 450"/>
            <p:cNvSpPr>
              <a:spLocks noEditPoints="1"/>
            </p:cNvSpPr>
            <p:nvPr/>
          </p:nvSpPr>
          <p:spPr bwMode="auto">
            <a:xfrm>
              <a:off x="4939" y="24"/>
              <a:ext cx="2728" cy="956"/>
            </a:xfrm>
            <a:custGeom>
              <a:avLst/>
              <a:gdLst>
                <a:gd name="T0" fmla="*/ 1241 w 8184"/>
                <a:gd name="T1" fmla="*/ 1187 h 2869"/>
                <a:gd name="T2" fmla="*/ 376 w 8184"/>
                <a:gd name="T3" fmla="*/ 1540 h 2869"/>
                <a:gd name="T4" fmla="*/ 4 w 8184"/>
                <a:gd name="T5" fmla="*/ 1740 h 2869"/>
                <a:gd name="T6" fmla="*/ 276 w 8184"/>
                <a:gd name="T7" fmla="*/ 1897 h 2869"/>
                <a:gd name="T8" fmla="*/ 884 w 8184"/>
                <a:gd name="T9" fmla="*/ 1791 h 2869"/>
                <a:gd name="T10" fmla="*/ 725 w 8184"/>
                <a:gd name="T11" fmla="*/ 2158 h 2869"/>
                <a:gd name="T12" fmla="*/ 635 w 8184"/>
                <a:gd name="T13" fmla="*/ 2611 h 2869"/>
                <a:gd name="T14" fmla="*/ 481 w 8184"/>
                <a:gd name="T15" fmla="*/ 2852 h 2869"/>
                <a:gd name="T16" fmla="*/ 830 w 8184"/>
                <a:gd name="T17" fmla="*/ 2843 h 2869"/>
                <a:gd name="T18" fmla="*/ 1063 w 8184"/>
                <a:gd name="T19" fmla="*/ 2655 h 2869"/>
                <a:gd name="T20" fmla="*/ 1105 w 8184"/>
                <a:gd name="T21" fmla="*/ 2160 h 2869"/>
                <a:gd name="T22" fmla="*/ 1769 w 8184"/>
                <a:gd name="T23" fmla="*/ 2052 h 2869"/>
                <a:gd name="T24" fmla="*/ 2304 w 8184"/>
                <a:gd name="T25" fmla="*/ 1921 h 2869"/>
                <a:gd name="T26" fmla="*/ 2627 w 8184"/>
                <a:gd name="T27" fmla="*/ 1824 h 2869"/>
                <a:gd name="T28" fmla="*/ 3200 w 8184"/>
                <a:gd name="T29" fmla="*/ 1848 h 2869"/>
                <a:gd name="T30" fmla="*/ 3230 w 8184"/>
                <a:gd name="T31" fmla="*/ 2024 h 2869"/>
                <a:gd name="T32" fmla="*/ 3160 w 8184"/>
                <a:gd name="T33" fmla="*/ 1647 h 2869"/>
                <a:gd name="T34" fmla="*/ 2659 w 8184"/>
                <a:gd name="T35" fmla="*/ 1383 h 2869"/>
                <a:gd name="T36" fmla="*/ 2410 w 8184"/>
                <a:gd name="T37" fmla="*/ 947 h 2869"/>
                <a:gd name="T38" fmla="*/ 2462 w 8184"/>
                <a:gd name="T39" fmla="*/ 921 h 2869"/>
                <a:gd name="T40" fmla="*/ 2159 w 8184"/>
                <a:gd name="T41" fmla="*/ 881 h 2869"/>
                <a:gd name="T42" fmla="*/ 1608 w 8184"/>
                <a:gd name="T43" fmla="*/ 1276 h 2869"/>
                <a:gd name="T44" fmla="*/ 776 w 8184"/>
                <a:gd name="T45" fmla="*/ 1711 h 2869"/>
                <a:gd name="T46" fmla="*/ 288 w 8184"/>
                <a:gd name="T47" fmla="*/ 1619 h 2869"/>
                <a:gd name="T48" fmla="*/ 1124 w 8184"/>
                <a:gd name="T49" fmla="*/ 1355 h 2869"/>
                <a:gd name="T50" fmla="*/ 2386 w 8184"/>
                <a:gd name="T51" fmla="*/ 562 h 2869"/>
                <a:gd name="T52" fmla="*/ 5286 w 8184"/>
                <a:gd name="T53" fmla="*/ 298 h 2869"/>
                <a:gd name="T54" fmla="*/ 7190 w 8184"/>
                <a:gd name="T55" fmla="*/ 261 h 2869"/>
                <a:gd name="T56" fmla="*/ 7570 w 8184"/>
                <a:gd name="T57" fmla="*/ 134 h 2869"/>
                <a:gd name="T58" fmla="*/ 7558 w 8184"/>
                <a:gd name="T59" fmla="*/ 360 h 2869"/>
                <a:gd name="T60" fmla="*/ 7883 w 8184"/>
                <a:gd name="T61" fmla="*/ 662 h 2869"/>
                <a:gd name="T62" fmla="*/ 7964 w 8184"/>
                <a:gd name="T63" fmla="*/ 1103 h 2869"/>
                <a:gd name="T64" fmla="*/ 8098 w 8184"/>
                <a:gd name="T65" fmla="*/ 1054 h 2869"/>
                <a:gd name="T66" fmla="*/ 7836 w 8184"/>
                <a:gd name="T67" fmla="*/ 395 h 2869"/>
                <a:gd name="T68" fmla="*/ 7565 w 8184"/>
                <a:gd name="T69" fmla="*/ 17 h 2869"/>
                <a:gd name="T70" fmla="*/ 7177 w 8184"/>
                <a:gd name="T71" fmla="*/ 198 h 2869"/>
                <a:gd name="T72" fmla="*/ 5806 w 8184"/>
                <a:gd name="T73" fmla="*/ 274 h 2869"/>
                <a:gd name="T74" fmla="*/ 3067 w 8184"/>
                <a:gd name="T75" fmla="*/ 306 h 2869"/>
                <a:gd name="T76" fmla="*/ 1985 w 8184"/>
                <a:gd name="T77" fmla="*/ 630 h 2869"/>
                <a:gd name="T78" fmla="*/ 1830 w 8184"/>
                <a:gd name="T79" fmla="*/ 1241 h 2869"/>
                <a:gd name="T80" fmla="*/ 1892 w 8184"/>
                <a:gd name="T81" fmla="*/ 1274 h 2869"/>
                <a:gd name="T82" fmla="*/ 2242 w 8184"/>
                <a:gd name="T83" fmla="*/ 1766 h 2869"/>
                <a:gd name="T84" fmla="*/ 2209 w 8184"/>
                <a:gd name="T85" fmla="*/ 1867 h 2869"/>
                <a:gd name="T86" fmla="*/ 2065 w 8184"/>
                <a:gd name="T87" fmla="*/ 1933 h 2869"/>
                <a:gd name="T88" fmla="*/ 1714 w 8184"/>
                <a:gd name="T89" fmla="*/ 1597 h 2869"/>
                <a:gd name="T90" fmla="*/ 1943 w 8184"/>
                <a:gd name="T91" fmla="*/ 1753 h 2869"/>
                <a:gd name="T92" fmla="*/ 1747 w 8184"/>
                <a:gd name="T93" fmla="*/ 1433 h 2869"/>
                <a:gd name="T94" fmla="*/ 2233 w 8184"/>
                <a:gd name="T95" fmla="*/ 1436 h 2869"/>
                <a:gd name="T96" fmla="*/ 1608 w 8184"/>
                <a:gd name="T97" fmla="*/ 1885 h 2869"/>
                <a:gd name="T98" fmla="*/ 1540 w 8184"/>
                <a:gd name="T99" fmla="*/ 1684 h 2869"/>
                <a:gd name="T100" fmla="*/ 1662 w 8184"/>
                <a:gd name="T101" fmla="*/ 1738 h 2869"/>
                <a:gd name="T102" fmla="*/ 1792 w 8184"/>
                <a:gd name="T103" fmla="*/ 1755 h 2869"/>
                <a:gd name="T104" fmla="*/ 1376 w 8184"/>
                <a:gd name="T105" fmla="*/ 1569 h 2869"/>
                <a:gd name="T106" fmla="*/ 1164 w 8184"/>
                <a:gd name="T107" fmla="*/ 1613 h 2869"/>
                <a:gd name="T108" fmla="*/ 1538 w 8184"/>
                <a:gd name="T109" fmla="*/ 1837 h 2869"/>
                <a:gd name="T110" fmla="*/ 1405 w 8184"/>
                <a:gd name="T111" fmla="*/ 1812 h 2869"/>
                <a:gd name="T112" fmla="*/ 1177 w 8184"/>
                <a:gd name="T113" fmla="*/ 2036 h 2869"/>
                <a:gd name="T114" fmla="*/ 977 w 8184"/>
                <a:gd name="T115" fmla="*/ 2172 h 2869"/>
                <a:gd name="T116" fmla="*/ 906 w 8184"/>
                <a:gd name="T117" fmla="*/ 2517 h 2869"/>
                <a:gd name="T118" fmla="*/ 1021 w 8184"/>
                <a:gd name="T119" fmla="*/ 2714 h 2869"/>
                <a:gd name="T120" fmla="*/ 856 w 8184"/>
                <a:gd name="T121" fmla="*/ 2797 h 2869"/>
                <a:gd name="T122" fmla="*/ 785 w 8184"/>
                <a:gd name="T123" fmla="*/ 2211 h 2869"/>
                <a:gd name="T124" fmla="*/ 953 w 8184"/>
                <a:gd name="T125" fmla="*/ 1830 h 2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84" h="2869">
                  <a:moveTo>
                    <a:pt x="1800" y="732"/>
                  </a:moveTo>
                  <a:lnTo>
                    <a:pt x="1799" y="737"/>
                  </a:lnTo>
                  <a:lnTo>
                    <a:pt x="1798" y="742"/>
                  </a:lnTo>
                  <a:lnTo>
                    <a:pt x="1795" y="746"/>
                  </a:lnTo>
                  <a:lnTo>
                    <a:pt x="1794" y="750"/>
                  </a:lnTo>
                  <a:lnTo>
                    <a:pt x="1760" y="783"/>
                  </a:lnTo>
                  <a:lnTo>
                    <a:pt x="1728" y="816"/>
                  </a:lnTo>
                  <a:lnTo>
                    <a:pt x="1693" y="848"/>
                  </a:lnTo>
                  <a:lnTo>
                    <a:pt x="1660" y="880"/>
                  </a:lnTo>
                  <a:lnTo>
                    <a:pt x="1624" y="910"/>
                  </a:lnTo>
                  <a:lnTo>
                    <a:pt x="1589" y="941"/>
                  </a:lnTo>
                  <a:lnTo>
                    <a:pt x="1553" y="971"/>
                  </a:lnTo>
                  <a:lnTo>
                    <a:pt x="1517" y="1001"/>
                  </a:lnTo>
                  <a:lnTo>
                    <a:pt x="1478" y="1029"/>
                  </a:lnTo>
                  <a:lnTo>
                    <a:pt x="1441" y="1058"/>
                  </a:lnTo>
                  <a:lnTo>
                    <a:pt x="1402" y="1084"/>
                  </a:lnTo>
                  <a:lnTo>
                    <a:pt x="1363" y="1112"/>
                  </a:lnTo>
                  <a:lnTo>
                    <a:pt x="1322" y="1137"/>
                  </a:lnTo>
                  <a:lnTo>
                    <a:pt x="1283" y="1163"/>
                  </a:lnTo>
                  <a:lnTo>
                    <a:pt x="1241" y="1187"/>
                  </a:lnTo>
                  <a:lnTo>
                    <a:pt x="1200" y="1213"/>
                  </a:lnTo>
                  <a:lnTo>
                    <a:pt x="1199" y="1217"/>
                  </a:lnTo>
                  <a:lnTo>
                    <a:pt x="1198" y="1220"/>
                  </a:lnTo>
                  <a:lnTo>
                    <a:pt x="1198" y="1223"/>
                  </a:lnTo>
                  <a:lnTo>
                    <a:pt x="1194" y="1233"/>
                  </a:lnTo>
                  <a:lnTo>
                    <a:pt x="1174" y="1259"/>
                  </a:lnTo>
                  <a:lnTo>
                    <a:pt x="1163" y="1271"/>
                  </a:lnTo>
                  <a:lnTo>
                    <a:pt x="1159" y="1274"/>
                  </a:lnTo>
                  <a:lnTo>
                    <a:pt x="1157" y="1277"/>
                  </a:lnTo>
                  <a:lnTo>
                    <a:pt x="1152" y="1285"/>
                  </a:lnTo>
                  <a:lnTo>
                    <a:pt x="1140" y="1286"/>
                  </a:lnTo>
                  <a:lnTo>
                    <a:pt x="1130" y="1289"/>
                  </a:lnTo>
                  <a:lnTo>
                    <a:pt x="576" y="1525"/>
                  </a:lnTo>
                  <a:lnTo>
                    <a:pt x="552" y="1526"/>
                  </a:lnTo>
                  <a:lnTo>
                    <a:pt x="540" y="1526"/>
                  </a:lnTo>
                  <a:lnTo>
                    <a:pt x="534" y="1526"/>
                  </a:lnTo>
                  <a:lnTo>
                    <a:pt x="529" y="1527"/>
                  </a:lnTo>
                  <a:lnTo>
                    <a:pt x="508" y="1529"/>
                  </a:lnTo>
                  <a:lnTo>
                    <a:pt x="464" y="1534"/>
                  </a:lnTo>
                  <a:lnTo>
                    <a:pt x="376" y="1540"/>
                  </a:lnTo>
                  <a:lnTo>
                    <a:pt x="284" y="1545"/>
                  </a:lnTo>
                  <a:lnTo>
                    <a:pt x="260" y="1545"/>
                  </a:lnTo>
                  <a:lnTo>
                    <a:pt x="248" y="1545"/>
                  </a:lnTo>
                  <a:lnTo>
                    <a:pt x="242" y="1545"/>
                  </a:lnTo>
                  <a:lnTo>
                    <a:pt x="238" y="1546"/>
                  </a:lnTo>
                  <a:lnTo>
                    <a:pt x="192" y="1549"/>
                  </a:lnTo>
                  <a:lnTo>
                    <a:pt x="191" y="1553"/>
                  </a:lnTo>
                  <a:lnTo>
                    <a:pt x="191" y="1557"/>
                  </a:lnTo>
                  <a:lnTo>
                    <a:pt x="188" y="1559"/>
                  </a:lnTo>
                  <a:lnTo>
                    <a:pt x="187" y="1562"/>
                  </a:lnTo>
                  <a:lnTo>
                    <a:pt x="156" y="1574"/>
                  </a:lnTo>
                  <a:lnTo>
                    <a:pt x="128" y="1589"/>
                  </a:lnTo>
                  <a:lnTo>
                    <a:pt x="102" y="1606"/>
                  </a:lnTo>
                  <a:lnTo>
                    <a:pt x="79" y="1625"/>
                  </a:lnTo>
                  <a:lnTo>
                    <a:pt x="55" y="1645"/>
                  </a:lnTo>
                  <a:lnTo>
                    <a:pt x="35" y="1667"/>
                  </a:lnTo>
                  <a:lnTo>
                    <a:pt x="16" y="1690"/>
                  </a:lnTo>
                  <a:lnTo>
                    <a:pt x="0" y="1717"/>
                  </a:lnTo>
                  <a:lnTo>
                    <a:pt x="0" y="1728"/>
                  </a:lnTo>
                  <a:lnTo>
                    <a:pt x="4" y="1740"/>
                  </a:lnTo>
                  <a:lnTo>
                    <a:pt x="7" y="1754"/>
                  </a:lnTo>
                  <a:lnTo>
                    <a:pt x="13" y="1770"/>
                  </a:lnTo>
                  <a:lnTo>
                    <a:pt x="26" y="1798"/>
                  </a:lnTo>
                  <a:lnTo>
                    <a:pt x="42" y="1824"/>
                  </a:lnTo>
                  <a:lnTo>
                    <a:pt x="62" y="1846"/>
                  </a:lnTo>
                  <a:lnTo>
                    <a:pt x="72" y="1855"/>
                  </a:lnTo>
                  <a:lnTo>
                    <a:pt x="84" y="1864"/>
                  </a:lnTo>
                  <a:lnTo>
                    <a:pt x="109" y="1882"/>
                  </a:lnTo>
                  <a:lnTo>
                    <a:pt x="137" y="1896"/>
                  </a:lnTo>
                  <a:lnTo>
                    <a:pt x="151" y="1902"/>
                  </a:lnTo>
                  <a:lnTo>
                    <a:pt x="168" y="1909"/>
                  </a:lnTo>
                  <a:lnTo>
                    <a:pt x="192" y="1909"/>
                  </a:lnTo>
                  <a:lnTo>
                    <a:pt x="197" y="1908"/>
                  </a:lnTo>
                  <a:lnTo>
                    <a:pt x="203" y="1908"/>
                  </a:lnTo>
                  <a:lnTo>
                    <a:pt x="215" y="1908"/>
                  </a:lnTo>
                  <a:lnTo>
                    <a:pt x="236" y="1905"/>
                  </a:lnTo>
                  <a:lnTo>
                    <a:pt x="246" y="1903"/>
                  </a:lnTo>
                  <a:lnTo>
                    <a:pt x="251" y="1902"/>
                  </a:lnTo>
                  <a:lnTo>
                    <a:pt x="257" y="1902"/>
                  </a:lnTo>
                  <a:lnTo>
                    <a:pt x="276" y="1897"/>
                  </a:lnTo>
                  <a:lnTo>
                    <a:pt x="293" y="1890"/>
                  </a:lnTo>
                  <a:lnTo>
                    <a:pt x="300" y="1885"/>
                  </a:lnTo>
                  <a:lnTo>
                    <a:pt x="304" y="1882"/>
                  </a:lnTo>
                  <a:lnTo>
                    <a:pt x="308" y="1881"/>
                  </a:lnTo>
                  <a:lnTo>
                    <a:pt x="323" y="1872"/>
                  </a:lnTo>
                  <a:lnTo>
                    <a:pt x="325" y="1868"/>
                  </a:lnTo>
                  <a:lnTo>
                    <a:pt x="329" y="1866"/>
                  </a:lnTo>
                  <a:lnTo>
                    <a:pt x="336" y="1861"/>
                  </a:lnTo>
                  <a:lnTo>
                    <a:pt x="360" y="1860"/>
                  </a:lnTo>
                  <a:lnTo>
                    <a:pt x="438" y="1848"/>
                  </a:lnTo>
                  <a:lnTo>
                    <a:pt x="514" y="1836"/>
                  </a:lnTo>
                  <a:lnTo>
                    <a:pt x="586" y="1824"/>
                  </a:lnTo>
                  <a:lnTo>
                    <a:pt x="655" y="1813"/>
                  </a:lnTo>
                  <a:lnTo>
                    <a:pt x="720" y="1801"/>
                  </a:lnTo>
                  <a:lnTo>
                    <a:pt x="782" y="1790"/>
                  </a:lnTo>
                  <a:lnTo>
                    <a:pt x="841" y="1778"/>
                  </a:lnTo>
                  <a:lnTo>
                    <a:pt x="898" y="1768"/>
                  </a:lnTo>
                  <a:lnTo>
                    <a:pt x="900" y="1767"/>
                  </a:lnTo>
                  <a:lnTo>
                    <a:pt x="898" y="1770"/>
                  </a:lnTo>
                  <a:lnTo>
                    <a:pt x="884" y="1791"/>
                  </a:lnTo>
                  <a:lnTo>
                    <a:pt x="877" y="1801"/>
                  </a:lnTo>
                  <a:lnTo>
                    <a:pt x="874" y="1806"/>
                  </a:lnTo>
                  <a:lnTo>
                    <a:pt x="871" y="1812"/>
                  </a:lnTo>
                  <a:lnTo>
                    <a:pt x="857" y="1831"/>
                  </a:lnTo>
                  <a:lnTo>
                    <a:pt x="842" y="1850"/>
                  </a:lnTo>
                  <a:lnTo>
                    <a:pt x="833" y="1857"/>
                  </a:lnTo>
                  <a:lnTo>
                    <a:pt x="828" y="1861"/>
                  </a:lnTo>
                  <a:lnTo>
                    <a:pt x="824" y="1866"/>
                  </a:lnTo>
                  <a:lnTo>
                    <a:pt x="815" y="1873"/>
                  </a:lnTo>
                  <a:lnTo>
                    <a:pt x="810" y="1876"/>
                  </a:lnTo>
                  <a:lnTo>
                    <a:pt x="806" y="1881"/>
                  </a:lnTo>
                  <a:lnTo>
                    <a:pt x="787" y="1896"/>
                  </a:lnTo>
                  <a:lnTo>
                    <a:pt x="768" y="1909"/>
                  </a:lnTo>
                  <a:lnTo>
                    <a:pt x="767" y="1914"/>
                  </a:lnTo>
                  <a:lnTo>
                    <a:pt x="767" y="1920"/>
                  </a:lnTo>
                  <a:lnTo>
                    <a:pt x="766" y="1932"/>
                  </a:lnTo>
                  <a:lnTo>
                    <a:pt x="751" y="1989"/>
                  </a:lnTo>
                  <a:lnTo>
                    <a:pt x="740" y="2047"/>
                  </a:lnTo>
                  <a:lnTo>
                    <a:pt x="731" y="2103"/>
                  </a:lnTo>
                  <a:lnTo>
                    <a:pt x="725" y="2158"/>
                  </a:lnTo>
                  <a:lnTo>
                    <a:pt x="719" y="2211"/>
                  </a:lnTo>
                  <a:lnTo>
                    <a:pt x="718" y="2264"/>
                  </a:lnTo>
                  <a:lnTo>
                    <a:pt x="716" y="2315"/>
                  </a:lnTo>
                  <a:lnTo>
                    <a:pt x="720" y="2365"/>
                  </a:lnTo>
                  <a:lnTo>
                    <a:pt x="710" y="2365"/>
                  </a:lnTo>
                  <a:lnTo>
                    <a:pt x="707" y="2369"/>
                  </a:lnTo>
                  <a:lnTo>
                    <a:pt x="692" y="2400"/>
                  </a:lnTo>
                  <a:lnTo>
                    <a:pt x="685" y="2414"/>
                  </a:lnTo>
                  <a:lnTo>
                    <a:pt x="682" y="2421"/>
                  </a:lnTo>
                  <a:lnTo>
                    <a:pt x="679" y="2430"/>
                  </a:lnTo>
                  <a:lnTo>
                    <a:pt x="674" y="2436"/>
                  </a:lnTo>
                  <a:lnTo>
                    <a:pt x="671" y="2443"/>
                  </a:lnTo>
                  <a:lnTo>
                    <a:pt x="664" y="2457"/>
                  </a:lnTo>
                  <a:lnTo>
                    <a:pt x="659" y="2463"/>
                  </a:lnTo>
                  <a:lnTo>
                    <a:pt x="655" y="2471"/>
                  </a:lnTo>
                  <a:lnTo>
                    <a:pt x="648" y="2485"/>
                  </a:lnTo>
                  <a:lnTo>
                    <a:pt x="646" y="2509"/>
                  </a:lnTo>
                  <a:lnTo>
                    <a:pt x="640" y="2543"/>
                  </a:lnTo>
                  <a:lnTo>
                    <a:pt x="636" y="2577"/>
                  </a:lnTo>
                  <a:lnTo>
                    <a:pt x="635" y="2611"/>
                  </a:lnTo>
                  <a:lnTo>
                    <a:pt x="638" y="2645"/>
                  </a:lnTo>
                  <a:lnTo>
                    <a:pt x="642" y="2676"/>
                  </a:lnTo>
                  <a:lnTo>
                    <a:pt x="650" y="2709"/>
                  </a:lnTo>
                  <a:lnTo>
                    <a:pt x="659" y="2741"/>
                  </a:lnTo>
                  <a:lnTo>
                    <a:pt x="672" y="2773"/>
                  </a:lnTo>
                  <a:lnTo>
                    <a:pt x="672" y="2785"/>
                  </a:lnTo>
                  <a:lnTo>
                    <a:pt x="624" y="2779"/>
                  </a:lnTo>
                  <a:lnTo>
                    <a:pt x="581" y="2778"/>
                  </a:lnTo>
                  <a:lnTo>
                    <a:pt x="541" y="2779"/>
                  </a:lnTo>
                  <a:lnTo>
                    <a:pt x="508" y="2783"/>
                  </a:lnTo>
                  <a:lnTo>
                    <a:pt x="475" y="2789"/>
                  </a:lnTo>
                  <a:lnTo>
                    <a:pt x="449" y="2797"/>
                  </a:lnTo>
                  <a:lnTo>
                    <a:pt x="426" y="2808"/>
                  </a:lnTo>
                  <a:lnTo>
                    <a:pt x="408" y="2821"/>
                  </a:lnTo>
                  <a:lnTo>
                    <a:pt x="408" y="2826"/>
                  </a:lnTo>
                  <a:lnTo>
                    <a:pt x="408" y="2830"/>
                  </a:lnTo>
                  <a:lnTo>
                    <a:pt x="412" y="2834"/>
                  </a:lnTo>
                  <a:lnTo>
                    <a:pt x="433" y="2840"/>
                  </a:lnTo>
                  <a:lnTo>
                    <a:pt x="457" y="2848"/>
                  </a:lnTo>
                  <a:lnTo>
                    <a:pt x="481" y="2852"/>
                  </a:lnTo>
                  <a:lnTo>
                    <a:pt x="508" y="2858"/>
                  </a:lnTo>
                  <a:lnTo>
                    <a:pt x="534" y="2861"/>
                  </a:lnTo>
                  <a:lnTo>
                    <a:pt x="563" y="2864"/>
                  </a:lnTo>
                  <a:lnTo>
                    <a:pt x="624" y="2869"/>
                  </a:lnTo>
                  <a:lnTo>
                    <a:pt x="629" y="2868"/>
                  </a:lnTo>
                  <a:lnTo>
                    <a:pt x="635" y="2868"/>
                  </a:lnTo>
                  <a:lnTo>
                    <a:pt x="647" y="2866"/>
                  </a:lnTo>
                  <a:lnTo>
                    <a:pt x="659" y="2860"/>
                  </a:lnTo>
                  <a:lnTo>
                    <a:pt x="671" y="2854"/>
                  </a:lnTo>
                  <a:lnTo>
                    <a:pt x="680" y="2846"/>
                  </a:lnTo>
                  <a:lnTo>
                    <a:pt x="691" y="2839"/>
                  </a:lnTo>
                  <a:lnTo>
                    <a:pt x="698" y="2830"/>
                  </a:lnTo>
                  <a:lnTo>
                    <a:pt x="707" y="2820"/>
                  </a:lnTo>
                  <a:lnTo>
                    <a:pt x="713" y="2808"/>
                  </a:lnTo>
                  <a:lnTo>
                    <a:pt x="720" y="2797"/>
                  </a:lnTo>
                  <a:lnTo>
                    <a:pt x="731" y="2798"/>
                  </a:lnTo>
                  <a:lnTo>
                    <a:pt x="740" y="2803"/>
                  </a:lnTo>
                  <a:lnTo>
                    <a:pt x="768" y="2819"/>
                  </a:lnTo>
                  <a:lnTo>
                    <a:pt x="798" y="2832"/>
                  </a:lnTo>
                  <a:lnTo>
                    <a:pt x="830" y="2843"/>
                  </a:lnTo>
                  <a:lnTo>
                    <a:pt x="868" y="2854"/>
                  </a:lnTo>
                  <a:lnTo>
                    <a:pt x="905" y="2860"/>
                  </a:lnTo>
                  <a:lnTo>
                    <a:pt x="944" y="2866"/>
                  </a:lnTo>
                  <a:lnTo>
                    <a:pt x="986" y="2868"/>
                  </a:lnTo>
                  <a:lnTo>
                    <a:pt x="1032" y="2869"/>
                  </a:lnTo>
                  <a:lnTo>
                    <a:pt x="1037" y="2868"/>
                  </a:lnTo>
                  <a:lnTo>
                    <a:pt x="1042" y="2867"/>
                  </a:lnTo>
                  <a:lnTo>
                    <a:pt x="1044" y="2864"/>
                  </a:lnTo>
                  <a:lnTo>
                    <a:pt x="1044" y="2863"/>
                  </a:lnTo>
                  <a:lnTo>
                    <a:pt x="1045" y="2863"/>
                  </a:lnTo>
                  <a:lnTo>
                    <a:pt x="1048" y="2863"/>
                  </a:lnTo>
                  <a:lnTo>
                    <a:pt x="1057" y="2845"/>
                  </a:lnTo>
                  <a:lnTo>
                    <a:pt x="1068" y="2828"/>
                  </a:lnTo>
                  <a:lnTo>
                    <a:pt x="1090" y="2795"/>
                  </a:lnTo>
                  <a:lnTo>
                    <a:pt x="1109" y="2760"/>
                  </a:lnTo>
                  <a:lnTo>
                    <a:pt x="1128" y="2725"/>
                  </a:lnTo>
                  <a:lnTo>
                    <a:pt x="1126" y="2714"/>
                  </a:lnTo>
                  <a:lnTo>
                    <a:pt x="1122" y="2708"/>
                  </a:lnTo>
                  <a:lnTo>
                    <a:pt x="1082" y="2673"/>
                  </a:lnTo>
                  <a:lnTo>
                    <a:pt x="1063" y="2655"/>
                  </a:lnTo>
                  <a:lnTo>
                    <a:pt x="1046" y="2637"/>
                  </a:lnTo>
                  <a:lnTo>
                    <a:pt x="1028" y="2617"/>
                  </a:lnTo>
                  <a:lnTo>
                    <a:pt x="1013" y="2598"/>
                  </a:lnTo>
                  <a:lnTo>
                    <a:pt x="997" y="2577"/>
                  </a:lnTo>
                  <a:lnTo>
                    <a:pt x="984" y="2557"/>
                  </a:lnTo>
                  <a:lnTo>
                    <a:pt x="986" y="2534"/>
                  </a:lnTo>
                  <a:lnTo>
                    <a:pt x="997" y="2483"/>
                  </a:lnTo>
                  <a:lnTo>
                    <a:pt x="1008" y="2436"/>
                  </a:lnTo>
                  <a:lnTo>
                    <a:pt x="1018" y="2389"/>
                  </a:lnTo>
                  <a:lnTo>
                    <a:pt x="1027" y="2347"/>
                  </a:lnTo>
                  <a:lnTo>
                    <a:pt x="1034" y="2305"/>
                  </a:lnTo>
                  <a:lnTo>
                    <a:pt x="1043" y="2267"/>
                  </a:lnTo>
                  <a:lnTo>
                    <a:pt x="1049" y="2229"/>
                  </a:lnTo>
                  <a:lnTo>
                    <a:pt x="1056" y="2197"/>
                  </a:lnTo>
                  <a:lnTo>
                    <a:pt x="1057" y="2187"/>
                  </a:lnTo>
                  <a:lnTo>
                    <a:pt x="1061" y="2182"/>
                  </a:lnTo>
                  <a:lnTo>
                    <a:pt x="1082" y="2170"/>
                  </a:lnTo>
                  <a:lnTo>
                    <a:pt x="1087" y="2167"/>
                  </a:lnTo>
                  <a:lnTo>
                    <a:pt x="1093" y="2164"/>
                  </a:lnTo>
                  <a:lnTo>
                    <a:pt x="1105" y="2160"/>
                  </a:lnTo>
                  <a:lnTo>
                    <a:pt x="1127" y="2146"/>
                  </a:lnTo>
                  <a:lnTo>
                    <a:pt x="1148" y="2134"/>
                  </a:lnTo>
                  <a:lnTo>
                    <a:pt x="1168" y="2120"/>
                  </a:lnTo>
                  <a:lnTo>
                    <a:pt x="1187" y="2107"/>
                  </a:lnTo>
                  <a:lnTo>
                    <a:pt x="1190" y="2102"/>
                  </a:lnTo>
                  <a:lnTo>
                    <a:pt x="1195" y="2098"/>
                  </a:lnTo>
                  <a:lnTo>
                    <a:pt x="1205" y="2091"/>
                  </a:lnTo>
                  <a:lnTo>
                    <a:pt x="1224" y="2077"/>
                  </a:lnTo>
                  <a:lnTo>
                    <a:pt x="1248" y="2077"/>
                  </a:lnTo>
                  <a:lnTo>
                    <a:pt x="1318" y="2078"/>
                  </a:lnTo>
                  <a:lnTo>
                    <a:pt x="1387" y="2078"/>
                  </a:lnTo>
                  <a:lnTo>
                    <a:pt x="1454" y="2077"/>
                  </a:lnTo>
                  <a:lnTo>
                    <a:pt x="1462" y="2076"/>
                  </a:lnTo>
                  <a:lnTo>
                    <a:pt x="1470" y="2076"/>
                  </a:lnTo>
                  <a:lnTo>
                    <a:pt x="1487" y="2076"/>
                  </a:lnTo>
                  <a:lnTo>
                    <a:pt x="1520" y="2076"/>
                  </a:lnTo>
                  <a:lnTo>
                    <a:pt x="1584" y="2071"/>
                  </a:lnTo>
                  <a:lnTo>
                    <a:pt x="1648" y="2066"/>
                  </a:lnTo>
                  <a:lnTo>
                    <a:pt x="1709" y="2059"/>
                  </a:lnTo>
                  <a:lnTo>
                    <a:pt x="1769" y="2052"/>
                  </a:lnTo>
                  <a:lnTo>
                    <a:pt x="1775" y="2049"/>
                  </a:lnTo>
                  <a:lnTo>
                    <a:pt x="1782" y="2048"/>
                  </a:lnTo>
                  <a:lnTo>
                    <a:pt x="1796" y="2046"/>
                  </a:lnTo>
                  <a:lnTo>
                    <a:pt x="1825" y="2041"/>
                  </a:lnTo>
                  <a:lnTo>
                    <a:pt x="1831" y="2038"/>
                  </a:lnTo>
                  <a:lnTo>
                    <a:pt x="1838" y="2037"/>
                  </a:lnTo>
                  <a:lnTo>
                    <a:pt x="1853" y="2035"/>
                  </a:lnTo>
                  <a:lnTo>
                    <a:pt x="1882" y="2030"/>
                  </a:lnTo>
                  <a:lnTo>
                    <a:pt x="1908" y="2023"/>
                  </a:lnTo>
                  <a:lnTo>
                    <a:pt x="1914" y="2020"/>
                  </a:lnTo>
                  <a:lnTo>
                    <a:pt x="1921" y="2019"/>
                  </a:lnTo>
                  <a:lnTo>
                    <a:pt x="1936" y="2017"/>
                  </a:lnTo>
                  <a:lnTo>
                    <a:pt x="1988" y="2004"/>
                  </a:lnTo>
                  <a:lnTo>
                    <a:pt x="2039" y="1987"/>
                  </a:lnTo>
                  <a:lnTo>
                    <a:pt x="2089" y="1970"/>
                  </a:lnTo>
                  <a:lnTo>
                    <a:pt x="2137" y="1952"/>
                  </a:lnTo>
                  <a:lnTo>
                    <a:pt x="2184" y="1933"/>
                  </a:lnTo>
                  <a:lnTo>
                    <a:pt x="2208" y="1933"/>
                  </a:lnTo>
                  <a:lnTo>
                    <a:pt x="2304" y="1933"/>
                  </a:lnTo>
                  <a:lnTo>
                    <a:pt x="2304" y="1921"/>
                  </a:lnTo>
                  <a:lnTo>
                    <a:pt x="2318" y="1921"/>
                  </a:lnTo>
                  <a:lnTo>
                    <a:pt x="2321" y="1920"/>
                  </a:lnTo>
                  <a:lnTo>
                    <a:pt x="2324" y="1920"/>
                  </a:lnTo>
                  <a:lnTo>
                    <a:pt x="2332" y="1920"/>
                  </a:lnTo>
                  <a:lnTo>
                    <a:pt x="2344" y="1917"/>
                  </a:lnTo>
                  <a:lnTo>
                    <a:pt x="2348" y="1915"/>
                  </a:lnTo>
                  <a:lnTo>
                    <a:pt x="2351" y="1914"/>
                  </a:lnTo>
                  <a:lnTo>
                    <a:pt x="2354" y="1914"/>
                  </a:lnTo>
                  <a:lnTo>
                    <a:pt x="2362" y="1908"/>
                  </a:lnTo>
                  <a:lnTo>
                    <a:pt x="2364" y="1904"/>
                  </a:lnTo>
                  <a:lnTo>
                    <a:pt x="2368" y="1902"/>
                  </a:lnTo>
                  <a:lnTo>
                    <a:pt x="2372" y="1893"/>
                  </a:lnTo>
                  <a:lnTo>
                    <a:pt x="2374" y="1888"/>
                  </a:lnTo>
                  <a:lnTo>
                    <a:pt x="2376" y="1885"/>
                  </a:lnTo>
                  <a:lnTo>
                    <a:pt x="2400" y="1885"/>
                  </a:lnTo>
                  <a:lnTo>
                    <a:pt x="2496" y="1885"/>
                  </a:lnTo>
                  <a:lnTo>
                    <a:pt x="2496" y="1875"/>
                  </a:lnTo>
                  <a:lnTo>
                    <a:pt x="2500" y="1872"/>
                  </a:lnTo>
                  <a:lnTo>
                    <a:pt x="2585" y="1840"/>
                  </a:lnTo>
                  <a:lnTo>
                    <a:pt x="2627" y="1824"/>
                  </a:lnTo>
                  <a:lnTo>
                    <a:pt x="2670" y="1808"/>
                  </a:lnTo>
                  <a:lnTo>
                    <a:pt x="2752" y="1774"/>
                  </a:lnTo>
                  <a:lnTo>
                    <a:pt x="2832" y="1741"/>
                  </a:lnTo>
                  <a:lnTo>
                    <a:pt x="2856" y="1740"/>
                  </a:lnTo>
                  <a:lnTo>
                    <a:pt x="2915" y="1731"/>
                  </a:lnTo>
                  <a:lnTo>
                    <a:pt x="2942" y="1728"/>
                  </a:lnTo>
                  <a:lnTo>
                    <a:pt x="2970" y="1726"/>
                  </a:lnTo>
                  <a:lnTo>
                    <a:pt x="3020" y="1725"/>
                  </a:lnTo>
                  <a:lnTo>
                    <a:pt x="3044" y="1725"/>
                  </a:lnTo>
                  <a:lnTo>
                    <a:pt x="3068" y="1728"/>
                  </a:lnTo>
                  <a:lnTo>
                    <a:pt x="3110" y="1731"/>
                  </a:lnTo>
                  <a:lnTo>
                    <a:pt x="3150" y="1740"/>
                  </a:lnTo>
                  <a:lnTo>
                    <a:pt x="3185" y="1750"/>
                  </a:lnTo>
                  <a:lnTo>
                    <a:pt x="3200" y="1756"/>
                  </a:lnTo>
                  <a:lnTo>
                    <a:pt x="3216" y="1765"/>
                  </a:lnTo>
                  <a:lnTo>
                    <a:pt x="3228" y="1765"/>
                  </a:lnTo>
                  <a:lnTo>
                    <a:pt x="3227" y="1765"/>
                  </a:lnTo>
                  <a:lnTo>
                    <a:pt x="3227" y="1766"/>
                  </a:lnTo>
                  <a:lnTo>
                    <a:pt x="3227" y="1768"/>
                  </a:lnTo>
                  <a:lnTo>
                    <a:pt x="3200" y="1848"/>
                  </a:lnTo>
                  <a:lnTo>
                    <a:pt x="3176" y="1926"/>
                  </a:lnTo>
                  <a:lnTo>
                    <a:pt x="3150" y="1999"/>
                  </a:lnTo>
                  <a:lnTo>
                    <a:pt x="3126" y="2070"/>
                  </a:lnTo>
                  <a:lnTo>
                    <a:pt x="3100" y="2136"/>
                  </a:lnTo>
                  <a:lnTo>
                    <a:pt x="3086" y="2167"/>
                  </a:lnTo>
                  <a:lnTo>
                    <a:pt x="3074" y="2199"/>
                  </a:lnTo>
                  <a:lnTo>
                    <a:pt x="3048" y="2259"/>
                  </a:lnTo>
                  <a:lnTo>
                    <a:pt x="3024" y="2317"/>
                  </a:lnTo>
                  <a:lnTo>
                    <a:pt x="3024" y="2329"/>
                  </a:lnTo>
                  <a:lnTo>
                    <a:pt x="3042" y="2305"/>
                  </a:lnTo>
                  <a:lnTo>
                    <a:pt x="3061" y="2282"/>
                  </a:lnTo>
                  <a:lnTo>
                    <a:pt x="3098" y="2234"/>
                  </a:lnTo>
                  <a:lnTo>
                    <a:pt x="3115" y="2209"/>
                  </a:lnTo>
                  <a:lnTo>
                    <a:pt x="3133" y="2185"/>
                  </a:lnTo>
                  <a:lnTo>
                    <a:pt x="3150" y="2158"/>
                  </a:lnTo>
                  <a:lnTo>
                    <a:pt x="3154" y="2151"/>
                  </a:lnTo>
                  <a:lnTo>
                    <a:pt x="3158" y="2145"/>
                  </a:lnTo>
                  <a:lnTo>
                    <a:pt x="3168" y="2133"/>
                  </a:lnTo>
                  <a:lnTo>
                    <a:pt x="3199" y="2079"/>
                  </a:lnTo>
                  <a:lnTo>
                    <a:pt x="3230" y="2024"/>
                  </a:lnTo>
                  <a:lnTo>
                    <a:pt x="3259" y="1968"/>
                  </a:lnTo>
                  <a:lnTo>
                    <a:pt x="3288" y="1909"/>
                  </a:lnTo>
                  <a:lnTo>
                    <a:pt x="3289" y="1885"/>
                  </a:lnTo>
                  <a:lnTo>
                    <a:pt x="3292" y="1856"/>
                  </a:lnTo>
                  <a:lnTo>
                    <a:pt x="3293" y="1831"/>
                  </a:lnTo>
                  <a:lnTo>
                    <a:pt x="3292" y="1806"/>
                  </a:lnTo>
                  <a:lnTo>
                    <a:pt x="3290" y="1785"/>
                  </a:lnTo>
                  <a:lnTo>
                    <a:pt x="3286" y="1765"/>
                  </a:lnTo>
                  <a:lnTo>
                    <a:pt x="3280" y="1747"/>
                  </a:lnTo>
                  <a:lnTo>
                    <a:pt x="3272" y="1730"/>
                  </a:lnTo>
                  <a:lnTo>
                    <a:pt x="3264" y="1717"/>
                  </a:lnTo>
                  <a:lnTo>
                    <a:pt x="3262" y="1706"/>
                  </a:lnTo>
                  <a:lnTo>
                    <a:pt x="3259" y="1701"/>
                  </a:lnTo>
                  <a:lnTo>
                    <a:pt x="3258" y="1699"/>
                  </a:lnTo>
                  <a:lnTo>
                    <a:pt x="3245" y="1688"/>
                  </a:lnTo>
                  <a:lnTo>
                    <a:pt x="3233" y="1679"/>
                  </a:lnTo>
                  <a:lnTo>
                    <a:pt x="3206" y="1664"/>
                  </a:lnTo>
                  <a:lnTo>
                    <a:pt x="3191" y="1657"/>
                  </a:lnTo>
                  <a:lnTo>
                    <a:pt x="3176" y="1652"/>
                  </a:lnTo>
                  <a:lnTo>
                    <a:pt x="3160" y="1647"/>
                  </a:lnTo>
                  <a:lnTo>
                    <a:pt x="3144" y="1645"/>
                  </a:lnTo>
                  <a:lnTo>
                    <a:pt x="3144" y="1633"/>
                  </a:lnTo>
                  <a:lnTo>
                    <a:pt x="3128" y="1631"/>
                  </a:lnTo>
                  <a:lnTo>
                    <a:pt x="3116" y="1629"/>
                  </a:lnTo>
                  <a:lnTo>
                    <a:pt x="3106" y="1624"/>
                  </a:lnTo>
                  <a:lnTo>
                    <a:pt x="3100" y="1618"/>
                  </a:lnTo>
                  <a:lnTo>
                    <a:pt x="3094" y="1610"/>
                  </a:lnTo>
                  <a:lnTo>
                    <a:pt x="3092" y="1599"/>
                  </a:lnTo>
                  <a:lnTo>
                    <a:pt x="3091" y="1592"/>
                  </a:lnTo>
                  <a:lnTo>
                    <a:pt x="3092" y="1586"/>
                  </a:lnTo>
                  <a:lnTo>
                    <a:pt x="3096" y="1573"/>
                  </a:lnTo>
                  <a:lnTo>
                    <a:pt x="3073" y="1570"/>
                  </a:lnTo>
                  <a:lnTo>
                    <a:pt x="3013" y="1552"/>
                  </a:lnTo>
                  <a:lnTo>
                    <a:pt x="2957" y="1534"/>
                  </a:lnTo>
                  <a:lnTo>
                    <a:pt x="2902" y="1514"/>
                  </a:lnTo>
                  <a:lnTo>
                    <a:pt x="2850" y="1492"/>
                  </a:lnTo>
                  <a:lnTo>
                    <a:pt x="2798" y="1467"/>
                  </a:lnTo>
                  <a:lnTo>
                    <a:pt x="2750" y="1441"/>
                  </a:lnTo>
                  <a:lnTo>
                    <a:pt x="2704" y="1413"/>
                  </a:lnTo>
                  <a:lnTo>
                    <a:pt x="2659" y="1383"/>
                  </a:lnTo>
                  <a:lnTo>
                    <a:pt x="2615" y="1351"/>
                  </a:lnTo>
                  <a:lnTo>
                    <a:pt x="2575" y="1316"/>
                  </a:lnTo>
                  <a:lnTo>
                    <a:pt x="2536" y="1279"/>
                  </a:lnTo>
                  <a:lnTo>
                    <a:pt x="2501" y="1241"/>
                  </a:lnTo>
                  <a:lnTo>
                    <a:pt x="2466" y="1201"/>
                  </a:lnTo>
                  <a:lnTo>
                    <a:pt x="2434" y="1158"/>
                  </a:lnTo>
                  <a:lnTo>
                    <a:pt x="2404" y="1114"/>
                  </a:lnTo>
                  <a:lnTo>
                    <a:pt x="2376" y="1068"/>
                  </a:lnTo>
                  <a:lnTo>
                    <a:pt x="2374" y="1044"/>
                  </a:lnTo>
                  <a:lnTo>
                    <a:pt x="2352" y="948"/>
                  </a:lnTo>
                  <a:lnTo>
                    <a:pt x="2352" y="936"/>
                  </a:lnTo>
                  <a:lnTo>
                    <a:pt x="2356" y="938"/>
                  </a:lnTo>
                  <a:lnTo>
                    <a:pt x="2366" y="940"/>
                  </a:lnTo>
                  <a:lnTo>
                    <a:pt x="2378" y="944"/>
                  </a:lnTo>
                  <a:lnTo>
                    <a:pt x="2383" y="944"/>
                  </a:lnTo>
                  <a:lnTo>
                    <a:pt x="2386" y="944"/>
                  </a:lnTo>
                  <a:lnTo>
                    <a:pt x="2387" y="944"/>
                  </a:lnTo>
                  <a:lnTo>
                    <a:pt x="2389" y="945"/>
                  </a:lnTo>
                  <a:lnTo>
                    <a:pt x="2401" y="947"/>
                  </a:lnTo>
                  <a:lnTo>
                    <a:pt x="2410" y="947"/>
                  </a:lnTo>
                  <a:lnTo>
                    <a:pt x="2419" y="947"/>
                  </a:lnTo>
                  <a:lnTo>
                    <a:pt x="2419" y="946"/>
                  </a:lnTo>
                  <a:lnTo>
                    <a:pt x="2420" y="946"/>
                  </a:lnTo>
                  <a:lnTo>
                    <a:pt x="2423" y="946"/>
                  </a:lnTo>
                  <a:lnTo>
                    <a:pt x="2428" y="946"/>
                  </a:lnTo>
                  <a:lnTo>
                    <a:pt x="2428" y="945"/>
                  </a:lnTo>
                  <a:lnTo>
                    <a:pt x="2429" y="945"/>
                  </a:lnTo>
                  <a:lnTo>
                    <a:pt x="2431" y="945"/>
                  </a:lnTo>
                  <a:lnTo>
                    <a:pt x="2436" y="945"/>
                  </a:lnTo>
                  <a:lnTo>
                    <a:pt x="2438" y="942"/>
                  </a:lnTo>
                  <a:lnTo>
                    <a:pt x="2438" y="941"/>
                  </a:lnTo>
                  <a:lnTo>
                    <a:pt x="2440" y="941"/>
                  </a:lnTo>
                  <a:lnTo>
                    <a:pt x="2442" y="941"/>
                  </a:lnTo>
                  <a:lnTo>
                    <a:pt x="2444" y="939"/>
                  </a:lnTo>
                  <a:lnTo>
                    <a:pt x="2444" y="938"/>
                  </a:lnTo>
                  <a:lnTo>
                    <a:pt x="2446" y="938"/>
                  </a:lnTo>
                  <a:lnTo>
                    <a:pt x="2448" y="938"/>
                  </a:lnTo>
                  <a:lnTo>
                    <a:pt x="2453" y="933"/>
                  </a:lnTo>
                  <a:lnTo>
                    <a:pt x="2459" y="928"/>
                  </a:lnTo>
                  <a:lnTo>
                    <a:pt x="2462" y="921"/>
                  </a:lnTo>
                  <a:lnTo>
                    <a:pt x="2462" y="918"/>
                  </a:lnTo>
                  <a:lnTo>
                    <a:pt x="2462" y="917"/>
                  </a:lnTo>
                  <a:lnTo>
                    <a:pt x="2464" y="917"/>
                  </a:lnTo>
                  <a:lnTo>
                    <a:pt x="2466" y="915"/>
                  </a:lnTo>
                  <a:lnTo>
                    <a:pt x="2468" y="908"/>
                  </a:lnTo>
                  <a:lnTo>
                    <a:pt x="2472" y="900"/>
                  </a:lnTo>
                  <a:lnTo>
                    <a:pt x="2471" y="894"/>
                  </a:lnTo>
                  <a:lnTo>
                    <a:pt x="2471" y="891"/>
                  </a:lnTo>
                  <a:lnTo>
                    <a:pt x="2468" y="887"/>
                  </a:lnTo>
                  <a:lnTo>
                    <a:pt x="2432" y="875"/>
                  </a:lnTo>
                  <a:lnTo>
                    <a:pt x="2398" y="867"/>
                  </a:lnTo>
                  <a:lnTo>
                    <a:pt x="2360" y="861"/>
                  </a:lnTo>
                  <a:lnTo>
                    <a:pt x="2341" y="858"/>
                  </a:lnTo>
                  <a:lnTo>
                    <a:pt x="2323" y="858"/>
                  </a:lnTo>
                  <a:lnTo>
                    <a:pt x="2284" y="857"/>
                  </a:lnTo>
                  <a:lnTo>
                    <a:pt x="2244" y="861"/>
                  </a:lnTo>
                  <a:lnTo>
                    <a:pt x="2202" y="867"/>
                  </a:lnTo>
                  <a:lnTo>
                    <a:pt x="2180" y="870"/>
                  </a:lnTo>
                  <a:lnTo>
                    <a:pt x="2160" y="876"/>
                  </a:lnTo>
                  <a:lnTo>
                    <a:pt x="2159" y="881"/>
                  </a:lnTo>
                  <a:lnTo>
                    <a:pt x="2159" y="885"/>
                  </a:lnTo>
                  <a:lnTo>
                    <a:pt x="2159" y="887"/>
                  </a:lnTo>
                  <a:lnTo>
                    <a:pt x="2159" y="888"/>
                  </a:lnTo>
                  <a:lnTo>
                    <a:pt x="2124" y="892"/>
                  </a:lnTo>
                  <a:lnTo>
                    <a:pt x="2094" y="900"/>
                  </a:lnTo>
                  <a:lnTo>
                    <a:pt x="2066" y="911"/>
                  </a:lnTo>
                  <a:lnTo>
                    <a:pt x="2045" y="927"/>
                  </a:lnTo>
                  <a:lnTo>
                    <a:pt x="2026" y="945"/>
                  </a:lnTo>
                  <a:lnTo>
                    <a:pt x="2017" y="954"/>
                  </a:lnTo>
                  <a:lnTo>
                    <a:pt x="2011" y="966"/>
                  </a:lnTo>
                  <a:lnTo>
                    <a:pt x="1999" y="992"/>
                  </a:lnTo>
                  <a:lnTo>
                    <a:pt x="1994" y="1005"/>
                  </a:lnTo>
                  <a:lnTo>
                    <a:pt x="1992" y="1020"/>
                  </a:lnTo>
                  <a:lnTo>
                    <a:pt x="1980" y="1022"/>
                  </a:lnTo>
                  <a:lnTo>
                    <a:pt x="1972" y="1025"/>
                  </a:lnTo>
                  <a:lnTo>
                    <a:pt x="1894" y="1070"/>
                  </a:lnTo>
                  <a:lnTo>
                    <a:pt x="1819" y="1119"/>
                  </a:lnTo>
                  <a:lnTo>
                    <a:pt x="1746" y="1168"/>
                  </a:lnTo>
                  <a:lnTo>
                    <a:pt x="1676" y="1222"/>
                  </a:lnTo>
                  <a:lnTo>
                    <a:pt x="1608" y="1276"/>
                  </a:lnTo>
                  <a:lnTo>
                    <a:pt x="1542" y="1333"/>
                  </a:lnTo>
                  <a:lnTo>
                    <a:pt x="1477" y="1391"/>
                  </a:lnTo>
                  <a:lnTo>
                    <a:pt x="1416" y="1453"/>
                  </a:lnTo>
                  <a:lnTo>
                    <a:pt x="1404" y="1454"/>
                  </a:lnTo>
                  <a:lnTo>
                    <a:pt x="1396" y="1457"/>
                  </a:lnTo>
                  <a:lnTo>
                    <a:pt x="1321" y="1498"/>
                  </a:lnTo>
                  <a:lnTo>
                    <a:pt x="1247" y="1538"/>
                  </a:lnTo>
                  <a:lnTo>
                    <a:pt x="1208" y="1556"/>
                  </a:lnTo>
                  <a:lnTo>
                    <a:pt x="1189" y="1564"/>
                  </a:lnTo>
                  <a:lnTo>
                    <a:pt x="1171" y="1574"/>
                  </a:lnTo>
                  <a:lnTo>
                    <a:pt x="1133" y="1591"/>
                  </a:lnTo>
                  <a:lnTo>
                    <a:pt x="1114" y="1599"/>
                  </a:lnTo>
                  <a:lnTo>
                    <a:pt x="1096" y="1609"/>
                  </a:lnTo>
                  <a:lnTo>
                    <a:pt x="1016" y="1637"/>
                  </a:lnTo>
                  <a:lnTo>
                    <a:pt x="937" y="1665"/>
                  </a:lnTo>
                  <a:lnTo>
                    <a:pt x="896" y="1677"/>
                  </a:lnTo>
                  <a:lnTo>
                    <a:pt x="857" y="1689"/>
                  </a:lnTo>
                  <a:lnTo>
                    <a:pt x="816" y="1700"/>
                  </a:lnTo>
                  <a:lnTo>
                    <a:pt x="796" y="1705"/>
                  </a:lnTo>
                  <a:lnTo>
                    <a:pt x="776" y="1711"/>
                  </a:lnTo>
                  <a:lnTo>
                    <a:pt x="692" y="1728"/>
                  </a:lnTo>
                  <a:lnTo>
                    <a:pt x="608" y="1742"/>
                  </a:lnTo>
                  <a:lnTo>
                    <a:pt x="565" y="1747"/>
                  </a:lnTo>
                  <a:lnTo>
                    <a:pt x="544" y="1749"/>
                  </a:lnTo>
                  <a:lnTo>
                    <a:pt x="533" y="1750"/>
                  </a:lnTo>
                  <a:lnTo>
                    <a:pt x="523" y="1753"/>
                  </a:lnTo>
                  <a:lnTo>
                    <a:pt x="437" y="1762"/>
                  </a:lnTo>
                  <a:lnTo>
                    <a:pt x="348" y="1767"/>
                  </a:lnTo>
                  <a:lnTo>
                    <a:pt x="259" y="1770"/>
                  </a:lnTo>
                  <a:lnTo>
                    <a:pt x="214" y="1768"/>
                  </a:lnTo>
                  <a:lnTo>
                    <a:pt x="169" y="1768"/>
                  </a:lnTo>
                  <a:lnTo>
                    <a:pt x="78" y="1766"/>
                  </a:lnTo>
                  <a:lnTo>
                    <a:pt x="72" y="1765"/>
                  </a:lnTo>
                  <a:lnTo>
                    <a:pt x="73" y="1754"/>
                  </a:lnTo>
                  <a:lnTo>
                    <a:pt x="78" y="1748"/>
                  </a:lnTo>
                  <a:lnTo>
                    <a:pt x="121" y="1713"/>
                  </a:lnTo>
                  <a:lnTo>
                    <a:pt x="168" y="1681"/>
                  </a:lnTo>
                  <a:lnTo>
                    <a:pt x="215" y="1649"/>
                  </a:lnTo>
                  <a:lnTo>
                    <a:pt x="264" y="1621"/>
                  </a:lnTo>
                  <a:lnTo>
                    <a:pt x="288" y="1619"/>
                  </a:lnTo>
                  <a:lnTo>
                    <a:pt x="344" y="1610"/>
                  </a:lnTo>
                  <a:lnTo>
                    <a:pt x="402" y="1601"/>
                  </a:lnTo>
                  <a:lnTo>
                    <a:pt x="457" y="1591"/>
                  </a:lnTo>
                  <a:lnTo>
                    <a:pt x="514" y="1581"/>
                  </a:lnTo>
                  <a:lnTo>
                    <a:pt x="568" y="1569"/>
                  </a:lnTo>
                  <a:lnTo>
                    <a:pt x="622" y="1557"/>
                  </a:lnTo>
                  <a:lnTo>
                    <a:pt x="673" y="1543"/>
                  </a:lnTo>
                  <a:lnTo>
                    <a:pt x="726" y="1529"/>
                  </a:lnTo>
                  <a:lnTo>
                    <a:pt x="775" y="1513"/>
                  </a:lnTo>
                  <a:lnTo>
                    <a:pt x="826" y="1497"/>
                  </a:lnTo>
                  <a:lnTo>
                    <a:pt x="874" y="1479"/>
                  </a:lnTo>
                  <a:lnTo>
                    <a:pt x="922" y="1462"/>
                  </a:lnTo>
                  <a:lnTo>
                    <a:pt x="967" y="1442"/>
                  </a:lnTo>
                  <a:lnTo>
                    <a:pt x="1014" y="1423"/>
                  </a:lnTo>
                  <a:lnTo>
                    <a:pt x="1058" y="1401"/>
                  </a:lnTo>
                  <a:lnTo>
                    <a:pt x="1104" y="1381"/>
                  </a:lnTo>
                  <a:lnTo>
                    <a:pt x="1105" y="1371"/>
                  </a:lnTo>
                  <a:lnTo>
                    <a:pt x="1109" y="1366"/>
                  </a:lnTo>
                  <a:lnTo>
                    <a:pt x="1116" y="1360"/>
                  </a:lnTo>
                  <a:lnTo>
                    <a:pt x="1124" y="1355"/>
                  </a:lnTo>
                  <a:lnTo>
                    <a:pt x="1127" y="1352"/>
                  </a:lnTo>
                  <a:lnTo>
                    <a:pt x="1130" y="1349"/>
                  </a:lnTo>
                  <a:lnTo>
                    <a:pt x="1138" y="1343"/>
                  </a:lnTo>
                  <a:lnTo>
                    <a:pt x="1139" y="1339"/>
                  </a:lnTo>
                  <a:lnTo>
                    <a:pt x="1141" y="1335"/>
                  </a:lnTo>
                  <a:lnTo>
                    <a:pt x="1146" y="1327"/>
                  </a:lnTo>
                  <a:lnTo>
                    <a:pt x="1148" y="1317"/>
                  </a:lnTo>
                  <a:lnTo>
                    <a:pt x="1150" y="1312"/>
                  </a:lnTo>
                  <a:lnTo>
                    <a:pt x="1152" y="1309"/>
                  </a:lnTo>
                  <a:lnTo>
                    <a:pt x="1176" y="1306"/>
                  </a:lnTo>
                  <a:lnTo>
                    <a:pt x="1272" y="1285"/>
                  </a:lnTo>
                  <a:lnTo>
                    <a:pt x="1273" y="1274"/>
                  </a:lnTo>
                  <a:lnTo>
                    <a:pt x="1278" y="1268"/>
                  </a:lnTo>
                  <a:lnTo>
                    <a:pt x="1384" y="1178"/>
                  </a:lnTo>
                  <a:lnTo>
                    <a:pt x="1492" y="1090"/>
                  </a:lnTo>
                  <a:lnTo>
                    <a:pt x="1710" y="918"/>
                  </a:lnTo>
                  <a:lnTo>
                    <a:pt x="1932" y="750"/>
                  </a:lnTo>
                  <a:lnTo>
                    <a:pt x="2160" y="588"/>
                  </a:lnTo>
                  <a:lnTo>
                    <a:pt x="2184" y="587"/>
                  </a:lnTo>
                  <a:lnTo>
                    <a:pt x="2386" y="562"/>
                  </a:lnTo>
                  <a:lnTo>
                    <a:pt x="2488" y="550"/>
                  </a:lnTo>
                  <a:lnTo>
                    <a:pt x="2592" y="540"/>
                  </a:lnTo>
                  <a:lnTo>
                    <a:pt x="2630" y="516"/>
                  </a:lnTo>
                  <a:lnTo>
                    <a:pt x="2672" y="496"/>
                  </a:lnTo>
                  <a:lnTo>
                    <a:pt x="2714" y="478"/>
                  </a:lnTo>
                  <a:lnTo>
                    <a:pt x="2760" y="462"/>
                  </a:lnTo>
                  <a:lnTo>
                    <a:pt x="2806" y="449"/>
                  </a:lnTo>
                  <a:lnTo>
                    <a:pt x="2854" y="438"/>
                  </a:lnTo>
                  <a:lnTo>
                    <a:pt x="2903" y="430"/>
                  </a:lnTo>
                  <a:lnTo>
                    <a:pt x="2954" y="424"/>
                  </a:lnTo>
                  <a:lnTo>
                    <a:pt x="3216" y="399"/>
                  </a:lnTo>
                  <a:lnTo>
                    <a:pt x="3478" y="377"/>
                  </a:lnTo>
                  <a:lnTo>
                    <a:pt x="3738" y="357"/>
                  </a:lnTo>
                  <a:lnTo>
                    <a:pt x="4000" y="341"/>
                  </a:lnTo>
                  <a:lnTo>
                    <a:pt x="4128" y="333"/>
                  </a:lnTo>
                  <a:lnTo>
                    <a:pt x="4258" y="327"/>
                  </a:lnTo>
                  <a:lnTo>
                    <a:pt x="4517" y="316"/>
                  </a:lnTo>
                  <a:lnTo>
                    <a:pt x="4774" y="307"/>
                  </a:lnTo>
                  <a:lnTo>
                    <a:pt x="5032" y="301"/>
                  </a:lnTo>
                  <a:lnTo>
                    <a:pt x="5286" y="298"/>
                  </a:lnTo>
                  <a:lnTo>
                    <a:pt x="5542" y="297"/>
                  </a:lnTo>
                  <a:lnTo>
                    <a:pt x="5796" y="298"/>
                  </a:lnTo>
                  <a:lnTo>
                    <a:pt x="6050" y="303"/>
                  </a:lnTo>
                  <a:lnTo>
                    <a:pt x="6302" y="309"/>
                  </a:lnTo>
                  <a:lnTo>
                    <a:pt x="6554" y="319"/>
                  </a:lnTo>
                  <a:lnTo>
                    <a:pt x="6805" y="333"/>
                  </a:lnTo>
                  <a:lnTo>
                    <a:pt x="7056" y="348"/>
                  </a:lnTo>
                  <a:lnTo>
                    <a:pt x="7061" y="347"/>
                  </a:lnTo>
                  <a:lnTo>
                    <a:pt x="7067" y="347"/>
                  </a:lnTo>
                  <a:lnTo>
                    <a:pt x="7072" y="345"/>
                  </a:lnTo>
                  <a:lnTo>
                    <a:pt x="7074" y="343"/>
                  </a:lnTo>
                  <a:lnTo>
                    <a:pt x="7078" y="343"/>
                  </a:lnTo>
                  <a:lnTo>
                    <a:pt x="7097" y="330"/>
                  </a:lnTo>
                  <a:lnTo>
                    <a:pt x="7117" y="318"/>
                  </a:lnTo>
                  <a:lnTo>
                    <a:pt x="7136" y="305"/>
                  </a:lnTo>
                  <a:lnTo>
                    <a:pt x="7156" y="292"/>
                  </a:lnTo>
                  <a:lnTo>
                    <a:pt x="7172" y="276"/>
                  </a:lnTo>
                  <a:lnTo>
                    <a:pt x="7176" y="271"/>
                  </a:lnTo>
                  <a:lnTo>
                    <a:pt x="7181" y="268"/>
                  </a:lnTo>
                  <a:lnTo>
                    <a:pt x="7190" y="261"/>
                  </a:lnTo>
                  <a:lnTo>
                    <a:pt x="7207" y="244"/>
                  </a:lnTo>
                  <a:lnTo>
                    <a:pt x="7224" y="228"/>
                  </a:lnTo>
                  <a:lnTo>
                    <a:pt x="7229" y="227"/>
                  </a:lnTo>
                  <a:lnTo>
                    <a:pt x="7235" y="227"/>
                  </a:lnTo>
                  <a:lnTo>
                    <a:pt x="7240" y="225"/>
                  </a:lnTo>
                  <a:lnTo>
                    <a:pt x="7242" y="223"/>
                  </a:lnTo>
                  <a:lnTo>
                    <a:pt x="7246" y="223"/>
                  </a:lnTo>
                  <a:lnTo>
                    <a:pt x="7321" y="184"/>
                  </a:lnTo>
                  <a:lnTo>
                    <a:pt x="7402" y="148"/>
                  </a:lnTo>
                  <a:lnTo>
                    <a:pt x="7484" y="115"/>
                  </a:lnTo>
                  <a:lnTo>
                    <a:pt x="7573" y="88"/>
                  </a:lnTo>
                  <a:lnTo>
                    <a:pt x="7584" y="84"/>
                  </a:lnTo>
                  <a:lnTo>
                    <a:pt x="7583" y="89"/>
                  </a:lnTo>
                  <a:lnTo>
                    <a:pt x="7583" y="95"/>
                  </a:lnTo>
                  <a:lnTo>
                    <a:pt x="7580" y="107"/>
                  </a:lnTo>
                  <a:lnTo>
                    <a:pt x="7578" y="109"/>
                  </a:lnTo>
                  <a:lnTo>
                    <a:pt x="7577" y="110"/>
                  </a:lnTo>
                  <a:lnTo>
                    <a:pt x="7577" y="113"/>
                  </a:lnTo>
                  <a:lnTo>
                    <a:pt x="7574" y="120"/>
                  </a:lnTo>
                  <a:lnTo>
                    <a:pt x="7570" y="134"/>
                  </a:lnTo>
                  <a:lnTo>
                    <a:pt x="7560" y="163"/>
                  </a:lnTo>
                  <a:lnTo>
                    <a:pt x="7538" y="219"/>
                  </a:lnTo>
                  <a:lnTo>
                    <a:pt x="7525" y="245"/>
                  </a:lnTo>
                  <a:lnTo>
                    <a:pt x="7513" y="273"/>
                  </a:lnTo>
                  <a:lnTo>
                    <a:pt x="7506" y="285"/>
                  </a:lnTo>
                  <a:lnTo>
                    <a:pt x="7504" y="287"/>
                  </a:lnTo>
                  <a:lnTo>
                    <a:pt x="7502" y="288"/>
                  </a:lnTo>
                  <a:lnTo>
                    <a:pt x="7502" y="291"/>
                  </a:lnTo>
                  <a:lnTo>
                    <a:pt x="7500" y="298"/>
                  </a:lnTo>
                  <a:lnTo>
                    <a:pt x="7488" y="324"/>
                  </a:lnTo>
                  <a:lnTo>
                    <a:pt x="7489" y="335"/>
                  </a:lnTo>
                  <a:lnTo>
                    <a:pt x="7490" y="339"/>
                  </a:lnTo>
                  <a:lnTo>
                    <a:pt x="7494" y="343"/>
                  </a:lnTo>
                  <a:lnTo>
                    <a:pt x="7506" y="355"/>
                  </a:lnTo>
                  <a:lnTo>
                    <a:pt x="7512" y="360"/>
                  </a:lnTo>
                  <a:lnTo>
                    <a:pt x="7519" y="365"/>
                  </a:lnTo>
                  <a:lnTo>
                    <a:pt x="7531" y="370"/>
                  </a:lnTo>
                  <a:lnTo>
                    <a:pt x="7543" y="370"/>
                  </a:lnTo>
                  <a:lnTo>
                    <a:pt x="7553" y="365"/>
                  </a:lnTo>
                  <a:lnTo>
                    <a:pt x="7558" y="360"/>
                  </a:lnTo>
                  <a:lnTo>
                    <a:pt x="7564" y="355"/>
                  </a:lnTo>
                  <a:lnTo>
                    <a:pt x="7573" y="341"/>
                  </a:lnTo>
                  <a:lnTo>
                    <a:pt x="7578" y="333"/>
                  </a:lnTo>
                  <a:lnTo>
                    <a:pt x="7580" y="328"/>
                  </a:lnTo>
                  <a:lnTo>
                    <a:pt x="7582" y="325"/>
                  </a:lnTo>
                  <a:lnTo>
                    <a:pt x="7584" y="324"/>
                  </a:lnTo>
                  <a:lnTo>
                    <a:pt x="7595" y="325"/>
                  </a:lnTo>
                  <a:lnTo>
                    <a:pt x="7598" y="327"/>
                  </a:lnTo>
                  <a:lnTo>
                    <a:pt x="7603" y="330"/>
                  </a:lnTo>
                  <a:lnTo>
                    <a:pt x="7655" y="372"/>
                  </a:lnTo>
                  <a:lnTo>
                    <a:pt x="7709" y="414"/>
                  </a:lnTo>
                  <a:lnTo>
                    <a:pt x="7765" y="454"/>
                  </a:lnTo>
                  <a:lnTo>
                    <a:pt x="7824" y="492"/>
                  </a:lnTo>
                  <a:lnTo>
                    <a:pt x="7825" y="503"/>
                  </a:lnTo>
                  <a:lnTo>
                    <a:pt x="7829" y="514"/>
                  </a:lnTo>
                  <a:lnTo>
                    <a:pt x="7841" y="546"/>
                  </a:lnTo>
                  <a:lnTo>
                    <a:pt x="7853" y="582"/>
                  </a:lnTo>
                  <a:lnTo>
                    <a:pt x="7862" y="619"/>
                  </a:lnTo>
                  <a:lnTo>
                    <a:pt x="7872" y="660"/>
                  </a:lnTo>
                  <a:lnTo>
                    <a:pt x="7883" y="662"/>
                  </a:lnTo>
                  <a:lnTo>
                    <a:pt x="7886" y="663"/>
                  </a:lnTo>
                  <a:lnTo>
                    <a:pt x="7891" y="666"/>
                  </a:lnTo>
                  <a:lnTo>
                    <a:pt x="7921" y="694"/>
                  </a:lnTo>
                  <a:lnTo>
                    <a:pt x="7952" y="724"/>
                  </a:lnTo>
                  <a:lnTo>
                    <a:pt x="7981" y="754"/>
                  </a:lnTo>
                  <a:lnTo>
                    <a:pt x="8010" y="786"/>
                  </a:lnTo>
                  <a:lnTo>
                    <a:pt x="8063" y="852"/>
                  </a:lnTo>
                  <a:lnTo>
                    <a:pt x="8087" y="887"/>
                  </a:lnTo>
                  <a:lnTo>
                    <a:pt x="8112" y="924"/>
                  </a:lnTo>
                  <a:lnTo>
                    <a:pt x="8101" y="926"/>
                  </a:lnTo>
                  <a:lnTo>
                    <a:pt x="8096" y="927"/>
                  </a:lnTo>
                  <a:lnTo>
                    <a:pt x="8094" y="930"/>
                  </a:lnTo>
                  <a:lnTo>
                    <a:pt x="8064" y="959"/>
                  </a:lnTo>
                  <a:lnTo>
                    <a:pt x="8050" y="974"/>
                  </a:lnTo>
                  <a:lnTo>
                    <a:pt x="8038" y="989"/>
                  </a:lnTo>
                  <a:lnTo>
                    <a:pt x="8015" y="1018"/>
                  </a:lnTo>
                  <a:lnTo>
                    <a:pt x="8004" y="1032"/>
                  </a:lnTo>
                  <a:lnTo>
                    <a:pt x="7996" y="1048"/>
                  </a:lnTo>
                  <a:lnTo>
                    <a:pt x="7978" y="1074"/>
                  </a:lnTo>
                  <a:lnTo>
                    <a:pt x="7964" y="1103"/>
                  </a:lnTo>
                  <a:lnTo>
                    <a:pt x="7954" y="1130"/>
                  </a:lnTo>
                  <a:lnTo>
                    <a:pt x="7949" y="1143"/>
                  </a:lnTo>
                  <a:lnTo>
                    <a:pt x="7946" y="1157"/>
                  </a:lnTo>
                  <a:lnTo>
                    <a:pt x="7944" y="1164"/>
                  </a:lnTo>
                  <a:lnTo>
                    <a:pt x="7949" y="1163"/>
                  </a:lnTo>
                  <a:lnTo>
                    <a:pt x="7955" y="1163"/>
                  </a:lnTo>
                  <a:lnTo>
                    <a:pt x="7960" y="1161"/>
                  </a:lnTo>
                  <a:lnTo>
                    <a:pt x="7962" y="1160"/>
                  </a:lnTo>
                  <a:lnTo>
                    <a:pt x="7966" y="1160"/>
                  </a:lnTo>
                  <a:lnTo>
                    <a:pt x="7984" y="1148"/>
                  </a:lnTo>
                  <a:lnTo>
                    <a:pt x="7985" y="1145"/>
                  </a:lnTo>
                  <a:lnTo>
                    <a:pt x="7987" y="1144"/>
                  </a:lnTo>
                  <a:lnTo>
                    <a:pt x="7992" y="1142"/>
                  </a:lnTo>
                  <a:lnTo>
                    <a:pt x="8002" y="1137"/>
                  </a:lnTo>
                  <a:lnTo>
                    <a:pt x="8018" y="1125"/>
                  </a:lnTo>
                  <a:lnTo>
                    <a:pt x="8036" y="1113"/>
                  </a:lnTo>
                  <a:lnTo>
                    <a:pt x="8052" y="1098"/>
                  </a:lnTo>
                  <a:lnTo>
                    <a:pt x="8068" y="1084"/>
                  </a:lnTo>
                  <a:lnTo>
                    <a:pt x="8082" y="1068"/>
                  </a:lnTo>
                  <a:lnTo>
                    <a:pt x="8098" y="1054"/>
                  </a:lnTo>
                  <a:lnTo>
                    <a:pt x="8110" y="1036"/>
                  </a:lnTo>
                  <a:lnTo>
                    <a:pt x="8123" y="1019"/>
                  </a:lnTo>
                  <a:lnTo>
                    <a:pt x="8135" y="1001"/>
                  </a:lnTo>
                  <a:lnTo>
                    <a:pt x="8147" y="983"/>
                  </a:lnTo>
                  <a:lnTo>
                    <a:pt x="8156" y="963"/>
                  </a:lnTo>
                  <a:lnTo>
                    <a:pt x="8166" y="942"/>
                  </a:lnTo>
                  <a:lnTo>
                    <a:pt x="8174" y="921"/>
                  </a:lnTo>
                  <a:lnTo>
                    <a:pt x="8184" y="900"/>
                  </a:lnTo>
                  <a:lnTo>
                    <a:pt x="8182" y="890"/>
                  </a:lnTo>
                  <a:lnTo>
                    <a:pt x="8178" y="881"/>
                  </a:lnTo>
                  <a:lnTo>
                    <a:pt x="8125" y="813"/>
                  </a:lnTo>
                  <a:lnTo>
                    <a:pt x="8096" y="780"/>
                  </a:lnTo>
                  <a:lnTo>
                    <a:pt x="8069" y="750"/>
                  </a:lnTo>
                  <a:lnTo>
                    <a:pt x="8038" y="719"/>
                  </a:lnTo>
                  <a:lnTo>
                    <a:pt x="8008" y="690"/>
                  </a:lnTo>
                  <a:lnTo>
                    <a:pt x="7944" y="636"/>
                  </a:lnTo>
                  <a:lnTo>
                    <a:pt x="7943" y="624"/>
                  </a:lnTo>
                  <a:lnTo>
                    <a:pt x="7939" y="615"/>
                  </a:lnTo>
                  <a:lnTo>
                    <a:pt x="7848" y="396"/>
                  </a:lnTo>
                  <a:lnTo>
                    <a:pt x="7836" y="395"/>
                  </a:lnTo>
                  <a:lnTo>
                    <a:pt x="7826" y="391"/>
                  </a:lnTo>
                  <a:lnTo>
                    <a:pt x="7715" y="335"/>
                  </a:lnTo>
                  <a:lnTo>
                    <a:pt x="7608" y="276"/>
                  </a:lnTo>
                  <a:lnTo>
                    <a:pt x="7609" y="264"/>
                  </a:lnTo>
                  <a:lnTo>
                    <a:pt x="7614" y="256"/>
                  </a:lnTo>
                  <a:lnTo>
                    <a:pt x="7633" y="217"/>
                  </a:lnTo>
                  <a:lnTo>
                    <a:pt x="7650" y="183"/>
                  </a:lnTo>
                  <a:lnTo>
                    <a:pt x="7660" y="149"/>
                  </a:lnTo>
                  <a:lnTo>
                    <a:pt x="7663" y="133"/>
                  </a:lnTo>
                  <a:lnTo>
                    <a:pt x="7666" y="119"/>
                  </a:lnTo>
                  <a:lnTo>
                    <a:pt x="7666" y="103"/>
                  </a:lnTo>
                  <a:lnTo>
                    <a:pt x="7664" y="89"/>
                  </a:lnTo>
                  <a:lnTo>
                    <a:pt x="7660" y="61"/>
                  </a:lnTo>
                  <a:lnTo>
                    <a:pt x="7648" y="35"/>
                  </a:lnTo>
                  <a:lnTo>
                    <a:pt x="7640" y="23"/>
                  </a:lnTo>
                  <a:lnTo>
                    <a:pt x="7632" y="12"/>
                  </a:lnTo>
                  <a:lnTo>
                    <a:pt x="7632" y="0"/>
                  </a:lnTo>
                  <a:lnTo>
                    <a:pt x="7594" y="10"/>
                  </a:lnTo>
                  <a:lnTo>
                    <a:pt x="7574" y="14"/>
                  </a:lnTo>
                  <a:lnTo>
                    <a:pt x="7565" y="17"/>
                  </a:lnTo>
                  <a:lnTo>
                    <a:pt x="7560" y="18"/>
                  </a:lnTo>
                  <a:lnTo>
                    <a:pt x="7556" y="20"/>
                  </a:lnTo>
                  <a:lnTo>
                    <a:pt x="7480" y="42"/>
                  </a:lnTo>
                  <a:lnTo>
                    <a:pt x="7400" y="62"/>
                  </a:lnTo>
                  <a:lnTo>
                    <a:pt x="7320" y="84"/>
                  </a:lnTo>
                  <a:lnTo>
                    <a:pt x="7319" y="89"/>
                  </a:lnTo>
                  <a:lnTo>
                    <a:pt x="7318" y="94"/>
                  </a:lnTo>
                  <a:lnTo>
                    <a:pt x="7315" y="97"/>
                  </a:lnTo>
                  <a:lnTo>
                    <a:pt x="7314" y="97"/>
                  </a:lnTo>
                  <a:lnTo>
                    <a:pt x="7314" y="98"/>
                  </a:lnTo>
                  <a:lnTo>
                    <a:pt x="7314" y="101"/>
                  </a:lnTo>
                  <a:lnTo>
                    <a:pt x="7291" y="118"/>
                  </a:lnTo>
                  <a:lnTo>
                    <a:pt x="7270" y="136"/>
                  </a:lnTo>
                  <a:lnTo>
                    <a:pt x="7258" y="143"/>
                  </a:lnTo>
                  <a:lnTo>
                    <a:pt x="7255" y="143"/>
                  </a:lnTo>
                  <a:lnTo>
                    <a:pt x="7254" y="144"/>
                  </a:lnTo>
                  <a:lnTo>
                    <a:pt x="7252" y="147"/>
                  </a:lnTo>
                  <a:lnTo>
                    <a:pt x="7247" y="151"/>
                  </a:lnTo>
                  <a:lnTo>
                    <a:pt x="7225" y="168"/>
                  </a:lnTo>
                  <a:lnTo>
                    <a:pt x="7177" y="198"/>
                  </a:lnTo>
                  <a:lnTo>
                    <a:pt x="7152" y="213"/>
                  </a:lnTo>
                  <a:lnTo>
                    <a:pt x="7128" y="228"/>
                  </a:lnTo>
                  <a:lnTo>
                    <a:pt x="7116" y="227"/>
                  </a:lnTo>
                  <a:lnTo>
                    <a:pt x="7105" y="225"/>
                  </a:lnTo>
                  <a:lnTo>
                    <a:pt x="7061" y="213"/>
                  </a:lnTo>
                  <a:lnTo>
                    <a:pt x="7019" y="205"/>
                  </a:lnTo>
                  <a:lnTo>
                    <a:pt x="6979" y="202"/>
                  </a:lnTo>
                  <a:lnTo>
                    <a:pt x="6943" y="204"/>
                  </a:lnTo>
                  <a:lnTo>
                    <a:pt x="6907" y="209"/>
                  </a:lnTo>
                  <a:lnTo>
                    <a:pt x="6875" y="220"/>
                  </a:lnTo>
                  <a:lnTo>
                    <a:pt x="6844" y="233"/>
                  </a:lnTo>
                  <a:lnTo>
                    <a:pt x="6816" y="252"/>
                  </a:lnTo>
                  <a:lnTo>
                    <a:pt x="6674" y="258"/>
                  </a:lnTo>
                  <a:lnTo>
                    <a:pt x="6533" y="264"/>
                  </a:lnTo>
                  <a:lnTo>
                    <a:pt x="6390" y="269"/>
                  </a:lnTo>
                  <a:lnTo>
                    <a:pt x="6246" y="273"/>
                  </a:lnTo>
                  <a:lnTo>
                    <a:pt x="6100" y="274"/>
                  </a:lnTo>
                  <a:lnTo>
                    <a:pt x="5953" y="275"/>
                  </a:lnTo>
                  <a:lnTo>
                    <a:pt x="5879" y="274"/>
                  </a:lnTo>
                  <a:lnTo>
                    <a:pt x="5806" y="274"/>
                  </a:lnTo>
                  <a:lnTo>
                    <a:pt x="5657" y="273"/>
                  </a:lnTo>
                  <a:lnTo>
                    <a:pt x="5506" y="269"/>
                  </a:lnTo>
                  <a:lnTo>
                    <a:pt x="5353" y="264"/>
                  </a:lnTo>
                  <a:lnTo>
                    <a:pt x="5200" y="258"/>
                  </a:lnTo>
                  <a:lnTo>
                    <a:pt x="5046" y="252"/>
                  </a:lnTo>
                  <a:lnTo>
                    <a:pt x="4890" y="243"/>
                  </a:lnTo>
                  <a:lnTo>
                    <a:pt x="4733" y="233"/>
                  </a:lnTo>
                  <a:lnTo>
                    <a:pt x="4574" y="222"/>
                  </a:lnTo>
                  <a:lnTo>
                    <a:pt x="4416" y="211"/>
                  </a:lnTo>
                  <a:lnTo>
                    <a:pt x="4288" y="202"/>
                  </a:lnTo>
                  <a:lnTo>
                    <a:pt x="4160" y="197"/>
                  </a:lnTo>
                  <a:lnTo>
                    <a:pt x="4034" y="195"/>
                  </a:lnTo>
                  <a:lnTo>
                    <a:pt x="3911" y="197"/>
                  </a:lnTo>
                  <a:lnTo>
                    <a:pt x="3787" y="202"/>
                  </a:lnTo>
                  <a:lnTo>
                    <a:pt x="3665" y="210"/>
                  </a:lnTo>
                  <a:lnTo>
                    <a:pt x="3544" y="222"/>
                  </a:lnTo>
                  <a:lnTo>
                    <a:pt x="3424" y="239"/>
                  </a:lnTo>
                  <a:lnTo>
                    <a:pt x="3304" y="257"/>
                  </a:lnTo>
                  <a:lnTo>
                    <a:pt x="3185" y="280"/>
                  </a:lnTo>
                  <a:lnTo>
                    <a:pt x="3067" y="306"/>
                  </a:lnTo>
                  <a:lnTo>
                    <a:pt x="2951" y="337"/>
                  </a:lnTo>
                  <a:lnTo>
                    <a:pt x="2834" y="370"/>
                  </a:lnTo>
                  <a:lnTo>
                    <a:pt x="2720" y="407"/>
                  </a:lnTo>
                  <a:lnTo>
                    <a:pt x="2608" y="448"/>
                  </a:lnTo>
                  <a:lnTo>
                    <a:pt x="2496" y="492"/>
                  </a:lnTo>
                  <a:lnTo>
                    <a:pt x="2472" y="493"/>
                  </a:lnTo>
                  <a:lnTo>
                    <a:pt x="2360" y="507"/>
                  </a:lnTo>
                  <a:lnTo>
                    <a:pt x="2252" y="525"/>
                  </a:lnTo>
                  <a:lnTo>
                    <a:pt x="2144" y="543"/>
                  </a:lnTo>
                  <a:lnTo>
                    <a:pt x="2040" y="564"/>
                  </a:lnTo>
                  <a:lnTo>
                    <a:pt x="2039" y="569"/>
                  </a:lnTo>
                  <a:lnTo>
                    <a:pt x="2038" y="571"/>
                  </a:lnTo>
                  <a:lnTo>
                    <a:pt x="2038" y="575"/>
                  </a:lnTo>
                  <a:lnTo>
                    <a:pt x="2035" y="579"/>
                  </a:lnTo>
                  <a:lnTo>
                    <a:pt x="2034" y="583"/>
                  </a:lnTo>
                  <a:lnTo>
                    <a:pt x="2010" y="607"/>
                  </a:lnTo>
                  <a:lnTo>
                    <a:pt x="2003" y="612"/>
                  </a:lnTo>
                  <a:lnTo>
                    <a:pt x="1999" y="615"/>
                  </a:lnTo>
                  <a:lnTo>
                    <a:pt x="1997" y="618"/>
                  </a:lnTo>
                  <a:lnTo>
                    <a:pt x="1985" y="630"/>
                  </a:lnTo>
                  <a:lnTo>
                    <a:pt x="1970" y="640"/>
                  </a:lnTo>
                  <a:lnTo>
                    <a:pt x="1963" y="645"/>
                  </a:lnTo>
                  <a:lnTo>
                    <a:pt x="1960" y="647"/>
                  </a:lnTo>
                  <a:lnTo>
                    <a:pt x="1957" y="651"/>
                  </a:lnTo>
                  <a:lnTo>
                    <a:pt x="1943" y="660"/>
                  </a:lnTo>
                  <a:lnTo>
                    <a:pt x="1936" y="665"/>
                  </a:lnTo>
                  <a:lnTo>
                    <a:pt x="1932" y="668"/>
                  </a:lnTo>
                  <a:lnTo>
                    <a:pt x="1930" y="671"/>
                  </a:lnTo>
                  <a:lnTo>
                    <a:pt x="1900" y="688"/>
                  </a:lnTo>
                  <a:lnTo>
                    <a:pt x="1868" y="705"/>
                  </a:lnTo>
                  <a:lnTo>
                    <a:pt x="1835" y="719"/>
                  </a:lnTo>
                  <a:lnTo>
                    <a:pt x="1825" y="722"/>
                  </a:lnTo>
                  <a:lnTo>
                    <a:pt x="1820" y="723"/>
                  </a:lnTo>
                  <a:lnTo>
                    <a:pt x="1817" y="725"/>
                  </a:lnTo>
                  <a:lnTo>
                    <a:pt x="1800" y="732"/>
                  </a:lnTo>
                  <a:close/>
                  <a:moveTo>
                    <a:pt x="1776" y="1333"/>
                  </a:moveTo>
                  <a:lnTo>
                    <a:pt x="1776" y="1285"/>
                  </a:lnTo>
                  <a:lnTo>
                    <a:pt x="1798" y="1264"/>
                  </a:lnTo>
                  <a:lnTo>
                    <a:pt x="1820" y="1249"/>
                  </a:lnTo>
                  <a:lnTo>
                    <a:pt x="1830" y="1241"/>
                  </a:lnTo>
                  <a:lnTo>
                    <a:pt x="1841" y="1237"/>
                  </a:lnTo>
                  <a:lnTo>
                    <a:pt x="1862" y="1231"/>
                  </a:lnTo>
                  <a:lnTo>
                    <a:pt x="1884" y="1226"/>
                  </a:lnTo>
                  <a:lnTo>
                    <a:pt x="1906" y="1227"/>
                  </a:lnTo>
                  <a:lnTo>
                    <a:pt x="1925" y="1234"/>
                  </a:lnTo>
                  <a:lnTo>
                    <a:pt x="1944" y="1247"/>
                  </a:lnTo>
                  <a:lnTo>
                    <a:pt x="1961" y="1265"/>
                  </a:lnTo>
                  <a:lnTo>
                    <a:pt x="1968" y="1276"/>
                  </a:lnTo>
                  <a:lnTo>
                    <a:pt x="1976" y="1291"/>
                  </a:lnTo>
                  <a:lnTo>
                    <a:pt x="1991" y="1321"/>
                  </a:lnTo>
                  <a:lnTo>
                    <a:pt x="1997" y="1337"/>
                  </a:lnTo>
                  <a:lnTo>
                    <a:pt x="2004" y="1357"/>
                  </a:lnTo>
                  <a:lnTo>
                    <a:pt x="1992" y="1357"/>
                  </a:lnTo>
                  <a:lnTo>
                    <a:pt x="1982" y="1337"/>
                  </a:lnTo>
                  <a:lnTo>
                    <a:pt x="1972" y="1322"/>
                  </a:lnTo>
                  <a:lnTo>
                    <a:pt x="1960" y="1307"/>
                  </a:lnTo>
                  <a:lnTo>
                    <a:pt x="1946" y="1297"/>
                  </a:lnTo>
                  <a:lnTo>
                    <a:pt x="1930" y="1286"/>
                  </a:lnTo>
                  <a:lnTo>
                    <a:pt x="1912" y="1280"/>
                  </a:lnTo>
                  <a:lnTo>
                    <a:pt x="1892" y="1274"/>
                  </a:lnTo>
                  <a:lnTo>
                    <a:pt x="1872" y="1273"/>
                  </a:lnTo>
                  <a:lnTo>
                    <a:pt x="1872" y="1285"/>
                  </a:lnTo>
                  <a:lnTo>
                    <a:pt x="1908" y="1322"/>
                  </a:lnTo>
                  <a:lnTo>
                    <a:pt x="1936" y="1353"/>
                  </a:lnTo>
                  <a:lnTo>
                    <a:pt x="1962" y="1387"/>
                  </a:lnTo>
                  <a:lnTo>
                    <a:pt x="1986" y="1420"/>
                  </a:lnTo>
                  <a:lnTo>
                    <a:pt x="2010" y="1456"/>
                  </a:lnTo>
                  <a:lnTo>
                    <a:pt x="2014" y="1465"/>
                  </a:lnTo>
                  <a:lnTo>
                    <a:pt x="2016" y="1477"/>
                  </a:lnTo>
                  <a:lnTo>
                    <a:pt x="2048" y="1502"/>
                  </a:lnTo>
                  <a:lnTo>
                    <a:pt x="2080" y="1531"/>
                  </a:lnTo>
                  <a:lnTo>
                    <a:pt x="2110" y="1561"/>
                  </a:lnTo>
                  <a:lnTo>
                    <a:pt x="2137" y="1594"/>
                  </a:lnTo>
                  <a:lnTo>
                    <a:pt x="2162" y="1628"/>
                  </a:lnTo>
                  <a:lnTo>
                    <a:pt x="2185" y="1665"/>
                  </a:lnTo>
                  <a:lnTo>
                    <a:pt x="2207" y="1702"/>
                  </a:lnTo>
                  <a:lnTo>
                    <a:pt x="2227" y="1743"/>
                  </a:lnTo>
                  <a:lnTo>
                    <a:pt x="2231" y="1753"/>
                  </a:lnTo>
                  <a:lnTo>
                    <a:pt x="2232" y="1765"/>
                  </a:lnTo>
                  <a:lnTo>
                    <a:pt x="2242" y="1766"/>
                  </a:lnTo>
                  <a:lnTo>
                    <a:pt x="2245" y="1767"/>
                  </a:lnTo>
                  <a:lnTo>
                    <a:pt x="2249" y="1771"/>
                  </a:lnTo>
                  <a:lnTo>
                    <a:pt x="2260" y="1785"/>
                  </a:lnTo>
                  <a:lnTo>
                    <a:pt x="2268" y="1800"/>
                  </a:lnTo>
                  <a:lnTo>
                    <a:pt x="2270" y="1806"/>
                  </a:lnTo>
                  <a:lnTo>
                    <a:pt x="2274" y="1813"/>
                  </a:lnTo>
                  <a:lnTo>
                    <a:pt x="2279" y="1825"/>
                  </a:lnTo>
                  <a:lnTo>
                    <a:pt x="2280" y="1834"/>
                  </a:lnTo>
                  <a:lnTo>
                    <a:pt x="2280" y="1843"/>
                  </a:lnTo>
                  <a:lnTo>
                    <a:pt x="2278" y="1850"/>
                  </a:lnTo>
                  <a:lnTo>
                    <a:pt x="2274" y="1857"/>
                  </a:lnTo>
                  <a:lnTo>
                    <a:pt x="2267" y="1861"/>
                  </a:lnTo>
                  <a:lnTo>
                    <a:pt x="2262" y="1862"/>
                  </a:lnTo>
                  <a:lnTo>
                    <a:pt x="2258" y="1864"/>
                  </a:lnTo>
                  <a:lnTo>
                    <a:pt x="2248" y="1867"/>
                  </a:lnTo>
                  <a:lnTo>
                    <a:pt x="2234" y="1869"/>
                  </a:lnTo>
                  <a:lnTo>
                    <a:pt x="2230" y="1868"/>
                  </a:lnTo>
                  <a:lnTo>
                    <a:pt x="2226" y="1868"/>
                  </a:lnTo>
                  <a:lnTo>
                    <a:pt x="2219" y="1868"/>
                  </a:lnTo>
                  <a:lnTo>
                    <a:pt x="2209" y="1867"/>
                  </a:lnTo>
                  <a:lnTo>
                    <a:pt x="2201" y="1867"/>
                  </a:lnTo>
                  <a:lnTo>
                    <a:pt x="2180" y="1864"/>
                  </a:lnTo>
                  <a:lnTo>
                    <a:pt x="2170" y="1862"/>
                  </a:lnTo>
                  <a:lnTo>
                    <a:pt x="2160" y="1861"/>
                  </a:lnTo>
                  <a:lnTo>
                    <a:pt x="2136" y="1861"/>
                  </a:lnTo>
                  <a:lnTo>
                    <a:pt x="2135" y="1885"/>
                  </a:lnTo>
                  <a:lnTo>
                    <a:pt x="2131" y="1897"/>
                  </a:lnTo>
                  <a:lnTo>
                    <a:pt x="2126" y="1908"/>
                  </a:lnTo>
                  <a:lnTo>
                    <a:pt x="2124" y="1909"/>
                  </a:lnTo>
                  <a:lnTo>
                    <a:pt x="2123" y="1911"/>
                  </a:lnTo>
                  <a:lnTo>
                    <a:pt x="2120" y="1916"/>
                  </a:lnTo>
                  <a:lnTo>
                    <a:pt x="2113" y="1923"/>
                  </a:lnTo>
                  <a:lnTo>
                    <a:pt x="2104" y="1928"/>
                  </a:lnTo>
                  <a:lnTo>
                    <a:pt x="2100" y="1928"/>
                  </a:lnTo>
                  <a:lnTo>
                    <a:pt x="2098" y="1929"/>
                  </a:lnTo>
                  <a:lnTo>
                    <a:pt x="2093" y="1932"/>
                  </a:lnTo>
                  <a:lnTo>
                    <a:pt x="2086" y="1932"/>
                  </a:lnTo>
                  <a:lnTo>
                    <a:pt x="2082" y="1932"/>
                  </a:lnTo>
                  <a:lnTo>
                    <a:pt x="2080" y="1933"/>
                  </a:lnTo>
                  <a:lnTo>
                    <a:pt x="2065" y="1933"/>
                  </a:lnTo>
                  <a:lnTo>
                    <a:pt x="2064" y="1933"/>
                  </a:lnTo>
                  <a:lnTo>
                    <a:pt x="2064" y="1945"/>
                  </a:lnTo>
                  <a:lnTo>
                    <a:pt x="2033" y="1930"/>
                  </a:lnTo>
                  <a:lnTo>
                    <a:pt x="1994" y="1909"/>
                  </a:lnTo>
                  <a:lnTo>
                    <a:pt x="1958" y="1886"/>
                  </a:lnTo>
                  <a:lnTo>
                    <a:pt x="1924" y="1862"/>
                  </a:lnTo>
                  <a:lnTo>
                    <a:pt x="1891" y="1837"/>
                  </a:lnTo>
                  <a:lnTo>
                    <a:pt x="1859" y="1809"/>
                  </a:lnTo>
                  <a:lnTo>
                    <a:pt x="1830" y="1780"/>
                  </a:lnTo>
                  <a:lnTo>
                    <a:pt x="1801" y="1749"/>
                  </a:lnTo>
                  <a:lnTo>
                    <a:pt x="1776" y="1717"/>
                  </a:lnTo>
                  <a:lnTo>
                    <a:pt x="1774" y="1705"/>
                  </a:lnTo>
                  <a:lnTo>
                    <a:pt x="1770" y="1696"/>
                  </a:lnTo>
                  <a:lnTo>
                    <a:pt x="1762" y="1681"/>
                  </a:lnTo>
                  <a:lnTo>
                    <a:pt x="1757" y="1663"/>
                  </a:lnTo>
                  <a:lnTo>
                    <a:pt x="1753" y="1642"/>
                  </a:lnTo>
                  <a:lnTo>
                    <a:pt x="1752" y="1621"/>
                  </a:lnTo>
                  <a:lnTo>
                    <a:pt x="1741" y="1618"/>
                  </a:lnTo>
                  <a:lnTo>
                    <a:pt x="1733" y="1615"/>
                  </a:lnTo>
                  <a:lnTo>
                    <a:pt x="1714" y="1597"/>
                  </a:lnTo>
                  <a:lnTo>
                    <a:pt x="1697" y="1577"/>
                  </a:lnTo>
                  <a:lnTo>
                    <a:pt x="1681" y="1556"/>
                  </a:lnTo>
                  <a:lnTo>
                    <a:pt x="1669" y="1534"/>
                  </a:lnTo>
                  <a:lnTo>
                    <a:pt x="1656" y="1510"/>
                  </a:lnTo>
                  <a:lnTo>
                    <a:pt x="1646" y="1485"/>
                  </a:lnTo>
                  <a:lnTo>
                    <a:pt x="1638" y="1457"/>
                  </a:lnTo>
                  <a:lnTo>
                    <a:pt x="1632" y="1429"/>
                  </a:lnTo>
                  <a:lnTo>
                    <a:pt x="1837" y="1666"/>
                  </a:lnTo>
                  <a:lnTo>
                    <a:pt x="2047" y="1903"/>
                  </a:lnTo>
                  <a:lnTo>
                    <a:pt x="2053" y="1906"/>
                  </a:lnTo>
                  <a:lnTo>
                    <a:pt x="2064" y="1909"/>
                  </a:lnTo>
                  <a:lnTo>
                    <a:pt x="2063" y="1897"/>
                  </a:lnTo>
                  <a:lnTo>
                    <a:pt x="2059" y="1887"/>
                  </a:lnTo>
                  <a:lnTo>
                    <a:pt x="2047" y="1862"/>
                  </a:lnTo>
                  <a:lnTo>
                    <a:pt x="2034" y="1840"/>
                  </a:lnTo>
                  <a:lnTo>
                    <a:pt x="2018" y="1819"/>
                  </a:lnTo>
                  <a:lnTo>
                    <a:pt x="2003" y="1801"/>
                  </a:lnTo>
                  <a:lnTo>
                    <a:pt x="1984" y="1783"/>
                  </a:lnTo>
                  <a:lnTo>
                    <a:pt x="1964" y="1767"/>
                  </a:lnTo>
                  <a:lnTo>
                    <a:pt x="1943" y="1753"/>
                  </a:lnTo>
                  <a:lnTo>
                    <a:pt x="1920" y="1741"/>
                  </a:lnTo>
                  <a:lnTo>
                    <a:pt x="1918" y="1729"/>
                  </a:lnTo>
                  <a:lnTo>
                    <a:pt x="1914" y="1720"/>
                  </a:lnTo>
                  <a:lnTo>
                    <a:pt x="1906" y="1705"/>
                  </a:lnTo>
                  <a:lnTo>
                    <a:pt x="1901" y="1687"/>
                  </a:lnTo>
                  <a:lnTo>
                    <a:pt x="1897" y="1666"/>
                  </a:lnTo>
                  <a:lnTo>
                    <a:pt x="1896" y="1645"/>
                  </a:lnTo>
                  <a:lnTo>
                    <a:pt x="1885" y="1643"/>
                  </a:lnTo>
                  <a:lnTo>
                    <a:pt x="1882" y="1641"/>
                  </a:lnTo>
                  <a:lnTo>
                    <a:pt x="1880" y="1640"/>
                  </a:lnTo>
                  <a:lnTo>
                    <a:pt x="1864" y="1617"/>
                  </a:lnTo>
                  <a:lnTo>
                    <a:pt x="1846" y="1599"/>
                  </a:lnTo>
                  <a:lnTo>
                    <a:pt x="1823" y="1583"/>
                  </a:lnTo>
                  <a:lnTo>
                    <a:pt x="1800" y="1573"/>
                  </a:lnTo>
                  <a:lnTo>
                    <a:pt x="1798" y="1550"/>
                  </a:lnTo>
                  <a:lnTo>
                    <a:pt x="1789" y="1523"/>
                  </a:lnTo>
                  <a:lnTo>
                    <a:pt x="1781" y="1499"/>
                  </a:lnTo>
                  <a:lnTo>
                    <a:pt x="1771" y="1475"/>
                  </a:lnTo>
                  <a:lnTo>
                    <a:pt x="1760" y="1455"/>
                  </a:lnTo>
                  <a:lnTo>
                    <a:pt x="1747" y="1433"/>
                  </a:lnTo>
                  <a:lnTo>
                    <a:pt x="1734" y="1414"/>
                  </a:lnTo>
                  <a:lnTo>
                    <a:pt x="1720" y="1396"/>
                  </a:lnTo>
                  <a:lnTo>
                    <a:pt x="1704" y="1381"/>
                  </a:lnTo>
                  <a:lnTo>
                    <a:pt x="1753" y="1360"/>
                  </a:lnTo>
                  <a:lnTo>
                    <a:pt x="1776" y="1357"/>
                  </a:lnTo>
                  <a:lnTo>
                    <a:pt x="1776" y="1333"/>
                  </a:lnTo>
                  <a:close/>
                  <a:moveTo>
                    <a:pt x="2141" y="1305"/>
                  </a:moveTo>
                  <a:lnTo>
                    <a:pt x="2137" y="1295"/>
                  </a:lnTo>
                  <a:lnTo>
                    <a:pt x="2136" y="1285"/>
                  </a:lnTo>
                  <a:lnTo>
                    <a:pt x="2149" y="1298"/>
                  </a:lnTo>
                  <a:lnTo>
                    <a:pt x="2212" y="1359"/>
                  </a:lnTo>
                  <a:lnTo>
                    <a:pt x="2274" y="1423"/>
                  </a:lnTo>
                  <a:lnTo>
                    <a:pt x="2394" y="1553"/>
                  </a:lnTo>
                  <a:lnTo>
                    <a:pt x="2398" y="1562"/>
                  </a:lnTo>
                  <a:lnTo>
                    <a:pt x="2400" y="1573"/>
                  </a:lnTo>
                  <a:lnTo>
                    <a:pt x="2365" y="1553"/>
                  </a:lnTo>
                  <a:lnTo>
                    <a:pt x="2332" y="1531"/>
                  </a:lnTo>
                  <a:lnTo>
                    <a:pt x="2298" y="1503"/>
                  </a:lnTo>
                  <a:lnTo>
                    <a:pt x="2267" y="1472"/>
                  </a:lnTo>
                  <a:lnTo>
                    <a:pt x="2233" y="1436"/>
                  </a:lnTo>
                  <a:lnTo>
                    <a:pt x="2202" y="1396"/>
                  </a:lnTo>
                  <a:lnTo>
                    <a:pt x="2171" y="1352"/>
                  </a:lnTo>
                  <a:lnTo>
                    <a:pt x="2141" y="1305"/>
                  </a:lnTo>
                  <a:close/>
                  <a:moveTo>
                    <a:pt x="1920" y="1981"/>
                  </a:moveTo>
                  <a:lnTo>
                    <a:pt x="1919" y="1982"/>
                  </a:lnTo>
                  <a:lnTo>
                    <a:pt x="1888" y="1988"/>
                  </a:lnTo>
                  <a:lnTo>
                    <a:pt x="1856" y="1992"/>
                  </a:lnTo>
                  <a:lnTo>
                    <a:pt x="1825" y="1993"/>
                  </a:lnTo>
                  <a:lnTo>
                    <a:pt x="1796" y="1994"/>
                  </a:lnTo>
                  <a:lnTo>
                    <a:pt x="1781" y="1993"/>
                  </a:lnTo>
                  <a:lnTo>
                    <a:pt x="1777" y="1993"/>
                  </a:lnTo>
                  <a:lnTo>
                    <a:pt x="1727" y="1983"/>
                  </a:lnTo>
                  <a:lnTo>
                    <a:pt x="1715" y="1981"/>
                  </a:lnTo>
                  <a:lnTo>
                    <a:pt x="1704" y="1981"/>
                  </a:lnTo>
                  <a:lnTo>
                    <a:pt x="1666" y="1934"/>
                  </a:lnTo>
                  <a:lnTo>
                    <a:pt x="1645" y="1911"/>
                  </a:lnTo>
                  <a:lnTo>
                    <a:pt x="1626" y="1891"/>
                  </a:lnTo>
                  <a:lnTo>
                    <a:pt x="1621" y="1887"/>
                  </a:lnTo>
                  <a:lnTo>
                    <a:pt x="1618" y="1886"/>
                  </a:lnTo>
                  <a:lnTo>
                    <a:pt x="1608" y="1885"/>
                  </a:lnTo>
                  <a:lnTo>
                    <a:pt x="1606" y="1862"/>
                  </a:lnTo>
                  <a:lnTo>
                    <a:pt x="1602" y="1842"/>
                  </a:lnTo>
                  <a:lnTo>
                    <a:pt x="1596" y="1824"/>
                  </a:lnTo>
                  <a:lnTo>
                    <a:pt x="1590" y="1809"/>
                  </a:lnTo>
                  <a:lnTo>
                    <a:pt x="1585" y="1800"/>
                  </a:lnTo>
                  <a:lnTo>
                    <a:pt x="1584" y="1789"/>
                  </a:lnTo>
                  <a:lnTo>
                    <a:pt x="1560" y="1774"/>
                  </a:lnTo>
                  <a:lnTo>
                    <a:pt x="1540" y="1760"/>
                  </a:lnTo>
                  <a:lnTo>
                    <a:pt x="1519" y="1743"/>
                  </a:lnTo>
                  <a:lnTo>
                    <a:pt x="1502" y="1726"/>
                  </a:lnTo>
                  <a:lnTo>
                    <a:pt x="1484" y="1707"/>
                  </a:lnTo>
                  <a:lnTo>
                    <a:pt x="1470" y="1687"/>
                  </a:lnTo>
                  <a:lnTo>
                    <a:pt x="1456" y="1665"/>
                  </a:lnTo>
                  <a:lnTo>
                    <a:pt x="1445" y="1642"/>
                  </a:lnTo>
                  <a:lnTo>
                    <a:pt x="1441" y="1631"/>
                  </a:lnTo>
                  <a:lnTo>
                    <a:pt x="1440" y="1621"/>
                  </a:lnTo>
                  <a:lnTo>
                    <a:pt x="1453" y="1628"/>
                  </a:lnTo>
                  <a:lnTo>
                    <a:pt x="1454" y="1629"/>
                  </a:lnTo>
                  <a:lnTo>
                    <a:pt x="1496" y="1654"/>
                  </a:lnTo>
                  <a:lnTo>
                    <a:pt x="1540" y="1684"/>
                  </a:lnTo>
                  <a:lnTo>
                    <a:pt x="1580" y="1718"/>
                  </a:lnTo>
                  <a:lnTo>
                    <a:pt x="1622" y="1758"/>
                  </a:lnTo>
                  <a:lnTo>
                    <a:pt x="1663" y="1798"/>
                  </a:lnTo>
                  <a:lnTo>
                    <a:pt x="1704" y="1845"/>
                  </a:lnTo>
                  <a:lnTo>
                    <a:pt x="1723" y="1869"/>
                  </a:lnTo>
                  <a:lnTo>
                    <a:pt x="1744" y="1896"/>
                  </a:lnTo>
                  <a:lnTo>
                    <a:pt x="1784" y="1951"/>
                  </a:lnTo>
                  <a:lnTo>
                    <a:pt x="1786" y="1952"/>
                  </a:lnTo>
                  <a:lnTo>
                    <a:pt x="1789" y="1954"/>
                  </a:lnTo>
                  <a:lnTo>
                    <a:pt x="1800" y="1957"/>
                  </a:lnTo>
                  <a:lnTo>
                    <a:pt x="1786" y="1933"/>
                  </a:lnTo>
                  <a:lnTo>
                    <a:pt x="1778" y="1921"/>
                  </a:lnTo>
                  <a:lnTo>
                    <a:pt x="1776" y="1917"/>
                  </a:lnTo>
                  <a:lnTo>
                    <a:pt x="1775" y="1915"/>
                  </a:lnTo>
                  <a:lnTo>
                    <a:pt x="1772" y="1910"/>
                  </a:lnTo>
                  <a:lnTo>
                    <a:pt x="1744" y="1863"/>
                  </a:lnTo>
                  <a:lnTo>
                    <a:pt x="1712" y="1814"/>
                  </a:lnTo>
                  <a:lnTo>
                    <a:pt x="1696" y="1789"/>
                  </a:lnTo>
                  <a:lnTo>
                    <a:pt x="1680" y="1765"/>
                  </a:lnTo>
                  <a:lnTo>
                    <a:pt x="1662" y="1738"/>
                  </a:lnTo>
                  <a:lnTo>
                    <a:pt x="1645" y="1713"/>
                  </a:lnTo>
                  <a:lnTo>
                    <a:pt x="1626" y="1687"/>
                  </a:lnTo>
                  <a:lnTo>
                    <a:pt x="1616" y="1673"/>
                  </a:lnTo>
                  <a:lnTo>
                    <a:pt x="1608" y="1661"/>
                  </a:lnTo>
                  <a:lnTo>
                    <a:pt x="1597" y="1647"/>
                  </a:lnTo>
                  <a:lnTo>
                    <a:pt x="1588" y="1634"/>
                  </a:lnTo>
                  <a:lnTo>
                    <a:pt x="1568" y="1607"/>
                  </a:lnTo>
                  <a:lnTo>
                    <a:pt x="1529" y="1555"/>
                  </a:lnTo>
                  <a:lnTo>
                    <a:pt x="1524" y="1549"/>
                  </a:lnTo>
                  <a:lnTo>
                    <a:pt x="1536" y="1549"/>
                  </a:lnTo>
                  <a:lnTo>
                    <a:pt x="1564" y="1561"/>
                  </a:lnTo>
                  <a:lnTo>
                    <a:pt x="1592" y="1576"/>
                  </a:lnTo>
                  <a:lnTo>
                    <a:pt x="1619" y="1592"/>
                  </a:lnTo>
                  <a:lnTo>
                    <a:pt x="1646" y="1611"/>
                  </a:lnTo>
                  <a:lnTo>
                    <a:pt x="1672" y="1630"/>
                  </a:lnTo>
                  <a:lnTo>
                    <a:pt x="1698" y="1652"/>
                  </a:lnTo>
                  <a:lnTo>
                    <a:pt x="1722" y="1675"/>
                  </a:lnTo>
                  <a:lnTo>
                    <a:pt x="1747" y="1701"/>
                  </a:lnTo>
                  <a:lnTo>
                    <a:pt x="1769" y="1726"/>
                  </a:lnTo>
                  <a:lnTo>
                    <a:pt x="1792" y="1755"/>
                  </a:lnTo>
                  <a:lnTo>
                    <a:pt x="1813" y="1784"/>
                  </a:lnTo>
                  <a:lnTo>
                    <a:pt x="1836" y="1816"/>
                  </a:lnTo>
                  <a:lnTo>
                    <a:pt x="1855" y="1849"/>
                  </a:lnTo>
                  <a:lnTo>
                    <a:pt x="1876" y="1884"/>
                  </a:lnTo>
                  <a:lnTo>
                    <a:pt x="1895" y="1920"/>
                  </a:lnTo>
                  <a:lnTo>
                    <a:pt x="1915" y="1959"/>
                  </a:lnTo>
                  <a:lnTo>
                    <a:pt x="1919" y="1969"/>
                  </a:lnTo>
                  <a:lnTo>
                    <a:pt x="1920" y="1981"/>
                  </a:lnTo>
                  <a:close/>
                  <a:moveTo>
                    <a:pt x="1536" y="1441"/>
                  </a:moveTo>
                  <a:lnTo>
                    <a:pt x="1536" y="1453"/>
                  </a:lnTo>
                  <a:lnTo>
                    <a:pt x="1520" y="1465"/>
                  </a:lnTo>
                  <a:lnTo>
                    <a:pt x="1506" y="1478"/>
                  </a:lnTo>
                  <a:lnTo>
                    <a:pt x="1490" y="1490"/>
                  </a:lnTo>
                  <a:lnTo>
                    <a:pt x="1476" y="1503"/>
                  </a:lnTo>
                  <a:lnTo>
                    <a:pt x="1459" y="1514"/>
                  </a:lnTo>
                  <a:lnTo>
                    <a:pt x="1444" y="1526"/>
                  </a:lnTo>
                  <a:lnTo>
                    <a:pt x="1427" y="1537"/>
                  </a:lnTo>
                  <a:lnTo>
                    <a:pt x="1411" y="1549"/>
                  </a:lnTo>
                  <a:lnTo>
                    <a:pt x="1393" y="1558"/>
                  </a:lnTo>
                  <a:lnTo>
                    <a:pt x="1376" y="1569"/>
                  </a:lnTo>
                  <a:lnTo>
                    <a:pt x="1343" y="1589"/>
                  </a:lnTo>
                  <a:lnTo>
                    <a:pt x="1307" y="1609"/>
                  </a:lnTo>
                  <a:lnTo>
                    <a:pt x="1271" y="1628"/>
                  </a:lnTo>
                  <a:lnTo>
                    <a:pt x="1250" y="1635"/>
                  </a:lnTo>
                  <a:lnTo>
                    <a:pt x="1231" y="1643"/>
                  </a:lnTo>
                  <a:lnTo>
                    <a:pt x="1193" y="1659"/>
                  </a:lnTo>
                  <a:lnTo>
                    <a:pt x="1152" y="1673"/>
                  </a:lnTo>
                  <a:lnTo>
                    <a:pt x="1111" y="1688"/>
                  </a:lnTo>
                  <a:lnTo>
                    <a:pt x="1068" y="1699"/>
                  </a:lnTo>
                  <a:lnTo>
                    <a:pt x="1025" y="1710"/>
                  </a:lnTo>
                  <a:lnTo>
                    <a:pt x="980" y="1719"/>
                  </a:lnTo>
                  <a:lnTo>
                    <a:pt x="936" y="1729"/>
                  </a:lnTo>
                  <a:lnTo>
                    <a:pt x="936" y="1717"/>
                  </a:lnTo>
                  <a:lnTo>
                    <a:pt x="954" y="1707"/>
                  </a:lnTo>
                  <a:lnTo>
                    <a:pt x="973" y="1699"/>
                  </a:lnTo>
                  <a:lnTo>
                    <a:pt x="1012" y="1682"/>
                  </a:lnTo>
                  <a:lnTo>
                    <a:pt x="1088" y="1648"/>
                  </a:lnTo>
                  <a:lnTo>
                    <a:pt x="1106" y="1639"/>
                  </a:lnTo>
                  <a:lnTo>
                    <a:pt x="1126" y="1630"/>
                  </a:lnTo>
                  <a:lnTo>
                    <a:pt x="1164" y="1613"/>
                  </a:lnTo>
                  <a:lnTo>
                    <a:pt x="1241" y="1580"/>
                  </a:lnTo>
                  <a:lnTo>
                    <a:pt x="1388" y="1510"/>
                  </a:lnTo>
                  <a:lnTo>
                    <a:pt x="1536" y="1441"/>
                  </a:lnTo>
                  <a:close/>
                  <a:moveTo>
                    <a:pt x="1363" y="1659"/>
                  </a:moveTo>
                  <a:lnTo>
                    <a:pt x="1364" y="1657"/>
                  </a:lnTo>
                  <a:lnTo>
                    <a:pt x="1367" y="1654"/>
                  </a:lnTo>
                  <a:lnTo>
                    <a:pt x="1367" y="1649"/>
                  </a:lnTo>
                  <a:lnTo>
                    <a:pt x="1368" y="1645"/>
                  </a:lnTo>
                  <a:lnTo>
                    <a:pt x="1384" y="1654"/>
                  </a:lnTo>
                  <a:lnTo>
                    <a:pt x="1399" y="1666"/>
                  </a:lnTo>
                  <a:lnTo>
                    <a:pt x="1412" y="1678"/>
                  </a:lnTo>
                  <a:lnTo>
                    <a:pt x="1426" y="1694"/>
                  </a:lnTo>
                  <a:lnTo>
                    <a:pt x="1436" y="1708"/>
                  </a:lnTo>
                  <a:lnTo>
                    <a:pt x="1446" y="1726"/>
                  </a:lnTo>
                  <a:lnTo>
                    <a:pt x="1454" y="1744"/>
                  </a:lnTo>
                  <a:lnTo>
                    <a:pt x="1462" y="1766"/>
                  </a:lnTo>
                  <a:lnTo>
                    <a:pt x="1464" y="1789"/>
                  </a:lnTo>
                  <a:lnTo>
                    <a:pt x="1490" y="1802"/>
                  </a:lnTo>
                  <a:lnTo>
                    <a:pt x="1516" y="1819"/>
                  </a:lnTo>
                  <a:lnTo>
                    <a:pt x="1538" y="1837"/>
                  </a:lnTo>
                  <a:lnTo>
                    <a:pt x="1561" y="1857"/>
                  </a:lnTo>
                  <a:lnTo>
                    <a:pt x="1579" y="1879"/>
                  </a:lnTo>
                  <a:lnTo>
                    <a:pt x="1597" y="1904"/>
                  </a:lnTo>
                  <a:lnTo>
                    <a:pt x="1613" y="1929"/>
                  </a:lnTo>
                  <a:lnTo>
                    <a:pt x="1627" y="1959"/>
                  </a:lnTo>
                  <a:lnTo>
                    <a:pt x="1631" y="1969"/>
                  </a:lnTo>
                  <a:lnTo>
                    <a:pt x="1632" y="1981"/>
                  </a:lnTo>
                  <a:lnTo>
                    <a:pt x="1619" y="1974"/>
                  </a:lnTo>
                  <a:lnTo>
                    <a:pt x="1585" y="1953"/>
                  </a:lnTo>
                  <a:lnTo>
                    <a:pt x="1555" y="1932"/>
                  </a:lnTo>
                  <a:lnTo>
                    <a:pt x="1526" y="1908"/>
                  </a:lnTo>
                  <a:lnTo>
                    <a:pt x="1500" y="1884"/>
                  </a:lnTo>
                  <a:lnTo>
                    <a:pt x="1474" y="1857"/>
                  </a:lnTo>
                  <a:lnTo>
                    <a:pt x="1450" y="1830"/>
                  </a:lnTo>
                  <a:lnTo>
                    <a:pt x="1427" y="1800"/>
                  </a:lnTo>
                  <a:lnTo>
                    <a:pt x="1408" y="1770"/>
                  </a:lnTo>
                  <a:lnTo>
                    <a:pt x="1402" y="1766"/>
                  </a:lnTo>
                  <a:lnTo>
                    <a:pt x="1392" y="1765"/>
                  </a:lnTo>
                  <a:lnTo>
                    <a:pt x="1397" y="1788"/>
                  </a:lnTo>
                  <a:lnTo>
                    <a:pt x="1405" y="1812"/>
                  </a:lnTo>
                  <a:lnTo>
                    <a:pt x="1417" y="1836"/>
                  </a:lnTo>
                  <a:lnTo>
                    <a:pt x="1433" y="1861"/>
                  </a:lnTo>
                  <a:lnTo>
                    <a:pt x="1451" y="1885"/>
                  </a:lnTo>
                  <a:lnTo>
                    <a:pt x="1474" y="1911"/>
                  </a:lnTo>
                  <a:lnTo>
                    <a:pt x="1500" y="1938"/>
                  </a:lnTo>
                  <a:lnTo>
                    <a:pt x="1530" y="1964"/>
                  </a:lnTo>
                  <a:lnTo>
                    <a:pt x="1534" y="1970"/>
                  </a:lnTo>
                  <a:lnTo>
                    <a:pt x="1536" y="1981"/>
                  </a:lnTo>
                  <a:lnTo>
                    <a:pt x="1518" y="1986"/>
                  </a:lnTo>
                  <a:lnTo>
                    <a:pt x="1501" y="1992"/>
                  </a:lnTo>
                  <a:lnTo>
                    <a:pt x="1466" y="2001"/>
                  </a:lnTo>
                  <a:lnTo>
                    <a:pt x="1447" y="2005"/>
                  </a:lnTo>
                  <a:lnTo>
                    <a:pt x="1429" y="2010"/>
                  </a:lnTo>
                  <a:lnTo>
                    <a:pt x="1392" y="2017"/>
                  </a:lnTo>
                  <a:lnTo>
                    <a:pt x="1351" y="2022"/>
                  </a:lnTo>
                  <a:lnTo>
                    <a:pt x="1310" y="2025"/>
                  </a:lnTo>
                  <a:lnTo>
                    <a:pt x="1267" y="2028"/>
                  </a:lnTo>
                  <a:lnTo>
                    <a:pt x="1224" y="2029"/>
                  </a:lnTo>
                  <a:lnTo>
                    <a:pt x="1200" y="2029"/>
                  </a:lnTo>
                  <a:lnTo>
                    <a:pt x="1177" y="2036"/>
                  </a:lnTo>
                  <a:lnTo>
                    <a:pt x="1159" y="2047"/>
                  </a:lnTo>
                  <a:lnTo>
                    <a:pt x="1144" y="2061"/>
                  </a:lnTo>
                  <a:lnTo>
                    <a:pt x="1133" y="2079"/>
                  </a:lnTo>
                  <a:lnTo>
                    <a:pt x="1129" y="2089"/>
                  </a:lnTo>
                  <a:lnTo>
                    <a:pt x="1128" y="2101"/>
                  </a:lnTo>
                  <a:lnTo>
                    <a:pt x="1105" y="2098"/>
                  </a:lnTo>
                  <a:lnTo>
                    <a:pt x="1085" y="2100"/>
                  </a:lnTo>
                  <a:lnTo>
                    <a:pt x="1066" y="2102"/>
                  </a:lnTo>
                  <a:lnTo>
                    <a:pt x="1050" y="2108"/>
                  </a:lnTo>
                  <a:lnTo>
                    <a:pt x="1034" y="2113"/>
                  </a:lnTo>
                  <a:lnTo>
                    <a:pt x="1021" y="2121"/>
                  </a:lnTo>
                  <a:lnTo>
                    <a:pt x="1009" y="2131"/>
                  </a:lnTo>
                  <a:lnTo>
                    <a:pt x="1001" y="2143"/>
                  </a:lnTo>
                  <a:lnTo>
                    <a:pt x="998" y="2143"/>
                  </a:lnTo>
                  <a:lnTo>
                    <a:pt x="997" y="2143"/>
                  </a:lnTo>
                  <a:lnTo>
                    <a:pt x="997" y="2144"/>
                  </a:lnTo>
                  <a:lnTo>
                    <a:pt x="994" y="2146"/>
                  </a:lnTo>
                  <a:lnTo>
                    <a:pt x="989" y="2148"/>
                  </a:lnTo>
                  <a:lnTo>
                    <a:pt x="984" y="2149"/>
                  </a:lnTo>
                  <a:lnTo>
                    <a:pt x="977" y="2172"/>
                  </a:lnTo>
                  <a:lnTo>
                    <a:pt x="972" y="2197"/>
                  </a:lnTo>
                  <a:lnTo>
                    <a:pt x="967" y="2222"/>
                  </a:lnTo>
                  <a:lnTo>
                    <a:pt x="965" y="2250"/>
                  </a:lnTo>
                  <a:lnTo>
                    <a:pt x="961" y="2276"/>
                  </a:lnTo>
                  <a:lnTo>
                    <a:pt x="960" y="2305"/>
                  </a:lnTo>
                  <a:lnTo>
                    <a:pt x="959" y="2334"/>
                  </a:lnTo>
                  <a:lnTo>
                    <a:pt x="960" y="2365"/>
                  </a:lnTo>
                  <a:lnTo>
                    <a:pt x="960" y="2389"/>
                  </a:lnTo>
                  <a:lnTo>
                    <a:pt x="949" y="2390"/>
                  </a:lnTo>
                  <a:lnTo>
                    <a:pt x="942" y="2395"/>
                  </a:lnTo>
                  <a:lnTo>
                    <a:pt x="935" y="2401"/>
                  </a:lnTo>
                  <a:lnTo>
                    <a:pt x="930" y="2411"/>
                  </a:lnTo>
                  <a:lnTo>
                    <a:pt x="925" y="2419"/>
                  </a:lnTo>
                  <a:lnTo>
                    <a:pt x="924" y="2431"/>
                  </a:lnTo>
                  <a:lnTo>
                    <a:pt x="923" y="2444"/>
                  </a:lnTo>
                  <a:lnTo>
                    <a:pt x="924" y="2461"/>
                  </a:lnTo>
                  <a:lnTo>
                    <a:pt x="912" y="2461"/>
                  </a:lnTo>
                  <a:lnTo>
                    <a:pt x="908" y="2480"/>
                  </a:lnTo>
                  <a:lnTo>
                    <a:pt x="907" y="2499"/>
                  </a:lnTo>
                  <a:lnTo>
                    <a:pt x="906" y="2517"/>
                  </a:lnTo>
                  <a:lnTo>
                    <a:pt x="907" y="2535"/>
                  </a:lnTo>
                  <a:lnTo>
                    <a:pt x="911" y="2567"/>
                  </a:lnTo>
                  <a:lnTo>
                    <a:pt x="919" y="2595"/>
                  </a:lnTo>
                  <a:lnTo>
                    <a:pt x="930" y="2619"/>
                  </a:lnTo>
                  <a:lnTo>
                    <a:pt x="946" y="2641"/>
                  </a:lnTo>
                  <a:lnTo>
                    <a:pt x="964" y="2658"/>
                  </a:lnTo>
                  <a:lnTo>
                    <a:pt x="986" y="2672"/>
                  </a:lnTo>
                  <a:lnTo>
                    <a:pt x="996" y="2676"/>
                  </a:lnTo>
                  <a:lnTo>
                    <a:pt x="1008" y="2677"/>
                  </a:lnTo>
                  <a:lnTo>
                    <a:pt x="1010" y="2684"/>
                  </a:lnTo>
                  <a:lnTo>
                    <a:pt x="1010" y="2685"/>
                  </a:lnTo>
                  <a:lnTo>
                    <a:pt x="1012" y="2688"/>
                  </a:lnTo>
                  <a:lnTo>
                    <a:pt x="1014" y="2693"/>
                  </a:lnTo>
                  <a:lnTo>
                    <a:pt x="1016" y="2700"/>
                  </a:lnTo>
                  <a:lnTo>
                    <a:pt x="1016" y="2701"/>
                  </a:lnTo>
                  <a:lnTo>
                    <a:pt x="1018" y="2703"/>
                  </a:lnTo>
                  <a:lnTo>
                    <a:pt x="1020" y="2708"/>
                  </a:lnTo>
                  <a:lnTo>
                    <a:pt x="1020" y="2711"/>
                  </a:lnTo>
                  <a:lnTo>
                    <a:pt x="1020" y="2712"/>
                  </a:lnTo>
                  <a:lnTo>
                    <a:pt x="1021" y="2714"/>
                  </a:lnTo>
                  <a:lnTo>
                    <a:pt x="1024" y="2721"/>
                  </a:lnTo>
                  <a:lnTo>
                    <a:pt x="1024" y="2727"/>
                  </a:lnTo>
                  <a:lnTo>
                    <a:pt x="1025" y="2735"/>
                  </a:lnTo>
                  <a:lnTo>
                    <a:pt x="1024" y="2744"/>
                  </a:lnTo>
                  <a:lnTo>
                    <a:pt x="1020" y="2754"/>
                  </a:lnTo>
                  <a:lnTo>
                    <a:pt x="1014" y="2761"/>
                  </a:lnTo>
                  <a:lnTo>
                    <a:pt x="1006" y="2768"/>
                  </a:lnTo>
                  <a:lnTo>
                    <a:pt x="1002" y="2768"/>
                  </a:lnTo>
                  <a:lnTo>
                    <a:pt x="1000" y="2770"/>
                  </a:lnTo>
                  <a:lnTo>
                    <a:pt x="995" y="2772"/>
                  </a:lnTo>
                  <a:lnTo>
                    <a:pt x="989" y="2772"/>
                  </a:lnTo>
                  <a:lnTo>
                    <a:pt x="984" y="2773"/>
                  </a:lnTo>
                  <a:lnTo>
                    <a:pt x="962" y="2785"/>
                  </a:lnTo>
                  <a:lnTo>
                    <a:pt x="941" y="2795"/>
                  </a:lnTo>
                  <a:lnTo>
                    <a:pt x="919" y="2801"/>
                  </a:lnTo>
                  <a:lnTo>
                    <a:pt x="913" y="2801"/>
                  </a:lnTo>
                  <a:lnTo>
                    <a:pt x="908" y="2802"/>
                  </a:lnTo>
                  <a:lnTo>
                    <a:pt x="899" y="2804"/>
                  </a:lnTo>
                  <a:lnTo>
                    <a:pt x="877" y="2802"/>
                  </a:lnTo>
                  <a:lnTo>
                    <a:pt x="856" y="2797"/>
                  </a:lnTo>
                  <a:lnTo>
                    <a:pt x="834" y="2789"/>
                  </a:lnTo>
                  <a:lnTo>
                    <a:pt x="812" y="2778"/>
                  </a:lnTo>
                  <a:lnTo>
                    <a:pt x="803" y="2774"/>
                  </a:lnTo>
                  <a:lnTo>
                    <a:pt x="792" y="2773"/>
                  </a:lnTo>
                  <a:lnTo>
                    <a:pt x="764" y="2733"/>
                  </a:lnTo>
                  <a:lnTo>
                    <a:pt x="739" y="2694"/>
                  </a:lnTo>
                  <a:lnTo>
                    <a:pt x="727" y="2671"/>
                  </a:lnTo>
                  <a:lnTo>
                    <a:pt x="718" y="2649"/>
                  </a:lnTo>
                  <a:lnTo>
                    <a:pt x="700" y="2604"/>
                  </a:lnTo>
                  <a:lnTo>
                    <a:pt x="696" y="2592"/>
                  </a:lnTo>
                  <a:lnTo>
                    <a:pt x="696" y="2581"/>
                  </a:lnTo>
                  <a:lnTo>
                    <a:pt x="707" y="2550"/>
                  </a:lnTo>
                  <a:lnTo>
                    <a:pt x="719" y="2519"/>
                  </a:lnTo>
                  <a:lnTo>
                    <a:pt x="740" y="2455"/>
                  </a:lnTo>
                  <a:lnTo>
                    <a:pt x="760" y="2388"/>
                  </a:lnTo>
                  <a:lnTo>
                    <a:pt x="779" y="2319"/>
                  </a:lnTo>
                  <a:lnTo>
                    <a:pt x="782" y="2317"/>
                  </a:lnTo>
                  <a:lnTo>
                    <a:pt x="792" y="2317"/>
                  </a:lnTo>
                  <a:lnTo>
                    <a:pt x="786" y="2264"/>
                  </a:lnTo>
                  <a:lnTo>
                    <a:pt x="785" y="2211"/>
                  </a:lnTo>
                  <a:lnTo>
                    <a:pt x="787" y="2158"/>
                  </a:lnTo>
                  <a:lnTo>
                    <a:pt x="794" y="2108"/>
                  </a:lnTo>
                  <a:lnTo>
                    <a:pt x="804" y="2056"/>
                  </a:lnTo>
                  <a:lnTo>
                    <a:pt x="818" y="2006"/>
                  </a:lnTo>
                  <a:lnTo>
                    <a:pt x="836" y="1956"/>
                  </a:lnTo>
                  <a:lnTo>
                    <a:pt x="859" y="1906"/>
                  </a:lnTo>
                  <a:lnTo>
                    <a:pt x="859" y="1903"/>
                  </a:lnTo>
                  <a:lnTo>
                    <a:pt x="860" y="1900"/>
                  </a:lnTo>
                  <a:lnTo>
                    <a:pt x="863" y="1896"/>
                  </a:lnTo>
                  <a:lnTo>
                    <a:pt x="863" y="1890"/>
                  </a:lnTo>
                  <a:lnTo>
                    <a:pt x="864" y="1885"/>
                  </a:lnTo>
                  <a:lnTo>
                    <a:pt x="895" y="1868"/>
                  </a:lnTo>
                  <a:lnTo>
                    <a:pt x="910" y="1858"/>
                  </a:lnTo>
                  <a:lnTo>
                    <a:pt x="917" y="1854"/>
                  </a:lnTo>
                  <a:lnTo>
                    <a:pt x="920" y="1851"/>
                  </a:lnTo>
                  <a:lnTo>
                    <a:pt x="925" y="1850"/>
                  </a:lnTo>
                  <a:lnTo>
                    <a:pt x="928" y="1846"/>
                  </a:lnTo>
                  <a:lnTo>
                    <a:pt x="931" y="1844"/>
                  </a:lnTo>
                  <a:lnTo>
                    <a:pt x="938" y="1839"/>
                  </a:lnTo>
                  <a:lnTo>
                    <a:pt x="953" y="1830"/>
                  </a:lnTo>
                  <a:lnTo>
                    <a:pt x="965" y="1818"/>
                  </a:lnTo>
                  <a:lnTo>
                    <a:pt x="967" y="1814"/>
                  </a:lnTo>
                  <a:lnTo>
                    <a:pt x="971" y="1812"/>
                  </a:lnTo>
                  <a:lnTo>
                    <a:pt x="978" y="1807"/>
                  </a:lnTo>
                  <a:lnTo>
                    <a:pt x="979" y="1802"/>
                  </a:lnTo>
                  <a:lnTo>
                    <a:pt x="982" y="1798"/>
                  </a:lnTo>
                  <a:lnTo>
                    <a:pt x="983" y="1794"/>
                  </a:lnTo>
                  <a:lnTo>
                    <a:pt x="984" y="1789"/>
                  </a:lnTo>
                  <a:lnTo>
                    <a:pt x="1033" y="1774"/>
                  </a:lnTo>
                  <a:lnTo>
                    <a:pt x="1057" y="1767"/>
                  </a:lnTo>
                  <a:lnTo>
                    <a:pt x="1069" y="1764"/>
                  </a:lnTo>
                  <a:lnTo>
                    <a:pt x="1082" y="1761"/>
                  </a:lnTo>
                  <a:lnTo>
                    <a:pt x="1130" y="1746"/>
                  </a:lnTo>
                  <a:lnTo>
                    <a:pt x="1180" y="1731"/>
                  </a:lnTo>
                  <a:lnTo>
                    <a:pt x="1225" y="1713"/>
                  </a:lnTo>
                  <a:lnTo>
                    <a:pt x="1272" y="1696"/>
                  </a:lnTo>
                  <a:lnTo>
                    <a:pt x="1318" y="1677"/>
                  </a:lnTo>
                  <a:lnTo>
                    <a:pt x="1363" y="165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0" name="Freeform 451"/>
            <p:cNvSpPr>
              <a:spLocks/>
            </p:cNvSpPr>
            <p:nvPr/>
          </p:nvSpPr>
          <p:spPr bwMode="auto">
            <a:xfrm>
              <a:off x="5531" y="433"/>
              <a:ext cx="80" cy="83"/>
            </a:xfrm>
            <a:custGeom>
              <a:avLst/>
              <a:gdLst>
                <a:gd name="T0" fmla="*/ 0 w 240"/>
                <a:gd name="T1" fmla="*/ 59 h 251"/>
                <a:gd name="T2" fmla="*/ 0 w 240"/>
                <a:gd name="T3" fmla="*/ 107 h 251"/>
                <a:gd name="T4" fmla="*/ 0 w 240"/>
                <a:gd name="T5" fmla="*/ 131 h 251"/>
                <a:gd name="T6" fmla="*/ 14 w 240"/>
                <a:gd name="T7" fmla="*/ 138 h 251"/>
                <a:gd name="T8" fmla="*/ 30 w 240"/>
                <a:gd name="T9" fmla="*/ 147 h 251"/>
                <a:gd name="T10" fmla="*/ 43 w 240"/>
                <a:gd name="T11" fmla="*/ 157 h 251"/>
                <a:gd name="T12" fmla="*/ 58 w 240"/>
                <a:gd name="T13" fmla="*/ 169 h 251"/>
                <a:gd name="T14" fmla="*/ 70 w 240"/>
                <a:gd name="T15" fmla="*/ 180 h 251"/>
                <a:gd name="T16" fmla="*/ 82 w 240"/>
                <a:gd name="T17" fmla="*/ 193 h 251"/>
                <a:gd name="T18" fmla="*/ 104 w 240"/>
                <a:gd name="T19" fmla="*/ 221 h 251"/>
                <a:gd name="T20" fmla="*/ 106 w 240"/>
                <a:gd name="T21" fmla="*/ 222 h 251"/>
                <a:gd name="T22" fmla="*/ 109 w 240"/>
                <a:gd name="T23" fmla="*/ 224 h 251"/>
                <a:gd name="T24" fmla="*/ 120 w 240"/>
                <a:gd name="T25" fmla="*/ 227 h 251"/>
                <a:gd name="T26" fmla="*/ 118 w 240"/>
                <a:gd name="T27" fmla="*/ 215 h 251"/>
                <a:gd name="T28" fmla="*/ 114 w 240"/>
                <a:gd name="T29" fmla="*/ 206 h 251"/>
                <a:gd name="T30" fmla="*/ 106 w 240"/>
                <a:gd name="T31" fmla="*/ 191 h 251"/>
                <a:gd name="T32" fmla="*/ 101 w 240"/>
                <a:gd name="T33" fmla="*/ 173 h 251"/>
                <a:gd name="T34" fmla="*/ 97 w 240"/>
                <a:gd name="T35" fmla="*/ 152 h 251"/>
                <a:gd name="T36" fmla="*/ 96 w 240"/>
                <a:gd name="T37" fmla="*/ 131 h 251"/>
                <a:gd name="T38" fmla="*/ 131 w 240"/>
                <a:gd name="T39" fmla="*/ 153 h 251"/>
                <a:gd name="T40" fmla="*/ 164 w 240"/>
                <a:gd name="T41" fmla="*/ 181 h 251"/>
                <a:gd name="T42" fmla="*/ 194 w 240"/>
                <a:gd name="T43" fmla="*/ 211 h 251"/>
                <a:gd name="T44" fmla="*/ 209 w 240"/>
                <a:gd name="T45" fmla="*/ 227 h 251"/>
                <a:gd name="T46" fmla="*/ 223 w 240"/>
                <a:gd name="T47" fmla="*/ 245 h 251"/>
                <a:gd name="T48" fmla="*/ 229 w 240"/>
                <a:gd name="T49" fmla="*/ 248 h 251"/>
                <a:gd name="T50" fmla="*/ 240 w 240"/>
                <a:gd name="T51" fmla="*/ 251 h 251"/>
                <a:gd name="T52" fmla="*/ 238 w 240"/>
                <a:gd name="T53" fmla="*/ 239 h 251"/>
                <a:gd name="T54" fmla="*/ 234 w 240"/>
                <a:gd name="T55" fmla="*/ 230 h 251"/>
                <a:gd name="T56" fmla="*/ 210 w 240"/>
                <a:gd name="T57" fmla="*/ 194 h 251"/>
                <a:gd name="T58" fmla="*/ 186 w 240"/>
                <a:gd name="T59" fmla="*/ 161 h 251"/>
                <a:gd name="T60" fmla="*/ 160 w 240"/>
                <a:gd name="T61" fmla="*/ 127 h 251"/>
                <a:gd name="T62" fmla="*/ 132 w 240"/>
                <a:gd name="T63" fmla="*/ 96 h 251"/>
                <a:gd name="T64" fmla="*/ 96 w 240"/>
                <a:gd name="T65" fmla="*/ 59 h 251"/>
                <a:gd name="T66" fmla="*/ 96 w 240"/>
                <a:gd name="T67" fmla="*/ 47 h 251"/>
                <a:gd name="T68" fmla="*/ 116 w 240"/>
                <a:gd name="T69" fmla="*/ 48 h 251"/>
                <a:gd name="T70" fmla="*/ 136 w 240"/>
                <a:gd name="T71" fmla="*/ 54 h 251"/>
                <a:gd name="T72" fmla="*/ 154 w 240"/>
                <a:gd name="T73" fmla="*/ 60 h 251"/>
                <a:gd name="T74" fmla="*/ 170 w 240"/>
                <a:gd name="T75" fmla="*/ 71 h 251"/>
                <a:gd name="T76" fmla="*/ 184 w 240"/>
                <a:gd name="T77" fmla="*/ 81 h 251"/>
                <a:gd name="T78" fmla="*/ 196 w 240"/>
                <a:gd name="T79" fmla="*/ 96 h 251"/>
                <a:gd name="T80" fmla="*/ 206 w 240"/>
                <a:gd name="T81" fmla="*/ 111 h 251"/>
                <a:gd name="T82" fmla="*/ 216 w 240"/>
                <a:gd name="T83" fmla="*/ 131 h 251"/>
                <a:gd name="T84" fmla="*/ 228 w 240"/>
                <a:gd name="T85" fmla="*/ 131 h 251"/>
                <a:gd name="T86" fmla="*/ 221 w 240"/>
                <a:gd name="T87" fmla="*/ 111 h 251"/>
                <a:gd name="T88" fmla="*/ 215 w 240"/>
                <a:gd name="T89" fmla="*/ 95 h 251"/>
                <a:gd name="T90" fmla="*/ 200 w 240"/>
                <a:gd name="T91" fmla="*/ 65 h 251"/>
                <a:gd name="T92" fmla="*/ 192 w 240"/>
                <a:gd name="T93" fmla="*/ 50 h 251"/>
                <a:gd name="T94" fmla="*/ 185 w 240"/>
                <a:gd name="T95" fmla="*/ 39 h 251"/>
                <a:gd name="T96" fmla="*/ 168 w 240"/>
                <a:gd name="T97" fmla="*/ 21 h 251"/>
                <a:gd name="T98" fmla="*/ 149 w 240"/>
                <a:gd name="T99" fmla="*/ 8 h 251"/>
                <a:gd name="T100" fmla="*/ 130 w 240"/>
                <a:gd name="T101" fmla="*/ 1 h 251"/>
                <a:gd name="T102" fmla="*/ 108 w 240"/>
                <a:gd name="T103" fmla="*/ 0 h 251"/>
                <a:gd name="T104" fmla="*/ 86 w 240"/>
                <a:gd name="T105" fmla="*/ 5 h 251"/>
                <a:gd name="T106" fmla="*/ 65 w 240"/>
                <a:gd name="T107" fmla="*/ 11 h 251"/>
                <a:gd name="T108" fmla="*/ 54 w 240"/>
                <a:gd name="T109" fmla="*/ 15 h 251"/>
                <a:gd name="T110" fmla="*/ 44 w 240"/>
                <a:gd name="T111" fmla="*/ 23 h 251"/>
                <a:gd name="T112" fmla="*/ 22 w 240"/>
                <a:gd name="T113" fmla="*/ 38 h 251"/>
                <a:gd name="T114" fmla="*/ 0 w 240"/>
                <a:gd name="T115" fmla="*/ 5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 h="251">
                  <a:moveTo>
                    <a:pt x="0" y="59"/>
                  </a:moveTo>
                  <a:lnTo>
                    <a:pt x="0" y="107"/>
                  </a:lnTo>
                  <a:lnTo>
                    <a:pt x="0" y="131"/>
                  </a:lnTo>
                  <a:lnTo>
                    <a:pt x="14" y="138"/>
                  </a:lnTo>
                  <a:lnTo>
                    <a:pt x="30" y="147"/>
                  </a:lnTo>
                  <a:lnTo>
                    <a:pt x="43" y="157"/>
                  </a:lnTo>
                  <a:lnTo>
                    <a:pt x="58" y="169"/>
                  </a:lnTo>
                  <a:lnTo>
                    <a:pt x="70" y="180"/>
                  </a:lnTo>
                  <a:lnTo>
                    <a:pt x="82" y="193"/>
                  </a:lnTo>
                  <a:lnTo>
                    <a:pt x="104" y="221"/>
                  </a:lnTo>
                  <a:lnTo>
                    <a:pt x="106" y="222"/>
                  </a:lnTo>
                  <a:lnTo>
                    <a:pt x="109" y="224"/>
                  </a:lnTo>
                  <a:lnTo>
                    <a:pt x="120" y="227"/>
                  </a:lnTo>
                  <a:lnTo>
                    <a:pt x="118" y="215"/>
                  </a:lnTo>
                  <a:lnTo>
                    <a:pt x="114" y="206"/>
                  </a:lnTo>
                  <a:lnTo>
                    <a:pt x="106" y="191"/>
                  </a:lnTo>
                  <a:lnTo>
                    <a:pt x="101" y="173"/>
                  </a:lnTo>
                  <a:lnTo>
                    <a:pt x="97" y="152"/>
                  </a:lnTo>
                  <a:lnTo>
                    <a:pt x="96" y="131"/>
                  </a:lnTo>
                  <a:lnTo>
                    <a:pt x="131" y="153"/>
                  </a:lnTo>
                  <a:lnTo>
                    <a:pt x="164" y="181"/>
                  </a:lnTo>
                  <a:lnTo>
                    <a:pt x="194" y="211"/>
                  </a:lnTo>
                  <a:lnTo>
                    <a:pt x="209" y="227"/>
                  </a:lnTo>
                  <a:lnTo>
                    <a:pt x="223" y="245"/>
                  </a:lnTo>
                  <a:lnTo>
                    <a:pt x="229" y="248"/>
                  </a:lnTo>
                  <a:lnTo>
                    <a:pt x="240" y="251"/>
                  </a:lnTo>
                  <a:lnTo>
                    <a:pt x="238" y="239"/>
                  </a:lnTo>
                  <a:lnTo>
                    <a:pt x="234" y="230"/>
                  </a:lnTo>
                  <a:lnTo>
                    <a:pt x="210" y="194"/>
                  </a:lnTo>
                  <a:lnTo>
                    <a:pt x="186" y="161"/>
                  </a:lnTo>
                  <a:lnTo>
                    <a:pt x="160" y="127"/>
                  </a:lnTo>
                  <a:lnTo>
                    <a:pt x="132" y="96"/>
                  </a:lnTo>
                  <a:lnTo>
                    <a:pt x="96" y="59"/>
                  </a:lnTo>
                  <a:lnTo>
                    <a:pt x="96" y="47"/>
                  </a:lnTo>
                  <a:lnTo>
                    <a:pt x="116" y="48"/>
                  </a:lnTo>
                  <a:lnTo>
                    <a:pt x="136" y="54"/>
                  </a:lnTo>
                  <a:lnTo>
                    <a:pt x="154" y="60"/>
                  </a:lnTo>
                  <a:lnTo>
                    <a:pt x="170" y="71"/>
                  </a:lnTo>
                  <a:lnTo>
                    <a:pt x="184" y="81"/>
                  </a:lnTo>
                  <a:lnTo>
                    <a:pt x="196" y="96"/>
                  </a:lnTo>
                  <a:lnTo>
                    <a:pt x="206" y="111"/>
                  </a:lnTo>
                  <a:lnTo>
                    <a:pt x="216" y="131"/>
                  </a:lnTo>
                  <a:lnTo>
                    <a:pt x="228" y="131"/>
                  </a:lnTo>
                  <a:lnTo>
                    <a:pt x="221" y="111"/>
                  </a:lnTo>
                  <a:lnTo>
                    <a:pt x="215" y="95"/>
                  </a:lnTo>
                  <a:lnTo>
                    <a:pt x="200" y="65"/>
                  </a:lnTo>
                  <a:lnTo>
                    <a:pt x="192" y="50"/>
                  </a:lnTo>
                  <a:lnTo>
                    <a:pt x="185" y="39"/>
                  </a:lnTo>
                  <a:lnTo>
                    <a:pt x="168" y="21"/>
                  </a:lnTo>
                  <a:lnTo>
                    <a:pt x="149" y="8"/>
                  </a:lnTo>
                  <a:lnTo>
                    <a:pt x="130" y="1"/>
                  </a:lnTo>
                  <a:lnTo>
                    <a:pt x="108" y="0"/>
                  </a:lnTo>
                  <a:lnTo>
                    <a:pt x="86" y="5"/>
                  </a:lnTo>
                  <a:lnTo>
                    <a:pt x="65" y="11"/>
                  </a:lnTo>
                  <a:lnTo>
                    <a:pt x="54" y="15"/>
                  </a:lnTo>
                  <a:lnTo>
                    <a:pt x="44" y="23"/>
                  </a:lnTo>
                  <a:lnTo>
                    <a:pt x="22" y="38"/>
                  </a:lnTo>
                  <a:lnTo>
                    <a:pt x="0" y="5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1" name="Freeform 452"/>
            <p:cNvSpPr>
              <a:spLocks/>
            </p:cNvSpPr>
            <p:nvPr/>
          </p:nvSpPr>
          <p:spPr bwMode="auto">
            <a:xfrm>
              <a:off x="5483" y="476"/>
              <a:ext cx="168" cy="196"/>
            </a:xfrm>
            <a:custGeom>
              <a:avLst/>
              <a:gdLst>
                <a:gd name="T0" fmla="*/ 121 w 504"/>
                <a:gd name="T1" fmla="*/ 3 h 588"/>
                <a:gd name="T2" fmla="*/ 88 w 504"/>
                <a:gd name="T3" fmla="*/ 39 h 588"/>
                <a:gd name="T4" fmla="*/ 115 w 504"/>
                <a:gd name="T5" fmla="*/ 76 h 588"/>
                <a:gd name="T6" fmla="*/ 139 w 504"/>
                <a:gd name="T7" fmla="*/ 118 h 588"/>
                <a:gd name="T8" fmla="*/ 157 w 504"/>
                <a:gd name="T9" fmla="*/ 166 h 588"/>
                <a:gd name="T10" fmla="*/ 168 w 504"/>
                <a:gd name="T11" fmla="*/ 216 h 588"/>
                <a:gd name="T12" fmla="*/ 214 w 504"/>
                <a:gd name="T13" fmla="*/ 242 h 588"/>
                <a:gd name="T14" fmla="*/ 248 w 504"/>
                <a:gd name="T15" fmla="*/ 283 h 588"/>
                <a:gd name="T16" fmla="*/ 253 w 504"/>
                <a:gd name="T17" fmla="*/ 286 h 588"/>
                <a:gd name="T18" fmla="*/ 265 w 504"/>
                <a:gd name="T19" fmla="*/ 309 h 588"/>
                <a:gd name="T20" fmla="*/ 274 w 504"/>
                <a:gd name="T21" fmla="*/ 348 h 588"/>
                <a:gd name="T22" fmla="*/ 286 w 504"/>
                <a:gd name="T23" fmla="*/ 372 h 588"/>
                <a:gd name="T24" fmla="*/ 311 w 504"/>
                <a:gd name="T25" fmla="*/ 396 h 588"/>
                <a:gd name="T26" fmla="*/ 352 w 504"/>
                <a:gd name="T27" fmla="*/ 426 h 588"/>
                <a:gd name="T28" fmla="*/ 386 w 504"/>
                <a:gd name="T29" fmla="*/ 462 h 588"/>
                <a:gd name="T30" fmla="*/ 415 w 504"/>
                <a:gd name="T31" fmla="*/ 505 h 588"/>
                <a:gd name="T32" fmla="*/ 431 w 504"/>
                <a:gd name="T33" fmla="*/ 540 h 588"/>
                <a:gd name="T34" fmla="*/ 421 w 504"/>
                <a:gd name="T35" fmla="*/ 549 h 588"/>
                <a:gd name="T36" fmla="*/ 205 w 504"/>
                <a:gd name="T37" fmla="*/ 309 h 588"/>
                <a:gd name="T38" fmla="*/ 6 w 504"/>
                <a:gd name="T39" fmla="*/ 100 h 588"/>
                <a:gd name="T40" fmla="*/ 24 w 504"/>
                <a:gd name="T41" fmla="*/ 153 h 588"/>
                <a:gd name="T42" fmla="*/ 49 w 504"/>
                <a:gd name="T43" fmla="*/ 199 h 588"/>
                <a:gd name="T44" fmla="*/ 82 w 504"/>
                <a:gd name="T45" fmla="*/ 240 h 588"/>
                <a:gd name="T46" fmla="*/ 109 w 504"/>
                <a:gd name="T47" fmla="*/ 261 h 588"/>
                <a:gd name="T48" fmla="*/ 121 w 504"/>
                <a:gd name="T49" fmla="*/ 285 h 588"/>
                <a:gd name="T50" fmla="*/ 130 w 504"/>
                <a:gd name="T51" fmla="*/ 324 h 588"/>
                <a:gd name="T52" fmla="*/ 142 w 504"/>
                <a:gd name="T53" fmla="*/ 348 h 588"/>
                <a:gd name="T54" fmla="*/ 169 w 504"/>
                <a:gd name="T55" fmla="*/ 392 h 588"/>
                <a:gd name="T56" fmla="*/ 227 w 504"/>
                <a:gd name="T57" fmla="*/ 452 h 588"/>
                <a:gd name="T58" fmla="*/ 292 w 504"/>
                <a:gd name="T59" fmla="*/ 505 h 588"/>
                <a:gd name="T60" fmla="*/ 362 w 504"/>
                <a:gd name="T61" fmla="*/ 552 h 588"/>
                <a:gd name="T62" fmla="*/ 432 w 504"/>
                <a:gd name="T63" fmla="*/ 588 h 588"/>
                <a:gd name="T64" fmla="*/ 433 w 504"/>
                <a:gd name="T65" fmla="*/ 576 h 588"/>
                <a:gd name="T66" fmla="*/ 450 w 504"/>
                <a:gd name="T67" fmla="*/ 575 h 588"/>
                <a:gd name="T68" fmla="*/ 461 w 504"/>
                <a:gd name="T69" fmla="*/ 575 h 588"/>
                <a:gd name="T70" fmla="*/ 468 w 504"/>
                <a:gd name="T71" fmla="*/ 571 h 588"/>
                <a:gd name="T72" fmla="*/ 481 w 504"/>
                <a:gd name="T73" fmla="*/ 566 h 588"/>
                <a:gd name="T74" fmla="*/ 491 w 504"/>
                <a:gd name="T75" fmla="*/ 554 h 588"/>
                <a:gd name="T76" fmla="*/ 494 w 504"/>
                <a:gd name="T77" fmla="*/ 551 h 588"/>
                <a:gd name="T78" fmla="*/ 503 w 504"/>
                <a:gd name="T79" fmla="*/ 528 h 588"/>
                <a:gd name="T80" fmla="*/ 493 w 504"/>
                <a:gd name="T81" fmla="*/ 501 h 588"/>
                <a:gd name="T82" fmla="*/ 438 w 504"/>
                <a:gd name="T83" fmla="*/ 440 h 588"/>
                <a:gd name="T84" fmla="*/ 346 w 504"/>
                <a:gd name="T85" fmla="*/ 322 h 588"/>
                <a:gd name="T86" fmla="*/ 259 w 504"/>
                <a:gd name="T87" fmla="*/ 199 h 588"/>
                <a:gd name="T88" fmla="*/ 180 w 504"/>
                <a:gd name="T89" fmla="*/ 6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4" h="588">
                  <a:moveTo>
                    <a:pt x="144" y="0"/>
                  </a:moveTo>
                  <a:lnTo>
                    <a:pt x="121" y="3"/>
                  </a:lnTo>
                  <a:lnTo>
                    <a:pt x="72" y="24"/>
                  </a:lnTo>
                  <a:lnTo>
                    <a:pt x="88" y="39"/>
                  </a:lnTo>
                  <a:lnTo>
                    <a:pt x="102" y="57"/>
                  </a:lnTo>
                  <a:lnTo>
                    <a:pt x="115" y="76"/>
                  </a:lnTo>
                  <a:lnTo>
                    <a:pt x="128" y="98"/>
                  </a:lnTo>
                  <a:lnTo>
                    <a:pt x="139" y="118"/>
                  </a:lnTo>
                  <a:lnTo>
                    <a:pt x="149" y="142"/>
                  </a:lnTo>
                  <a:lnTo>
                    <a:pt x="157" y="166"/>
                  </a:lnTo>
                  <a:lnTo>
                    <a:pt x="166" y="193"/>
                  </a:lnTo>
                  <a:lnTo>
                    <a:pt x="168" y="216"/>
                  </a:lnTo>
                  <a:lnTo>
                    <a:pt x="191" y="226"/>
                  </a:lnTo>
                  <a:lnTo>
                    <a:pt x="214" y="242"/>
                  </a:lnTo>
                  <a:lnTo>
                    <a:pt x="232" y="260"/>
                  </a:lnTo>
                  <a:lnTo>
                    <a:pt x="248" y="283"/>
                  </a:lnTo>
                  <a:lnTo>
                    <a:pt x="250" y="284"/>
                  </a:lnTo>
                  <a:lnTo>
                    <a:pt x="253" y="286"/>
                  </a:lnTo>
                  <a:lnTo>
                    <a:pt x="264" y="288"/>
                  </a:lnTo>
                  <a:lnTo>
                    <a:pt x="265" y="309"/>
                  </a:lnTo>
                  <a:lnTo>
                    <a:pt x="269" y="330"/>
                  </a:lnTo>
                  <a:lnTo>
                    <a:pt x="274" y="348"/>
                  </a:lnTo>
                  <a:lnTo>
                    <a:pt x="282" y="363"/>
                  </a:lnTo>
                  <a:lnTo>
                    <a:pt x="286" y="372"/>
                  </a:lnTo>
                  <a:lnTo>
                    <a:pt x="288" y="384"/>
                  </a:lnTo>
                  <a:lnTo>
                    <a:pt x="311" y="396"/>
                  </a:lnTo>
                  <a:lnTo>
                    <a:pt x="332" y="410"/>
                  </a:lnTo>
                  <a:lnTo>
                    <a:pt x="352" y="426"/>
                  </a:lnTo>
                  <a:lnTo>
                    <a:pt x="371" y="444"/>
                  </a:lnTo>
                  <a:lnTo>
                    <a:pt x="386" y="462"/>
                  </a:lnTo>
                  <a:lnTo>
                    <a:pt x="402" y="483"/>
                  </a:lnTo>
                  <a:lnTo>
                    <a:pt x="415" y="505"/>
                  </a:lnTo>
                  <a:lnTo>
                    <a:pt x="427" y="530"/>
                  </a:lnTo>
                  <a:lnTo>
                    <a:pt x="431" y="540"/>
                  </a:lnTo>
                  <a:lnTo>
                    <a:pt x="432" y="552"/>
                  </a:lnTo>
                  <a:lnTo>
                    <a:pt x="421" y="549"/>
                  </a:lnTo>
                  <a:lnTo>
                    <a:pt x="415" y="546"/>
                  </a:lnTo>
                  <a:lnTo>
                    <a:pt x="205" y="309"/>
                  </a:lnTo>
                  <a:lnTo>
                    <a:pt x="0" y="72"/>
                  </a:lnTo>
                  <a:lnTo>
                    <a:pt x="6" y="100"/>
                  </a:lnTo>
                  <a:lnTo>
                    <a:pt x="14" y="128"/>
                  </a:lnTo>
                  <a:lnTo>
                    <a:pt x="24" y="153"/>
                  </a:lnTo>
                  <a:lnTo>
                    <a:pt x="37" y="177"/>
                  </a:lnTo>
                  <a:lnTo>
                    <a:pt x="49" y="199"/>
                  </a:lnTo>
                  <a:lnTo>
                    <a:pt x="65" y="220"/>
                  </a:lnTo>
                  <a:lnTo>
                    <a:pt x="82" y="240"/>
                  </a:lnTo>
                  <a:lnTo>
                    <a:pt x="101" y="258"/>
                  </a:lnTo>
                  <a:lnTo>
                    <a:pt x="109" y="261"/>
                  </a:lnTo>
                  <a:lnTo>
                    <a:pt x="120" y="264"/>
                  </a:lnTo>
                  <a:lnTo>
                    <a:pt x="121" y="285"/>
                  </a:lnTo>
                  <a:lnTo>
                    <a:pt x="125" y="306"/>
                  </a:lnTo>
                  <a:lnTo>
                    <a:pt x="130" y="324"/>
                  </a:lnTo>
                  <a:lnTo>
                    <a:pt x="138" y="339"/>
                  </a:lnTo>
                  <a:lnTo>
                    <a:pt x="142" y="348"/>
                  </a:lnTo>
                  <a:lnTo>
                    <a:pt x="144" y="360"/>
                  </a:lnTo>
                  <a:lnTo>
                    <a:pt x="169" y="392"/>
                  </a:lnTo>
                  <a:lnTo>
                    <a:pt x="198" y="423"/>
                  </a:lnTo>
                  <a:lnTo>
                    <a:pt x="227" y="452"/>
                  </a:lnTo>
                  <a:lnTo>
                    <a:pt x="259" y="480"/>
                  </a:lnTo>
                  <a:lnTo>
                    <a:pt x="292" y="505"/>
                  </a:lnTo>
                  <a:lnTo>
                    <a:pt x="326" y="529"/>
                  </a:lnTo>
                  <a:lnTo>
                    <a:pt x="362" y="552"/>
                  </a:lnTo>
                  <a:lnTo>
                    <a:pt x="401" y="573"/>
                  </a:lnTo>
                  <a:lnTo>
                    <a:pt x="432" y="588"/>
                  </a:lnTo>
                  <a:lnTo>
                    <a:pt x="432" y="576"/>
                  </a:lnTo>
                  <a:lnTo>
                    <a:pt x="433" y="576"/>
                  </a:lnTo>
                  <a:lnTo>
                    <a:pt x="448" y="576"/>
                  </a:lnTo>
                  <a:lnTo>
                    <a:pt x="450" y="575"/>
                  </a:lnTo>
                  <a:lnTo>
                    <a:pt x="454" y="575"/>
                  </a:lnTo>
                  <a:lnTo>
                    <a:pt x="461" y="575"/>
                  </a:lnTo>
                  <a:lnTo>
                    <a:pt x="466" y="572"/>
                  </a:lnTo>
                  <a:lnTo>
                    <a:pt x="468" y="571"/>
                  </a:lnTo>
                  <a:lnTo>
                    <a:pt x="472" y="571"/>
                  </a:lnTo>
                  <a:lnTo>
                    <a:pt x="481" y="566"/>
                  </a:lnTo>
                  <a:lnTo>
                    <a:pt x="488" y="559"/>
                  </a:lnTo>
                  <a:lnTo>
                    <a:pt x="491" y="554"/>
                  </a:lnTo>
                  <a:lnTo>
                    <a:pt x="492" y="552"/>
                  </a:lnTo>
                  <a:lnTo>
                    <a:pt x="494" y="551"/>
                  </a:lnTo>
                  <a:lnTo>
                    <a:pt x="499" y="540"/>
                  </a:lnTo>
                  <a:lnTo>
                    <a:pt x="503" y="528"/>
                  </a:lnTo>
                  <a:lnTo>
                    <a:pt x="504" y="504"/>
                  </a:lnTo>
                  <a:lnTo>
                    <a:pt x="493" y="501"/>
                  </a:lnTo>
                  <a:lnTo>
                    <a:pt x="487" y="498"/>
                  </a:lnTo>
                  <a:lnTo>
                    <a:pt x="438" y="440"/>
                  </a:lnTo>
                  <a:lnTo>
                    <a:pt x="391" y="383"/>
                  </a:lnTo>
                  <a:lnTo>
                    <a:pt x="346" y="322"/>
                  </a:lnTo>
                  <a:lnTo>
                    <a:pt x="302" y="262"/>
                  </a:lnTo>
                  <a:lnTo>
                    <a:pt x="259" y="199"/>
                  </a:lnTo>
                  <a:lnTo>
                    <a:pt x="220" y="134"/>
                  </a:lnTo>
                  <a:lnTo>
                    <a:pt x="180" y="67"/>
                  </a:lnTo>
                  <a:lnTo>
                    <a:pt x="14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2" name="Freeform 453"/>
            <p:cNvSpPr>
              <a:spLocks/>
            </p:cNvSpPr>
            <p:nvPr/>
          </p:nvSpPr>
          <p:spPr bwMode="auto">
            <a:xfrm>
              <a:off x="5563" y="476"/>
              <a:ext cx="120" cy="140"/>
            </a:xfrm>
            <a:custGeom>
              <a:avLst/>
              <a:gdLst>
                <a:gd name="T0" fmla="*/ 144 w 360"/>
                <a:gd name="T1" fmla="*/ 120 h 420"/>
                <a:gd name="T2" fmla="*/ 133 w 360"/>
                <a:gd name="T3" fmla="*/ 117 h 420"/>
                <a:gd name="T4" fmla="*/ 127 w 360"/>
                <a:gd name="T5" fmla="*/ 114 h 420"/>
                <a:gd name="T6" fmla="*/ 113 w 360"/>
                <a:gd name="T7" fmla="*/ 96 h 420"/>
                <a:gd name="T8" fmla="*/ 98 w 360"/>
                <a:gd name="T9" fmla="*/ 80 h 420"/>
                <a:gd name="T10" fmla="*/ 68 w 360"/>
                <a:gd name="T11" fmla="*/ 50 h 420"/>
                <a:gd name="T12" fmla="*/ 35 w 360"/>
                <a:gd name="T13" fmla="*/ 22 h 420"/>
                <a:gd name="T14" fmla="*/ 0 w 360"/>
                <a:gd name="T15" fmla="*/ 0 h 420"/>
                <a:gd name="T16" fmla="*/ 1 w 360"/>
                <a:gd name="T17" fmla="*/ 21 h 420"/>
                <a:gd name="T18" fmla="*/ 5 w 360"/>
                <a:gd name="T19" fmla="*/ 42 h 420"/>
                <a:gd name="T20" fmla="*/ 10 w 360"/>
                <a:gd name="T21" fmla="*/ 60 h 420"/>
                <a:gd name="T22" fmla="*/ 18 w 360"/>
                <a:gd name="T23" fmla="*/ 75 h 420"/>
                <a:gd name="T24" fmla="*/ 22 w 360"/>
                <a:gd name="T25" fmla="*/ 84 h 420"/>
                <a:gd name="T26" fmla="*/ 24 w 360"/>
                <a:gd name="T27" fmla="*/ 96 h 420"/>
                <a:gd name="T28" fmla="*/ 36 w 360"/>
                <a:gd name="T29" fmla="*/ 112 h 420"/>
                <a:gd name="T30" fmla="*/ 38 w 360"/>
                <a:gd name="T31" fmla="*/ 116 h 420"/>
                <a:gd name="T32" fmla="*/ 42 w 360"/>
                <a:gd name="T33" fmla="*/ 121 h 420"/>
                <a:gd name="T34" fmla="*/ 49 w 360"/>
                <a:gd name="T35" fmla="*/ 130 h 420"/>
                <a:gd name="T36" fmla="*/ 76 w 360"/>
                <a:gd name="T37" fmla="*/ 165 h 420"/>
                <a:gd name="T38" fmla="*/ 100 w 360"/>
                <a:gd name="T39" fmla="*/ 198 h 420"/>
                <a:gd name="T40" fmla="*/ 112 w 360"/>
                <a:gd name="T41" fmla="*/ 212 h 420"/>
                <a:gd name="T42" fmla="*/ 118 w 360"/>
                <a:gd name="T43" fmla="*/ 219 h 420"/>
                <a:gd name="T44" fmla="*/ 125 w 360"/>
                <a:gd name="T45" fmla="*/ 228 h 420"/>
                <a:gd name="T46" fmla="*/ 130 w 360"/>
                <a:gd name="T47" fmla="*/ 234 h 420"/>
                <a:gd name="T48" fmla="*/ 136 w 360"/>
                <a:gd name="T49" fmla="*/ 241 h 420"/>
                <a:gd name="T50" fmla="*/ 148 w 360"/>
                <a:gd name="T51" fmla="*/ 255 h 420"/>
                <a:gd name="T52" fmla="*/ 158 w 360"/>
                <a:gd name="T53" fmla="*/ 267 h 420"/>
                <a:gd name="T54" fmla="*/ 170 w 360"/>
                <a:gd name="T55" fmla="*/ 280 h 420"/>
                <a:gd name="T56" fmla="*/ 192 w 360"/>
                <a:gd name="T57" fmla="*/ 303 h 420"/>
                <a:gd name="T58" fmla="*/ 197 w 360"/>
                <a:gd name="T59" fmla="*/ 308 h 420"/>
                <a:gd name="T60" fmla="*/ 199 w 360"/>
                <a:gd name="T61" fmla="*/ 310 h 420"/>
                <a:gd name="T62" fmla="*/ 203 w 360"/>
                <a:gd name="T63" fmla="*/ 314 h 420"/>
                <a:gd name="T64" fmla="*/ 215 w 360"/>
                <a:gd name="T65" fmla="*/ 326 h 420"/>
                <a:gd name="T66" fmla="*/ 234 w 360"/>
                <a:gd name="T67" fmla="*/ 344 h 420"/>
                <a:gd name="T68" fmla="*/ 244 w 360"/>
                <a:gd name="T69" fmla="*/ 353 h 420"/>
                <a:gd name="T70" fmla="*/ 254 w 360"/>
                <a:gd name="T71" fmla="*/ 362 h 420"/>
                <a:gd name="T72" fmla="*/ 274 w 360"/>
                <a:gd name="T73" fmla="*/ 377 h 420"/>
                <a:gd name="T74" fmla="*/ 293 w 360"/>
                <a:gd name="T75" fmla="*/ 390 h 420"/>
                <a:gd name="T76" fmla="*/ 310 w 360"/>
                <a:gd name="T77" fmla="*/ 401 h 420"/>
                <a:gd name="T78" fmla="*/ 311 w 360"/>
                <a:gd name="T79" fmla="*/ 401 h 420"/>
                <a:gd name="T80" fmla="*/ 313 w 360"/>
                <a:gd name="T81" fmla="*/ 402 h 420"/>
                <a:gd name="T82" fmla="*/ 318 w 360"/>
                <a:gd name="T83" fmla="*/ 404 h 420"/>
                <a:gd name="T84" fmla="*/ 328 w 360"/>
                <a:gd name="T85" fmla="*/ 409 h 420"/>
                <a:gd name="T86" fmla="*/ 335 w 360"/>
                <a:gd name="T87" fmla="*/ 411 h 420"/>
                <a:gd name="T88" fmla="*/ 336 w 360"/>
                <a:gd name="T89" fmla="*/ 411 h 420"/>
                <a:gd name="T90" fmla="*/ 338 w 360"/>
                <a:gd name="T91" fmla="*/ 413 h 420"/>
                <a:gd name="T92" fmla="*/ 343 w 360"/>
                <a:gd name="T93" fmla="*/ 415 h 420"/>
                <a:gd name="T94" fmla="*/ 360 w 360"/>
                <a:gd name="T95" fmla="*/ 420 h 420"/>
                <a:gd name="T96" fmla="*/ 360 w 360"/>
                <a:gd name="T97" fmla="*/ 408 h 420"/>
                <a:gd name="T98" fmla="*/ 349 w 360"/>
                <a:gd name="T99" fmla="*/ 405 h 420"/>
                <a:gd name="T100" fmla="*/ 343 w 360"/>
                <a:gd name="T101" fmla="*/ 402 h 420"/>
                <a:gd name="T102" fmla="*/ 314 w 360"/>
                <a:gd name="T103" fmla="*/ 368 h 420"/>
                <a:gd name="T104" fmla="*/ 288 w 360"/>
                <a:gd name="T105" fmla="*/ 334 h 420"/>
                <a:gd name="T106" fmla="*/ 236 w 360"/>
                <a:gd name="T107" fmla="*/ 266 h 420"/>
                <a:gd name="T108" fmla="*/ 211 w 360"/>
                <a:gd name="T109" fmla="*/ 230 h 420"/>
                <a:gd name="T110" fmla="*/ 188 w 360"/>
                <a:gd name="T111" fmla="*/ 194 h 420"/>
                <a:gd name="T112" fmla="*/ 144 w 360"/>
                <a:gd name="T113" fmla="*/ 1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0" h="420">
                  <a:moveTo>
                    <a:pt x="144" y="120"/>
                  </a:moveTo>
                  <a:lnTo>
                    <a:pt x="133" y="117"/>
                  </a:lnTo>
                  <a:lnTo>
                    <a:pt x="127" y="114"/>
                  </a:lnTo>
                  <a:lnTo>
                    <a:pt x="113" y="96"/>
                  </a:lnTo>
                  <a:lnTo>
                    <a:pt x="98" y="80"/>
                  </a:lnTo>
                  <a:lnTo>
                    <a:pt x="68" y="50"/>
                  </a:lnTo>
                  <a:lnTo>
                    <a:pt x="35" y="22"/>
                  </a:lnTo>
                  <a:lnTo>
                    <a:pt x="0" y="0"/>
                  </a:lnTo>
                  <a:lnTo>
                    <a:pt x="1" y="21"/>
                  </a:lnTo>
                  <a:lnTo>
                    <a:pt x="5" y="42"/>
                  </a:lnTo>
                  <a:lnTo>
                    <a:pt x="10" y="60"/>
                  </a:lnTo>
                  <a:lnTo>
                    <a:pt x="18" y="75"/>
                  </a:lnTo>
                  <a:lnTo>
                    <a:pt x="22" y="84"/>
                  </a:lnTo>
                  <a:lnTo>
                    <a:pt x="24" y="96"/>
                  </a:lnTo>
                  <a:lnTo>
                    <a:pt x="36" y="112"/>
                  </a:lnTo>
                  <a:lnTo>
                    <a:pt x="38" y="116"/>
                  </a:lnTo>
                  <a:lnTo>
                    <a:pt x="42" y="121"/>
                  </a:lnTo>
                  <a:lnTo>
                    <a:pt x="49" y="130"/>
                  </a:lnTo>
                  <a:lnTo>
                    <a:pt x="76" y="165"/>
                  </a:lnTo>
                  <a:lnTo>
                    <a:pt x="100" y="198"/>
                  </a:lnTo>
                  <a:lnTo>
                    <a:pt x="112" y="212"/>
                  </a:lnTo>
                  <a:lnTo>
                    <a:pt x="118" y="219"/>
                  </a:lnTo>
                  <a:lnTo>
                    <a:pt x="125" y="228"/>
                  </a:lnTo>
                  <a:lnTo>
                    <a:pt x="130" y="234"/>
                  </a:lnTo>
                  <a:lnTo>
                    <a:pt x="136" y="241"/>
                  </a:lnTo>
                  <a:lnTo>
                    <a:pt x="148" y="255"/>
                  </a:lnTo>
                  <a:lnTo>
                    <a:pt x="158" y="267"/>
                  </a:lnTo>
                  <a:lnTo>
                    <a:pt x="170" y="280"/>
                  </a:lnTo>
                  <a:lnTo>
                    <a:pt x="192" y="303"/>
                  </a:lnTo>
                  <a:lnTo>
                    <a:pt x="197" y="308"/>
                  </a:lnTo>
                  <a:lnTo>
                    <a:pt x="199" y="310"/>
                  </a:lnTo>
                  <a:lnTo>
                    <a:pt x="203" y="314"/>
                  </a:lnTo>
                  <a:lnTo>
                    <a:pt x="215" y="326"/>
                  </a:lnTo>
                  <a:lnTo>
                    <a:pt x="234" y="344"/>
                  </a:lnTo>
                  <a:lnTo>
                    <a:pt x="244" y="353"/>
                  </a:lnTo>
                  <a:lnTo>
                    <a:pt x="254" y="362"/>
                  </a:lnTo>
                  <a:lnTo>
                    <a:pt x="274" y="377"/>
                  </a:lnTo>
                  <a:lnTo>
                    <a:pt x="293" y="390"/>
                  </a:lnTo>
                  <a:lnTo>
                    <a:pt x="310" y="401"/>
                  </a:lnTo>
                  <a:lnTo>
                    <a:pt x="311" y="401"/>
                  </a:lnTo>
                  <a:lnTo>
                    <a:pt x="313" y="402"/>
                  </a:lnTo>
                  <a:lnTo>
                    <a:pt x="318" y="404"/>
                  </a:lnTo>
                  <a:lnTo>
                    <a:pt x="328" y="409"/>
                  </a:lnTo>
                  <a:lnTo>
                    <a:pt x="335" y="411"/>
                  </a:lnTo>
                  <a:lnTo>
                    <a:pt x="336" y="411"/>
                  </a:lnTo>
                  <a:lnTo>
                    <a:pt x="338" y="413"/>
                  </a:lnTo>
                  <a:lnTo>
                    <a:pt x="343" y="415"/>
                  </a:lnTo>
                  <a:lnTo>
                    <a:pt x="360" y="420"/>
                  </a:lnTo>
                  <a:lnTo>
                    <a:pt x="360" y="408"/>
                  </a:lnTo>
                  <a:lnTo>
                    <a:pt x="349" y="405"/>
                  </a:lnTo>
                  <a:lnTo>
                    <a:pt x="343" y="402"/>
                  </a:lnTo>
                  <a:lnTo>
                    <a:pt x="314" y="368"/>
                  </a:lnTo>
                  <a:lnTo>
                    <a:pt x="288" y="334"/>
                  </a:lnTo>
                  <a:lnTo>
                    <a:pt x="236" y="266"/>
                  </a:lnTo>
                  <a:lnTo>
                    <a:pt x="211" y="230"/>
                  </a:lnTo>
                  <a:lnTo>
                    <a:pt x="188" y="194"/>
                  </a:lnTo>
                  <a:lnTo>
                    <a:pt x="144" y="12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3" name="Freeform 454"/>
            <p:cNvSpPr>
              <a:spLocks/>
            </p:cNvSpPr>
            <p:nvPr/>
          </p:nvSpPr>
          <p:spPr bwMode="auto">
            <a:xfrm>
              <a:off x="5531" y="476"/>
              <a:ext cx="128" cy="168"/>
            </a:xfrm>
            <a:custGeom>
              <a:avLst/>
              <a:gdLst>
                <a:gd name="T0" fmla="*/ 120 w 384"/>
                <a:gd name="T1" fmla="*/ 96 h 504"/>
                <a:gd name="T2" fmla="*/ 109 w 384"/>
                <a:gd name="T3" fmla="*/ 93 h 504"/>
                <a:gd name="T4" fmla="*/ 106 w 384"/>
                <a:gd name="T5" fmla="*/ 91 h 504"/>
                <a:gd name="T6" fmla="*/ 104 w 384"/>
                <a:gd name="T7" fmla="*/ 90 h 504"/>
                <a:gd name="T8" fmla="*/ 82 w 384"/>
                <a:gd name="T9" fmla="*/ 62 h 504"/>
                <a:gd name="T10" fmla="*/ 70 w 384"/>
                <a:gd name="T11" fmla="*/ 49 h 504"/>
                <a:gd name="T12" fmla="*/ 58 w 384"/>
                <a:gd name="T13" fmla="*/ 38 h 504"/>
                <a:gd name="T14" fmla="*/ 43 w 384"/>
                <a:gd name="T15" fmla="*/ 26 h 504"/>
                <a:gd name="T16" fmla="*/ 30 w 384"/>
                <a:gd name="T17" fmla="*/ 16 h 504"/>
                <a:gd name="T18" fmla="*/ 14 w 384"/>
                <a:gd name="T19" fmla="*/ 7 h 504"/>
                <a:gd name="T20" fmla="*/ 0 w 384"/>
                <a:gd name="T21" fmla="*/ 0 h 504"/>
                <a:gd name="T22" fmla="*/ 36 w 384"/>
                <a:gd name="T23" fmla="*/ 67 h 504"/>
                <a:gd name="T24" fmla="*/ 76 w 384"/>
                <a:gd name="T25" fmla="*/ 134 h 504"/>
                <a:gd name="T26" fmla="*/ 115 w 384"/>
                <a:gd name="T27" fmla="*/ 199 h 504"/>
                <a:gd name="T28" fmla="*/ 158 w 384"/>
                <a:gd name="T29" fmla="*/ 262 h 504"/>
                <a:gd name="T30" fmla="*/ 202 w 384"/>
                <a:gd name="T31" fmla="*/ 322 h 504"/>
                <a:gd name="T32" fmla="*/ 247 w 384"/>
                <a:gd name="T33" fmla="*/ 383 h 504"/>
                <a:gd name="T34" fmla="*/ 294 w 384"/>
                <a:gd name="T35" fmla="*/ 440 h 504"/>
                <a:gd name="T36" fmla="*/ 343 w 384"/>
                <a:gd name="T37" fmla="*/ 498 h 504"/>
                <a:gd name="T38" fmla="*/ 349 w 384"/>
                <a:gd name="T39" fmla="*/ 501 h 504"/>
                <a:gd name="T40" fmla="*/ 360 w 384"/>
                <a:gd name="T41" fmla="*/ 504 h 504"/>
                <a:gd name="T42" fmla="*/ 384 w 384"/>
                <a:gd name="T43" fmla="*/ 504 h 504"/>
                <a:gd name="T44" fmla="*/ 382 w 384"/>
                <a:gd name="T45" fmla="*/ 493 h 504"/>
                <a:gd name="T46" fmla="*/ 378 w 384"/>
                <a:gd name="T47" fmla="*/ 485 h 504"/>
                <a:gd name="T48" fmla="*/ 340 w 384"/>
                <a:gd name="T49" fmla="*/ 440 h 504"/>
                <a:gd name="T50" fmla="*/ 305 w 384"/>
                <a:gd name="T51" fmla="*/ 395 h 504"/>
                <a:gd name="T52" fmla="*/ 270 w 384"/>
                <a:gd name="T53" fmla="*/ 348 h 504"/>
                <a:gd name="T54" fmla="*/ 238 w 384"/>
                <a:gd name="T55" fmla="*/ 301 h 504"/>
                <a:gd name="T56" fmla="*/ 205 w 384"/>
                <a:gd name="T57" fmla="*/ 250 h 504"/>
                <a:gd name="T58" fmla="*/ 175 w 384"/>
                <a:gd name="T59" fmla="*/ 200 h 504"/>
                <a:gd name="T60" fmla="*/ 146 w 384"/>
                <a:gd name="T61" fmla="*/ 148 h 504"/>
                <a:gd name="T62" fmla="*/ 120 w 384"/>
                <a:gd name="T63" fmla="*/ 96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4" h="504">
                  <a:moveTo>
                    <a:pt x="120" y="96"/>
                  </a:moveTo>
                  <a:lnTo>
                    <a:pt x="109" y="93"/>
                  </a:lnTo>
                  <a:lnTo>
                    <a:pt x="106" y="91"/>
                  </a:lnTo>
                  <a:lnTo>
                    <a:pt x="104" y="90"/>
                  </a:lnTo>
                  <a:lnTo>
                    <a:pt x="82" y="62"/>
                  </a:lnTo>
                  <a:lnTo>
                    <a:pt x="70" y="49"/>
                  </a:lnTo>
                  <a:lnTo>
                    <a:pt x="58" y="38"/>
                  </a:lnTo>
                  <a:lnTo>
                    <a:pt x="43" y="26"/>
                  </a:lnTo>
                  <a:lnTo>
                    <a:pt x="30" y="16"/>
                  </a:lnTo>
                  <a:lnTo>
                    <a:pt x="14" y="7"/>
                  </a:lnTo>
                  <a:lnTo>
                    <a:pt x="0" y="0"/>
                  </a:lnTo>
                  <a:lnTo>
                    <a:pt x="36" y="67"/>
                  </a:lnTo>
                  <a:lnTo>
                    <a:pt x="76" y="134"/>
                  </a:lnTo>
                  <a:lnTo>
                    <a:pt x="115" y="199"/>
                  </a:lnTo>
                  <a:lnTo>
                    <a:pt x="158" y="262"/>
                  </a:lnTo>
                  <a:lnTo>
                    <a:pt x="202" y="322"/>
                  </a:lnTo>
                  <a:lnTo>
                    <a:pt x="247" y="383"/>
                  </a:lnTo>
                  <a:lnTo>
                    <a:pt x="294" y="440"/>
                  </a:lnTo>
                  <a:lnTo>
                    <a:pt x="343" y="498"/>
                  </a:lnTo>
                  <a:lnTo>
                    <a:pt x="349" y="501"/>
                  </a:lnTo>
                  <a:lnTo>
                    <a:pt x="360" y="504"/>
                  </a:lnTo>
                  <a:lnTo>
                    <a:pt x="384" y="504"/>
                  </a:lnTo>
                  <a:lnTo>
                    <a:pt x="382" y="493"/>
                  </a:lnTo>
                  <a:lnTo>
                    <a:pt x="378" y="485"/>
                  </a:lnTo>
                  <a:lnTo>
                    <a:pt x="340" y="440"/>
                  </a:lnTo>
                  <a:lnTo>
                    <a:pt x="305" y="395"/>
                  </a:lnTo>
                  <a:lnTo>
                    <a:pt x="270" y="348"/>
                  </a:lnTo>
                  <a:lnTo>
                    <a:pt x="238" y="301"/>
                  </a:lnTo>
                  <a:lnTo>
                    <a:pt x="205" y="250"/>
                  </a:lnTo>
                  <a:lnTo>
                    <a:pt x="175" y="200"/>
                  </a:lnTo>
                  <a:lnTo>
                    <a:pt x="146" y="148"/>
                  </a:lnTo>
                  <a:lnTo>
                    <a:pt x="120" y="9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4" name="Freeform 455"/>
            <p:cNvSpPr>
              <a:spLocks/>
            </p:cNvSpPr>
            <p:nvPr/>
          </p:nvSpPr>
          <p:spPr bwMode="auto">
            <a:xfrm>
              <a:off x="5683" y="612"/>
              <a:ext cx="6" cy="4"/>
            </a:xfrm>
            <a:custGeom>
              <a:avLst/>
              <a:gdLst>
                <a:gd name="T0" fmla="*/ 0 w 17"/>
                <a:gd name="T1" fmla="*/ 0 h 12"/>
                <a:gd name="T2" fmla="*/ 0 w 17"/>
                <a:gd name="T3" fmla="*/ 12 h 12"/>
                <a:gd name="T4" fmla="*/ 17 w 17"/>
                <a:gd name="T5" fmla="*/ 6 h 12"/>
                <a:gd name="T6" fmla="*/ 13 w 17"/>
                <a:gd name="T7" fmla="*/ 2 h 12"/>
                <a:gd name="T8" fmla="*/ 10 w 17"/>
                <a:gd name="T9" fmla="*/ 1 h 12"/>
                <a:gd name="T10" fmla="*/ 0 w 17"/>
                <a:gd name="T11" fmla="*/ 0 h 12"/>
              </a:gdLst>
              <a:ahLst/>
              <a:cxnLst>
                <a:cxn ang="0">
                  <a:pos x="T0" y="T1"/>
                </a:cxn>
                <a:cxn ang="0">
                  <a:pos x="T2" y="T3"/>
                </a:cxn>
                <a:cxn ang="0">
                  <a:pos x="T4" y="T5"/>
                </a:cxn>
                <a:cxn ang="0">
                  <a:pos x="T6" y="T7"/>
                </a:cxn>
                <a:cxn ang="0">
                  <a:pos x="T8" y="T9"/>
                </a:cxn>
                <a:cxn ang="0">
                  <a:pos x="T10" y="T11"/>
                </a:cxn>
              </a:cxnLst>
              <a:rect l="0" t="0" r="r" b="b"/>
              <a:pathLst>
                <a:path w="17" h="12">
                  <a:moveTo>
                    <a:pt x="0" y="0"/>
                  </a:moveTo>
                  <a:lnTo>
                    <a:pt x="0" y="12"/>
                  </a:lnTo>
                  <a:lnTo>
                    <a:pt x="17" y="6"/>
                  </a:lnTo>
                  <a:lnTo>
                    <a:pt x="13" y="2"/>
                  </a:lnTo>
                  <a:lnTo>
                    <a:pt x="10" y="1"/>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5" name="Freeform 456"/>
            <p:cNvSpPr>
              <a:spLocks/>
            </p:cNvSpPr>
            <p:nvPr/>
          </p:nvSpPr>
          <p:spPr bwMode="auto">
            <a:xfrm>
              <a:off x="5611" y="516"/>
              <a:ext cx="72" cy="96"/>
            </a:xfrm>
            <a:custGeom>
              <a:avLst/>
              <a:gdLst>
                <a:gd name="T0" fmla="*/ 199 w 216"/>
                <a:gd name="T1" fmla="*/ 282 h 288"/>
                <a:gd name="T2" fmla="*/ 205 w 216"/>
                <a:gd name="T3" fmla="*/ 285 h 288"/>
                <a:gd name="T4" fmla="*/ 216 w 216"/>
                <a:gd name="T5" fmla="*/ 288 h 288"/>
                <a:gd name="T6" fmla="*/ 215 w 216"/>
                <a:gd name="T7" fmla="*/ 276 h 288"/>
                <a:gd name="T8" fmla="*/ 211 w 216"/>
                <a:gd name="T9" fmla="*/ 266 h 288"/>
                <a:gd name="T10" fmla="*/ 191 w 216"/>
                <a:gd name="T11" fmla="*/ 225 h 288"/>
                <a:gd name="T12" fmla="*/ 169 w 216"/>
                <a:gd name="T13" fmla="*/ 188 h 288"/>
                <a:gd name="T14" fmla="*/ 146 w 216"/>
                <a:gd name="T15" fmla="*/ 151 h 288"/>
                <a:gd name="T16" fmla="*/ 121 w 216"/>
                <a:gd name="T17" fmla="*/ 117 h 288"/>
                <a:gd name="T18" fmla="*/ 94 w 216"/>
                <a:gd name="T19" fmla="*/ 84 h 288"/>
                <a:gd name="T20" fmla="*/ 64 w 216"/>
                <a:gd name="T21" fmla="*/ 54 h 288"/>
                <a:gd name="T22" fmla="*/ 32 w 216"/>
                <a:gd name="T23" fmla="*/ 25 h 288"/>
                <a:gd name="T24" fmla="*/ 0 w 216"/>
                <a:gd name="T25" fmla="*/ 0 h 288"/>
                <a:gd name="T26" fmla="*/ 44 w 216"/>
                <a:gd name="T27" fmla="*/ 74 h 288"/>
                <a:gd name="T28" fmla="*/ 67 w 216"/>
                <a:gd name="T29" fmla="*/ 110 h 288"/>
                <a:gd name="T30" fmla="*/ 92 w 216"/>
                <a:gd name="T31" fmla="*/ 146 h 288"/>
                <a:gd name="T32" fmla="*/ 144 w 216"/>
                <a:gd name="T33" fmla="*/ 214 h 288"/>
                <a:gd name="T34" fmla="*/ 170 w 216"/>
                <a:gd name="T35" fmla="*/ 248 h 288"/>
                <a:gd name="T36" fmla="*/ 199 w 216"/>
                <a:gd name="T37" fmla="*/ 28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88">
                  <a:moveTo>
                    <a:pt x="199" y="282"/>
                  </a:moveTo>
                  <a:lnTo>
                    <a:pt x="205" y="285"/>
                  </a:lnTo>
                  <a:lnTo>
                    <a:pt x="216" y="288"/>
                  </a:lnTo>
                  <a:lnTo>
                    <a:pt x="215" y="276"/>
                  </a:lnTo>
                  <a:lnTo>
                    <a:pt x="211" y="266"/>
                  </a:lnTo>
                  <a:lnTo>
                    <a:pt x="191" y="225"/>
                  </a:lnTo>
                  <a:lnTo>
                    <a:pt x="169" y="188"/>
                  </a:lnTo>
                  <a:lnTo>
                    <a:pt x="146" y="151"/>
                  </a:lnTo>
                  <a:lnTo>
                    <a:pt x="121" y="117"/>
                  </a:lnTo>
                  <a:lnTo>
                    <a:pt x="94" y="84"/>
                  </a:lnTo>
                  <a:lnTo>
                    <a:pt x="64" y="54"/>
                  </a:lnTo>
                  <a:lnTo>
                    <a:pt x="32" y="25"/>
                  </a:lnTo>
                  <a:lnTo>
                    <a:pt x="0" y="0"/>
                  </a:lnTo>
                  <a:lnTo>
                    <a:pt x="44" y="74"/>
                  </a:lnTo>
                  <a:lnTo>
                    <a:pt x="67" y="110"/>
                  </a:lnTo>
                  <a:lnTo>
                    <a:pt x="92" y="146"/>
                  </a:lnTo>
                  <a:lnTo>
                    <a:pt x="144" y="214"/>
                  </a:lnTo>
                  <a:lnTo>
                    <a:pt x="170" y="248"/>
                  </a:lnTo>
                  <a:lnTo>
                    <a:pt x="199" y="28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6" name="Freeform 457"/>
            <p:cNvSpPr>
              <a:spLocks/>
            </p:cNvSpPr>
            <p:nvPr/>
          </p:nvSpPr>
          <p:spPr bwMode="auto">
            <a:xfrm>
              <a:off x="5571" y="508"/>
              <a:ext cx="128" cy="139"/>
            </a:xfrm>
            <a:custGeom>
              <a:avLst/>
              <a:gdLst>
                <a:gd name="T0" fmla="*/ 336 w 384"/>
                <a:gd name="T1" fmla="*/ 324 h 416"/>
                <a:gd name="T2" fmla="*/ 314 w 384"/>
                <a:gd name="T3" fmla="*/ 317 h 416"/>
                <a:gd name="T4" fmla="*/ 311 w 384"/>
                <a:gd name="T5" fmla="*/ 315 h 416"/>
                <a:gd name="T6" fmla="*/ 294 w 384"/>
                <a:gd name="T7" fmla="*/ 308 h 416"/>
                <a:gd name="T8" fmla="*/ 287 w 384"/>
                <a:gd name="T9" fmla="*/ 305 h 416"/>
                <a:gd name="T10" fmla="*/ 269 w 384"/>
                <a:gd name="T11" fmla="*/ 294 h 416"/>
                <a:gd name="T12" fmla="*/ 230 w 384"/>
                <a:gd name="T13" fmla="*/ 266 h 416"/>
                <a:gd name="T14" fmla="*/ 210 w 384"/>
                <a:gd name="T15" fmla="*/ 248 h 416"/>
                <a:gd name="T16" fmla="*/ 179 w 384"/>
                <a:gd name="T17" fmla="*/ 218 h 416"/>
                <a:gd name="T18" fmla="*/ 173 w 384"/>
                <a:gd name="T19" fmla="*/ 212 h 416"/>
                <a:gd name="T20" fmla="*/ 146 w 384"/>
                <a:gd name="T21" fmla="*/ 184 h 416"/>
                <a:gd name="T22" fmla="*/ 124 w 384"/>
                <a:gd name="T23" fmla="*/ 159 h 416"/>
                <a:gd name="T24" fmla="*/ 106 w 384"/>
                <a:gd name="T25" fmla="*/ 138 h 416"/>
                <a:gd name="T26" fmla="*/ 94 w 384"/>
                <a:gd name="T27" fmla="*/ 123 h 416"/>
                <a:gd name="T28" fmla="*/ 76 w 384"/>
                <a:gd name="T29" fmla="*/ 102 h 416"/>
                <a:gd name="T30" fmla="*/ 25 w 384"/>
                <a:gd name="T31" fmla="*/ 34 h 416"/>
                <a:gd name="T32" fmla="*/ 14 w 384"/>
                <a:gd name="T33" fmla="*/ 20 h 416"/>
                <a:gd name="T34" fmla="*/ 0 w 384"/>
                <a:gd name="T35" fmla="*/ 0 h 416"/>
                <a:gd name="T36" fmla="*/ 55 w 384"/>
                <a:gd name="T37" fmla="*/ 104 h 416"/>
                <a:gd name="T38" fmla="*/ 118 w 384"/>
                <a:gd name="T39" fmla="*/ 205 h 416"/>
                <a:gd name="T40" fmla="*/ 185 w 384"/>
                <a:gd name="T41" fmla="*/ 299 h 416"/>
                <a:gd name="T42" fmla="*/ 258 w 384"/>
                <a:gd name="T43" fmla="*/ 389 h 416"/>
                <a:gd name="T44" fmla="*/ 264 w 384"/>
                <a:gd name="T45" fmla="*/ 408 h 416"/>
                <a:gd name="T46" fmla="*/ 284 w 384"/>
                <a:gd name="T47" fmla="*/ 411 h 416"/>
                <a:gd name="T48" fmla="*/ 313 w 384"/>
                <a:gd name="T49" fmla="*/ 414 h 416"/>
                <a:gd name="T50" fmla="*/ 330 w 384"/>
                <a:gd name="T51" fmla="*/ 415 h 416"/>
                <a:gd name="T52" fmla="*/ 338 w 384"/>
                <a:gd name="T53" fmla="*/ 416 h 416"/>
                <a:gd name="T54" fmla="*/ 362 w 384"/>
                <a:gd name="T55" fmla="*/ 411 h 416"/>
                <a:gd name="T56" fmla="*/ 371 w 384"/>
                <a:gd name="T57" fmla="*/ 408 h 416"/>
                <a:gd name="T58" fmla="*/ 382 w 384"/>
                <a:gd name="T59" fmla="*/ 397 h 416"/>
                <a:gd name="T60" fmla="*/ 384 w 384"/>
                <a:gd name="T61" fmla="*/ 381 h 416"/>
                <a:gd name="T62" fmla="*/ 378 w 384"/>
                <a:gd name="T63" fmla="*/ 360 h 416"/>
                <a:gd name="T64" fmla="*/ 372 w 384"/>
                <a:gd name="T65" fmla="*/ 347 h 416"/>
                <a:gd name="T66" fmla="*/ 353 w 384"/>
                <a:gd name="T67" fmla="*/ 31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416">
                  <a:moveTo>
                    <a:pt x="353" y="318"/>
                  </a:moveTo>
                  <a:lnTo>
                    <a:pt x="336" y="324"/>
                  </a:lnTo>
                  <a:lnTo>
                    <a:pt x="319" y="319"/>
                  </a:lnTo>
                  <a:lnTo>
                    <a:pt x="314" y="317"/>
                  </a:lnTo>
                  <a:lnTo>
                    <a:pt x="312" y="315"/>
                  </a:lnTo>
                  <a:lnTo>
                    <a:pt x="311" y="315"/>
                  </a:lnTo>
                  <a:lnTo>
                    <a:pt x="304" y="313"/>
                  </a:lnTo>
                  <a:lnTo>
                    <a:pt x="294" y="308"/>
                  </a:lnTo>
                  <a:lnTo>
                    <a:pt x="289" y="306"/>
                  </a:lnTo>
                  <a:lnTo>
                    <a:pt x="287" y="305"/>
                  </a:lnTo>
                  <a:lnTo>
                    <a:pt x="286" y="305"/>
                  </a:lnTo>
                  <a:lnTo>
                    <a:pt x="269" y="294"/>
                  </a:lnTo>
                  <a:lnTo>
                    <a:pt x="250" y="281"/>
                  </a:lnTo>
                  <a:lnTo>
                    <a:pt x="230" y="266"/>
                  </a:lnTo>
                  <a:lnTo>
                    <a:pt x="220" y="257"/>
                  </a:lnTo>
                  <a:lnTo>
                    <a:pt x="210" y="248"/>
                  </a:lnTo>
                  <a:lnTo>
                    <a:pt x="191" y="230"/>
                  </a:lnTo>
                  <a:lnTo>
                    <a:pt x="179" y="218"/>
                  </a:lnTo>
                  <a:lnTo>
                    <a:pt x="175" y="214"/>
                  </a:lnTo>
                  <a:lnTo>
                    <a:pt x="173" y="212"/>
                  </a:lnTo>
                  <a:lnTo>
                    <a:pt x="168" y="207"/>
                  </a:lnTo>
                  <a:lnTo>
                    <a:pt x="146" y="184"/>
                  </a:lnTo>
                  <a:lnTo>
                    <a:pt x="134" y="171"/>
                  </a:lnTo>
                  <a:lnTo>
                    <a:pt x="124" y="159"/>
                  </a:lnTo>
                  <a:lnTo>
                    <a:pt x="112" y="145"/>
                  </a:lnTo>
                  <a:lnTo>
                    <a:pt x="106" y="138"/>
                  </a:lnTo>
                  <a:lnTo>
                    <a:pt x="101" y="132"/>
                  </a:lnTo>
                  <a:lnTo>
                    <a:pt x="94" y="123"/>
                  </a:lnTo>
                  <a:lnTo>
                    <a:pt x="88" y="116"/>
                  </a:lnTo>
                  <a:lnTo>
                    <a:pt x="76" y="102"/>
                  </a:lnTo>
                  <a:lnTo>
                    <a:pt x="52" y="69"/>
                  </a:lnTo>
                  <a:lnTo>
                    <a:pt x="25" y="34"/>
                  </a:lnTo>
                  <a:lnTo>
                    <a:pt x="18" y="25"/>
                  </a:lnTo>
                  <a:lnTo>
                    <a:pt x="14" y="20"/>
                  </a:lnTo>
                  <a:lnTo>
                    <a:pt x="12" y="16"/>
                  </a:lnTo>
                  <a:lnTo>
                    <a:pt x="0" y="0"/>
                  </a:lnTo>
                  <a:lnTo>
                    <a:pt x="26" y="52"/>
                  </a:lnTo>
                  <a:lnTo>
                    <a:pt x="55" y="104"/>
                  </a:lnTo>
                  <a:lnTo>
                    <a:pt x="85" y="154"/>
                  </a:lnTo>
                  <a:lnTo>
                    <a:pt x="118" y="205"/>
                  </a:lnTo>
                  <a:lnTo>
                    <a:pt x="150" y="252"/>
                  </a:lnTo>
                  <a:lnTo>
                    <a:pt x="185" y="299"/>
                  </a:lnTo>
                  <a:lnTo>
                    <a:pt x="220" y="344"/>
                  </a:lnTo>
                  <a:lnTo>
                    <a:pt x="258" y="389"/>
                  </a:lnTo>
                  <a:lnTo>
                    <a:pt x="262" y="397"/>
                  </a:lnTo>
                  <a:lnTo>
                    <a:pt x="264" y="408"/>
                  </a:lnTo>
                  <a:lnTo>
                    <a:pt x="274" y="409"/>
                  </a:lnTo>
                  <a:lnTo>
                    <a:pt x="284" y="411"/>
                  </a:lnTo>
                  <a:lnTo>
                    <a:pt x="305" y="414"/>
                  </a:lnTo>
                  <a:lnTo>
                    <a:pt x="313" y="414"/>
                  </a:lnTo>
                  <a:lnTo>
                    <a:pt x="323" y="415"/>
                  </a:lnTo>
                  <a:lnTo>
                    <a:pt x="330" y="415"/>
                  </a:lnTo>
                  <a:lnTo>
                    <a:pt x="334" y="415"/>
                  </a:lnTo>
                  <a:lnTo>
                    <a:pt x="338" y="416"/>
                  </a:lnTo>
                  <a:lnTo>
                    <a:pt x="352" y="414"/>
                  </a:lnTo>
                  <a:lnTo>
                    <a:pt x="362" y="411"/>
                  </a:lnTo>
                  <a:lnTo>
                    <a:pt x="366" y="409"/>
                  </a:lnTo>
                  <a:lnTo>
                    <a:pt x="371" y="408"/>
                  </a:lnTo>
                  <a:lnTo>
                    <a:pt x="378" y="404"/>
                  </a:lnTo>
                  <a:lnTo>
                    <a:pt x="382" y="397"/>
                  </a:lnTo>
                  <a:lnTo>
                    <a:pt x="384" y="390"/>
                  </a:lnTo>
                  <a:lnTo>
                    <a:pt x="384" y="381"/>
                  </a:lnTo>
                  <a:lnTo>
                    <a:pt x="383" y="372"/>
                  </a:lnTo>
                  <a:lnTo>
                    <a:pt x="378" y="360"/>
                  </a:lnTo>
                  <a:lnTo>
                    <a:pt x="374" y="353"/>
                  </a:lnTo>
                  <a:lnTo>
                    <a:pt x="372" y="347"/>
                  </a:lnTo>
                  <a:lnTo>
                    <a:pt x="364" y="332"/>
                  </a:lnTo>
                  <a:lnTo>
                    <a:pt x="353" y="31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7" name="Freeform 458"/>
            <p:cNvSpPr>
              <a:spLocks/>
            </p:cNvSpPr>
            <p:nvPr/>
          </p:nvSpPr>
          <p:spPr bwMode="auto">
            <a:xfrm>
              <a:off x="5651" y="452"/>
              <a:ext cx="4" cy="7"/>
            </a:xfrm>
            <a:custGeom>
              <a:avLst/>
              <a:gdLst>
                <a:gd name="T0" fmla="*/ 0 w 13"/>
                <a:gd name="T1" fmla="*/ 0 h 20"/>
                <a:gd name="T2" fmla="*/ 1 w 13"/>
                <a:gd name="T3" fmla="*/ 10 h 20"/>
                <a:gd name="T4" fmla="*/ 5 w 13"/>
                <a:gd name="T5" fmla="*/ 20 h 20"/>
                <a:gd name="T6" fmla="*/ 13 w 13"/>
                <a:gd name="T7" fmla="*/ 13 h 20"/>
                <a:gd name="T8" fmla="*/ 0 w 13"/>
                <a:gd name="T9" fmla="*/ 0 h 20"/>
              </a:gdLst>
              <a:ahLst/>
              <a:cxnLst>
                <a:cxn ang="0">
                  <a:pos x="T0" y="T1"/>
                </a:cxn>
                <a:cxn ang="0">
                  <a:pos x="T2" y="T3"/>
                </a:cxn>
                <a:cxn ang="0">
                  <a:pos x="T4" y="T5"/>
                </a:cxn>
                <a:cxn ang="0">
                  <a:pos x="T6" y="T7"/>
                </a:cxn>
                <a:cxn ang="0">
                  <a:pos x="T8" y="T9"/>
                </a:cxn>
              </a:cxnLst>
              <a:rect l="0" t="0" r="r" b="b"/>
              <a:pathLst>
                <a:path w="13" h="20">
                  <a:moveTo>
                    <a:pt x="0" y="0"/>
                  </a:moveTo>
                  <a:lnTo>
                    <a:pt x="1" y="10"/>
                  </a:lnTo>
                  <a:lnTo>
                    <a:pt x="5" y="20"/>
                  </a:lnTo>
                  <a:lnTo>
                    <a:pt x="13" y="13"/>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8" name="Freeform 459"/>
            <p:cNvSpPr>
              <a:spLocks/>
            </p:cNvSpPr>
            <p:nvPr/>
          </p:nvSpPr>
          <p:spPr bwMode="auto">
            <a:xfrm>
              <a:off x="5653" y="457"/>
              <a:ext cx="86" cy="91"/>
            </a:xfrm>
            <a:custGeom>
              <a:avLst/>
              <a:gdLst>
                <a:gd name="T0" fmla="*/ 8 w 259"/>
                <a:gd name="T1" fmla="*/ 0 h 275"/>
                <a:gd name="T2" fmla="*/ 0 w 259"/>
                <a:gd name="T3" fmla="*/ 7 h 275"/>
                <a:gd name="T4" fmla="*/ 30 w 259"/>
                <a:gd name="T5" fmla="*/ 54 h 275"/>
                <a:gd name="T6" fmla="*/ 61 w 259"/>
                <a:gd name="T7" fmla="*/ 98 h 275"/>
                <a:gd name="T8" fmla="*/ 92 w 259"/>
                <a:gd name="T9" fmla="*/ 138 h 275"/>
                <a:gd name="T10" fmla="*/ 126 w 259"/>
                <a:gd name="T11" fmla="*/ 174 h 275"/>
                <a:gd name="T12" fmla="*/ 157 w 259"/>
                <a:gd name="T13" fmla="*/ 205 h 275"/>
                <a:gd name="T14" fmla="*/ 191 w 259"/>
                <a:gd name="T15" fmla="*/ 233 h 275"/>
                <a:gd name="T16" fmla="*/ 224 w 259"/>
                <a:gd name="T17" fmla="*/ 255 h 275"/>
                <a:gd name="T18" fmla="*/ 259 w 259"/>
                <a:gd name="T19" fmla="*/ 275 h 275"/>
                <a:gd name="T20" fmla="*/ 257 w 259"/>
                <a:gd name="T21" fmla="*/ 264 h 275"/>
                <a:gd name="T22" fmla="*/ 253 w 259"/>
                <a:gd name="T23" fmla="*/ 255 h 275"/>
                <a:gd name="T24" fmla="*/ 133 w 259"/>
                <a:gd name="T25" fmla="*/ 125 h 275"/>
                <a:gd name="T26" fmla="*/ 71 w 259"/>
                <a:gd name="T27" fmla="*/ 61 h 275"/>
                <a:gd name="T28" fmla="*/ 8 w 259"/>
                <a:gd name="T2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275">
                  <a:moveTo>
                    <a:pt x="8" y="0"/>
                  </a:moveTo>
                  <a:lnTo>
                    <a:pt x="0" y="7"/>
                  </a:lnTo>
                  <a:lnTo>
                    <a:pt x="30" y="54"/>
                  </a:lnTo>
                  <a:lnTo>
                    <a:pt x="61" y="98"/>
                  </a:lnTo>
                  <a:lnTo>
                    <a:pt x="92" y="138"/>
                  </a:lnTo>
                  <a:lnTo>
                    <a:pt x="126" y="174"/>
                  </a:lnTo>
                  <a:lnTo>
                    <a:pt x="157" y="205"/>
                  </a:lnTo>
                  <a:lnTo>
                    <a:pt x="191" y="233"/>
                  </a:lnTo>
                  <a:lnTo>
                    <a:pt x="224" y="255"/>
                  </a:lnTo>
                  <a:lnTo>
                    <a:pt x="259" y="275"/>
                  </a:lnTo>
                  <a:lnTo>
                    <a:pt x="257" y="264"/>
                  </a:lnTo>
                  <a:lnTo>
                    <a:pt x="253" y="255"/>
                  </a:lnTo>
                  <a:lnTo>
                    <a:pt x="133" y="125"/>
                  </a:lnTo>
                  <a:lnTo>
                    <a:pt x="71" y="61"/>
                  </a:lnTo>
                  <a:lnTo>
                    <a:pt x="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49" name="Freeform 460"/>
            <p:cNvSpPr>
              <a:spLocks/>
            </p:cNvSpPr>
            <p:nvPr/>
          </p:nvSpPr>
          <p:spPr bwMode="auto">
            <a:xfrm>
              <a:off x="5577" y="677"/>
              <a:ext cx="2" cy="8"/>
            </a:xfrm>
            <a:custGeom>
              <a:avLst/>
              <a:gdLst>
                <a:gd name="T0" fmla="*/ 4 w 5"/>
                <a:gd name="T1" fmla="*/ 23 h 23"/>
                <a:gd name="T2" fmla="*/ 5 w 5"/>
                <a:gd name="T3" fmla="*/ 22 h 23"/>
                <a:gd name="T4" fmla="*/ 4 w 5"/>
                <a:gd name="T5" fmla="*/ 10 h 23"/>
                <a:gd name="T6" fmla="*/ 0 w 5"/>
                <a:gd name="T7" fmla="*/ 0 h 23"/>
                <a:gd name="T8" fmla="*/ 4 w 5"/>
                <a:gd name="T9" fmla="*/ 23 h 23"/>
              </a:gdLst>
              <a:ahLst/>
              <a:cxnLst>
                <a:cxn ang="0">
                  <a:pos x="T0" y="T1"/>
                </a:cxn>
                <a:cxn ang="0">
                  <a:pos x="T2" y="T3"/>
                </a:cxn>
                <a:cxn ang="0">
                  <a:pos x="T4" y="T5"/>
                </a:cxn>
                <a:cxn ang="0">
                  <a:pos x="T6" y="T7"/>
                </a:cxn>
                <a:cxn ang="0">
                  <a:pos x="T8" y="T9"/>
                </a:cxn>
              </a:cxnLst>
              <a:rect l="0" t="0" r="r" b="b"/>
              <a:pathLst>
                <a:path w="5" h="23">
                  <a:moveTo>
                    <a:pt x="4" y="23"/>
                  </a:moveTo>
                  <a:lnTo>
                    <a:pt x="5" y="22"/>
                  </a:lnTo>
                  <a:lnTo>
                    <a:pt x="4" y="10"/>
                  </a:lnTo>
                  <a:lnTo>
                    <a:pt x="0" y="0"/>
                  </a:lnTo>
                  <a:lnTo>
                    <a:pt x="4" y="2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0" name="Freeform 461"/>
            <p:cNvSpPr>
              <a:spLocks/>
            </p:cNvSpPr>
            <p:nvPr/>
          </p:nvSpPr>
          <p:spPr bwMode="auto">
            <a:xfrm>
              <a:off x="5449" y="540"/>
              <a:ext cx="130" cy="149"/>
            </a:xfrm>
            <a:custGeom>
              <a:avLst/>
              <a:gdLst>
                <a:gd name="T0" fmla="*/ 390 w 390"/>
                <a:gd name="T1" fmla="*/ 433 h 445"/>
                <a:gd name="T2" fmla="*/ 386 w 390"/>
                <a:gd name="T3" fmla="*/ 410 h 445"/>
                <a:gd name="T4" fmla="*/ 366 w 390"/>
                <a:gd name="T5" fmla="*/ 371 h 445"/>
                <a:gd name="T6" fmla="*/ 347 w 390"/>
                <a:gd name="T7" fmla="*/ 335 h 445"/>
                <a:gd name="T8" fmla="*/ 326 w 390"/>
                <a:gd name="T9" fmla="*/ 300 h 445"/>
                <a:gd name="T10" fmla="*/ 307 w 390"/>
                <a:gd name="T11" fmla="*/ 267 h 445"/>
                <a:gd name="T12" fmla="*/ 284 w 390"/>
                <a:gd name="T13" fmla="*/ 235 h 445"/>
                <a:gd name="T14" fmla="*/ 263 w 390"/>
                <a:gd name="T15" fmla="*/ 206 h 445"/>
                <a:gd name="T16" fmla="*/ 240 w 390"/>
                <a:gd name="T17" fmla="*/ 177 h 445"/>
                <a:gd name="T18" fmla="*/ 218 w 390"/>
                <a:gd name="T19" fmla="*/ 152 h 445"/>
                <a:gd name="T20" fmla="*/ 193 w 390"/>
                <a:gd name="T21" fmla="*/ 126 h 445"/>
                <a:gd name="T22" fmla="*/ 169 w 390"/>
                <a:gd name="T23" fmla="*/ 103 h 445"/>
                <a:gd name="T24" fmla="*/ 143 w 390"/>
                <a:gd name="T25" fmla="*/ 81 h 445"/>
                <a:gd name="T26" fmla="*/ 117 w 390"/>
                <a:gd name="T27" fmla="*/ 62 h 445"/>
                <a:gd name="T28" fmla="*/ 90 w 390"/>
                <a:gd name="T29" fmla="*/ 43 h 445"/>
                <a:gd name="T30" fmla="*/ 63 w 390"/>
                <a:gd name="T31" fmla="*/ 27 h 445"/>
                <a:gd name="T32" fmla="*/ 35 w 390"/>
                <a:gd name="T33" fmla="*/ 12 h 445"/>
                <a:gd name="T34" fmla="*/ 7 w 390"/>
                <a:gd name="T35" fmla="*/ 0 h 445"/>
                <a:gd name="T36" fmla="*/ 0 w 390"/>
                <a:gd name="T37" fmla="*/ 6 h 445"/>
                <a:gd name="T38" fmla="*/ 39 w 390"/>
                <a:gd name="T39" fmla="*/ 58 h 445"/>
                <a:gd name="T40" fmla="*/ 59 w 390"/>
                <a:gd name="T41" fmla="*/ 85 h 445"/>
                <a:gd name="T42" fmla="*/ 68 w 390"/>
                <a:gd name="T43" fmla="*/ 98 h 445"/>
                <a:gd name="T44" fmla="*/ 79 w 390"/>
                <a:gd name="T45" fmla="*/ 112 h 445"/>
                <a:gd name="T46" fmla="*/ 87 w 390"/>
                <a:gd name="T47" fmla="*/ 124 h 445"/>
                <a:gd name="T48" fmla="*/ 97 w 390"/>
                <a:gd name="T49" fmla="*/ 138 h 445"/>
                <a:gd name="T50" fmla="*/ 116 w 390"/>
                <a:gd name="T51" fmla="*/ 164 h 445"/>
                <a:gd name="T52" fmla="*/ 133 w 390"/>
                <a:gd name="T53" fmla="*/ 189 h 445"/>
                <a:gd name="T54" fmla="*/ 151 w 390"/>
                <a:gd name="T55" fmla="*/ 216 h 445"/>
                <a:gd name="T56" fmla="*/ 167 w 390"/>
                <a:gd name="T57" fmla="*/ 240 h 445"/>
                <a:gd name="T58" fmla="*/ 183 w 390"/>
                <a:gd name="T59" fmla="*/ 265 h 445"/>
                <a:gd name="T60" fmla="*/ 215 w 390"/>
                <a:gd name="T61" fmla="*/ 314 h 445"/>
                <a:gd name="T62" fmla="*/ 243 w 390"/>
                <a:gd name="T63" fmla="*/ 361 h 445"/>
                <a:gd name="T64" fmla="*/ 246 w 390"/>
                <a:gd name="T65" fmla="*/ 366 h 445"/>
                <a:gd name="T66" fmla="*/ 247 w 390"/>
                <a:gd name="T67" fmla="*/ 368 h 445"/>
                <a:gd name="T68" fmla="*/ 249 w 390"/>
                <a:gd name="T69" fmla="*/ 372 h 445"/>
                <a:gd name="T70" fmla="*/ 257 w 390"/>
                <a:gd name="T71" fmla="*/ 384 h 445"/>
                <a:gd name="T72" fmla="*/ 271 w 390"/>
                <a:gd name="T73" fmla="*/ 408 h 445"/>
                <a:gd name="T74" fmla="*/ 267 w 390"/>
                <a:gd name="T75" fmla="*/ 445 h 445"/>
                <a:gd name="T76" fmla="*/ 296 w 390"/>
                <a:gd name="T77" fmla="*/ 444 h 445"/>
                <a:gd name="T78" fmla="*/ 327 w 390"/>
                <a:gd name="T79" fmla="*/ 443 h 445"/>
                <a:gd name="T80" fmla="*/ 359 w 390"/>
                <a:gd name="T81" fmla="*/ 439 h 445"/>
                <a:gd name="T82" fmla="*/ 390 w 390"/>
                <a:gd name="T83" fmla="*/ 433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445">
                  <a:moveTo>
                    <a:pt x="390" y="433"/>
                  </a:moveTo>
                  <a:lnTo>
                    <a:pt x="386" y="410"/>
                  </a:lnTo>
                  <a:lnTo>
                    <a:pt x="366" y="371"/>
                  </a:lnTo>
                  <a:lnTo>
                    <a:pt x="347" y="335"/>
                  </a:lnTo>
                  <a:lnTo>
                    <a:pt x="326" y="300"/>
                  </a:lnTo>
                  <a:lnTo>
                    <a:pt x="307" y="267"/>
                  </a:lnTo>
                  <a:lnTo>
                    <a:pt x="284" y="235"/>
                  </a:lnTo>
                  <a:lnTo>
                    <a:pt x="263" y="206"/>
                  </a:lnTo>
                  <a:lnTo>
                    <a:pt x="240" y="177"/>
                  </a:lnTo>
                  <a:lnTo>
                    <a:pt x="218" y="152"/>
                  </a:lnTo>
                  <a:lnTo>
                    <a:pt x="193" y="126"/>
                  </a:lnTo>
                  <a:lnTo>
                    <a:pt x="169" y="103"/>
                  </a:lnTo>
                  <a:lnTo>
                    <a:pt x="143" y="81"/>
                  </a:lnTo>
                  <a:lnTo>
                    <a:pt x="117" y="62"/>
                  </a:lnTo>
                  <a:lnTo>
                    <a:pt x="90" y="43"/>
                  </a:lnTo>
                  <a:lnTo>
                    <a:pt x="63" y="27"/>
                  </a:lnTo>
                  <a:lnTo>
                    <a:pt x="35" y="12"/>
                  </a:lnTo>
                  <a:lnTo>
                    <a:pt x="7" y="0"/>
                  </a:lnTo>
                  <a:lnTo>
                    <a:pt x="0" y="6"/>
                  </a:lnTo>
                  <a:lnTo>
                    <a:pt x="39" y="58"/>
                  </a:lnTo>
                  <a:lnTo>
                    <a:pt x="59" y="85"/>
                  </a:lnTo>
                  <a:lnTo>
                    <a:pt x="68" y="98"/>
                  </a:lnTo>
                  <a:lnTo>
                    <a:pt x="79" y="112"/>
                  </a:lnTo>
                  <a:lnTo>
                    <a:pt x="87" y="124"/>
                  </a:lnTo>
                  <a:lnTo>
                    <a:pt x="97" y="138"/>
                  </a:lnTo>
                  <a:lnTo>
                    <a:pt x="116" y="164"/>
                  </a:lnTo>
                  <a:lnTo>
                    <a:pt x="133" y="189"/>
                  </a:lnTo>
                  <a:lnTo>
                    <a:pt x="151" y="216"/>
                  </a:lnTo>
                  <a:lnTo>
                    <a:pt x="167" y="240"/>
                  </a:lnTo>
                  <a:lnTo>
                    <a:pt x="183" y="265"/>
                  </a:lnTo>
                  <a:lnTo>
                    <a:pt x="215" y="314"/>
                  </a:lnTo>
                  <a:lnTo>
                    <a:pt x="243" y="361"/>
                  </a:lnTo>
                  <a:lnTo>
                    <a:pt x="246" y="366"/>
                  </a:lnTo>
                  <a:lnTo>
                    <a:pt x="247" y="368"/>
                  </a:lnTo>
                  <a:lnTo>
                    <a:pt x="249" y="372"/>
                  </a:lnTo>
                  <a:lnTo>
                    <a:pt x="257" y="384"/>
                  </a:lnTo>
                  <a:lnTo>
                    <a:pt x="271" y="408"/>
                  </a:lnTo>
                  <a:lnTo>
                    <a:pt x="267" y="445"/>
                  </a:lnTo>
                  <a:lnTo>
                    <a:pt x="296" y="444"/>
                  </a:lnTo>
                  <a:lnTo>
                    <a:pt x="327" y="443"/>
                  </a:lnTo>
                  <a:lnTo>
                    <a:pt x="359" y="439"/>
                  </a:lnTo>
                  <a:lnTo>
                    <a:pt x="390" y="43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1" name="Freeform 462"/>
            <p:cNvSpPr>
              <a:spLocks/>
            </p:cNvSpPr>
            <p:nvPr/>
          </p:nvSpPr>
          <p:spPr bwMode="auto">
            <a:xfrm>
              <a:off x="5419" y="564"/>
              <a:ext cx="5" cy="7"/>
            </a:xfrm>
            <a:custGeom>
              <a:avLst/>
              <a:gdLst>
                <a:gd name="T0" fmla="*/ 0 w 14"/>
                <a:gd name="T1" fmla="*/ 0 h 21"/>
                <a:gd name="T2" fmla="*/ 1 w 14"/>
                <a:gd name="T3" fmla="*/ 10 h 21"/>
                <a:gd name="T4" fmla="*/ 5 w 14"/>
                <a:gd name="T5" fmla="*/ 21 h 21"/>
                <a:gd name="T6" fmla="*/ 14 w 14"/>
                <a:gd name="T7" fmla="*/ 8 h 21"/>
                <a:gd name="T8" fmla="*/ 13 w 14"/>
                <a:gd name="T9" fmla="*/ 7 h 21"/>
                <a:gd name="T10" fmla="*/ 0 w 14"/>
                <a:gd name="T11" fmla="*/ 0 h 21"/>
              </a:gdLst>
              <a:ahLst/>
              <a:cxnLst>
                <a:cxn ang="0">
                  <a:pos x="T0" y="T1"/>
                </a:cxn>
                <a:cxn ang="0">
                  <a:pos x="T2" y="T3"/>
                </a:cxn>
                <a:cxn ang="0">
                  <a:pos x="T4" y="T5"/>
                </a:cxn>
                <a:cxn ang="0">
                  <a:pos x="T6" y="T7"/>
                </a:cxn>
                <a:cxn ang="0">
                  <a:pos x="T8" y="T9"/>
                </a:cxn>
                <a:cxn ang="0">
                  <a:pos x="T10" y="T11"/>
                </a:cxn>
              </a:cxnLst>
              <a:rect l="0" t="0" r="r" b="b"/>
              <a:pathLst>
                <a:path w="14" h="21">
                  <a:moveTo>
                    <a:pt x="0" y="0"/>
                  </a:moveTo>
                  <a:lnTo>
                    <a:pt x="1" y="10"/>
                  </a:lnTo>
                  <a:lnTo>
                    <a:pt x="5" y="21"/>
                  </a:lnTo>
                  <a:lnTo>
                    <a:pt x="14" y="8"/>
                  </a:lnTo>
                  <a:lnTo>
                    <a:pt x="13" y="7"/>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2" name="Freeform 463"/>
            <p:cNvSpPr>
              <a:spLocks/>
            </p:cNvSpPr>
            <p:nvPr/>
          </p:nvSpPr>
          <p:spPr bwMode="auto">
            <a:xfrm>
              <a:off x="5447" y="540"/>
              <a:ext cx="4" cy="2"/>
            </a:xfrm>
            <a:custGeom>
              <a:avLst/>
              <a:gdLst>
                <a:gd name="T0" fmla="*/ 0 w 12"/>
                <a:gd name="T1" fmla="*/ 0 h 6"/>
                <a:gd name="T2" fmla="*/ 5 w 12"/>
                <a:gd name="T3" fmla="*/ 6 h 6"/>
                <a:gd name="T4" fmla="*/ 12 w 12"/>
                <a:gd name="T5" fmla="*/ 0 h 6"/>
                <a:gd name="T6" fmla="*/ 0 w 12"/>
                <a:gd name="T7" fmla="*/ 0 h 6"/>
              </a:gdLst>
              <a:ahLst/>
              <a:cxnLst>
                <a:cxn ang="0">
                  <a:pos x="T0" y="T1"/>
                </a:cxn>
                <a:cxn ang="0">
                  <a:pos x="T2" y="T3"/>
                </a:cxn>
                <a:cxn ang="0">
                  <a:pos x="T4" y="T5"/>
                </a:cxn>
                <a:cxn ang="0">
                  <a:pos x="T6" y="T7"/>
                </a:cxn>
              </a:cxnLst>
              <a:rect l="0" t="0" r="r" b="b"/>
              <a:pathLst>
                <a:path w="12" h="6">
                  <a:moveTo>
                    <a:pt x="0" y="0"/>
                  </a:moveTo>
                  <a:lnTo>
                    <a:pt x="5" y="6"/>
                  </a:lnTo>
                  <a:lnTo>
                    <a:pt x="12" y="0"/>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3" name="Freeform 464"/>
            <p:cNvSpPr>
              <a:spLocks/>
            </p:cNvSpPr>
            <p:nvPr/>
          </p:nvSpPr>
          <p:spPr bwMode="auto">
            <a:xfrm>
              <a:off x="5421" y="567"/>
              <a:ext cx="113" cy="121"/>
            </a:xfrm>
            <a:custGeom>
              <a:avLst/>
              <a:gdLst>
                <a:gd name="T0" fmla="*/ 9 w 339"/>
                <a:gd name="T1" fmla="*/ 0 h 364"/>
                <a:gd name="T2" fmla="*/ 0 w 339"/>
                <a:gd name="T3" fmla="*/ 13 h 364"/>
                <a:gd name="T4" fmla="*/ 11 w 339"/>
                <a:gd name="T5" fmla="*/ 36 h 364"/>
                <a:gd name="T6" fmla="*/ 25 w 339"/>
                <a:gd name="T7" fmla="*/ 58 h 364"/>
                <a:gd name="T8" fmla="*/ 39 w 339"/>
                <a:gd name="T9" fmla="*/ 78 h 364"/>
                <a:gd name="T10" fmla="*/ 57 w 339"/>
                <a:gd name="T11" fmla="*/ 97 h 364"/>
                <a:gd name="T12" fmla="*/ 74 w 339"/>
                <a:gd name="T13" fmla="*/ 114 h 364"/>
                <a:gd name="T14" fmla="*/ 95 w 339"/>
                <a:gd name="T15" fmla="*/ 131 h 364"/>
                <a:gd name="T16" fmla="*/ 115 w 339"/>
                <a:gd name="T17" fmla="*/ 145 h 364"/>
                <a:gd name="T18" fmla="*/ 139 w 339"/>
                <a:gd name="T19" fmla="*/ 160 h 364"/>
                <a:gd name="T20" fmla="*/ 140 w 339"/>
                <a:gd name="T21" fmla="*/ 171 h 364"/>
                <a:gd name="T22" fmla="*/ 145 w 339"/>
                <a:gd name="T23" fmla="*/ 180 h 364"/>
                <a:gd name="T24" fmla="*/ 151 w 339"/>
                <a:gd name="T25" fmla="*/ 195 h 364"/>
                <a:gd name="T26" fmla="*/ 157 w 339"/>
                <a:gd name="T27" fmla="*/ 213 h 364"/>
                <a:gd name="T28" fmla="*/ 161 w 339"/>
                <a:gd name="T29" fmla="*/ 233 h 364"/>
                <a:gd name="T30" fmla="*/ 163 w 339"/>
                <a:gd name="T31" fmla="*/ 256 h 364"/>
                <a:gd name="T32" fmla="*/ 173 w 339"/>
                <a:gd name="T33" fmla="*/ 257 h 364"/>
                <a:gd name="T34" fmla="*/ 176 w 339"/>
                <a:gd name="T35" fmla="*/ 258 h 364"/>
                <a:gd name="T36" fmla="*/ 181 w 339"/>
                <a:gd name="T37" fmla="*/ 262 h 364"/>
                <a:gd name="T38" fmla="*/ 200 w 339"/>
                <a:gd name="T39" fmla="*/ 282 h 364"/>
                <a:gd name="T40" fmla="*/ 221 w 339"/>
                <a:gd name="T41" fmla="*/ 305 h 364"/>
                <a:gd name="T42" fmla="*/ 259 w 339"/>
                <a:gd name="T43" fmla="*/ 352 h 364"/>
                <a:gd name="T44" fmla="*/ 270 w 339"/>
                <a:gd name="T45" fmla="*/ 352 h 364"/>
                <a:gd name="T46" fmla="*/ 282 w 339"/>
                <a:gd name="T47" fmla="*/ 354 h 364"/>
                <a:gd name="T48" fmla="*/ 332 w 339"/>
                <a:gd name="T49" fmla="*/ 364 h 364"/>
                <a:gd name="T50" fmla="*/ 339 w 339"/>
                <a:gd name="T51" fmla="*/ 322 h 364"/>
                <a:gd name="T52" fmla="*/ 299 w 339"/>
                <a:gd name="T53" fmla="*/ 267 h 364"/>
                <a:gd name="T54" fmla="*/ 278 w 339"/>
                <a:gd name="T55" fmla="*/ 240 h 364"/>
                <a:gd name="T56" fmla="*/ 259 w 339"/>
                <a:gd name="T57" fmla="*/ 216 h 364"/>
                <a:gd name="T58" fmla="*/ 218 w 339"/>
                <a:gd name="T59" fmla="*/ 169 h 364"/>
                <a:gd name="T60" fmla="*/ 177 w 339"/>
                <a:gd name="T61" fmla="*/ 129 h 364"/>
                <a:gd name="T62" fmla="*/ 135 w 339"/>
                <a:gd name="T63" fmla="*/ 89 h 364"/>
                <a:gd name="T64" fmla="*/ 95 w 339"/>
                <a:gd name="T65" fmla="*/ 55 h 364"/>
                <a:gd name="T66" fmla="*/ 51 w 339"/>
                <a:gd name="T67" fmla="*/ 25 h 364"/>
                <a:gd name="T68" fmla="*/ 9 w 339"/>
                <a:gd name="T6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64">
                  <a:moveTo>
                    <a:pt x="9" y="0"/>
                  </a:moveTo>
                  <a:lnTo>
                    <a:pt x="0" y="13"/>
                  </a:lnTo>
                  <a:lnTo>
                    <a:pt x="11" y="36"/>
                  </a:lnTo>
                  <a:lnTo>
                    <a:pt x="25" y="58"/>
                  </a:lnTo>
                  <a:lnTo>
                    <a:pt x="39" y="78"/>
                  </a:lnTo>
                  <a:lnTo>
                    <a:pt x="57" y="97"/>
                  </a:lnTo>
                  <a:lnTo>
                    <a:pt x="74" y="114"/>
                  </a:lnTo>
                  <a:lnTo>
                    <a:pt x="95" y="131"/>
                  </a:lnTo>
                  <a:lnTo>
                    <a:pt x="115" y="145"/>
                  </a:lnTo>
                  <a:lnTo>
                    <a:pt x="139" y="160"/>
                  </a:lnTo>
                  <a:lnTo>
                    <a:pt x="140" y="171"/>
                  </a:lnTo>
                  <a:lnTo>
                    <a:pt x="145" y="180"/>
                  </a:lnTo>
                  <a:lnTo>
                    <a:pt x="151" y="195"/>
                  </a:lnTo>
                  <a:lnTo>
                    <a:pt x="157" y="213"/>
                  </a:lnTo>
                  <a:lnTo>
                    <a:pt x="161" y="233"/>
                  </a:lnTo>
                  <a:lnTo>
                    <a:pt x="163" y="256"/>
                  </a:lnTo>
                  <a:lnTo>
                    <a:pt x="173" y="257"/>
                  </a:lnTo>
                  <a:lnTo>
                    <a:pt x="176" y="258"/>
                  </a:lnTo>
                  <a:lnTo>
                    <a:pt x="181" y="262"/>
                  </a:lnTo>
                  <a:lnTo>
                    <a:pt x="200" y="282"/>
                  </a:lnTo>
                  <a:lnTo>
                    <a:pt x="221" y="305"/>
                  </a:lnTo>
                  <a:lnTo>
                    <a:pt x="259" y="352"/>
                  </a:lnTo>
                  <a:lnTo>
                    <a:pt x="270" y="352"/>
                  </a:lnTo>
                  <a:lnTo>
                    <a:pt x="282" y="354"/>
                  </a:lnTo>
                  <a:lnTo>
                    <a:pt x="332" y="364"/>
                  </a:lnTo>
                  <a:lnTo>
                    <a:pt x="339" y="322"/>
                  </a:lnTo>
                  <a:lnTo>
                    <a:pt x="299" y="267"/>
                  </a:lnTo>
                  <a:lnTo>
                    <a:pt x="278" y="240"/>
                  </a:lnTo>
                  <a:lnTo>
                    <a:pt x="259" y="216"/>
                  </a:lnTo>
                  <a:lnTo>
                    <a:pt x="218" y="169"/>
                  </a:lnTo>
                  <a:lnTo>
                    <a:pt x="177" y="129"/>
                  </a:lnTo>
                  <a:lnTo>
                    <a:pt x="135" y="89"/>
                  </a:lnTo>
                  <a:lnTo>
                    <a:pt x="95" y="55"/>
                  </a:lnTo>
                  <a:lnTo>
                    <a:pt x="51" y="25"/>
                  </a:lnTo>
                  <a:lnTo>
                    <a:pt x="9"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4" name="Freeform 465"/>
            <p:cNvSpPr>
              <a:spLocks/>
            </p:cNvSpPr>
            <p:nvPr/>
          </p:nvSpPr>
          <p:spPr bwMode="auto">
            <a:xfrm>
              <a:off x="5531" y="674"/>
              <a:ext cx="8" cy="15"/>
            </a:xfrm>
            <a:custGeom>
              <a:avLst/>
              <a:gdLst>
                <a:gd name="T0" fmla="*/ 23 w 23"/>
                <a:gd name="T1" fmla="*/ 6 h 43"/>
                <a:gd name="T2" fmla="*/ 12 w 23"/>
                <a:gd name="T3" fmla="*/ 3 h 43"/>
                <a:gd name="T4" fmla="*/ 9 w 23"/>
                <a:gd name="T5" fmla="*/ 1 h 43"/>
                <a:gd name="T6" fmla="*/ 7 w 23"/>
                <a:gd name="T7" fmla="*/ 0 h 43"/>
                <a:gd name="T8" fmla="*/ 0 w 23"/>
                <a:gd name="T9" fmla="*/ 42 h 43"/>
                <a:gd name="T10" fmla="*/ 4 w 23"/>
                <a:gd name="T11" fmla="*/ 42 h 43"/>
                <a:gd name="T12" fmla="*/ 19 w 23"/>
                <a:gd name="T13" fmla="*/ 43 h 43"/>
                <a:gd name="T14" fmla="*/ 23 w 23"/>
                <a:gd name="T15" fmla="*/ 6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3">
                  <a:moveTo>
                    <a:pt x="23" y="6"/>
                  </a:moveTo>
                  <a:lnTo>
                    <a:pt x="12" y="3"/>
                  </a:lnTo>
                  <a:lnTo>
                    <a:pt x="9" y="1"/>
                  </a:lnTo>
                  <a:lnTo>
                    <a:pt x="7" y="0"/>
                  </a:lnTo>
                  <a:lnTo>
                    <a:pt x="0" y="42"/>
                  </a:lnTo>
                  <a:lnTo>
                    <a:pt x="4" y="42"/>
                  </a:lnTo>
                  <a:lnTo>
                    <a:pt x="19" y="43"/>
                  </a:lnTo>
                  <a:lnTo>
                    <a:pt x="23" y="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5" name="Freeform 466"/>
            <p:cNvSpPr>
              <a:spLocks/>
            </p:cNvSpPr>
            <p:nvPr/>
          </p:nvSpPr>
          <p:spPr bwMode="auto">
            <a:xfrm>
              <a:off x="5251" y="504"/>
              <a:ext cx="200" cy="96"/>
            </a:xfrm>
            <a:custGeom>
              <a:avLst/>
              <a:gdLst>
                <a:gd name="T0" fmla="*/ 600 w 600"/>
                <a:gd name="T1" fmla="*/ 12 h 288"/>
                <a:gd name="T2" fmla="*/ 600 w 600"/>
                <a:gd name="T3" fmla="*/ 0 h 288"/>
                <a:gd name="T4" fmla="*/ 452 w 600"/>
                <a:gd name="T5" fmla="*/ 69 h 288"/>
                <a:gd name="T6" fmla="*/ 305 w 600"/>
                <a:gd name="T7" fmla="*/ 139 h 288"/>
                <a:gd name="T8" fmla="*/ 228 w 600"/>
                <a:gd name="T9" fmla="*/ 172 h 288"/>
                <a:gd name="T10" fmla="*/ 190 w 600"/>
                <a:gd name="T11" fmla="*/ 189 h 288"/>
                <a:gd name="T12" fmla="*/ 170 w 600"/>
                <a:gd name="T13" fmla="*/ 198 h 288"/>
                <a:gd name="T14" fmla="*/ 152 w 600"/>
                <a:gd name="T15" fmla="*/ 207 h 288"/>
                <a:gd name="T16" fmla="*/ 76 w 600"/>
                <a:gd name="T17" fmla="*/ 241 h 288"/>
                <a:gd name="T18" fmla="*/ 37 w 600"/>
                <a:gd name="T19" fmla="*/ 258 h 288"/>
                <a:gd name="T20" fmla="*/ 18 w 600"/>
                <a:gd name="T21" fmla="*/ 266 h 288"/>
                <a:gd name="T22" fmla="*/ 0 w 600"/>
                <a:gd name="T23" fmla="*/ 276 h 288"/>
                <a:gd name="T24" fmla="*/ 0 w 600"/>
                <a:gd name="T25" fmla="*/ 288 h 288"/>
                <a:gd name="T26" fmla="*/ 44 w 600"/>
                <a:gd name="T27" fmla="*/ 278 h 288"/>
                <a:gd name="T28" fmla="*/ 89 w 600"/>
                <a:gd name="T29" fmla="*/ 269 h 288"/>
                <a:gd name="T30" fmla="*/ 132 w 600"/>
                <a:gd name="T31" fmla="*/ 258 h 288"/>
                <a:gd name="T32" fmla="*/ 175 w 600"/>
                <a:gd name="T33" fmla="*/ 247 h 288"/>
                <a:gd name="T34" fmla="*/ 216 w 600"/>
                <a:gd name="T35" fmla="*/ 232 h 288"/>
                <a:gd name="T36" fmla="*/ 257 w 600"/>
                <a:gd name="T37" fmla="*/ 218 h 288"/>
                <a:gd name="T38" fmla="*/ 295 w 600"/>
                <a:gd name="T39" fmla="*/ 202 h 288"/>
                <a:gd name="T40" fmla="*/ 314 w 600"/>
                <a:gd name="T41" fmla="*/ 194 h 288"/>
                <a:gd name="T42" fmla="*/ 335 w 600"/>
                <a:gd name="T43" fmla="*/ 187 h 288"/>
                <a:gd name="T44" fmla="*/ 371 w 600"/>
                <a:gd name="T45" fmla="*/ 168 h 288"/>
                <a:gd name="T46" fmla="*/ 407 w 600"/>
                <a:gd name="T47" fmla="*/ 148 h 288"/>
                <a:gd name="T48" fmla="*/ 440 w 600"/>
                <a:gd name="T49" fmla="*/ 128 h 288"/>
                <a:gd name="T50" fmla="*/ 457 w 600"/>
                <a:gd name="T51" fmla="*/ 117 h 288"/>
                <a:gd name="T52" fmla="*/ 475 w 600"/>
                <a:gd name="T53" fmla="*/ 108 h 288"/>
                <a:gd name="T54" fmla="*/ 491 w 600"/>
                <a:gd name="T55" fmla="*/ 96 h 288"/>
                <a:gd name="T56" fmla="*/ 508 w 600"/>
                <a:gd name="T57" fmla="*/ 85 h 288"/>
                <a:gd name="T58" fmla="*/ 523 w 600"/>
                <a:gd name="T59" fmla="*/ 73 h 288"/>
                <a:gd name="T60" fmla="*/ 540 w 600"/>
                <a:gd name="T61" fmla="*/ 62 h 288"/>
                <a:gd name="T62" fmla="*/ 554 w 600"/>
                <a:gd name="T63" fmla="*/ 49 h 288"/>
                <a:gd name="T64" fmla="*/ 570 w 600"/>
                <a:gd name="T65" fmla="*/ 37 h 288"/>
                <a:gd name="T66" fmla="*/ 584 w 600"/>
                <a:gd name="T67" fmla="*/ 24 h 288"/>
                <a:gd name="T68" fmla="*/ 600 w 600"/>
                <a:gd name="T6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0" h="288">
                  <a:moveTo>
                    <a:pt x="600" y="12"/>
                  </a:moveTo>
                  <a:lnTo>
                    <a:pt x="600" y="0"/>
                  </a:lnTo>
                  <a:lnTo>
                    <a:pt x="452" y="69"/>
                  </a:lnTo>
                  <a:lnTo>
                    <a:pt x="305" y="139"/>
                  </a:lnTo>
                  <a:lnTo>
                    <a:pt x="228" y="172"/>
                  </a:lnTo>
                  <a:lnTo>
                    <a:pt x="190" y="189"/>
                  </a:lnTo>
                  <a:lnTo>
                    <a:pt x="170" y="198"/>
                  </a:lnTo>
                  <a:lnTo>
                    <a:pt x="152" y="207"/>
                  </a:lnTo>
                  <a:lnTo>
                    <a:pt x="76" y="241"/>
                  </a:lnTo>
                  <a:lnTo>
                    <a:pt x="37" y="258"/>
                  </a:lnTo>
                  <a:lnTo>
                    <a:pt x="18" y="266"/>
                  </a:lnTo>
                  <a:lnTo>
                    <a:pt x="0" y="276"/>
                  </a:lnTo>
                  <a:lnTo>
                    <a:pt x="0" y="288"/>
                  </a:lnTo>
                  <a:lnTo>
                    <a:pt x="44" y="278"/>
                  </a:lnTo>
                  <a:lnTo>
                    <a:pt x="89" y="269"/>
                  </a:lnTo>
                  <a:lnTo>
                    <a:pt x="132" y="258"/>
                  </a:lnTo>
                  <a:lnTo>
                    <a:pt x="175" y="247"/>
                  </a:lnTo>
                  <a:lnTo>
                    <a:pt x="216" y="232"/>
                  </a:lnTo>
                  <a:lnTo>
                    <a:pt x="257" y="218"/>
                  </a:lnTo>
                  <a:lnTo>
                    <a:pt x="295" y="202"/>
                  </a:lnTo>
                  <a:lnTo>
                    <a:pt x="314" y="194"/>
                  </a:lnTo>
                  <a:lnTo>
                    <a:pt x="335" y="187"/>
                  </a:lnTo>
                  <a:lnTo>
                    <a:pt x="371" y="168"/>
                  </a:lnTo>
                  <a:lnTo>
                    <a:pt x="407" y="148"/>
                  </a:lnTo>
                  <a:lnTo>
                    <a:pt x="440" y="128"/>
                  </a:lnTo>
                  <a:lnTo>
                    <a:pt x="457" y="117"/>
                  </a:lnTo>
                  <a:lnTo>
                    <a:pt x="475" y="108"/>
                  </a:lnTo>
                  <a:lnTo>
                    <a:pt x="491" y="96"/>
                  </a:lnTo>
                  <a:lnTo>
                    <a:pt x="508" y="85"/>
                  </a:lnTo>
                  <a:lnTo>
                    <a:pt x="523" y="73"/>
                  </a:lnTo>
                  <a:lnTo>
                    <a:pt x="540" y="62"/>
                  </a:lnTo>
                  <a:lnTo>
                    <a:pt x="554" y="49"/>
                  </a:lnTo>
                  <a:lnTo>
                    <a:pt x="570" y="37"/>
                  </a:lnTo>
                  <a:lnTo>
                    <a:pt x="584" y="24"/>
                  </a:lnTo>
                  <a:lnTo>
                    <a:pt x="600"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6" name="Freeform 467"/>
            <p:cNvSpPr>
              <a:spLocks/>
            </p:cNvSpPr>
            <p:nvPr/>
          </p:nvSpPr>
          <p:spPr bwMode="auto">
            <a:xfrm>
              <a:off x="5171" y="572"/>
              <a:ext cx="310" cy="387"/>
            </a:xfrm>
            <a:custGeom>
              <a:avLst/>
              <a:gdLst>
                <a:gd name="T0" fmla="*/ 668 w 931"/>
                <a:gd name="T1" fmla="*/ 12 h 1159"/>
                <a:gd name="T2" fmla="*/ 529 w 931"/>
                <a:gd name="T3" fmla="*/ 68 h 1159"/>
                <a:gd name="T4" fmla="*/ 373 w 931"/>
                <a:gd name="T5" fmla="*/ 119 h 1159"/>
                <a:gd name="T6" fmla="*/ 287 w 931"/>
                <a:gd name="T7" fmla="*/ 149 h 1159"/>
                <a:gd name="T8" fmla="*/ 275 w 931"/>
                <a:gd name="T9" fmla="*/ 167 h 1159"/>
                <a:gd name="T10" fmla="*/ 242 w 931"/>
                <a:gd name="T11" fmla="*/ 194 h 1159"/>
                <a:gd name="T12" fmla="*/ 224 w 931"/>
                <a:gd name="T13" fmla="*/ 206 h 1159"/>
                <a:gd name="T14" fmla="*/ 168 w 931"/>
                <a:gd name="T15" fmla="*/ 240 h 1159"/>
                <a:gd name="T16" fmla="*/ 163 w 931"/>
                <a:gd name="T17" fmla="*/ 258 h 1159"/>
                <a:gd name="T18" fmla="*/ 108 w 931"/>
                <a:gd name="T19" fmla="*/ 411 h 1159"/>
                <a:gd name="T20" fmla="*/ 90 w 931"/>
                <a:gd name="T21" fmla="*/ 619 h 1159"/>
                <a:gd name="T22" fmla="*/ 64 w 931"/>
                <a:gd name="T23" fmla="*/ 743 h 1159"/>
                <a:gd name="T24" fmla="*/ 0 w 931"/>
                <a:gd name="T25" fmla="*/ 936 h 1159"/>
                <a:gd name="T26" fmla="*/ 31 w 931"/>
                <a:gd name="T27" fmla="*/ 1026 h 1159"/>
                <a:gd name="T28" fmla="*/ 107 w 931"/>
                <a:gd name="T29" fmla="*/ 1129 h 1159"/>
                <a:gd name="T30" fmla="*/ 181 w 931"/>
                <a:gd name="T31" fmla="*/ 1157 h 1159"/>
                <a:gd name="T32" fmla="*/ 223 w 931"/>
                <a:gd name="T33" fmla="*/ 1156 h 1159"/>
                <a:gd name="T34" fmla="*/ 293 w 931"/>
                <a:gd name="T35" fmla="*/ 1127 h 1159"/>
                <a:gd name="T36" fmla="*/ 310 w 931"/>
                <a:gd name="T37" fmla="*/ 1123 h 1159"/>
                <a:gd name="T38" fmla="*/ 329 w 931"/>
                <a:gd name="T39" fmla="*/ 1090 h 1159"/>
                <a:gd name="T40" fmla="*/ 324 w 931"/>
                <a:gd name="T41" fmla="*/ 1067 h 1159"/>
                <a:gd name="T42" fmla="*/ 320 w 931"/>
                <a:gd name="T43" fmla="*/ 1056 h 1159"/>
                <a:gd name="T44" fmla="*/ 314 w 931"/>
                <a:gd name="T45" fmla="*/ 1040 h 1159"/>
                <a:gd name="T46" fmla="*/ 290 w 931"/>
                <a:gd name="T47" fmla="*/ 1027 h 1159"/>
                <a:gd name="T48" fmla="*/ 223 w 931"/>
                <a:gd name="T49" fmla="*/ 950 h 1159"/>
                <a:gd name="T50" fmla="*/ 211 w 931"/>
                <a:gd name="T51" fmla="*/ 854 h 1159"/>
                <a:gd name="T52" fmla="*/ 227 w 931"/>
                <a:gd name="T53" fmla="*/ 799 h 1159"/>
                <a:gd name="T54" fmla="*/ 239 w 931"/>
                <a:gd name="T55" fmla="*/ 756 h 1159"/>
                <a:gd name="T56" fmla="*/ 264 w 931"/>
                <a:gd name="T57" fmla="*/ 720 h 1159"/>
                <a:gd name="T58" fmla="*/ 269 w 931"/>
                <a:gd name="T59" fmla="*/ 605 h 1159"/>
                <a:gd name="T60" fmla="*/ 288 w 931"/>
                <a:gd name="T61" fmla="*/ 504 h 1159"/>
                <a:gd name="T62" fmla="*/ 301 w 931"/>
                <a:gd name="T63" fmla="*/ 498 h 1159"/>
                <a:gd name="T64" fmla="*/ 325 w 931"/>
                <a:gd name="T65" fmla="*/ 476 h 1159"/>
                <a:gd name="T66" fmla="*/ 389 w 931"/>
                <a:gd name="T67" fmla="*/ 455 h 1159"/>
                <a:gd name="T68" fmla="*/ 437 w 931"/>
                <a:gd name="T69" fmla="*/ 434 h 1159"/>
                <a:gd name="T70" fmla="*/ 504 w 931"/>
                <a:gd name="T71" fmla="*/ 384 h 1159"/>
                <a:gd name="T72" fmla="*/ 655 w 931"/>
                <a:gd name="T73" fmla="*/ 377 h 1159"/>
                <a:gd name="T74" fmla="*/ 770 w 931"/>
                <a:gd name="T75" fmla="*/ 356 h 1159"/>
                <a:gd name="T76" fmla="*/ 834 w 931"/>
                <a:gd name="T77" fmla="*/ 319 h 1159"/>
                <a:gd name="T78" fmla="*/ 737 w 931"/>
                <a:gd name="T79" fmla="*/ 216 h 1159"/>
                <a:gd name="T80" fmla="*/ 696 w 931"/>
                <a:gd name="T81" fmla="*/ 120 h 1159"/>
                <a:gd name="T82" fmla="*/ 754 w 931"/>
                <a:gd name="T83" fmla="*/ 185 h 1159"/>
                <a:gd name="T84" fmla="*/ 859 w 931"/>
                <a:gd name="T85" fmla="*/ 287 h 1159"/>
                <a:gd name="T86" fmla="*/ 917 w 931"/>
                <a:gd name="T87" fmla="*/ 284 h 1159"/>
                <a:gd name="T88" fmla="*/ 842 w 931"/>
                <a:gd name="T89" fmla="*/ 192 h 1159"/>
                <a:gd name="T90" fmla="*/ 766 w 931"/>
                <a:gd name="T91" fmla="*/ 121 h 1159"/>
                <a:gd name="T92" fmla="*/ 730 w 931"/>
                <a:gd name="T93" fmla="*/ 49 h 1159"/>
                <a:gd name="T94" fmla="*/ 672 w 931"/>
                <a:gd name="T95"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1" h="1159">
                  <a:moveTo>
                    <a:pt x="672" y="0"/>
                  </a:moveTo>
                  <a:lnTo>
                    <a:pt x="671" y="4"/>
                  </a:lnTo>
                  <a:lnTo>
                    <a:pt x="671" y="9"/>
                  </a:lnTo>
                  <a:lnTo>
                    <a:pt x="668" y="12"/>
                  </a:lnTo>
                  <a:lnTo>
                    <a:pt x="667" y="14"/>
                  </a:lnTo>
                  <a:lnTo>
                    <a:pt x="622" y="32"/>
                  </a:lnTo>
                  <a:lnTo>
                    <a:pt x="576" y="51"/>
                  </a:lnTo>
                  <a:lnTo>
                    <a:pt x="529" y="68"/>
                  </a:lnTo>
                  <a:lnTo>
                    <a:pt x="484" y="86"/>
                  </a:lnTo>
                  <a:lnTo>
                    <a:pt x="434" y="101"/>
                  </a:lnTo>
                  <a:lnTo>
                    <a:pt x="386" y="116"/>
                  </a:lnTo>
                  <a:lnTo>
                    <a:pt x="373" y="119"/>
                  </a:lnTo>
                  <a:lnTo>
                    <a:pt x="361" y="122"/>
                  </a:lnTo>
                  <a:lnTo>
                    <a:pt x="337" y="129"/>
                  </a:lnTo>
                  <a:lnTo>
                    <a:pt x="288" y="144"/>
                  </a:lnTo>
                  <a:lnTo>
                    <a:pt x="287" y="149"/>
                  </a:lnTo>
                  <a:lnTo>
                    <a:pt x="286" y="153"/>
                  </a:lnTo>
                  <a:lnTo>
                    <a:pt x="283" y="157"/>
                  </a:lnTo>
                  <a:lnTo>
                    <a:pt x="282" y="162"/>
                  </a:lnTo>
                  <a:lnTo>
                    <a:pt x="275" y="167"/>
                  </a:lnTo>
                  <a:lnTo>
                    <a:pt x="271" y="169"/>
                  </a:lnTo>
                  <a:lnTo>
                    <a:pt x="269" y="173"/>
                  </a:lnTo>
                  <a:lnTo>
                    <a:pt x="257" y="185"/>
                  </a:lnTo>
                  <a:lnTo>
                    <a:pt x="242" y="194"/>
                  </a:lnTo>
                  <a:lnTo>
                    <a:pt x="235" y="199"/>
                  </a:lnTo>
                  <a:lnTo>
                    <a:pt x="232" y="201"/>
                  </a:lnTo>
                  <a:lnTo>
                    <a:pt x="229" y="205"/>
                  </a:lnTo>
                  <a:lnTo>
                    <a:pt x="224" y="206"/>
                  </a:lnTo>
                  <a:lnTo>
                    <a:pt x="221" y="209"/>
                  </a:lnTo>
                  <a:lnTo>
                    <a:pt x="214" y="213"/>
                  </a:lnTo>
                  <a:lnTo>
                    <a:pt x="199" y="223"/>
                  </a:lnTo>
                  <a:lnTo>
                    <a:pt x="168" y="240"/>
                  </a:lnTo>
                  <a:lnTo>
                    <a:pt x="167" y="245"/>
                  </a:lnTo>
                  <a:lnTo>
                    <a:pt x="167" y="251"/>
                  </a:lnTo>
                  <a:lnTo>
                    <a:pt x="164" y="255"/>
                  </a:lnTo>
                  <a:lnTo>
                    <a:pt x="163" y="258"/>
                  </a:lnTo>
                  <a:lnTo>
                    <a:pt x="163" y="261"/>
                  </a:lnTo>
                  <a:lnTo>
                    <a:pt x="140" y="311"/>
                  </a:lnTo>
                  <a:lnTo>
                    <a:pt x="122" y="361"/>
                  </a:lnTo>
                  <a:lnTo>
                    <a:pt x="108" y="411"/>
                  </a:lnTo>
                  <a:lnTo>
                    <a:pt x="98" y="463"/>
                  </a:lnTo>
                  <a:lnTo>
                    <a:pt x="91" y="513"/>
                  </a:lnTo>
                  <a:lnTo>
                    <a:pt x="89" y="566"/>
                  </a:lnTo>
                  <a:lnTo>
                    <a:pt x="90" y="619"/>
                  </a:lnTo>
                  <a:lnTo>
                    <a:pt x="96" y="672"/>
                  </a:lnTo>
                  <a:lnTo>
                    <a:pt x="86" y="672"/>
                  </a:lnTo>
                  <a:lnTo>
                    <a:pt x="83" y="674"/>
                  </a:lnTo>
                  <a:lnTo>
                    <a:pt x="64" y="743"/>
                  </a:lnTo>
                  <a:lnTo>
                    <a:pt x="44" y="810"/>
                  </a:lnTo>
                  <a:lnTo>
                    <a:pt x="23" y="874"/>
                  </a:lnTo>
                  <a:lnTo>
                    <a:pt x="11" y="905"/>
                  </a:lnTo>
                  <a:lnTo>
                    <a:pt x="0" y="936"/>
                  </a:lnTo>
                  <a:lnTo>
                    <a:pt x="0" y="947"/>
                  </a:lnTo>
                  <a:lnTo>
                    <a:pt x="4" y="959"/>
                  </a:lnTo>
                  <a:lnTo>
                    <a:pt x="22" y="1004"/>
                  </a:lnTo>
                  <a:lnTo>
                    <a:pt x="31" y="1026"/>
                  </a:lnTo>
                  <a:lnTo>
                    <a:pt x="43" y="1049"/>
                  </a:lnTo>
                  <a:lnTo>
                    <a:pt x="68" y="1088"/>
                  </a:lnTo>
                  <a:lnTo>
                    <a:pt x="96" y="1128"/>
                  </a:lnTo>
                  <a:lnTo>
                    <a:pt x="107" y="1129"/>
                  </a:lnTo>
                  <a:lnTo>
                    <a:pt x="116" y="1133"/>
                  </a:lnTo>
                  <a:lnTo>
                    <a:pt x="138" y="1144"/>
                  </a:lnTo>
                  <a:lnTo>
                    <a:pt x="160" y="1152"/>
                  </a:lnTo>
                  <a:lnTo>
                    <a:pt x="181" y="1157"/>
                  </a:lnTo>
                  <a:lnTo>
                    <a:pt x="203" y="1159"/>
                  </a:lnTo>
                  <a:lnTo>
                    <a:pt x="212" y="1157"/>
                  </a:lnTo>
                  <a:lnTo>
                    <a:pt x="217" y="1156"/>
                  </a:lnTo>
                  <a:lnTo>
                    <a:pt x="223" y="1156"/>
                  </a:lnTo>
                  <a:lnTo>
                    <a:pt x="245" y="1150"/>
                  </a:lnTo>
                  <a:lnTo>
                    <a:pt x="266" y="1140"/>
                  </a:lnTo>
                  <a:lnTo>
                    <a:pt x="288" y="1128"/>
                  </a:lnTo>
                  <a:lnTo>
                    <a:pt x="293" y="1127"/>
                  </a:lnTo>
                  <a:lnTo>
                    <a:pt x="299" y="1127"/>
                  </a:lnTo>
                  <a:lnTo>
                    <a:pt x="304" y="1125"/>
                  </a:lnTo>
                  <a:lnTo>
                    <a:pt x="306" y="1123"/>
                  </a:lnTo>
                  <a:lnTo>
                    <a:pt x="310" y="1123"/>
                  </a:lnTo>
                  <a:lnTo>
                    <a:pt x="318" y="1116"/>
                  </a:lnTo>
                  <a:lnTo>
                    <a:pt x="324" y="1109"/>
                  </a:lnTo>
                  <a:lnTo>
                    <a:pt x="328" y="1099"/>
                  </a:lnTo>
                  <a:lnTo>
                    <a:pt x="329" y="1090"/>
                  </a:lnTo>
                  <a:lnTo>
                    <a:pt x="328" y="1082"/>
                  </a:lnTo>
                  <a:lnTo>
                    <a:pt x="328" y="1076"/>
                  </a:lnTo>
                  <a:lnTo>
                    <a:pt x="325" y="1069"/>
                  </a:lnTo>
                  <a:lnTo>
                    <a:pt x="324" y="1067"/>
                  </a:lnTo>
                  <a:lnTo>
                    <a:pt x="324" y="1066"/>
                  </a:lnTo>
                  <a:lnTo>
                    <a:pt x="324" y="1063"/>
                  </a:lnTo>
                  <a:lnTo>
                    <a:pt x="322" y="1058"/>
                  </a:lnTo>
                  <a:lnTo>
                    <a:pt x="320" y="1056"/>
                  </a:lnTo>
                  <a:lnTo>
                    <a:pt x="320" y="1055"/>
                  </a:lnTo>
                  <a:lnTo>
                    <a:pt x="318" y="1048"/>
                  </a:lnTo>
                  <a:lnTo>
                    <a:pt x="316" y="1043"/>
                  </a:lnTo>
                  <a:lnTo>
                    <a:pt x="314" y="1040"/>
                  </a:lnTo>
                  <a:lnTo>
                    <a:pt x="314" y="1039"/>
                  </a:lnTo>
                  <a:lnTo>
                    <a:pt x="312" y="1032"/>
                  </a:lnTo>
                  <a:lnTo>
                    <a:pt x="300" y="1031"/>
                  </a:lnTo>
                  <a:lnTo>
                    <a:pt x="290" y="1027"/>
                  </a:lnTo>
                  <a:lnTo>
                    <a:pt x="268" y="1013"/>
                  </a:lnTo>
                  <a:lnTo>
                    <a:pt x="250" y="996"/>
                  </a:lnTo>
                  <a:lnTo>
                    <a:pt x="234" y="974"/>
                  </a:lnTo>
                  <a:lnTo>
                    <a:pt x="223" y="950"/>
                  </a:lnTo>
                  <a:lnTo>
                    <a:pt x="215" y="922"/>
                  </a:lnTo>
                  <a:lnTo>
                    <a:pt x="211" y="890"/>
                  </a:lnTo>
                  <a:lnTo>
                    <a:pt x="210" y="872"/>
                  </a:lnTo>
                  <a:lnTo>
                    <a:pt x="211" y="854"/>
                  </a:lnTo>
                  <a:lnTo>
                    <a:pt x="212" y="835"/>
                  </a:lnTo>
                  <a:lnTo>
                    <a:pt x="216" y="816"/>
                  </a:lnTo>
                  <a:lnTo>
                    <a:pt x="228" y="816"/>
                  </a:lnTo>
                  <a:lnTo>
                    <a:pt x="227" y="799"/>
                  </a:lnTo>
                  <a:lnTo>
                    <a:pt x="228" y="786"/>
                  </a:lnTo>
                  <a:lnTo>
                    <a:pt x="229" y="774"/>
                  </a:lnTo>
                  <a:lnTo>
                    <a:pt x="234" y="766"/>
                  </a:lnTo>
                  <a:lnTo>
                    <a:pt x="239" y="756"/>
                  </a:lnTo>
                  <a:lnTo>
                    <a:pt x="246" y="750"/>
                  </a:lnTo>
                  <a:lnTo>
                    <a:pt x="253" y="745"/>
                  </a:lnTo>
                  <a:lnTo>
                    <a:pt x="264" y="744"/>
                  </a:lnTo>
                  <a:lnTo>
                    <a:pt x="264" y="720"/>
                  </a:lnTo>
                  <a:lnTo>
                    <a:pt x="263" y="689"/>
                  </a:lnTo>
                  <a:lnTo>
                    <a:pt x="264" y="660"/>
                  </a:lnTo>
                  <a:lnTo>
                    <a:pt x="265" y="631"/>
                  </a:lnTo>
                  <a:lnTo>
                    <a:pt x="269" y="605"/>
                  </a:lnTo>
                  <a:lnTo>
                    <a:pt x="271" y="577"/>
                  </a:lnTo>
                  <a:lnTo>
                    <a:pt x="276" y="552"/>
                  </a:lnTo>
                  <a:lnTo>
                    <a:pt x="281" y="527"/>
                  </a:lnTo>
                  <a:lnTo>
                    <a:pt x="288" y="504"/>
                  </a:lnTo>
                  <a:lnTo>
                    <a:pt x="293" y="503"/>
                  </a:lnTo>
                  <a:lnTo>
                    <a:pt x="298" y="501"/>
                  </a:lnTo>
                  <a:lnTo>
                    <a:pt x="301" y="499"/>
                  </a:lnTo>
                  <a:lnTo>
                    <a:pt x="301" y="498"/>
                  </a:lnTo>
                  <a:lnTo>
                    <a:pt x="302" y="498"/>
                  </a:lnTo>
                  <a:lnTo>
                    <a:pt x="305" y="498"/>
                  </a:lnTo>
                  <a:lnTo>
                    <a:pt x="313" y="486"/>
                  </a:lnTo>
                  <a:lnTo>
                    <a:pt x="325" y="476"/>
                  </a:lnTo>
                  <a:lnTo>
                    <a:pt x="338" y="468"/>
                  </a:lnTo>
                  <a:lnTo>
                    <a:pt x="354" y="463"/>
                  </a:lnTo>
                  <a:lnTo>
                    <a:pt x="370" y="457"/>
                  </a:lnTo>
                  <a:lnTo>
                    <a:pt x="389" y="455"/>
                  </a:lnTo>
                  <a:lnTo>
                    <a:pt x="409" y="453"/>
                  </a:lnTo>
                  <a:lnTo>
                    <a:pt x="432" y="456"/>
                  </a:lnTo>
                  <a:lnTo>
                    <a:pt x="433" y="444"/>
                  </a:lnTo>
                  <a:lnTo>
                    <a:pt x="437" y="434"/>
                  </a:lnTo>
                  <a:lnTo>
                    <a:pt x="448" y="416"/>
                  </a:lnTo>
                  <a:lnTo>
                    <a:pt x="463" y="402"/>
                  </a:lnTo>
                  <a:lnTo>
                    <a:pt x="481" y="391"/>
                  </a:lnTo>
                  <a:lnTo>
                    <a:pt x="504" y="384"/>
                  </a:lnTo>
                  <a:lnTo>
                    <a:pt x="528" y="384"/>
                  </a:lnTo>
                  <a:lnTo>
                    <a:pt x="571" y="383"/>
                  </a:lnTo>
                  <a:lnTo>
                    <a:pt x="614" y="380"/>
                  </a:lnTo>
                  <a:lnTo>
                    <a:pt x="655" y="377"/>
                  </a:lnTo>
                  <a:lnTo>
                    <a:pt x="696" y="372"/>
                  </a:lnTo>
                  <a:lnTo>
                    <a:pt x="733" y="365"/>
                  </a:lnTo>
                  <a:lnTo>
                    <a:pt x="751" y="360"/>
                  </a:lnTo>
                  <a:lnTo>
                    <a:pt x="770" y="356"/>
                  </a:lnTo>
                  <a:lnTo>
                    <a:pt x="805" y="347"/>
                  </a:lnTo>
                  <a:lnTo>
                    <a:pt x="822" y="341"/>
                  </a:lnTo>
                  <a:lnTo>
                    <a:pt x="840" y="336"/>
                  </a:lnTo>
                  <a:lnTo>
                    <a:pt x="834" y="319"/>
                  </a:lnTo>
                  <a:lnTo>
                    <a:pt x="804" y="293"/>
                  </a:lnTo>
                  <a:lnTo>
                    <a:pt x="778" y="266"/>
                  </a:lnTo>
                  <a:lnTo>
                    <a:pt x="755" y="240"/>
                  </a:lnTo>
                  <a:lnTo>
                    <a:pt x="737" y="216"/>
                  </a:lnTo>
                  <a:lnTo>
                    <a:pt x="721" y="191"/>
                  </a:lnTo>
                  <a:lnTo>
                    <a:pt x="709" y="167"/>
                  </a:lnTo>
                  <a:lnTo>
                    <a:pt x="701" y="143"/>
                  </a:lnTo>
                  <a:lnTo>
                    <a:pt x="696" y="120"/>
                  </a:lnTo>
                  <a:lnTo>
                    <a:pt x="706" y="121"/>
                  </a:lnTo>
                  <a:lnTo>
                    <a:pt x="712" y="125"/>
                  </a:lnTo>
                  <a:lnTo>
                    <a:pt x="731" y="155"/>
                  </a:lnTo>
                  <a:lnTo>
                    <a:pt x="754" y="185"/>
                  </a:lnTo>
                  <a:lnTo>
                    <a:pt x="778" y="212"/>
                  </a:lnTo>
                  <a:lnTo>
                    <a:pt x="804" y="239"/>
                  </a:lnTo>
                  <a:lnTo>
                    <a:pt x="830" y="263"/>
                  </a:lnTo>
                  <a:lnTo>
                    <a:pt x="859" y="287"/>
                  </a:lnTo>
                  <a:lnTo>
                    <a:pt x="889" y="308"/>
                  </a:lnTo>
                  <a:lnTo>
                    <a:pt x="923" y="329"/>
                  </a:lnTo>
                  <a:lnTo>
                    <a:pt x="931" y="314"/>
                  </a:lnTo>
                  <a:lnTo>
                    <a:pt x="917" y="284"/>
                  </a:lnTo>
                  <a:lnTo>
                    <a:pt x="901" y="259"/>
                  </a:lnTo>
                  <a:lnTo>
                    <a:pt x="883" y="234"/>
                  </a:lnTo>
                  <a:lnTo>
                    <a:pt x="865" y="212"/>
                  </a:lnTo>
                  <a:lnTo>
                    <a:pt x="842" y="192"/>
                  </a:lnTo>
                  <a:lnTo>
                    <a:pt x="820" y="174"/>
                  </a:lnTo>
                  <a:lnTo>
                    <a:pt x="794" y="157"/>
                  </a:lnTo>
                  <a:lnTo>
                    <a:pt x="768" y="144"/>
                  </a:lnTo>
                  <a:lnTo>
                    <a:pt x="766" y="121"/>
                  </a:lnTo>
                  <a:lnTo>
                    <a:pt x="758" y="99"/>
                  </a:lnTo>
                  <a:lnTo>
                    <a:pt x="750" y="81"/>
                  </a:lnTo>
                  <a:lnTo>
                    <a:pt x="740" y="63"/>
                  </a:lnTo>
                  <a:lnTo>
                    <a:pt x="730" y="49"/>
                  </a:lnTo>
                  <a:lnTo>
                    <a:pt x="716" y="33"/>
                  </a:lnTo>
                  <a:lnTo>
                    <a:pt x="703" y="21"/>
                  </a:lnTo>
                  <a:lnTo>
                    <a:pt x="688" y="9"/>
                  </a:lnTo>
                  <a:lnTo>
                    <a:pt x="672"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7" name="Freeform 468"/>
            <p:cNvSpPr>
              <a:spLocks/>
            </p:cNvSpPr>
            <p:nvPr/>
          </p:nvSpPr>
          <p:spPr bwMode="auto">
            <a:xfrm>
              <a:off x="5479" y="677"/>
              <a:ext cx="4" cy="7"/>
            </a:xfrm>
            <a:custGeom>
              <a:avLst/>
              <a:gdLst>
                <a:gd name="T0" fmla="*/ 8 w 13"/>
                <a:gd name="T1" fmla="*/ 0 h 22"/>
                <a:gd name="T2" fmla="*/ 0 w 13"/>
                <a:gd name="T3" fmla="*/ 15 h 22"/>
                <a:gd name="T4" fmla="*/ 13 w 13"/>
                <a:gd name="T5" fmla="*/ 22 h 22"/>
                <a:gd name="T6" fmla="*/ 12 w 13"/>
                <a:gd name="T7" fmla="*/ 10 h 22"/>
                <a:gd name="T8" fmla="*/ 8 w 13"/>
                <a:gd name="T9" fmla="*/ 0 h 22"/>
              </a:gdLst>
              <a:ahLst/>
              <a:cxnLst>
                <a:cxn ang="0">
                  <a:pos x="T0" y="T1"/>
                </a:cxn>
                <a:cxn ang="0">
                  <a:pos x="T2" y="T3"/>
                </a:cxn>
                <a:cxn ang="0">
                  <a:pos x="T4" y="T5"/>
                </a:cxn>
                <a:cxn ang="0">
                  <a:pos x="T6" y="T7"/>
                </a:cxn>
                <a:cxn ang="0">
                  <a:pos x="T8" y="T9"/>
                </a:cxn>
              </a:cxnLst>
              <a:rect l="0" t="0" r="r" b="b"/>
              <a:pathLst>
                <a:path w="13" h="22">
                  <a:moveTo>
                    <a:pt x="8" y="0"/>
                  </a:moveTo>
                  <a:lnTo>
                    <a:pt x="0" y="15"/>
                  </a:lnTo>
                  <a:lnTo>
                    <a:pt x="13" y="22"/>
                  </a:lnTo>
                  <a:lnTo>
                    <a:pt x="12" y="10"/>
                  </a:lnTo>
                  <a:lnTo>
                    <a:pt x="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8" name="Freeform 469"/>
            <p:cNvSpPr>
              <a:spLocks/>
            </p:cNvSpPr>
            <p:nvPr/>
          </p:nvSpPr>
          <p:spPr bwMode="auto">
            <a:xfrm>
              <a:off x="5449" y="679"/>
              <a:ext cx="2" cy="5"/>
            </a:xfrm>
            <a:custGeom>
              <a:avLst/>
              <a:gdLst>
                <a:gd name="T0" fmla="*/ 6 w 6"/>
                <a:gd name="T1" fmla="*/ 17 h 17"/>
                <a:gd name="T2" fmla="*/ 4 w 6"/>
                <a:gd name="T3" fmla="*/ 6 h 17"/>
                <a:gd name="T4" fmla="*/ 0 w 6"/>
                <a:gd name="T5" fmla="*/ 0 h 17"/>
                <a:gd name="T6" fmla="*/ 6 w 6"/>
                <a:gd name="T7" fmla="*/ 17 h 17"/>
              </a:gdLst>
              <a:ahLst/>
              <a:cxnLst>
                <a:cxn ang="0">
                  <a:pos x="T0" y="T1"/>
                </a:cxn>
                <a:cxn ang="0">
                  <a:pos x="T2" y="T3"/>
                </a:cxn>
                <a:cxn ang="0">
                  <a:pos x="T4" y="T5"/>
                </a:cxn>
                <a:cxn ang="0">
                  <a:pos x="T6" y="T7"/>
                </a:cxn>
              </a:cxnLst>
              <a:rect l="0" t="0" r="r" b="b"/>
              <a:pathLst>
                <a:path w="6" h="17">
                  <a:moveTo>
                    <a:pt x="6" y="17"/>
                  </a:moveTo>
                  <a:lnTo>
                    <a:pt x="4" y="6"/>
                  </a:lnTo>
                  <a:lnTo>
                    <a:pt x="0" y="0"/>
                  </a:lnTo>
                  <a:lnTo>
                    <a:pt x="6" y="1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59" name="Freeform 470"/>
            <p:cNvSpPr>
              <a:spLocks noEditPoints="1"/>
            </p:cNvSpPr>
            <p:nvPr/>
          </p:nvSpPr>
          <p:spPr bwMode="auto">
            <a:xfrm>
              <a:off x="4963" y="53"/>
              <a:ext cx="2680" cy="907"/>
            </a:xfrm>
            <a:custGeom>
              <a:avLst/>
              <a:gdLst>
                <a:gd name="T0" fmla="*/ 1058 w 8040"/>
                <a:gd name="T1" fmla="*/ 1261 h 2719"/>
                <a:gd name="T2" fmla="*/ 754 w 8040"/>
                <a:gd name="T3" fmla="*/ 1409 h 2719"/>
                <a:gd name="T4" fmla="*/ 143 w 8040"/>
                <a:gd name="T5" fmla="*/ 1561 h 2719"/>
                <a:gd name="T6" fmla="*/ 451 w 8040"/>
                <a:gd name="T7" fmla="*/ 1665 h 2719"/>
                <a:gd name="T8" fmla="*/ 944 w 8040"/>
                <a:gd name="T9" fmla="*/ 1549 h 2719"/>
                <a:gd name="T10" fmla="*/ 1405 w 8040"/>
                <a:gd name="T11" fmla="*/ 1303 h 2719"/>
                <a:gd name="T12" fmla="*/ 1939 w 8040"/>
                <a:gd name="T13" fmla="*/ 878 h 2719"/>
                <a:gd name="T14" fmla="*/ 2108 w 8040"/>
                <a:gd name="T15" fmla="*/ 782 h 2719"/>
                <a:gd name="T16" fmla="*/ 2400 w 8040"/>
                <a:gd name="T17" fmla="*/ 812 h 2719"/>
                <a:gd name="T18" fmla="*/ 2372 w 8040"/>
                <a:gd name="T19" fmla="*/ 851 h 2719"/>
                <a:gd name="T20" fmla="*/ 2347 w 8040"/>
                <a:gd name="T21" fmla="*/ 858 h 2719"/>
                <a:gd name="T22" fmla="*/ 2280 w 8040"/>
                <a:gd name="T23" fmla="*/ 860 h 2719"/>
                <a:gd name="T24" fmla="*/ 2678 w 8040"/>
                <a:gd name="T25" fmla="*/ 1353 h 2719"/>
                <a:gd name="T26" fmla="*/ 3028 w 8040"/>
                <a:gd name="T27" fmla="*/ 1530 h 2719"/>
                <a:gd name="T28" fmla="*/ 3186 w 8040"/>
                <a:gd name="T29" fmla="*/ 1611 h 2719"/>
                <a:gd name="T30" fmla="*/ 3216 w 8040"/>
                <a:gd name="T31" fmla="*/ 1821 h 2719"/>
                <a:gd name="T32" fmla="*/ 2970 w 8040"/>
                <a:gd name="T33" fmla="*/ 2217 h 2719"/>
                <a:gd name="T34" fmla="*/ 3376 w 8040"/>
                <a:gd name="T35" fmla="*/ 2439 h 2719"/>
                <a:gd name="T36" fmla="*/ 4093 w 8040"/>
                <a:gd name="T37" fmla="*/ 2554 h 2719"/>
                <a:gd name="T38" fmla="*/ 4226 w 8040"/>
                <a:gd name="T39" fmla="*/ 2540 h 2719"/>
                <a:gd name="T40" fmla="*/ 4201 w 8040"/>
                <a:gd name="T41" fmla="*/ 2503 h 2719"/>
                <a:gd name="T42" fmla="*/ 4062 w 8040"/>
                <a:gd name="T43" fmla="*/ 2342 h 2719"/>
                <a:gd name="T44" fmla="*/ 3808 w 8040"/>
                <a:gd name="T45" fmla="*/ 2266 h 2719"/>
                <a:gd name="T46" fmla="*/ 3476 w 8040"/>
                <a:gd name="T47" fmla="*/ 2186 h 2719"/>
                <a:gd name="T48" fmla="*/ 3528 w 8040"/>
                <a:gd name="T49" fmla="*/ 2037 h 2719"/>
                <a:gd name="T50" fmla="*/ 3893 w 8040"/>
                <a:gd name="T51" fmla="*/ 1635 h 2719"/>
                <a:gd name="T52" fmla="*/ 4217 w 8040"/>
                <a:gd name="T53" fmla="*/ 1737 h 2719"/>
                <a:gd name="T54" fmla="*/ 4541 w 8040"/>
                <a:gd name="T55" fmla="*/ 1680 h 2719"/>
                <a:gd name="T56" fmla="*/ 4662 w 8040"/>
                <a:gd name="T57" fmla="*/ 1458 h 2719"/>
                <a:gd name="T58" fmla="*/ 4879 w 8040"/>
                <a:gd name="T59" fmla="*/ 1188 h 2719"/>
                <a:gd name="T60" fmla="*/ 5149 w 8040"/>
                <a:gd name="T61" fmla="*/ 934 h 2719"/>
                <a:gd name="T62" fmla="*/ 5240 w 8040"/>
                <a:gd name="T63" fmla="*/ 858 h 2719"/>
                <a:gd name="T64" fmla="*/ 4992 w 8040"/>
                <a:gd name="T65" fmla="*/ 1173 h 2719"/>
                <a:gd name="T66" fmla="*/ 4716 w 8040"/>
                <a:gd name="T67" fmla="*/ 1554 h 2719"/>
                <a:gd name="T68" fmla="*/ 4619 w 8040"/>
                <a:gd name="T69" fmla="*/ 1962 h 2719"/>
                <a:gd name="T70" fmla="*/ 4532 w 8040"/>
                <a:gd name="T71" fmla="*/ 2667 h 2719"/>
                <a:gd name="T72" fmla="*/ 4816 w 8040"/>
                <a:gd name="T73" fmla="*/ 2715 h 2719"/>
                <a:gd name="T74" fmla="*/ 4910 w 8040"/>
                <a:gd name="T75" fmla="*/ 2661 h 2719"/>
                <a:gd name="T76" fmla="*/ 4762 w 8040"/>
                <a:gd name="T77" fmla="*/ 2247 h 2719"/>
                <a:gd name="T78" fmla="*/ 4984 w 8040"/>
                <a:gd name="T79" fmla="*/ 1940 h 2719"/>
                <a:gd name="T80" fmla="*/ 5117 w 8040"/>
                <a:gd name="T81" fmla="*/ 1706 h 2719"/>
                <a:gd name="T82" fmla="*/ 5584 w 8040"/>
                <a:gd name="T83" fmla="*/ 1419 h 2719"/>
                <a:gd name="T84" fmla="*/ 5326 w 8040"/>
                <a:gd name="T85" fmla="*/ 1572 h 2719"/>
                <a:gd name="T86" fmla="*/ 5279 w 8040"/>
                <a:gd name="T87" fmla="*/ 1649 h 2719"/>
                <a:gd name="T88" fmla="*/ 6216 w 8040"/>
                <a:gd name="T89" fmla="*/ 1509 h 2719"/>
                <a:gd name="T90" fmla="*/ 6604 w 8040"/>
                <a:gd name="T91" fmla="*/ 1111 h 2719"/>
                <a:gd name="T92" fmla="*/ 7513 w 8040"/>
                <a:gd name="T93" fmla="*/ 1006 h 2719"/>
                <a:gd name="T94" fmla="*/ 7943 w 8040"/>
                <a:gd name="T95" fmla="*/ 930 h 2719"/>
                <a:gd name="T96" fmla="*/ 7880 w 8040"/>
                <a:gd name="T97" fmla="*/ 636 h 2719"/>
                <a:gd name="T98" fmla="*/ 7693 w 8040"/>
                <a:gd name="T99" fmla="*/ 366 h 2719"/>
                <a:gd name="T100" fmla="*/ 7486 w 8040"/>
                <a:gd name="T101" fmla="*/ 272 h 2719"/>
                <a:gd name="T102" fmla="*/ 7430 w 8040"/>
                <a:gd name="T103" fmla="*/ 203 h 2719"/>
                <a:gd name="T104" fmla="*/ 7506 w 8040"/>
                <a:gd name="T105" fmla="*/ 21 h 2719"/>
                <a:gd name="T106" fmla="*/ 7135 w 8040"/>
                <a:gd name="T107" fmla="*/ 156 h 2719"/>
                <a:gd name="T108" fmla="*/ 6995 w 8040"/>
                <a:gd name="T109" fmla="*/ 259 h 2719"/>
                <a:gd name="T110" fmla="*/ 4445 w 8040"/>
                <a:gd name="T111" fmla="*/ 228 h 2719"/>
                <a:gd name="T112" fmla="*/ 2642 w 8040"/>
                <a:gd name="T113" fmla="*/ 390 h 2719"/>
                <a:gd name="T114" fmla="*/ 1206 w 8040"/>
                <a:gd name="T115" fmla="*/ 1180 h 2719"/>
                <a:gd name="T116" fmla="*/ 4042 w 8040"/>
                <a:gd name="T117" fmla="*/ 1386 h 2719"/>
                <a:gd name="T118" fmla="*/ 3953 w 8040"/>
                <a:gd name="T119" fmla="*/ 1486 h 2719"/>
                <a:gd name="T120" fmla="*/ 3872 w 8040"/>
                <a:gd name="T121" fmla="*/ 1004 h 2719"/>
                <a:gd name="T122" fmla="*/ 6272 w 8040"/>
                <a:gd name="T123" fmla="*/ 709 h 2719"/>
                <a:gd name="T124" fmla="*/ 6070 w 8040"/>
                <a:gd name="T125" fmla="*/ 1240 h 2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40" h="2719">
                  <a:moveTo>
                    <a:pt x="1206" y="1180"/>
                  </a:moveTo>
                  <a:lnTo>
                    <a:pt x="1201" y="1186"/>
                  </a:lnTo>
                  <a:lnTo>
                    <a:pt x="1200" y="1197"/>
                  </a:lnTo>
                  <a:lnTo>
                    <a:pt x="1104" y="1218"/>
                  </a:lnTo>
                  <a:lnTo>
                    <a:pt x="1080" y="1221"/>
                  </a:lnTo>
                  <a:lnTo>
                    <a:pt x="1078" y="1224"/>
                  </a:lnTo>
                  <a:lnTo>
                    <a:pt x="1076" y="1229"/>
                  </a:lnTo>
                  <a:lnTo>
                    <a:pt x="1074" y="1239"/>
                  </a:lnTo>
                  <a:lnTo>
                    <a:pt x="1069" y="1247"/>
                  </a:lnTo>
                  <a:lnTo>
                    <a:pt x="1067" y="1251"/>
                  </a:lnTo>
                  <a:lnTo>
                    <a:pt x="1066" y="1255"/>
                  </a:lnTo>
                  <a:lnTo>
                    <a:pt x="1058" y="1261"/>
                  </a:lnTo>
                  <a:lnTo>
                    <a:pt x="1055" y="1264"/>
                  </a:lnTo>
                  <a:lnTo>
                    <a:pt x="1052" y="1267"/>
                  </a:lnTo>
                  <a:lnTo>
                    <a:pt x="1044" y="1272"/>
                  </a:lnTo>
                  <a:lnTo>
                    <a:pt x="1037" y="1278"/>
                  </a:lnTo>
                  <a:lnTo>
                    <a:pt x="1033" y="1283"/>
                  </a:lnTo>
                  <a:lnTo>
                    <a:pt x="1032" y="1293"/>
                  </a:lnTo>
                  <a:lnTo>
                    <a:pt x="986" y="1313"/>
                  </a:lnTo>
                  <a:lnTo>
                    <a:pt x="942" y="1335"/>
                  </a:lnTo>
                  <a:lnTo>
                    <a:pt x="895" y="1354"/>
                  </a:lnTo>
                  <a:lnTo>
                    <a:pt x="850" y="1374"/>
                  </a:lnTo>
                  <a:lnTo>
                    <a:pt x="802" y="1391"/>
                  </a:lnTo>
                  <a:lnTo>
                    <a:pt x="754" y="1409"/>
                  </a:lnTo>
                  <a:lnTo>
                    <a:pt x="703" y="1425"/>
                  </a:lnTo>
                  <a:lnTo>
                    <a:pt x="654" y="1441"/>
                  </a:lnTo>
                  <a:lnTo>
                    <a:pt x="601" y="1455"/>
                  </a:lnTo>
                  <a:lnTo>
                    <a:pt x="550" y="1469"/>
                  </a:lnTo>
                  <a:lnTo>
                    <a:pt x="496" y="1481"/>
                  </a:lnTo>
                  <a:lnTo>
                    <a:pt x="442" y="1493"/>
                  </a:lnTo>
                  <a:lnTo>
                    <a:pt x="385" y="1503"/>
                  </a:lnTo>
                  <a:lnTo>
                    <a:pt x="330" y="1513"/>
                  </a:lnTo>
                  <a:lnTo>
                    <a:pt x="272" y="1522"/>
                  </a:lnTo>
                  <a:lnTo>
                    <a:pt x="216" y="1531"/>
                  </a:lnTo>
                  <a:lnTo>
                    <a:pt x="192" y="1533"/>
                  </a:lnTo>
                  <a:lnTo>
                    <a:pt x="143" y="1561"/>
                  </a:lnTo>
                  <a:lnTo>
                    <a:pt x="96" y="1593"/>
                  </a:lnTo>
                  <a:lnTo>
                    <a:pt x="49" y="1625"/>
                  </a:lnTo>
                  <a:lnTo>
                    <a:pt x="6" y="1660"/>
                  </a:lnTo>
                  <a:lnTo>
                    <a:pt x="1" y="1666"/>
                  </a:lnTo>
                  <a:lnTo>
                    <a:pt x="0" y="1677"/>
                  </a:lnTo>
                  <a:lnTo>
                    <a:pt x="6" y="1678"/>
                  </a:lnTo>
                  <a:lnTo>
                    <a:pt x="97" y="1680"/>
                  </a:lnTo>
                  <a:lnTo>
                    <a:pt x="142" y="1680"/>
                  </a:lnTo>
                  <a:lnTo>
                    <a:pt x="187" y="1682"/>
                  </a:lnTo>
                  <a:lnTo>
                    <a:pt x="276" y="1679"/>
                  </a:lnTo>
                  <a:lnTo>
                    <a:pt x="365" y="1674"/>
                  </a:lnTo>
                  <a:lnTo>
                    <a:pt x="451" y="1665"/>
                  </a:lnTo>
                  <a:lnTo>
                    <a:pt x="461" y="1662"/>
                  </a:lnTo>
                  <a:lnTo>
                    <a:pt x="472" y="1661"/>
                  </a:lnTo>
                  <a:lnTo>
                    <a:pt x="493" y="1659"/>
                  </a:lnTo>
                  <a:lnTo>
                    <a:pt x="536" y="1654"/>
                  </a:lnTo>
                  <a:lnTo>
                    <a:pt x="620" y="1640"/>
                  </a:lnTo>
                  <a:lnTo>
                    <a:pt x="704" y="1623"/>
                  </a:lnTo>
                  <a:lnTo>
                    <a:pt x="724" y="1617"/>
                  </a:lnTo>
                  <a:lnTo>
                    <a:pt x="744" y="1612"/>
                  </a:lnTo>
                  <a:lnTo>
                    <a:pt x="785" y="1601"/>
                  </a:lnTo>
                  <a:lnTo>
                    <a:pt x="824" y="1589"/>
                  </a:lnTo>
                  <a:lnTo>
                    <a:pt x="865" y="1577"/>
                  </a:lnTo>
                  <a:lnTo>
                    <a:pt x="944" y="1549"/>
                  </a:lnTo>
                  <a:lnTo>
                    <a:pt x="1024" y="1521"/>
                  </a:lnTo>
                  <a:lnTo>
                    <a:pt x="1042" y="1511"/>
                  </a:lnTo>
                  <a:lnTo>
                    <a:pt x="1061" y="1503"/>
                  </a:lnTo>
                  <a:lnTo>
                    <a:pt x="1099" y="1486"/>
                  </a:lnTo>
                  <a:lnTo>
                    <a:pt x="1117" y="1476"/>
                  </a:lnTo>
                  <a:lnTo>
                    <a:pt x="1136" y="1468"/>
                  </a:lnTo>
                  <a:lnTo>
                    <a:pt x="1175" y="1450"/>
                  </a:lnTo>
                  <a:lnTo>
                    <a:pt x="1249" y="1410"/>
                  </a:lnTo>
                  <a:lnTo>
                    <a:pt x="1324" y="1369"/>
                  </a:lnTo>
                  <a:lnTo>
                    <a:pt x="1332" y="1366"/>
                  </a:lnTo>
                  <a:lnTo>
                    <a:pt x="1344" y="1365"/>
                  </a:lnTo>
                  <a:lnTo>
                    <a:pt x="1405" y="1303"/>
                  </a:lnTo>
                  <a:lnTo>
                    <a:pt x="1470" y="1245"/>
                  </a:lnTo>
                  <a:lnTo>
                    <a:pt x="1536" y="1188"/>
                  </a:lnTo>
                  <a:lnTo>
                    <a:pt x="1604" y="1134"/>
                  </a:lnTo>
                  <a:lnTo>
                    <a:pt x="1674" y="1080"/>
                  </a:lnTo>
                  <a:lnTo>
                    <a:pt x="1747" y="1031"/>
                  </a:lnTo>
                  <a:lnTo>
                    <a:pt x="1822" y="982"/>
                  </a:lnTo>
                  <a:lnTo>
                    <a:pt x="1900" y="937"/>
                  </a:lnTo>
                  <a:lnTo>
                    <a:pt x="1908" y="934"/>
                  </a:lnTo>
                  <a:lnTo>
                    <a:pt x="1920" y="932"/>
                  </a:lnTo>
                  <a:lnTo>
                    <a:pt x="1922" y="917"/>
                  </a:lnTo>
                  <a:lnTo>
                    <a:pt x="1927" y="904"/>
                  </a:lnTo>
                  <a:lnTo>
                    <a:pt x="1939" y="878"/>
                  </a:lnTo>
                  <a:lnTo>
                    <a:pt x="1945" y="866"/>
                  </a:lnTo>
                  <a:lnTo>
                    <a:pt x="1954" y="857"/>
                  </a:lnTo>
                  <a:lnTo>
                    <a:pt x="1973" y="839"/>
                  </a:lnTo>
                  <a:lnTo>
                    <a:pt x="1994" y="823"/>
                  </a:lnTo>
                  <a:lnTo>
                    <a:pt x="2022" y="812"/>
                  </a:lnTo>
                  <a:lnTo>
                    <a:pt x="2052" y="804"/>
                  </a:lnTo>
                  <a:lnTo>
                    <a:pt x="2087" y="800"/>
                  </a:lnTo>
                  <a:lnTo>
                    <a:pt x="2087" y="799"/>
                  </a:lnTo>
                  <a:lnTo>
                    <a:pt x="2087" y="797"/>
                  </a:lnTo>
                  <a:lnTo>
                    <a:pt x="2087" y="793"/>
                  </a:lnTo>
                  <a:lnTo>
                    <a:pt x="2088" y="788"/>
                  </a:lnTo>
                  <a:lnTo>
                    <a:pt x="2108" y="782"/>
                  </a:lnTo>
                  <a:lnTo>
                    <a:pt x="2130" y="779"/>
                  </a:lnTo>
                  <a:lnTo>
                    <a:pt x="2172" y="773"/>
                  </a:lnTo>
                  <a:lnTo>
                    <a:pt x="2212" y="769"/>
                  </a:lnTo>
                  <a:lnTo>
                    <a:pt x="2251" y="770"/>
                  </a:lnTo>
                  <a:lnTo>
                    <a:pt x="2269" y="770"/>
                  </a:lnTo>
                  <a:lnTo>
                    <a:pt x="2288" y="773"/>
                  </a:lnTo>
                  <a:lnTo>
                    <a:pt x="2326" y="779"/>
                  </a:lnTo>
                  <a:lnTo>
                    <a:pt x="2360" y="787"/>
                  </a:lnTo>
                  <a:lnTo>
                    <a:pt x="2396" y="799"/>
                  </a:lnTo>
                  <a:lnTo>
                    <a:pt x="2399" y="803"/>
                  </a:lnTo>
                  <a:lnTo>
                    <a:pt x="2399" y="806"/>
                  </a:lnTo>
                  <a:lnTo>
                    <a:pt x="2400" y="812"/>
                  </a:lnTo>
                  <a:lnTo>
                    <a:pt x="2396" y="820"/>
                  </a:lnTo>
                  <a:lnTo>
                    <a:pt x="2394" y="827"/>
                  </a:lnTo>
                  <a:lnTo>
                    <a:pt x="2392" y="829"/>
                  </a:lnTo>
                  <a:lnTo>
                    <a:pt x="2390" y="829"/>
                  </a:lnTo>
                  <a:lnTo>
                    <a:pt x="2390" y="830"/>
                  </a:lnTo>
                  <a:lnTo>
                    <a:pt x="2390" y="833"/>
                  </a:lnTo>
                  <a:lnTo>
                    <a:pt x="2387" y="840"/>
                  </a:lnTo>
                  <a:lnTo>
                    <a:pt x="2381" y="845"/>
                  </a:lnTo>
                  <a:lnTo>
                    <a:pt x="2376" y="850"/>
                  </a:lnTo>
                  <a:lnTo>
                    <a:pt x="2374" y="850"/>
                  </a:lnTo>
                  <a:lnTo>
                    <a:pt x="2372" y="850"/>
                  </a:lnTo>
                  <a:lnTo>
                    <a:pt x="2372" y="851"/>
                  </a:lnTo>
                  <a:lnTo>
                    <a:pt x="2370" y="853"/>
                  </a:lnTo>
                  <a:lnTo>
                    <a:pt x="2368" y="853"/>
                  </a:lnTo>
                  <a:lnTo>
                    <a:pt x="2366" y="853"/>
                  </a:lnTo>
                  <a:lnTo>
                    <a:pt x="2366" y="854"/>
                  </a:lnTo>
                  <a:lnTo>
                    <a:pt x="2364" y="857"/>
                  </a:lnTo>
                  <a:lnTo>
                    <a:pt x="2359" y="857"/>
                  </a:lnTo>
                  <a:lnTo>
                    <a:pt x="2357" y="857"/>
                  </a:lnTo>
                  <a:lnTo>
                    <a:pt x="2356" y="857"/>
                  </a:lnTo>
                  <a:lnTo>
                    <a:pt x="2356" y="858"/>
                  </a:lnTo>
                  <a:lnTo>
                    <a:pt x="2351" y="858"/>
                  </a:lnTo>
                  <a:lnTo>
                    <a:pt x="2348" y="858"/>
                  </a:lnTo>
                  <a:lnTo>
                    <a:pt x="2347" y="858"/>
                  </a:lnTo>
                  <a:lnTo>
                    <a:pt x="2347" y="859"/>
                  </a:lnTo>
                  <a:lnTo>
                    <a:pt x="2338" y="859"/>
                  </a:lnTo>
                  <a:lnTo>
                    <a:pt x="2329" y="859"/>
                  </a:lnTo>
                  <a:lnTo>
                    <a:pt x="2317" y="857"/>
                  </a:lnTo>
                  <a:lnTo>
                    <a:pt x="2315" y="856"/>
                  </a:lnTo>
                  <a:lnTo>
                    <a:pt x="2314" y="856"/>
                  </a:lnTo>
                  <a:lnTo>
                    <a:pt x="2311" y="856"/>
                  </a:lnTo>
                  <a:lnTo>
                    <a:pt x="2306" y="856"/>
                  </a:lnTo>
                  <a:lnTo>
                    <a:pt x="2294" y="852"/>
                  </a:lnTo>
                  <a:lnTo>
                    <a:pt x="2284" y="850"/>
                  </a:lnTo>
                  <a:lnTo>
                    <a:pt x="2280" y="848"/>
                  </a:lnTo>
                  <a:lnTo>
                    <a:pt x="2280" y="860"/>
                  </a:lnTo>
                  <a:lnTo>
                    <a:pt x="2302" y="956"/>
                  </a:lnTo>
                  <a:lnTo>
                    <a:pt x="2304" y="980"/>
                  </a:lnTo>
                  <a:lnTo>
                    <a:pt x="2332" y="1026"/>
                  </a:lnTo>
                  <a:lnTo>
                    <a:pt x="2362" y="1070"/>
                  </a:lnTo>
                  <a:lnTo>
                    <a:pt x="2394" y="1113"/>
                  </a:lnTo>
                  <a:lnTo>
                    <a:pt x="2429" y="1153"/>
                  </a:lnTo>
                  <a:lnTo>
                    <a:pt x="2464" y="1191"/>
                  </a:lnTo>
                  <a:lnTo>
                    <a:pt x="2503" y="1228"/>
                  </a:lnTo>
                  <a:lnTo>
                    <a:pt x="2543" y="1263"/>
                  </a:lnTo>
                  <a:lnTo>
                    <a:pt x="2587" y="1295"/>
                  </a:lnTo>
                  <a:lnTo>
                    <a:pt x="2632" y="1325"/>
                  </a:lnTo>
                  <a:lnTo>
                    <a:pt x="2678" y="1353"/>
                  </a:lnTo>
                  <a:lnTo>
                    <a:pt x="2726" y="1379"/>
                  </a:lnTo>
                  <a:lnTo>
                    <a:pt x="2778" y="1404"/>
                  </a:lnTo>
                  <a:lnTo>
                    <a:pt x="2830" y="1426"/>
                  </a:lnTo>
                  <a:lnTo>
                    <a:pt x="2885" y="1446"/>
                  </a:lnTo>
                  <a:lnTo>
                    <a:pt x="2941" y="1464"/>
                  </a:lnTo>
                  <a:lnTo>
                    <a:pt x="3001" y="1482"/>
                  </a:lnTo>
                  <a:lnTo>
                    <a:pt x="3024" y="1485"/>
                  </a:lnTo>
                  <a:lnTo>
                    <a:pt x="3020" y="1498"/>
                  </a:lnTo>
                  <a:lnTo>
                    <a:pt x="3019" y="1504"/>
                  </a:lnTo>
                  <a:lnTo>
                    <a:pt x="3020" y="1511"/>
                  </a:lnTo>
                  <a:lnTo>
                    <a:pt x="3022" y="1522"/>
                  </a:lnTo>
                  <a:lnTo>
                    <a:pt x="3028" y="1530"/>
                  </a:lnTo>
                  <a:lnTo>
                    <a:pt x="3034" y="1536"/>
                  </a:lnTo>
                  <a:lnTo>
                    <a:pt x="3044" y="1541"/>
                  </a:lnTo>
                  <a:lnTo>
                    <a:pt x="3056" y="1543"/>
                  </a:lnTo>
                  <a:lnTo>
                    <a:pt x="3072" y="1545"/>
                  </a:lnTo>
                  <a:lnTo>
                    <a:pt x="3072" y="1557"/>
                  </a:lnTo>
                  <a:lnTo>
                    <a:pt x="3088" y="1559"/>
                  </a:lnTo>
                  <a:lnTo>
                    <a:pt x="3104" y="1564"/>
                  </a:lnTo>
                  <a:lnTo>
                    <a:pt x="3119" y="1569"/>
                  </a:lnTo>
                  <a:lnTo>
                    <a:pt x="3134" y="1576"/>
                  </a:lnTo>
                  <a:lnTo>
                    <a:pt x="3161" y="1591"/>
                  </a:lnTo>
                  <a:lnTo>
                    <a:pt x="3173" y="1600"/>
                  </a:lnTo>
                  <a:lnTo>
                    <a:pt x="3186" y="1611"/>
                  </a:lnTo>
                  <a:lnTo>
                    <a:pt x="3187" y="1613"/>
                  </a:lnTo>
                  <a:lnTo>
                    <a:pt x="3190" y="1618"/>
                  </a:lnTo>
                  <a:lnTo>
                    <a:pt x="3192" y="1629"/>
                  </a:lnTo>
                  <a:lnTo>
                    <a:pt x="3200" y="1642"/>
                  </a:lnTo>
                  <a:lnTo>
                    <a:pt x="3208" y="1659"/>
                  </a:lnTo>
                  <a:lnTo>
                    <a:pt x="3214" y="1677"/>
                  </a:lnTo>
                  <a:lnTo>
                    <a:pt x="3218" y="1697"/>
                  </a:lnTo>
                  <a:lnTo>
                    <a:pt x="3220" y="1718"/>
                  </a:lnTo>
                  <a:lnTo>
                    <a:pt x="3221" y="1743"/>
                  </a:lnTo>
                  <a:lnTo>
                    <a:pt x="3220" y="1768"/>
                  </a:lnTo>
                  <a:lnTo>
                    <a:pt x="3217" y="1797"/>
                  </a:lnTo>
                  <a:lnTo>
                    <a:pt x="3216" y="1821"/>
                  </a:lnTo>
                  <a:lnTo>
                    <a:pt x="3187" y="1880"/>
                  </a:lnTo>
                  <a:lnTo>
                    <a:pt x="3158" y="1936"/>
                  </a:lnTo>
                  <a:lnTo>
                    <a:pt x="3127" y="1991"/>
                  </a:lnTo>
                  <a:lnTo>
                    <a:pt x="3096" y="2045"/>
                  </a:lnTo>
                  <a:lnTo>
                    <a:pt x="3086" y="2057"/>
                  </a:lnTo>
                  <a:lnTo>
                    <a:pt x="3082" y="2063"/>
                  </a:lnTo>
                  <a:lnTo>
                    <a:pt x="3078" y="2070"/>
                  </a:lnTo>
                  <a:lnTo>
                    <a:pt x="3061" y="2097"/>
                  </a:lnTo>
                  <a:lnTo>
                    <a:pt x="3043" y="2121"/>
                  </a:lnTo>
                  <a:lnTo>
                    <a:pt x="3026" y="2146"/>
                  </a:lnTo>
                  <a:lnTo>
                    <a:pt x="2989" y="2194"/>
                  </a:lnTo>
                  <a:lnTo>
                    <a:pt x="2970" y="2217"/>
                  </a:lnTo>
                  <a:lnTo>
                    <a:pt x="2952" y="2241"/>
                  </a:lnTo>
                  <a:lnTo>
                    <a:pt x="2928" y="2277"/>
                  </a:lnTo>
                  <a:lnTo>
                    <a:pt x="2986" y="2326"/>
                  </a:lnTo>
                  <a:lnTo>
                    <a:pt x="3013" y="2351"/>
                  </a:lnTo>
                  <a:lnTo>
                    <a:pt x="3042" y="2379"/>
                  </a:lnTo>
                  <a:lnTo>
                    <a:pt x="3043" y="2381"/>
                  </a:lnTo>
                  <a:lnTo>
                    <a:pt x="3046" y="2386"/>
                  </a:lnTo>
                  <a:lnTo>
                    <a:pt x="3048" y="2397"/>
                  </a:lnTo>
                  <a:lnTo>
                    <a:pt x="3127" y="2410"/>
                  </a:lnTo>
                  <a:lnTo>
                    <a:pt x="3209" y="2422"/>
                  </a:lnTo>
                  <a:lnTo>
                    <a:pt x="3292" y="2431"/>
                  </a:lnTo>
                  <a:lnTo>
                    <a:pt x="3376" y="2439"/>
                  </a:lnTo>
                  <a:lnTo>
                    <a:pt x="3460" y="2443"/>
                  </a:lnTo>
                  <a:lnTo>
                    <a:pt x="3545" y="2446"/>
                  </a:lnTo>
                  <a:lnTo>
                    <a:pt x="3631" y="2446"/>
                  </a:lnTo>
                  <a:lnTo>
                    <a:pt x="3720" y="2445"/>
                  </a:lnTo>
                  <a:lnTo>
                    <a:pt x="3744" y="2445"/>
                  </a:lnTo>
                  <a:lnTo>
                    <a:pt x="3787" y="2465"/>
                  </a:lnTo>
                  <a:lnTo>
                    <a:pt x="3834" y="2485"/>
                  </a:lnTo>
                  <a:lnTo>
                    <a:pt x="3882" y="2501"/>
                  </a:lnTo>
                  <a:lnTo>
                    <a:pt x="3934" y="2518"/>
                  </a:lnTo>
                  <a:lnTo>
                    <a:pt x="3984" y="2531"/>
                  </a:lnTo>
                  <a:lnTo>
                    <a:pt x="4038" y="2543"/>
                  </a:lnTo>
                  <a:lnTo>
                    <a:pt x="4093" y="2554"/>
                  </a:lnTo>
                  <a:lnTo>
                    <a:pt x="4152" y="2564"/>
                  </a:lnTo>
                  <a:lnTo>
                    <a:pt x="4176" y="2565"/>
                  </a:lnTo>
                  <a:lnTo>
                    <a:pt x="4186" y="2563"/>
                  </a:lnTo>
                  <a:lnTo>
                    <a:pt x="4195" y="2561"/>
                  </a:lnTo>
                  <a:lnTo>
                    <a:pt x="4202" y="2559"/>
                  </a:lnTo>
                  <a:lnTo>
                    <a:pt x="4210" y="2558"/>
                  </a:lnTo>
                  <a:lnTo>
                    <a:pt x="4219" y="2553"/>
                  </a:lnTo>
                  <a:lnTo>
                    <a:pt x="4220" y="2551"/>
                  </a:lnTo>
                  <a:lnTo>
                    <a:pt x="4223" y="2549"/>
                  </a:lnTo>
                  <a:lnTo>
                    <a:pt x="4226" y="2547"/>
                  </a:lnTo>
                  <a:lnTo>
                    <a:pt x="4226" y="2542"/>
                  </a:lnTo>
                  <a:lnTo>
                    <a:pt x="4226" y="2540"/>
                  </a:lnTo>
                  <a:lnTo>
                    <a:pt x="4226" y="2539"/>
                  </a:lnTo>
                  <a:lnTo>
                    <a:pt x="4228" y="2539"/>
                  </a:lnTo>
                  <a:lnTo>
                    <a:pt x="4226" y="2534"/>
                  </a:lnTo>
                  <a:lnTo>
                    <a:pt x="4225" y="2531"/>
                  </a:lnTo>
                  <a:lnTo>
                    <a:pt x="4225" y="2530"/>
                  </a:lnTo>
                  <a:lnTo>
                    <a:pt x="4218" y="2521"/>
                  </a:lnTo>
                  <a:lnTo>
                    <a:pt x="4216" y="2518"/>
                  </a:lnTo>
                  <a:lnTo>
                    <a:pt x="4214" y="2517"/>
                  </a:lnTo>
                  <a:lnTo>
                    <a:pt x="4212" y="2515"/>
                  </a:lnTo>
                  <a:lnTo>
                    <a:pt x="4206" y="2510"/>
                  </a:lnTo>
                  <a:lnTo>
                    <a:pt x="4202" y="2506"/>
                  </a:lnTo>
                  <a:lnTo>
                    <a:pt x="4201" y="2503"/>
                  </a:lnTo>
                  <a:lnTo>
                    <a:pt x="4200" y="2493"/>
                  </a:lnTo>
                  <a:lnTo>
                    <a:pt x="4190" y="2486"/>
                  </a:lnTo>
                  <a:lnTo>
                    <a:pt x="4183" y="2479"/>
                  </a:lnTo>
                  <a:lnTo>
                    <a:pt x="4170" y="2463"/>
                  </a:lnTo>
                  <a:lnTo>
                    <a:pt x="4164" y="2452"/>
                  </a:lnTo>
                  <a:lnTo>
                    <a:pt x="4160" y="2443"/>
                  </a:lnTo>
                  <a:lnTo>
                    <a:pt x="4154" y="2421"/>
                  </a:lnTo>
                  <a:lnTo>
                    <a:pt x="4152" y="2397"/>
                  </a:lnTo>
                  <a:lnTo>
                    <a:pt x="4138" y="2385"/>
                  </a:lnTo>
                  <a:lnTo>
                    <a:pt x="4124" y="2375"/>
                  </a:lnTo>
                  <a:lnTo>
                    <a:pt x="4094" y="2357"/>
                  </a:lnTo>
                  <a:lnTo>
                    <a:pt x="4062" y="2342"/>
                  </a:lnTo>
                  <a:lnTo>
                    <a:pt x="4028" y="2329"/>
                  </a:lnTo>
                  <a:lnTo>
                    <a:pt x="3990" y="2318"/>
                  </a:lnTo>
                  <a:lnTo>
                    <a:pt x="3950" y="2309"/>
                  </a:lnTo>
                  <a:lnTo>
                    <a:pt x="3908" y="2303"/>
                  </a:lnTo>
                  <a:lnTo>
                    <a:pt x="3886" y="2301"/>
                  </a:lnTo>
                  <a:lnTo>
                    <a:pt x="3864" y="2301"/>
                  </a:lnTo>
                  <a:lnTo>
                    <a:pt x="3840" y="2301"/>
                  </a:lnTo>
                  <a:lnTo>
                    <a:pt x="3836" y="2290"/>
                  </a:lnTo>
                  <a:lnTo>
                    <a:pt x="3832" y="2283"/>
                  </a:lnTo>
                  <a:lnTo>
                    <a:pt x="3826" y="2276"/>
                  </a:lnTo>
                  <a:lnTo>
                    <a:pt x="3818" y="2271"/>
                  </a:lnTo>
                  <a:lnTo>
                    <a:pt x="3808" y="2266"/>
                  </a:lnTo>
                  <a:lnTo>
                    <a:pt x="3796" y="2265"/>
                  </a:lnTo>
                  <a:lnTo>
                    <a:pt x="3782" y="2264"/>
                  </a:lnTo>
                  <a:lnTo>
                    <a:pt x="3768" y="2265"/>
                  </a:lnTo>
                  <a:lnTo>
                    <a:pt x="3768" y="2253"/>
                  </a:lnTo>
                  <a:lnTo>
                    <a:pt x="3724" y="2252"/>
                  </a:lnTo>
                  <a:lnTo>
                    <a:pt x="3682" y="2248"/>
                  </a:lnTo>
                  <a:lnTo>
                    <a:pt x="3642" y="2242"/>
                  </a:lnTo>
                  <a:lnTo>
                    <a:pt x="3605" y="2236"/>
                  </a:lnTo>
                  <a:lnTo>
                    <a:pt x="3569" y="2225"/>
                  </a:lnTo>
                  <a:lnTo>
                    <a:pt x="3536" y="2215"/>
                  </a:lnTo>
                  <a:lnTo>
                    <a:pt x="3504" y="2201"/>
                  </a:lnTo>
                  <a:lnTo>
                    <a:pt x="3476" y="2186"/>
                  </a:lnTo>
                  <a:lnTo>
                    <a:pt x="3467" y="2182"/>
                  </a:lnTo>
                  <a:lnTo>
                    <a:pt x="3456" y="2181"/>
                  </a:lnTo>
                  <a:lnTo>
                    <a:pt x="3455" y="2156"/>
                  </a:lnTo>
                  <a:lnTo>
                    <a:pt x="3456" y="2133"/>
                  </a:lnTo>
                  <a:lnTo>
                    <a:pt x="3460" y="2112"/>
                  </a:lnTo>
                  <a:lnTo>
                    <a:pt x="3466" y="2094"/>
                  </a:lnTo>
                  <a:lnTo>
                    <a:pt x="3472" y="2078"/>
                  </a:lnTo>
                  <a:lnTo>
                    <a:pt x="3482" y="2064"/>
                  </a:lnTo>
                  <a:lnTo>
                    <a:pt x="3493" y="2051"/>
                  </a:lnTo>
                  <a:lnTo>
                    <a:pt x="3508" y="2043"/>
                  </a:lnTo>
                  <a:lnTo>
                    <a:pt x="3516" y="2038"/>
                  </a:lnTo>
                  <a:lnTo>
                    <a:pt x="3528" y="2037"/>
                  </a:lnTo>
                  <a:lnTo>
                    <a:pt x="3529" y="2014"/>
                  </a:lnTo>
                  <a:lnTo>
                    <a:pt x="3533" y="1994"/>
                  </a:lnTo>
                  <a:lnTo>
                    <a:pt x="3538" y="1976"/>
                  </a:lnTo>
                  <a:lnTo>
                    <a:pt x="3546" y="1961"/>
                  </a:lnTo>
                  <a:lnTo>
                    <a:pt x="3550" y="1952"/>
                  </a:lnTo>
                  <a:lnTo>
                    <a:pt x="3550" y="1948"/>
                  </a:lnTo>
                  <a:lnTo>
                    <a:pt x="3551" y="1946"/>
                  </a:lnTo>
                  <a:lnTo>
                    <a:pt x="3552" y="1941"/>
                  </a:lnTo>
                  <a:lnTo>
                    <a:pt x="3634" y="1860"/>
                  </a:lnTo>
                  <a:lnTo>
                    <a:pt x="3719" y="1784"/>
                  </a:lnTo>
                  <a:lnTo>
                    <a:pt x="3804" y="1708"/>
                  </a:lnTo>
                  <a:lnTo>
                    <a:pt x="3893" y="1635"/>
                  </a:lnTo>
                  <a:lnTo>
                    <a:pt x="3901" y="1630"/>
                  </a:lnTo>
                  <a:lnTo>
                    <a:pt x="3912" y="1629"/>
                  </a:lnTo>
                  <a:lnTo>
                    <a:pt x="3938" y="1649"/>
                  </a:lnTo>
                  <a:lnTo>
                    <a:pt x="3966" y="1670"/>
                  </a:lnTo>
                  <a:lnTo>
                    <a:pt x="3994" y="1686"/>
                  </a:lnTo>
                  <a:lnTo>
                    <a:pt x="4024" y="1702"/>
                  </a:lnTo>
                  <a:lnTo>
                    <a:pt x="4054" y="1713"/>
                  </a:lnTo>
                  <a:lnTo>
                    <a:pt x="4085" y="1724"/>
                  </a:lnTo>
                  <a:lnTo>
                    <a:pt x="4116" y="1731"/>
                  </a:lnTo>
                  <a:lnTo>
                    <a:pt x="4150" y="1737"/>
                  </a:lnTo>
                  <a:lnTo>
                    <a:pt x="4182" y="1738"/>
                  </a:lnTo>
                  <a:lnTo>
                    <a:pt x="4217" y="1737"/>
                  </a:lnTo>
                  <a:lnTo>
                    <a:pt x="4252" y="1733"/>
                  </a:lnTo>
                  <a:lnTo>
                    <a:pt x="4289" y="1728"/>
                  </a:lnTo>
                  <a:lnTo>
                    <a:pt x="4325" y="1720"/>
                  </a:lnTo>
                  <a:lnTo>
                    <a:pt x="4363" y="1709"/>
                  </a:lnTo>
                  <a:lnTo>
                    <a:pt x="4402" y="1696"/>
                  </a:lnTo>
                  <a:lnTo>
                    <a:pt x="4442" y="1682"/>
                  </a:lnTo>
                  <a:lnTo>
                    <a:pt x="4452" y="1678"/>
                  </a:lnTo>
                  <a:lnTo>
                    <a:pt x="4464" y="1677"/>
                  </a:lnTo>
                  <a:lnTo>
                    <a:pt x="4488" y="1679"/>
                  </a:lnTo>
                  <a:lnTo>
                    <a:pt x="4511" y="1682"/>
                  </a:lnTo>
                  <a:lnTo>
                    <a:pt x="4531" y="1682"/>
                  </a:lnTo>
                  <a:lnTo>
                    <a:pt x="4541" y="1680"/>
                  </a:lnTo>
                  <a:lnTo>
                    <a:pt x="4552" y="1680"/>
                  </a:lnTo>
                  <a:lnTo>
                    <a:pt x="4568" y="1677"/>
                  </a:lnTo>
                  <a:lnTo>
                    <a:pt x="4585" y="1672"/>
                  </a:lnTo>
                  <a:lnTo>
                    <a:pt x="4600" y="1666"/>
                  </a:lnTo>
                  <a:lnTo>
                    <a:pt x="4613" y="1659"/>
                  </a:lnTo>
                  <a:lnTo>
                    <a:pt x="4621" y="1654"/>
                  </a:lnTo>
                  <a:lnTo>
                    <a:pt x="4632" y="1653"/>
                  </a:lnTo>
                  <a:lnTo>
                    <a:pt x="4634" y="1609"/>
                  </a:lnTo>
                  <a:lnTo>
                    <a:pt x="4639" y="1570"/>
                  </a:lnTo>
                  <a:lnTo>
                    <a:pt x="4645" y="1530"/>
                  </a:lnTo>
                  <a:lnTo>
                    <a:pt x="4654" y="1494"/>
                  </a:lnTo>
                  <a:lnTo>
                    <a:pt x="4662" y="1458"/>
                  </a:lnTo>
                  <a:lnTo>
                    <a:pt x="4673" y="1425"/>
                  </a:lnTo>
                  <a:lnTo>
                    <a:pt x="4685" y="1392"/>
                  </a:lnTo>
                  <a:lnTo>
                    <a:pt x="4699" y="1362"/>
                  </a:lnTo>
                  <a:lnTo>
                    <a:pt x="4699" y="1359"/>
                  </a:lnTo>
                  <a:lnTo>
                    <a:pt x="4700" y="1356"/>
                  </a:lnTo>
                  <a:lnTo>
                    <a:pt x="4703" y="1351"/>
                  </a:lnTo>
                  <a:lnTo>
                    <a:pt x="4703" y="1345"/>
                  </a:lnTo>
                  <a:lnTo>
                    <a:pt x="4704" y="1341"/>
                  </a:lnTo>
                  <a:lnTo>
                    <a:pt x="4760" y="1293"/>
                  </a:lnTo>
                  <a:lnTo>
                    <a:pt x="4818" y="1245"/>
                  </a:lnTo>
                  <a:lnTo>
                    <a:pt x="4873" y="1195"/>
                  </a:lnTo>
                  <a:lnTo>
                    <a:pt x="4879" y="1188"/>
                  </a:lnTo>
                  <a:lnTo>
                    <a:pt x="4886" y="1182"/>
                  </a:lnTo>
                  <a:lnTo>
                    <a:pt x="4901" y="1170"/>
                  </a:lnTo>
                  <a:lnTo>
                    <a:pt x="4930" y="1146"/>
                  </a:lnTo>
                  <a:lnTo>
                    <a:pt x="4982" y="1095"/>
                  </a:lnTo>
                  <a:lnTo>
                    <a:pt x="5009" y="1068"/>
                  </a:lnTo>
                  <a:lnTo>
                    <a:pt x="5015" y="1061"/>
                  </a:lnTo>
                  <a:lnTo>
                    <a:pt x="5022" y="1055"/>
                  </a:lnTo>
                  <a:lnTo>
                    <a:pt x="5036" y="1043"/>
                  </a:lnTo>
                  <a:lnTo>
                    <a:pt x="5089" y="990"/>
                  </a:lnTo>
                  <a:lnTo>
                    <a:pt x="5142" y="938"/>
                  </a:lnTo>
                  <a:lnTo>
                    <a:pt x="5144" y="935"/>
                  </a:lnTo>
                  <a:lnTo>
                    <a:pt x="5149" y="934"/>
                  </a:lnTo>
                  <a:lnTo>
                    <a:pt x="5160" y="932"/>
                  </a:lnTo>
                  <a:lnTo>
                    <a:pt x="5161" y="910"/>
                  </a:lnTo>
                  <a:lnTo>
                    <a:pt x="5166" y="890"/>
                  </a:lnTo>
                  <a:lnTo>
                    <a:pt x="5172" y="872"/>
                  </a:lnTo>
                  <a:lnTo>
                    <a:pt x="5180" y="859"/>
                  </a:lnTo>
                  <a:lnTo>
                    <a:pt x="5189" y="846"/>
                  </a:lnTo>
                  <a:lnTo>
                    <a:pt x="5202" y="836"/>
                  </a:lnTo>
                  <a:lnTo>
                    <a:pt x="5215" y="828"/>
                  </a:lnTo>
                  <a:lnTo>
                    <a:pt x="5232" y="824"/>
                  </a:lnTo>
                  <a:lnTo>
                    <a:pt x="5232" y="836"/>
                  </a:lnTo>
                  <a:lnTo>
                    <a:pt x="5237" y="846"/>
                  </a:lnTo>
                  <a:lnTo>
                    <a:pt x="5240" y="858"/>
                  </a:lnTo>
                  <a:lnTo>
                    <a:pt x="5242" y="870"/>
                  </a:lnTo>
                  <a:lnTo>
                    <a:pt x="5240" y="886"/>
                  </a:lnTo>
                  <a:lnTo>
                    <a:pt x="5237" y="901"/>
                  </a:lnTo>
                  <a:lnTo>
                    <a:pt x="5231" y="919"/>
                  </a:lnTo>
                  <a:lnTo>
                    <a:pt x="5222" y="937"/>
                  </a:lnTo>
                  <a:lnTo>
                    <a:pt x="5213" y="959"/>
                  </a:lnTo>
                  <a:lnTo>
                    <a:pt x="5209" y="968"/>
                  </a:lnTo>
                  <a:lnTo>
                    <a:pt x="5208" y="980"/>
                  </a:lnTo>
                  <a:lnTo>
                    <a:pt x="5152" y="1026"/>
                  </a:lnTo>
                  <a:lnTo>
                    <a:pt x="5098" y="1074"/>
                  </a:lnTo>
                  <a:lnTo>
                    <a:pt x="5044" y="1122"/>
                  </a:lnTo>
                  <a:lnTo>
                    <a:pt x="4992" y="1173"/>
                  </a:lnTo>
                  <a:lnTo>
                    <a:pt x="4890" y="1275"/>
                  </a:lnTo>
                  <a:lnTo>
                    <a:pt x="4793" y="1383"/>
                  </a:lnTo>
                  <a:lnTo>
                    <a:pt x="4790" y="1383"/>
                  </a:lnTo>
                  <a:lnTo>
                    <a:pt x="4789" y="1383"/>
                  </a:lnTo>
                  <a:lnTo>
                    <a:pt x="4789" y="1384"/>
                  </a:lnTo>
                  <a:lnTo>
                    <a:pt x="4786" y="1386"/>
                  </a:lnTo>
                  <a:lnTo>
                    <a:pt x="4781" y="1387"/>
                  </a:lnTo>
                  <a:lnTo>
                    <a:pt x="4776" y="1389"/>
                  </a:lnTo>
                  <a:lnTo>
                    <a:pt x="4756" y="1423"/>
                  </a:lnTo>
                  <a:lnTo>
                    <a:pt x="4740" y="1463"/>
                  </a:lnTo>
                  <a:lnTo>
                    <a:pt x="4727" y="1506"/>
                  </a:lnTo>
                  <a:lnTo>
                    <a:pt x="4716" y="1554"/>
                  </a:lnTo>
                  <a:lnTo>
                    <a:pt x="4715" y="1554"/>
                  </a:lnTo>
                  <a:lnTo>
                    <a:pt x="4712" y="1555"/>
                  </a:lnTo>
                  <a:lnTo>
                    <a:pt x="4709" y="1555"/>
                  </a:lnTo>
                  <a:lnTo>
                    <a:pt x="4704" y="1557"/>
                  </a:lnTo>
                  <a:lnTo>
                    <a:pt x="4699" y="1612"/>
                  </a:lnTo>
                  <a:lnTo>
                    <a:pt x="4694" y="1667"/>
                  </a:lnTo>
                  <a:lnTo>
                    <a:pt x="4687" y="1720"/>
                  </a:lnTo>
                  <a:lnTo>
                    <a:pt x="4681" y="1773"/>
                  </a:lnTo>
                  <a:lnTo>
                    <a:pt x="4680" y="1797"/>
                  </a:lnTo>
                  <a:lnTo>
                    <a:pt x="4649" y="1880"/>
                  </a:lnTo>
                  <a:lnTo>
                    <a:pt x="4633" y="1920"/>
                  </a:lnTo>
                  <a:lnTo>
                    <a:pt x="4619" y="1962"/>
                  </a:lnTo>
                  <a:lnTo>
                    <a:pt x="4586" y="2044"/>
                  </a:lnTo>
                  <a:lnTo>
                    <a:pt x="4555" y="2127"/>
                  </a:lnTo>
                  <a:lnTo>
                    <a:pt x="4522" y="2207"/>
                  </a:lnTo>
                  <a:lnTo>
                    <a:pt x="4505" y="2247"/>
                  </a:lnTo>
                  <a:lnTo>
                    <a:pt x="4489" y="2288"/>
                  </a:lnTo>
                  <a:lnTo>
                    <a:pt x="4454" y="2367"/>
                  </a:lnTo>
                  <a:lnTo>
                    <a:pt x="4421" y="2447"/>
                  </a:lnTo>
                  <a:lnTo>
                    <a:pt x="4417" y="2457"/>
                  </a:lnTo>
                  <a:lnTo>
                    <a:pt x="4416" y="2469"/>
                  </a:lnTo>
                  <a:lnTo>
                    <a:pt x="4464" y="2552"/>
                  </a:lnTo>
                  <a:lnTo>
                    <a:pt x="4507" y="2639"/>
                  </a:lnTo>
                  <a:lnTo>
                    <a:pt x="4532" y="2667"/>
                  </a:lnTo>
                  <a:lnTo>
                    <a:pt x="4546" y="2676"/>
                  </a:lnTo>
                  <a:lnTo>
                    <a:pt x="4561" y="2684"/>
                  </a:lnTo>
                  <a:lnTo>
                    <a:pt x="4577" y="2691"/>
                  </a:lnTo>
                  <a:lnTo>
                    <a:pt x="4595" y="2698"/>
                  </a:lnTo>
                  <a:lnTo>
                    <a:pt x="4632" y="2708"/>
                  </a:lnTo>
                  <a:lnTo>
                    <a:pt x="4651" y="2712"/>
                  </a:lnTo>
                  <a:lnTo>
                    <a:pt x="4673" y="2715"/>
                  </a:lnTo>
                  <a:lnTo>
                    <a:pt x="4693" y="2716"/>
                  </a:lnTo>
                  <a:lnTo>
                    <a:pt x="4716" y="2718"/>
                  </a:lnTo>
                  <a:lnTo>
                    <a:pt x="4739" y="2718"/>
                  </a:lnTo>
                  <a:lnTo>
                    <a:pt x="4764" y="2719"/>
                  </a:lnTo>
                  <a:lnTo>
                    <a:pt x="4816" y="2715"/>
                  </a:lnTo>
                  <a:lnTo>
                    <a:pt x="4872" y="2709"/>
                  </a:lnTo>
                  <a:lnTo>
                    <a:pt x="4877" y="2708"/>
                  </a:lnTo>
                  <a:lnTo>
                    <a:pt x="4879" y="2707"/>
                  </a:lnTo>
                  <a:lnTo>
                    <a:pt x="4883" y="2707"/>
                  </a:lnTo>
                  <a:lnTo>
                    <a:pt x="4886" y="2704"/>
                  </a:lnTo>
                  <a:lnTo>
                    <a:pt x="4891" y="2703"/>
                  </a:lnTo>
                  <a:lnTo>
                    <a:pt x="4900" y="2694"/>
                  </a:lnTo>
                  <a:lnTo>
                    <a:pt x="4906" y="2686"/>
                  </a:lnTo>
                  <a:lnTo>
                    <a:pt x="4907" y="2682"/>
                  </a:lnTo>
                  <a:lnTo>
                    <a:pt x="4909" y="2678"/>
                  </a:lnTo>
                  <a:lnTo>
                    <a:pt x="4912" y="2671"/>
                  </a:lnTo>
                  <a:lnTo>
                    <a:pt x="4910" y="2661"/>
                  </a:lnTo>
                  <a:lnTo>
                    <a:pt x="4908" y="2654"/>
                  </a:lnTo>
                  <a:lnTo>
                    <a:pt x="4902" y="2644"/>
                  </a:lnTo>
                  <a:lnTo>
                    <a:pt x="4896" y="2637"/>
                  </a:lnTo>
                  <a:lnTo>
                    <a:pt x="4894" y="2626"/>
                  </a:lnTo>
                  <a:lnTo>
                    <a:pt x="4891" y="2623"/>
                  </a:lnTo>
                  <a:lnTo>
                    <a:pt x="4890" y="2621"/>
                  </a:lnTo>
                  <a:lnTo>
                    <a:pt x="4783" y="2546"/>
                  </a:lnTo>
                  <a:lnTo>
                    <a:pt x="4680" y="2469"/>
                  </a:lnTo>
                  <a:lnTo>
                    <a:pt x="4684" y="2446"/>
                  </a:lnTo>
                  <a:lnTo>
                    <a:pt x="4705" y="2375"/>
                  </a:lnTo>
                  <a:lnTo>
                    <a:pt x="4732" y="2309"/>
                  </a:lnTo>
                  <a:lnTo>
                    <a:pt x="4762" y="2247"/>
                  </a:lnTo>
                  <a:lnTo>
                    <a:pt x="4796" y="2188"/>
                  </a:lnTo>
                  <a:lnTo>
                    <a:pt x="4832" y="2132"/>
                  </a:lnTo>
                  <a:lnTo>
                    <a:pt x="4874" y="2080"/>
                  </a:lnTo>
                  <a:lnTo>
                    <a:pt x="4919" y="2032"/>
                  </a:lnTo>
                  <a:lnTo>
                    <a:pt x="4968" y="1989"/>
                  </a:lnTo>
                  <a:lnTo>
                    <a:pt x="4969" y="1977"/>
                  </a:lnTo>
                  <a:lnTo>
                    <a:pt x="4973" y="1967"/>
                  </a:lnTo>
                  <a:lnTo>
                    <a:pt x="4978" y="1953"/>
                  </a:lnTo>
                  <a:lnTo>
                    <a:pt x="4980" y="1946"/>
                  </a:lnTo>
                  <a:lnTo>
                    <a:pt x="4980" y="1943"/>
                  </a:lnTo>
                  <a:lnTo>
                    <a:pt x="4981" y="1942"/>
                  </a:lnTo>
                  <a:lnTo>
                    <a:pt x="4984" y="1940"/>
                  </a:lnTo>
                  <a:lnTo>
                    <a:pt x="4996" y="1913"/>
                  </a:lnTo>
                  <a:lnTo>
                    <a:pt x="5020" y="1859"/>
                  </a:lnTo>
                  <a:lnTo>
                    <a:pt x="5041" y="1804"/>
                  </a:lnTo>
                  <a:lnTo>
                    <a:pt x="5064" y="1749"/>
                  </a:lnTo>
                  <a:lnTo>
                    <a:pt x="5069" y="1748"/>
                  </a:lnTo>
                  <a:lnTo>
                    <a:pt x="5074" y="1748"/>
                  </a:lnTo>
                  <a:lnTo>
                    <a:pt x="5076" y="1745"/>
                  </a:lnTo>
                  <a:lnTo>
                    <a:pt x="5078" y="1744"/>
                  </a:lnTo>
                  <a:lnTo>
                    <a:pt x="5082" y="1734"/>
                  </a:lnTo>
                  <a:lnTo>
                    <a:pt x="5088" y="1727"/>
                  </a:lnTo>
                  <a:lnTo>
                    <a:pt x="5101" y="1715"/>
                  </a:lnTo>
                  <a:lnTo>
                    <a:pt x="5117" y="1706"/>
                  </a:lnTo>
                  <a:lnTo>
                    <a:pt x="5125" y="1702"/>
                  </a:lnTo>
                  <a:lnTo>
                    <a:pt x="5136" y="1701"/>
                  </a:lnTo>
                  <a:lnTo>
                    <a:pt x="5140" y="1678"/>
                  </a:lnTo>
                  <a:lnTo>
                    <a:pt x="5184" y="1581"/>
                  </a:lnTo>
                  <a:lnTo>
                    <a:pt x="5189" y="1579"/>
                  </a:lnTo>
                  <a:lnTo>
                    <a:pt x="5195" y="1579"/>
                  </a:lnTo>
                  <a:lnTo>
                    <a:pt x="5204" y="1576"/>
                  </a:lnTo>
                  <a:lnTo>
                    <a:pt x="5276" y="1533"/>
                  </a:lnTo>
                  <a:lnTo>
                    <a:pt x="5352" y="1497"/>
                  </a:lnTo>
                  <a:lnTo>
                    <a:pt x="5428" y="1465"/>
                  </a:lnTo>
                  <a:lnTo>
                    <a:pt x="5506" y="1440"/>
                  </a:lnTo>
                  <a:lnTo>
                    <a:pt x="5584" y="1419"/>
                  </a:lnTo>
                  <a:lnTo>
                    <a:pt x="5665" y="1403"/>
                  </a:lnTo>
                  <a:lnTo>
                    <a:pt x="5747" y="1393"/>
                  </a:lnTo>
                  <a:lnTo>
                    <a:pt x="5832" y="1389"/>
                  </a:lnTo>
                  <a:lnTo>
                    <a:pt x="5831" y="1393"/>
                  </a:lnTo>
                  <a:lnTo>
                    <a:pt x="5831" y="1397"/>
                  </a:lnTo>
                  <a:lnTo>
                    <a:pt x="5828" y="1402"/>
                  </a:lnTo>
                  <a:lnTo>
                    <a:pt x="5708" y="1441"/>
                  </a:lnTo>
                  <a:lnTo>
                    <a:pt x="5594" y="1485"/>
                  </a:lnTo>
                  <a:lnTo>
                    <a:pt x="5483" y="1531"/>
                  </a:lnTo>
                  <a:lnTo>
                    <a:pt x="5376" y="1581"/>
                  </a:lnTo>
                  <a:lnTo>
                    <a:pt x="5353" y="1578"/>
                  </a:lnTo>
                  <a:lnTo>
                    <a:pt x="5326" y="1572"/>
                  </a:lnTo>
                  <a:lnTo>
                    <a:pt x="5304" y="1571"/>
                  </a:lnTo>
                  <a:lnTo>
                    <a:pt x="5293" y="1571"/>
                  </a:lnTo>
                  <a:lnTo>
                    <a:pt x="5285" y="1573"/>
                  </a:lnTo>
                  <a:lnTo>
                    <a:pt x="5272" y="1582"/>
                  </a:lnTo>
                  <a:lnTo>
                    <a:pt x="5261" y="1591"/>
                  </a:lnTo>
                  <a:lnTo>
                    <a:pt x="5255" y="1607"/>
                  </a:lnTo>
                  <a:lnTo>
                    <a:pt x="5252" y="1625"/>
                  </a:lnTo>
                  <a:lnTo>
                    <a:pt x="5256" y="1649"/>
                  </a:lnTo>
                  <a:lnTo>
                    <a:pt x="5256" y="1653"/>
                  </a:lnTo>
                  <a:lnTo>
                    <a:pt x="5261" y="1652"/>
                  </a:lnTo>
                  <a:lnTo>
                    <a:pt x="5267" y="1652"/>
                  </a:lnTo>
                  <a:lnTo>
                    <a:pt x="5279" y="1649"/>
                  </a:lnTo>
                  <a:lnTo>
                    <a:pt x="5387" y="1619"/>
                  </a:lnTo>
                  <a:lnTo>
                    <a:pt x="5594" y="1563"/>
                  </a:lnTo>
                  <a:lnTo>
                    <a:pt x="5808" y="1509"/>
                  </a:lnTo>
                  <a:lnTo>
                    <a:pt x="5832" y="1507"/>
                  </a:lnTo>
                  <a:lnTo>
                    <a:pt x="5882" y="1500"/>
                  </a:lnTo>
                  <a:lnTo>
                    <a:pt x="5934" y="1497"/>
                  </a:lnTo>
                  <a:lnTo>
                    <a:pt x="5983" y="1494"/>
                  </a:lnTo>
                  <a:lnTo>
                    <a:pt x="6032" y="1494"/>
                  </a:lnTo>
                  <a:lnTo>
                    <a:pt x="6079" y="1494"/>
                  </a:lnTo>
                  <a:lnTo>
                    <a:pt x="6126" y="1498"/>
                  </a:lnTo>
                  <a:lnTo>
                    <a:pt x="6170" y="1501"/>
                  </a:lnTo>
                  <a:lnTo>
                    <a:pt x="6216" y="1509"/>
                  </a:lnTo>
                  <a:lnTo>
                    <a:pt x="6223" y="1516"/>
                  </a:lnTo>
                  <a:lnTo>
                    <a:pt x="6274" y="1471"/>
                  </a:lnTo>
                  <a:lnTo>
                    <a:pt x="6324" y="1427"/>
                  </a:lnTo>
                  <a:lnTo>
                    <a:pt x="6372" y="1380"/>
                  </a:lnTo>
                  <a:lnTo>
                    <a:pt x="6420" y="1332"/>
                  </a:lnTo>
                  <a:lnTo>
                    <a:pt x="6466" y="1282"/>
                  </a:lnTo>
                  <a:lnTo>
                    <a:pt x="6511" y="1231"/>
                  </a:lnTo>
                  <a:lnTo>
                    <a:pt x="6556" y="1179"/>
                  </a:lnTo>
                  <a:lnTo>
                    <a:pt x="6577" y="1151"/>
                  </a:lnTo>
                  <a:lnTo>
                    <a:pt x="6600" y="1125"/>
                  </a:lnTo>
                  <a:lnTo>
                    <a:pt x="6600" y="1115"/>
                  </a:lnTo>
                  <a:lnTo>
                    <a:pt x="6604" y="1111"/>
                  </a:lnTo>
                  <a:lnTo>
                    <a:pt x="6678" y="1088"/>
                  </a:lnTo>
                  <a:lnTo>
                    <a:pt x="6752" y="1068"/>
                  </a:lnTo>
                  <a:lnTo>
                    <a:pt x="6827" y="1050"/>
                  </a:lnTo>
                  <a:lnTo>
                    <a:pt x="6902" y="1036"/>
                  </a:lnTo>
                  <a:lnTo>
                    <a:pt x="6977" y="1022"/>
                  </a:lnTo>
                  <a:lnTo>
                    <a:pt x="7054" y="1013"/>
                  </a:lnTo>
                  <a:lnTo>
                    <a:pt x="7129" y="1004"/>
                  </a:lnTo>
                  <a:lnTo>
                    <a:pt x="7206" y="1001"/>
                  </a:lnTo>
                  <a:lnTo>
                    <a:pt x="7282" y="997"/>
                  </a:lnTo>
                  <a:lnTo>
                    <a:pt x="7358" y="998"/>
                  </a:lnTo>
                  <a:lnTo>
                    <a:pt x="7435" y="1000"/>
                  </a:lnTo>
                  <a:lnTo>
                    <a:pt x="7513" y="1006"/>
                  </a:lnTo>
                  <a:lnTo>
                    <a:pt x="7590" y="1013"/>
                  </a:lnTo>
                  <a:lnTo>
                    <a:pt x="7668" y="1024"/>
                  </a:lnTo>
                  <a:lnTo>
                    <a:pt x="7745" y="1037"/>
                  </a:lnTo>
                  <a:lnTo>
                    <a:pt x="7824" y="1052"/>
                  </a:lnTo>
                  <a:lnTo>
                    <a:pt x="7874" y="1069"/>
                  </a:lnTo>
                  <a:lnTo>
                    <a:pt x="7877" y="1055"/>
                  </a:lnTo>
                  <a:lnTo>
                    <a:pt x="7882" y="1042"/>
                  </a:lnTo>
                  <a:lnTo>
                    <a:pt x="7892" y="1015"/>
                  </a:lnTo>
                  <a:lnTo>
                    <a:pt x="7906" y="986"/>
                  </a:lnTo>
                  <a:lnTo>
                    <a:pt x="7924" y="960"/>
                  </a:lnTo>
                  <a:lnTo>
                    <a:pt x="7932" y="944"/>
                  </a:lnTo>
                  <a:lnTo>
                    <a:pt x="7943" y="930"/>
                  </a:lnTo>
                  <a:lnTo>
                    <a:pt x="7966" y="901"/>
                  </a:lnTo>
                  <a:lnTo>
                    <a:pt x="7978" y="886"/>
                  </a:lnTo>
                  <a:lnTo>
                    <a:pt x="7992" y="871"/>
                  </a:lnTo>
                  <a:lnTo>
                    <a:pt x="8022" y="842"/>
                  </a:lnTo>
                  <a:lnTo>
                    <a:pt x="8024" y="839"/>
                  </a:lnTo>
                  <a:lnTo>
                    <a:pt x="8029" y="838"/>
                  </a:lnTo>
                  <a:lnTo>
                    <a:pt x="8040" y="836"/>
                  </a:lnTo>
                  <a:lnTo>
                    <a:pt x="8015" y="799"/>
                  </a:lnTo>
                  <a:lnTo>
                    <a:pt x="7991" y="764"/>
                  </a:lnTo>
                  <a:lnTo>
                    <a:pt x="7938" y="698"/>
                  </a:lnTo>
                  <a:lnTo>
                    <a:pt x="7909" y="666"/>
                  </a:lnTo>
                  <a:lnTo>
                    <a:pt x="7880" y="636"/>
                  </a:lnTo>
                  <a:lnTo>
                    <a:pt x="7849" y="606"/>
                  </a:lnTo>
                  <a:lnTo>
                    <a:pt x="7819" y="578"/>
                  </a:lnTo>
                  <a:lnTo>
                    <a:pt x="7814" y="575"/>
                  </a:lnTo>
                  <a:lnTo>
                    <a:pt x="7811" y="574"/>
                  </a:lnTo>
                  <a:lnTo>
                    <a:pt x="7800" y="572"/>
                  </a:lnTo>
                  <a:lnTo>
                    <a:pt x="7790" y="531"/>
                  </a:lnTo>
                  <a:lnTo>
                    <a:pt x="7781" y="494"/>
                  </a:lnTo>
                  <a:lnTo>
                    <a:pt x="7769" y="458"/>
                  </a:lnTo>
                  <a:lnTo>
                    <a:pt x="7757" y="426"/>
                  </a:lnTo>
                  <a:lnTo>
                    <a:pt x="7753" y="415"/>
                  </a:lnTo>
                  <a:lnTo>
                    <a:pt x="7752" y="404"/>
                  </a:lnTo>
                  <a:lnTo>
                    <a:pt x="7693" y="366"/>
                  </a:lnTo>
                  <a:lnTo>
                    <a:pt x="7637" y="326"/>
                  </a:lnTo>
                  <a:lnTo>
                    <a:pt x="7583" y="284"/>
                  </a:lnTo>
                  <a:lnTo>
                    <a:pt x="7531" y="242"/>
                  </a:lnTo>
                  <a:lnTo>
                    <a:pt x="7526" y="239"/>
                  </a:lnTo>
                  <a:lnTo>
                    <a:pt x="7523" y="237"/>
                  </a:lnTo>
                  <a:lnTo>
                    <a:pt x="7512" y="236"/>
                  </a:lnTo>
                  <a:lnTo>
                    <a:pt x="7510" y="237"/>
                  </a:lnTo>
                  <a:lnTo>
                    <a:pt x="7508" y="240"/>
                  </a:lnTo>
                  <a:lnTo>
                    <a:pt x="7506" y="245"/>
                  </a:lnTo>
                  <a:lnTo>
                    <a:pt x="7501" y="253"/>
                  </a:lnTo>
                  <a:lnTo>
                    <a:pt x="7492" y="267"/>
                  </a:lnTo>
                  <a:lnTo>
                    <a:pt x="7486" y="272"/>
                  </a:lnTo>
                  <a:lnTo>
                    <a:pt x="7481" y="277"/>
                  </a:lnTo>
                  <a:lnTo>
                    <a:pt x="7471" y="282"/>
                  </a:lnTo>
                  <a:lnTo>
                    <a:pt x="7459" y="282"/>
                  </a:lnTo>
                  <a:lnTo>
                    <a:pt x="7447" y="277"/>
                  </a:lnTo>
                  <a:lnTo>
                    <a:pt x="7440" y="272"/>
                  </a:lnTo>
                  <a:lnTo>
                    <a:pt x="7434" y="267"/>
                  </a:lnTo>
                  <a:lnTo>
                    <a:pt x="7422" y="255"/>
                  </a:lnTo>
                  <a:lnTo>
                    <a:pt x="7418" y="251"/>
                  </a:lnTo>
                  <a:lnTo>
                    <a:pt x="7417" y="247"/>
                  </a:lnTo>
                  <a:lnTo>
                    <a:pt x="7416" y="236"/>
                  </a:lnTo>
                  <a:lnTo>
                    <a:pt x="7428" y="210"/>
                  </a:lnTo>
                  <a:lnTo>
                    <a:pt x="7430" y="203"/>
                  </a:lnTo>
                  <a:lnTo>
                    <a:pt x="7430" y="200"/>
                  </a:lnTo>
                  <a:lnTo>
                    <a:pt x="7432" y="199"/>
                  </a:lnTo>
                  <a:lnTo>
                    <a:pt x="7434" y="197"/>
                  </a:lnTo>
                  <a:lnTo>
                    <a:pt x="7441" y="185"/>
                  </a:lnTo>
                  <a:lnTo>
                    <a:pt x="7453" y="157"/>
                  </a:lnTo>
                  <a:lnTo>
                    <a:pt x="7466" y="131"/>
                  </a:lnTo>
                  <a:lnTo>
                    <a:pt x="7488" y="75"/>
                  </a:lnTo>
                  <a:lnTo>
                    <a:pt x="7498" y="46"/>
                  </a:lnTo>
                  <a:lnTo>
                    <a:pt x="7502" y="32"/>
                  </a:lnTo>
                  <a:lnTo>
                    <a:pt x="7505" y="25"/>
                  </a:lnTo>
                  <a:lnTo>
                    <a:pt x="7505" y="22"/>
                  </a:lnTo>
                  <a:lnTo>
                    <a:pt x="7506" y="21"/>
                  </a:lnTo>
                  <a:lnTo>
                    <a:pt x="7508" y="19"/>
                  </a:lnTo>
                  <a:lnTo>
                    <a:pt x="7501" y="0"/>
                  </a:lnTo>
                  <a:lnTo>
                    <a:pt x="7412" y="27"/>
                  </a:lnTo>
                  <a:lnTo>
                    <a:pt x="7330" y="60"/>
                  </a:lnTo>
                  <a:lnTo>
                    <a:pt x="7249" y="96"/>
                  </a:lnTo>
                  <a:lnTo>
                    <a:pt x="7174" y="135"/>
                  </a:lnTo>
                  <a:lnTo>
                    <a:pt x="7170" y="135"/>
                  </a:lnTo>
                  <a:lnTo>
                    <a:pt x="7168" y="137"/>
                  </a:lnTo>
                  <a:lnTo>
                    <a:pt x="7163" y="139"/>
                  </a:lnTo>
                  <a:lnTo>
                    <a:pt x="7157" y="139"/>
                  </a:lnTo>
                  <a:lnTo>
                    <a:pt x="7152" y="140"/>
                  </a:lnTo>
                  <a:lnTo>
                    <a:pt x="7135" y="156"/>
                  </a:lnTo>
                  <a:lnTo>
                    <a:pt x="7118" y="173"/>
                  </a:lnTo>
                  <a:lnTo>
                    <a:pt x="7109" y="180"/>
                  </a:lnTo>
                  <a:lnTo>
                    <a:pt x="7104" y="183"/>
                  </a:lnTo>
                  <a:lnTo>
                    <a:pt x="7100" y="188"/>
                  </a:lnTo>
                  <a:lnTo>
                    <a:pt x="7084" y="204"/>
                  </a:lnTo>
                  <a:lnTo>
                    <a:pt x="7064" y="217"/>
                  </a:lnTo>
                  <a:lnTo>
                    <a:pt x="7045" y="230"/>
                  </a:lnTo>
                  <a:lnTo>
                    <a:pt x="7025" y="242"/>
                  </a:lnTo>
                  <a:lnTo>
                    <a:pt x="7006" y="255"/>
                  </a:lnTo>
                  <a:lnTo>
                    <a:pt x="7002" y="255"/>
                  </a:lnTo>
                  <a:lnTo>
                    <a:pt x="7000" y="257"/>
                  </a:lnTo>
                  <a:lnTo>
                    <a:pt x="6995" y="259"/>
                  </a:lnTo>
                  <a:lnTo>
                    <a:pt x="6989" y="259"/>
                  </a:lnTo>
                  <a:lnTo>
                    <a:pt x="6984" y="260"/>
                  </a:lnTo>
                  <a:lnTo>
                    <a:pt x="6733" y="245"/>
                  </a:lnTo>
                  <a:lnTo>
                    <a:pt x="6482" y="231"/>
                  </a:lnTo>
                  <a:lnTo>
                    <a:pt x="6230" y="221"/>
                  </a:lnTo>
                  <a:lnTo>
                    <a:pt x="5978" y="215"/>
                  </a:lnTo>
                  <a:lnTo>
                    <a:pt x="5724" y="210"/>
                  </a:lnTo>
                  <a:lnTo>
                    <a:pt x="5470" y="209"/>
                  </a:lnTo>
                  <a:lnTo>
                    <a:pt x="5214" y="210"/>
                  </a:lnTo>
                  <a:lnTo>
                    <a:pt x="4960" y="213"/>
                  </a:lnTo>
                  <a:lnTo>
                    <a:pt x="4702" y="219"/>
                  </a:lnTo>
                  <a:lnTo>
                    <a:pt x="4445" y="228"/>
                  </a:lnTo>
                  <a:lnTo>
                    <a:pt x="4186" y="239"/>
                  </a:lnTo>
                  <a:lnTo>
                    <a:pt x="4056" y="245"/>
                  </a:lnTo>
                  <a:lnTo>
                    <a:pt x="3928" y="253"/>
                  </a:lnTo>
                  <a:lnTo>
                    <a:pt x="3666" y="269"/>
                  </a:lnTo>
                  <a:lnTo>
                    <a:pt x="3406" y="289"/>
                  </a:lnTo>
                  <a:lnTo>
                    <a:pt x="3144" y="311"/>
                  </a:lnTo>
                  <a:lnTo>
                    <a:pt x="2882" y="336"/>
                  </a:lnTo>
                  <a:lnTo>
                    <a:pt x="2831" y="342"/>
                  </a:lnTo>
                  <a:lnTo>
                    <a:pt x="2782" y="350"/>
                  </a:lnTo>
                  <a:lnTo>
                    <a:pt x="2734" y="361"/>
                  </a:lnTo>
                  <a:lnTo>
                    <a:pt x="2688" y="374"/>
                  </a:lnTo>
                  <a:lnTo>
                    <a:pt x="2642" y="390"/>
                  </a:lnTo>
                  <a:lnTo>
                    <a:pt x="2600" y="408"/>
                  </a:lnTo>
                  <a:lnTo>
                    <a:pt x="2558" y="428"/>
                  </a:lnTo>
                  <a:lnTo>
                    <a:pt x="2520" y="452"/>
                  </a:lnTo>
                  <a:lnTo>
                    <a:pt x="2416" y="462"/>
                  </a:lnTo>
                  <a:lnTo>
                    <a:pt x="2314" y="474"/>
                  </a:lnTo>
                  <a:lnTo>
                    <a:pt x="2112" y="499"/>
                  </a:lnTo>
                  <a:lnTo>
                    <a:pt x="2088" y="500"/>
                  </a:lnTo>
                  <a:lnTo>
                    <a:pt x="1860" y="662"/>
                  </a:lnTo>
                  <a:lnTo>
                    <a:pt x="1638" y="830"/>
                  </a:lnTo>
                  <a:lnTo>
                    <a:pt x="1420" y="1002"/>
                  </a:lnTo>
                  <a:lnTo>
                    <a:pt x="1312" y="1090"/>
                  </a:lnTo>
                  <a:lnTo>
                    <a:pt x="1206" y="1180"/>
                  </a:lnTo>
                  <a:close/>
                  <a:moveTo>
                    <a:pt x="3864" y="716"/>
                  </a:moveTo>
                  <a:lnTo>
                    <a:pt x="3864" y="692"/>
                  </a:lnTo>
                  <a:lnTo>
                    <a:pt x="3886" y="752"/>
                  </a:lnTo>
                  <a:lnTo>
                    <a:pt x="3908" y="820"/>
                  </a:lnTo>
                  <a:lnTo>
                    <a:pt x="3931" y="892"/>
                  </a:lnTo>
                  <a:lnTo>
                    <a:pt x="3955" y="971"/>
                  </a:lnTo>
                  <a:lnTo>
                    <a:pt x="3979" y="1054"/>
                  </a:lnTo>
                  <a:lnTo>
                    <a:pt x="4003" y="1144"/>
                  </a:lnTo>
                  <a:lnTo>
                    <a:pt x="4027" y="1240"/>
                  </a:lnTo>
                  <a:lnTo>
                    <a:pt x="4054" y="1342"/>
                  </a:lnTo>
                  <a:lnTo>
                    <a:pt x="4056" y="1365"/>
                  </a:lnTo>
                  <a:lnTo>
                    <a:pt x="4042" y="1386"/>
                  </a:lnTo>
                  <a:lnTo>
                    <a:pt x="4030" y="1410"/>
                  </a:lnTo>
                  <a:lnTo>
                    <a:pt x="4008" y="1462"/>
                  </a:lnTo>
                  <a:lnTo>
                    <a:pt x="3997" y="1488"/>
                  </a:lnTo>
                  <a:lnTo>
                    <a:pt x="3989" y="1517"/>
                  </a:lnTo>
                  <a:lnTo>
                    <a:pt x="3973" y="1578"/>
                  </a:lnTo>
                  <a:lnTo>
                    <a:pt x="3971" y="1578"/>
                  </a:lnTo>
                  <a:lnTo>
                    <a:pt x="3968" y="1579"/>
                  </a:lnTo>
                  <a:lnTo>
                    <a:pt x="3965" y="1579"/>
                  </a:lnTo>
                  <a:lnTo>
                    <a:pt x="3960" y="1581"/>
                  </a:lnTo>
                  <a:lnTo>
                    <a:pt x="3955" y="1551"/>
                  </a:lnTo>
                  <a:lnTo>
                    <a:pt x="3954" y="1519"/>
                  </a:lnTo>
                  <a:lnTo>
                    <a:pt x="3953" y="1486"/>
                  </a:lnTo>
                  <a:lnTo>
                    <a:pt x="3955" y="1451"/>
                  </a:lnTo>
                  <a:lnTo>
                    <a:pt x="3958" y="1414"/>
                  </a:lnTo>
                  <a:lnTo>
                    <a:pt x="3964" y="1375"/>
                  </a:lnTo>
                  <a:lnTo>
                    <a:pt x="3971" y="1335"/>
                  </a:lnTo>
                  <a:lnTo>
                    <a:pt x="3982" y="1293"/>
                  </a:lnTo>
                  <a:lnTo>
                    <a:pt x="3984" y="1269"/>
                  </a:lnTo>
                  <a:lnTo>
                    <a:pt x="3952" y="1209"/>
                  </a:lnTo>
                  <a:lnTo>
                    <a:pt x="3936" y="1177"/>
                  </a:lnTo>
                  <a:lnTo>
                    <a:pt x="3923" y="1146"/>
                  </a:lnTo>
                  <a:lnTo>
                    <a:pt x="3898" y="1079"/>
                  </a:lnTo>
                  <a:lnTo>
                    <a:pt x="3877" y="1008"/>
                  </a:lnTo>
                  <a:lnTo>
                    <a:pt x="3872" y="1004"/>
                  </a:lnTo>
                  <a:lnTo>
                    <a:pt x="3869" y="1004"/>
                  </a:lnTo>
                  <a:lnTo>
                    <a:pt x="3864" y="1004"/>
                  </a:lnTo>
                  <a:lnTo>
                    <a:pt x="3864" y="716"/>
                  </a:lnTo>
                  <a:close/>
                  <a:moveTo>
                    <a:pt x="6048" y="1173"/>
                  </a:moveTo>
                  <a:lnTo>
                    <a:pt x="6104" y="1019"/>
                  </a:lnTo>
                  <a:lnTo>
                    <a:pt x="6166" y="869"/>
                  </a:lnTo>
                  <a:lnTo>
                    <a:pt x="6229" y="721"/>
                  </a:lnTo>
                  <a:lnTo>
                    <a:pt x="6298" y="577"/>
                  </a:lnTo>
                  <a:lnTo>
                    <a:pt x="6302" y="574"/>
                  </a:lnTo>
                  <a:lnTo>
                    <a:pt x="6312" y="572"/>
                  </a:lnTo>
                  <a:lnTo>
                    <a:pt x="6292" y="638"/>
                  </a:lnTo>
                  <a:lnTo>
                    <a:pt x="6272" y="709"/>
                  </a:lnTo>
                  <a:lnTo>
                    <a:pt x="6251" y="782"/>
                  </a:lnTo>
                  <a:lnTo>
                    <a:pt x="6232" y="859"/>
                  </a:lnTo>
                  <a:lnTo>
                    <a:pt x="6210" y="938"/>
                  </a:lnTo>
                  <a:lnTo>
                    <a:pt x="6190" y="1021"/>
                  </a:lnTo>
                  <a:lnTo>
                    <a:pt x="6168" y="1108"/>
                  </a:lnTo>
                  <a:lnTo>
                    <a:pt x="6146" y="1198"/>
                  </a:lnTo>
                  <a:lnTo>
                    <a:pt x="6144" y="1221"/>
                  </a:lnTo>
                  <a:lnTo>
                    <a:pt x="6124" y="1233"/>
                  </a:lnTo>
                  <a:lnTo>
                    <a:pt x="6108" y="1242"/>
                  </a:lnTo>
                  <a:lnTo>
                    <a:pt x="6092" y="1246"/>
                  </a:lnTo>
                  <a:lnTo>
                    <a:pt x="6080" y="1246"/>
                  </a:lnTo>
                  <a:lnTo>
                    <a:pt x="6070" y="1240"/>
                  </a:lnTo>
                  <a:lnTo>
                    <a:pt x="6061" y="1230"/>
                  </a:lnTo>
                  <a:lnTo>
                    <a:pt x="6054" y="1216"/>
                  </a:lnTo>
                  <a:lnTo>
                    <a:pt x="6050" y="1197"/>
                  </a:lnTo>
                  <a:lnTo>
                    <a:pt x="6048" y="117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0" name="Freeform 471"/>
            <p:cNvSpPr>
              <a:spLocks/>
            </p:cNvSpPr>
            <p:nvPr/>
          </p:nvSpPr>
          <p:spPr bwMode="auto">
            <a:xfrm>
              <a:off x="6251" y="284"/>
              <a:ext cx="64" cy="296"/>
            </a:xfrm>
            <a:custGeom>
              <a:avLst/>
              <a:gdLst>
                <a:gd name="T0" fmla="*/ 0 w 192"/>
                <a:gd name="T1" fmla="*/ 0 h 889"/>
                <a:gd name="T2" fmla="*/ 0 w 192"/>
                <a:gd name="T3" fmla="*/ 24 h 889"/>
                <a:gd name="T4" fmla="*/ 0 w 192"/>
                <a:gd name="T5" fmla="*/ 312 h 889"/>
                <a:gd name="T6" fmla="*/ 5 w 192"/>
                <a:gd name="T7" fmla="*/ 312 h 889"/>
                <a:gd name="T8" fmla="*/ 8 w 192"/>
                <a:gd name="T9" fmla="*/ 312 h 889"/>
                <a:gd name="T10" fmla="*/ 13 w 192"/>
                <a:gd name="T11" fmla="*/ 316 h 889"/>
                <a:gd name="T12" fmla="*/ 34 w 192"/>
                <a:gd name="T13" fmla="*/ 387 h 889"/>
                <a:gd name="T14" fmla="*/ 59 w 192"/>
                <a:gd name="T15" fmla="*/ 454 h 889"/>
                <a:gd name="T16" fmla="*/ 72 w 192"/>
                <a:gd name="T17" fmla="*/ 485 h 889"/>
                <a:gd name="T18" fmla="*/ 88 w 192"/>
                <a:gd name="T19" fmla="*/ 517 h 889"/>
                <a:gd name="T20" fmla="*/ 120 w 192"/>
                <a:gd name="T21" fmla="*/ 577 h 889"/>
                <a:gd name="T22" fmla="*/ 118 w 192"/>
                <a:gd name="T23" fmla="*/ 601 h 889"/>
                <a:gd name="T24" fmla="*/ 107 w 192"/>
                <a:gd name="T25" fmla="*/ 643 h 889"/>
                <a:gd name="T26" fmla="*/ 100 w 192"/>
                <a:gd name="T27" fmla="*/ 683 h 889"/>
                <a:gd name="T28" fmla="*/ 94 w 192"/>
                <a:gd name="T29" fmla="*/ 722 h 889"/>
                <a:gd name="T30" fmla="*/ 91 w 192"/>
                <a:gd name="T31" fmla="*/ 759 h 889"/>
                <a:gd name="T32" fmla="*/ 89 w 192"/>
                <a:gd name="T33" fmla="*/ 794 h 889"/>
                <a:gd name="T34" fmla="*/ 90 w 192"/>
                <a:gd name="T35" fmla="*/ 827 h 889"/>
                <a:gd name="T36" fmla="*/ 91 w 192"/>
                <a:gd name="T37" fmla="*/ 859 h 889"/>
                <a:gd name="T38" fmla="*/ 96 w 192"/>
                <a:gd name="T39" fmla="*/ 889 h 889"/>
                <a:gd name="T40" fmla="*/ 101 w 192"/>
                <a:gd name="T41" fmla="*/ 887 h 889"/>
                <a:gd name="T42" fmla="*/ 104 w 192"/>
                <a:gd name="T43" fmla="*/ 887 h 889"/>
                <a:gd name="T44" fmla="*/ 107 w 192"/>
                <a:gd name="T45" fmla="*/ 886 h 889"/>
                <a:gd name="T46" fmla="*/ 109 w 192"/>
                <a:gd name="T47" fmla="*/ 886 h 889"/>
                <a:gd name="T48" fmla="*/ 125 w 192"/>
                <a:gd name="T49" fmla="*/ 825 h 889"/>
                <a:gd name="T50" fmla="*/ 133 w 192"/>
                <a:gd name="T51" fmla="*/ 796 h 889"/>
                <a:gd name="T52" fmla="*/ 144 w 192"/>
                <a:gd name="T53" fmla="*/ 770 h 889"/>
                <a:gd name="T54" fmla="*/ 166 w 192"/>
                <a:gd name="T55" fmla="*/ 718 h 889"/>
                <a:gd name="T56" fmla="*/ 178 w 192"/>
                <a:gd name="T57" fmla="*/ 694 h 889"/>
                <a:gd name="T58" fmla="*/ 192 w 192"/>
                <a:gd name="T59" fmla="*/ 673 h 889"/>
                <a:gd name="T60" fmla="*/ 190 w 192"/>
                <a:gd name="T61" fmla="*/ 650 h 889"/>
                <a:gd name="T62" fmla="*/ 163 w 192"/>
                <a:gd name="T63" fmla="*/ 548 h 889"/>
                <a:gd name="T64" fmla="*/ 139 w 192"/>
                <a:gd name="T65" fmla="*/ 452 h 889"/>
                <a:gd name="T66" fmla="*/ 115 w 192"/>
                <a:gd name="T67" fmla="*/ 362 h 889"/>
                <a:gd name="T68" fmla="*/ 91 w 192"/>
                <a:gd name="T69" fmla="*/ 279 h 889"/>
                <a:gd name="T70" fmla="*/ 67 w 192"/>
                <a:gd name="T71" fmla="*/ 200 h 889"/>
                <a:gd name="T72" fmla="*/ 44 w 192"/>
                <a:gd name="T73" fmla="*/ 128 h 889"/>
                <a:gd name="T74" fmla="*/ 22 w 192"/>
                <a:gd name="T75" fmla="*/ 60 h 889"/>
                <a:gd name="T76" fmla="*/ 0 w 192"/>
                <a:gd name="T77"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889">
                  <a:moveTo>
                    <a:pt x="0" y="0"/>
                  </a:moveTo>
                  <a:lnTo>
                    <a:pt x="0" y="24"/>
                  </a:lnTo>
                  <a:lnTo>
                    <a:pt x="0" y="312"/>
                  </a:lnTo>
                  <a:lnTo>
                    <a:pt x="5" y="312"/>
                  </a:lnTo>
                  <a:lnTo>
                    <a:pt x="8" y="312"/>
                  </a:lnTo>
                  <a:lnTo>
                    <a:pt x="13" y="316"/>
                  </a:lnTo>
                  <a:lnTo>
                    <a:pt x="34" y="387"/>
                  </a:lnTo>
                  <a:lnTo>
                    <a:pt x="59" y="454"/>
                  </a:lnTo>
                  <a:lnTo>
                    <a:pt x="72" y="485"/>
                  </a:lnTo>
                  <a:lnTo>
                    <a:pt x="88" y="517"/>
                  </a:lnTo>
                  <a:lnTo>
                    <a:pt x="120" y="577"/>
                  </a:lnTo>
                  <a:lnTo>
                    <a:pt x="118" y="601"/>
                  </a:lnTo>
                  <a:lnTo>
                    <a:pt x="107" y="643"/>
                  </a:lnTo>
                  <a:lnTo>
                    <a:pt x="100" y="683"/>
                  </a:lnTo>
                  <a:lnTo>
                    <a:pt x="94" y="722"/>
                  </a:lnTo>
                  <a:lnTo>
                    <a:pt x="91" y="759"/>
                  </a:lnTo>
                  <a:lnTo>
                    <a:pt x="89" y="794"/>
                  </a:lnTo>
                  <a:lnTo>
                    <a:pt x="90" y="827"/>
                  </a:lnTo>
                  <a:lnTo>
                    <a:pt x="91" y="859"/>
                  </a:lnTo>
                  <a:lnTo>
                    <a:pt x="96" y="889"/>
                  </a:lnTo>
                  <a:lnTo>
                    <a:pt x="101" y="887"/>
                  </a:lnTo>
                  <a:lnTo>
                    <a:pt x="104" y="887"/>
                  </a:lnTo>
                  <a:lnTo>
                    <a:pt x="107" y="886"/>
                  </a:lnTo>
                  <a:lnTo>
                    <a:pt x="109" y="886"/>
                  </a:lnTo>
                  <a:lnTo>
                    <a:pt x="125" y="825"/>
                  </a:lnTo>
                  <a:lnTo>
                    <a:pt x="133" y="796"/>
                  </a:lnTo>
                  <a:lnTo>
                    <a:pt x="144" y="770"/>
                  </a:lnTo>
                  <a:lnTo>
                    <a:pt x="166" y="718"/>
                  </a:lnTo>
                  <a:lnTo>
                    <a:pt x="178" y="694"/>
                  </a:lnTo>
                  <a:lnTo>
                    <a:pt x="192" y="673"/>
                  </a:lnTo>
                  <a:lnTo>
                    <a:pt x="190" y="650"/>
                  </a:lnTo>
                  <a:lnTo>
                    <a:pt x="163" y="548"/>
                  </a:lnTo>
                  <a:lnTo>
                    <a:pt x="139" y="452"/>
                  </a:lnTo>
                  <a:lnTo>
                    <a:pt x="115" y="362"/>
                  </a:lnTo>
                  <a:lnTo>
                    <a:pt x="91" y="279"/>
                  </a:lnTo>
                  <a:lnTo>
                    <a:pt x="67" y="200"/>
                  </a:lnTo>
                  <a:lnTo>
                    <a:pt x="44" y="128"/>
                  </a:lnTo>
                  <a:lnTo>
                    <a:pt x="22" y="60"/>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1" name="Freeform 472"/>
            <p:cNvSpPr>
              <a:spLocks/>
            </p:cNvSpPr>
            <p:nvPr/>
          </p:nvSpPr>
          <p:spPr bwMode="auto">
            <a:xfrm>
              <a:off x="6979" y="244"/>
              <a:ext cx="88" cy="225"/>
            </a:xfrm>
            <a:custGeom>
              <a:avLst/>
              <a:gdLst>
                <a:gd name="T0" fmla="*/ 250 w 264"/>
                <a:gd name="T1" fmla="*/ 5 h 674"/>
                <a:gd name="T2" fmla="*/ 181 w 264"/>
                <a:gd name="T3" fmla="*/ 149 h 674"/>
                <a:gd name="T4" fmla="*/ 118 w 264"/>
                <a:gd name="T5" fmla="*/ 297 h 674"/>
                <a:gd name="T6" fmla="*/ 56 w 264"/>
                <a:gd name="T7" fmla="*/ 447 h 674"/>
                <a:gd name="T8" fmla="*/ 0 w 264"/>
                <a:gd name="T9" fmla="*/ 601 h 674"/>
                <a:gd name="T10" fmla="*/ 2 w 264"/>
                <a:gd name="T11" fmla="*/ 625 h 674"/>
                <a:gd name="T12" fmla="*/ 6 w 264"/>
                <a:gd name="T13" fmla="*/ 644 h 674"/>
                <a:gd name="T14" fmla="*/ 13 w 264"/>
                <a:gd name="T15" fmla="*/ 658 h 674"/>
                <a:gd name="T16" fmla="*/ 22 w 264"/>
                <a:gd name="T17" fmla="*/ 668 h 674"/>
                <a:gd name="T18" fmla="*/ 32 w 264"/>
                <a:gd name="T19" fmla="*/ 674 h 674"/>
                <a:gd name="T20" fmla="*/ 44 w 264"/>
                <a:gd name="T21" fmla="*/ 674 h 674"/>
                <a:gd name="T22" fmla="*/ 60 w 264"/>
                <a:gd name="T23" fmla="*/ 670 h 674"/>
                <a:gd name="T24" fmla="*/ 76 w 264"/>
                <a:gd name="T25" fmla="*/ 661 h 674"/>
                <a:gd name="T26" fmla="*/ 96 w 264"/>
                <a:gd name="T27" fmla="*/ 649 h 674"/>
                <a:gd name="T28" fmla="*/ 98 w 264"/>
                <a:gd name="T29" fmla="*/ 626 h 674"/>
                <a:gd name="T30" fmla="*/ 120 w 264"/>
                <a:gd name="T31" fmla="*/ 536 h 674"/>
                <a:gd name="T32" fmla="*/ 142 w 264"/>
                <a:gd name="T33" fmla="*/ 449 h 674"/>
                <a:gd name="T34" fmla="*/ 162 w 264"/>
                <a:gd name="T35" fmla="*/ 366 h 674"/>
                <a:gd name="T36" fmla="*/ 184 w 264"/>
                <a:gd name="T37" fmla="*/ 287 h 674"/>
                <a:gd name="T38" fmla="*/ 203 w 264"/>
                <a:gd name="T39" fmla="*/ 210 h 674"/>
                <a:gd name="T40" fmla="*/ 224 w 264"/>
                <a:gd name="T41" fmla="*/ 137 h 674"/>
                <a:gd name="T42" fmla="*/ 244 w 264"/>
                <a:gd name="T43" fmla="*/ 66 h 674"/>
                <a:gd name="T44" fmla="*/ 264 w 264"/>
                <a:gd name="T45" fmla="*/ 0 h 674"/>
                <a:gd name="T46" fmla="*/ 254 w 264"/>
                <a:gd name="T47" fmla="*/ 2 h 674"/>
                <a:gd name="T48" fmla="*/ 250 w 264"/>
                <a:gd name="T49" fmla="*/ 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674">
                  <a:moveTo>
                    <a:pt x="250" y="5"/>
                  </a:moveTo>
                  <a:lnTo>
                    <a:pt x="181" y="149"/>
                  </a:lnTo>
                  <a:lnTo>
                    <a:pt x="118" y="297"/>
                  </a:lnTo>
                  <a:lnTo>
                    <a:pt x="56" y="447"/>
                  </a:lnTo>
                  <a:lnTo>
                    <a:pt x="0" y="601"/>
                  </a:lnTo>
                  <a:lnTo>
                    <a:pt x="2" y="625"/>
                  </a:lnTo>
                  <a:lnTo>
                    <a:pt x="6" y="644"/>
                  </a:lnTo>
                  <a:lnTo>
                    <a:pt x="13" y="658"/>
                  </a:lnTo>
                  <a:lnTo>
                    <a:pt x="22" y="668"/>
                  </a:lnTo>
                  <a:lnTo>
                    <a:pt x="32" y="674"/>
                  </a:lnTo>
                  <a:lnTo>
                    <a:pt x="44" y="674"/>
                  </a:lnTo>
                  <a:lnTo>
                    <a:pt x="60" y="670"/>
                  </a:lnTo>
                  <a:lnTo>
                    <a:pt x="76" y="661"/>
                  </a:lnTo>
                  <a:lnTo>
                    <a:pt x="96" y="649"/>
                  </a:lnTo>
                  <a:lnTo>
                    <a:pt x="98" y="626"/>
                  </a:lnTo>
                  <a:lnTo>
                    <a:pt x="120" y="536"/>
                  </a:lnTo>
                  <a:lnTo>
                    <a:pt x="142" y="449"/>
                  </a:lnTo>
                  <a:lnTo>
                    <a:pt x="162" y="366"/>
                  </a:lnTo>
                  <a:lnTo>
                    <a:pt x="184" y="287"/>
                  </a:lnTo>
                  <a:lnTo>
                    <a:pt x="203" y="210"/>
                  </a:lnTo>
                  <a:lnTo>
                    <a:pt x="224" y="137"/>
                  </a:lnTo>
                  <a:lnTo>
                    <a:pt x="244" y="66"/>
                  </a:lnTo>
                  <a:lnTo>
                    <a:pt x="264" y="0"/>
                  </a:lnTo>
                  <a:lnTo>
                    <a:pt x="254" y="2"/>
                  </a:lnTo>
                  <a:lnTo>
                    <a:pt x="250" y="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2" name="Freeform 473"/>
            <p:cNvSpPr>
              <a:spLocks noEditPoints="1"/>
            </p:cNvSpPr>
            <p:nvPr/>
          </p:nvSpPr>
          <p:spPr bwMode="auto">
            <a:xfrm>
              <a:off x="5939" y="328"/>
              <a:ext cx="1664" cy="656"/>
            </a:xfrm>
            <a:custGeom>
              <a:avLst/>
              <a:gdLst>
                <a:gd name="T0" fmla="*/ 1038 w 4992"/>
                <a:gd name="T1" fmla="*/ 846 h 1967"/>
                <a:gd name="T2" fmla="*/ 588 w 4992"/>
                <a:gd name="T3" fmla="*/ 1214 h 1967"/>
                <a:gd name="T4" fmla="*/ 754 w 4992"/>
                <a:gd name="T5" fmla="*/ 1424 h 1967"/>
                <a:gd name="T6" fmla="*/ 1100 w 4992"/>
                <a:gd name="T7" fmla="*/ 1505 h 1967"/>
                <a:gd name="T8" fmla="*/ 1286 w 4992"/>
                <a:gd name="T9" fmla="*/ 1693 h 1967"/>
                <a:gd name="T10" fmla="*/ 1258 w 4992"/>
                <a:gd name="T11" fmla="*/ 1739 h 1967"/>
                <a:gd name="T12" fmla="*/ 281 w 4992"/>
                <a:gd name="T13" fmla="*/ 1598 h 1967"/>
                <a:gd name="T14" fmla="*/ 270 w 4992"/>
                <a:gd name="T15" fmla="*/ 1668 h 1967"/>
                <a:gd name="T16" fmla="*/ 1013 w 4992"/>
                <a:gd name="T17" fmla="*/ 1763 h 1967"/>
                <a:gd name="T18" fmla="*/ 1344 w 4992"/>
                <a:gd name="T19" fmla="*/ 1669 h 1967"/>
                <a:gd name="T20" fmla="*/ 908 w 4992"/>
                <a:gd name="T21" fmla="*/ 1404 h 1967"/>
                <a:gd name="T22" fmla="*/ 600 w 4992"/>
                <a:gd name="T23" fmla="*/ 1309 h 1967"/>
                <a:gd name="T24" fmla="*/ 672 w 4992"/>
                <a:gd name="T25" fmla="*/ 1165 h 1967"/>
                <a:gd name="T26" fmla="*/ 1073 w 4992"/>
                <a:gd name="T27" fmla="*/ 974 h 1967"/>
                <a:gd name="T28" fmla="*/ 1601 w 4992"/>
                <a:gd name="T29" fmla="*/ 1154 h 1967"/>
                <a:gd name="T30" fmla="*/ 1601 w 4992"/>
                <a:gd name="T31" fmla="*/ 1926 h 1967"/>
                <a:gd name="T32" fmla="*/ 1888 w 4992"/>
                <a:gd name="T33" fmla="*/ 1958 h 1967"/>
                <a:gd name="T34" fmla="*/ 2044 w 4992"/>
                <a:gd name="T35" fmla="*/ 1797 h 1967"/>
                <a:gd name="T36" fmla="*/ 1825 w 4992"/>
                <a:gd name="T37" fmla="*/ 1641 h 1967"/>
                <a:gd name="T38" fmla="*/ 2048 w 4992"/>
                <a:gd name="T39" fmla="*/ 1221 h 1967"/>
                <a:gd name="T40" fmla="*/ 2231 w 4992"/>
                <a:gd name="T41" fmla="*/ 906 h 1967"/>
                <a:gd name="T42" fmla="*/ 2495 w 4992"/>
                <a:gd name="T43" fmla="*/ 838 h 1967"/>
                <a:gd name="T44" fmla="*/ 3524 w 4992"/>
                <a:gd name="T45" fmla="*/ 1161 h 1967"/>
                <a:gd name="T46" fmla="*/ 3886 w 4992"/>
                <a:gd name="T47" fmla="*/ 1262 h 1967"/>
                <a:gd name="T48" fmla="*/ 4837 w 4992"/>
                <a:gd name="T49" fmla="*/ 1538 h 1967"/>
                <a:gd name="T50" fmla="*/ 4835 w 4992"/>
                <a:gd name="T51" fmla="*/ 1298 h 1967"/>
                <a:gd name="T52" fmla="*/ 4506 w 4992"/>
                <a:gd name="T53" fmla="*/ 1159 h 1967"/>
                <a:gd name="T54" fmla="*/ 4265 w 4992"/>
                <a:gd name="T55" fmla="*/ 1000 h 1967"/>
                <a:gd name="T56" fmla="*/ 3668 w 4992"/>
                <a:gd name="T57" fmla="*/ 614 h 1967"/>
                <a:gd name="T58" fmla="*/ 4018 w 4992"/>
                <a:gd name="T59" fmla="*/ 271 h 1967"/>
                <a:gd name="T60" fmla="*/ 4126 w 4992"/>
                <a:gd name="T61" fmla="*/ 189 h 1967"/>
                <a:gd name="T62" fmla="*/ 3295 w 4992"/>
                <a:gd name="T63" fmla="*/ 692 h 1967"/>
                <a:gd name="T64" fmla="*/ 2333 w 4992"/>
                <a:gd name="T65" fmla="*/ 828 h 1967"/>
                <a:gd name="T66" fmla="*/ 2903 w 4992"/>
                <a:gd name="T67" fmla="*/ 573 h 1967"/>
                <a:gd name="T68" fmla="*/ 2189 w 4992"/>
                <a:gd name="T69" fmla="*/ 882 h 1967"/>
                <a:gd name="T70" fmla="*/ 2045 w 4992"/>
                <a:gd name="T71" fmla="*/ 1143 h 1967"/>
                <a:gd name="T72" fmla="*/ 1974 w 4992"/>
                <a:gd name="T73" fmla="*/ 1820 h 1967"/>
                <a:gd name="T74" fmla="*/ 1788 w 4992"/>
                <a:gd name="T75" fmla="*/ 1894 h 1967"/>
                <a:gd name="T76" fmla="*/ 1493 w 4992"/>
                <a:gd name="T77" fmla="*/ 1623 h 1967"/>
                <a:gd name="T78" fmla="*/ 1784 w 4992"/>
                <a:gd name="T79" fmla="*/ 731 h 1967"/>
                <a:gd name="T80" fmla="*/ 2224 w 4992"/>
                <a:gd name="T81" fmla="*/ 202 h 1967"/>
                <a:gd name="T82" fmla="*/ 2244 w 4992"/>
                <a:gd name="T83" fmla="*/ 48 h 1967"/>
                <a:gd name="T84" fmla="*/ 1945 w 4992"/>
                <a:gd name="T85" fmla="*/ 371 h 1967"/>
                <a:gd name="T86" fmla="*/ 1693 w 4992"/>
                <a:gd name="T87" fmla="*/ 830 h 1967"/>
                <a:gd name="T88" fmla="*/ 3665 w 4992"/>
                <a:gd name="T89" fmla="*/ 716 h 1967"/>
                <a:gd name="T90" fmla="*/ 3702 w 4992"/>
                <a:gd name="T91" fmla="*/ 812 h 1967"/>
                <a:gd name="T92" fmla="*/ 3754 w 4992"/>
                <a:gd name="T93" fmla="*/ 898 h 1967"/>
                <a:gd name="T94" fmla="*/ 3883 w 4992"/>
                <a:gd name="T95" fmla="*/ 847 h 1967"/>
                <a:gd name="T96" fmla="*/ 3707 w 4992"/>
                <a:gd name="T97" fmla="*/ 1054 h 1967"/>
                <a:gd name="T98" fmla="*/ 3482 w 4992"/>
                <a:gd name="T99" fmla="*/ 1083 h 1967"/>
                <a:gd name="T100" fmla="*/ 3312 w 4992"/>
                <a:gd name="T101" fmla="*/ 1021 h 1967"/>
                <a:gd name="T102" fmla="*/ 3419 w 4992"/>
                <a:gd name="T103" fmla="*/ 752 h 1967"/>
                <a:gd name="T104" fmla="*/ 3611 w 4992"/>
                <a:gd name="T105" fmla="*/ 669 h 1967"/>
                <a:gd name="T106" fmla="*/ 4859 w 4992"/>
                <a:gd name="T107" fmla="*/ 1386 h 1967"/>
                <a:gd name="T108" fmla="*/ 4273 w 4992"/>
                <a:gd name="T109" fmla="*/ 1377 h 1967"/>
                <a:gd name="T110" fmla="*/ 3812 w 4992"/>
                <a:gd name="T111" fmla="*/ 1172 h 1967"/>
                <a:gd name="T112" fmla="*/ 3966 w 4992"/>
                <a:gd name="T113" fmla="*/ 915 h 1967"/>
                <a:gd name="T114" fmla="*/ 4067 w 4992"/>
                <a:gd name="T115" fmla="*/ 972 h 1967"/>
                <a:gd name="T116" fmla="*/ 4151 w 4992"/>
                <a:gd name="T117" fmla="*/ 1099 h 1967"/>
                <a:gd name="T118" fmla="*/ 4565 w 4992"/>
                <a:gd name="T119" fmla="*/ 1255 h 1967"/>
                <a:gd name="T120" fmla="*/ 4703 w 4992"/>
                <a:gd name="T121" fmla="*/ 1351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92" h="1967">
                  <a:moveTo>
                    <a:pt x="1536" y="853"/>
                  </a:moveTo>
                  <a:lnTo>
                    <a:pt x="1524" y="854"/>
                  </a:lnTo>
                  <a:lnTo>
                    <a:pt x="1514" y="858"/>
                  </a:lnTo>
                  <a:lnTo>
                    <a:pt x="1474" y="872"/>
                  </a:lnTo>
                  <a:lnTo>
                    <a:pt x="1435" y="885"/>
                  </a:lnTo>
                  <a:lnTo>
                    <a:pt x="1397" y="896"/>
                  </a:lnTo>
                  <a:lnTo>
                    <a:pt x="1361" y="904"/>
                  </a:lnTo>
                  <a:lnTo>
                    <a:pt x="1324" y="909"/>
                  </a:lnTo>
                  <a:lnTo>
                    <a:pt x="1289" y="913"/>
                  </a:lnTo>
                  <a:lnTo>
                    <a:pt x="1254" y="914"/>
                  </a:lnTo>
                  <a:lnTo>
                    <a:pt x="1222" y="913"/>
                  </a:lnTo>
                  <a:lnTo>
                    <a:pt x="1188" y="907"/>
                  </a:lnTo>
                  <a:lnTo>
                    <a:pt x="1157" y="900"/>
                  </a:lnTo>
                  <a:lnTo>
                    <a:pt x="1126" y="889"/>
                  </a:lnTo>
                  <a:lnTo>
                    <a:pt x="1096" y="878"/>
                  </a:lnTo>
                  <a:lnTo>
                    <a:pt x="1066" y="862"/>
                  </a:lnTo>
                  <a:lnTo>
                    <a:pt x="1038" y="846"/>
                  </a:lnTo>
                  <a:lnTo>
                    <a:pt x="1010" y="825"/>
                  </a:lnTo>
                  <a:lnTo>
                    <a:pt x="984" y="805"/>
                  </a:lnTo>
                  <a:lnTo>
                    <a:pt x="973" y="806"/>
                  </a:lnTo>
                  <a:lnTo>
                    <a:pt x="965" y="811"/>
                  </a:lnTo>
                  <a:lnTo>
                    <a:pt x="876" y="884"/>
                  </a:lnTo>
                  <a:lnTo>
                    <a:pt x="791" y="960"/>
                  </a:lnTo>
                  <a:lnTo>
                    <a:pt x="706" y="1036"/>
                  </a:lnTo>
                  <a:lnTo>
                    <a:pt x="624" y="1117"/>
                  </a:lnTo>
                  <a:lnTo>
                    <a:pt x="623" y="1122"/>
                  </a:lnTo>
                  <a:lnTo>
                    <a:pt x="622" y="1124"/>
                  </a:lnTo>
                  <a:lnTo>
                    <a:pt x="622" y="1128"/>
                  </a:lnTo>
                  <a:lnTo>
                    <a:pt x="618" y="1137"/>
                  </a:lnTo>
                  <a:lnTo>
                    <a:pt x="610" y="1152"/>
                  </a:lnTo>
                  <a:lnTo>
                    <a:pt x="605" y="1170"/>
                  </a:lnTo>
                  <a:lnTo>
                    <a:pt x="601" y="1190"/>
                  </a:lnTo>
                  <a:lnTo>
                    <a:pt x="600" y="1213"/>
                  </a:lnTo>
                  <a:lnTo>
                    <a:pt x="588" y="1214"/>
                  </a:lnTo>
                  <a:lnTo>
                    <a:pt x="580" y="1219"/>
                  </a:lnTo>
                  <a:lnTo>
                    <a:pt x="565" y="1227"/>
                  </a:lnTo>
                  <a:lnTo>
                    <a:pt x="554" y="1240"/>
                  </a:lnTo>
                  <a:lnTo>
                    <a:pt x="544" y="1254"/>
                  </a:lnTo>
                  <a:lnTo>
                    <a:pt x="538" y="1270"/>
                  </a:lnTo>
                  <a:lnTo>
                    <a:pt x="532" y="1288"/>
                  </a:lnTo>
                  <a:lnTo>
                    <a:pt x="528" y="1309"/>
                  </a:lnTo>
                  <a:lnTo>
                    <a:pt x="527" y="1332"/>
                  </a:lnTo>
                  <a:lnTo>
                    <a:pt x="528" y="1357"/>
                  </a:lnTo>
                  <a:lnTo>
                    <a:pt x="539" y="1358"/>
                  </a:lnTo>
                  <a:lnTo>
                    <a:pt x="548" y="1362"/>
                  </a:lnTo>
                  <a:lnTo>
                    <a:pt x="576" y="1377"/>
                  </a:lnTo>
                  <a:lnTo>
                    <a:pt x="608" y="1391"/>
                  </a:lnTo>
                  <a:lnTo>
                    <a:pt x="641" y="1401"/>
                  </a:lnTo>
                  <a:lnTo>
                    <a:pt x="677" y="1412"/>
                  </a:lnTo>
                  <a:lnTo>
                    <a:pt x="714" y="1418"/>
                  </a:lnTo>
                  <a:lnTo>
                    <a:pt x="754" y="1424"/>
                  </a:lnTo>
                  <a:lnTo>
                    <a:pt x="796" y="1428"/>
                  </a:lnTo>
                  <a:lnTo>
                    <a:pt x="840" y="1429"/>
                  </a:lnTo>
                  <a:lnTo>
                    <a:pt x="840" y="1441"/>
                  </a:lnTo>
                  <a:lnTo>
                    <a:pt x="854" y="1440"/>
                  </a:lnTo>
                  <a:lnTo>
                    <a:pt x="868" y="1441"/>
                  </a:lnTo>
                  <a:lnTo>
                    <a:pt x="880" y="1442"/>
                  </a:lnTo>
                  <a:lnTo>
                    <a:pt x="890" y="1447"/>
                  </a:lnTo>
                  <a:lnTo>
                    <a:pt x="898" y="1452"/>
                  </a:lnTo>
                  <a:lnTo>
                    <a:pt x="904" y="1459"/>
                  </a:lnTo>
                  <a:lnTo>
                    <a:pt x="908" y="1466"/>
                  </a:lnTo>
                  <a:lnTo>
                    <a:pt x="912" y="1477"/>
                  </a:lnTo>
                  <a:lnTo>
                    <a:pt x="936" y="1477"/>
                  </a:lnTo>
                  <a:lnTo>
                    <a:pt x="958" y="1477"/>
                  </a:lnTo>
                  <a:lnTo>
                    <a:pt x="980" y="1479"/>
                  </a:lnTo>
                  <a:lnTo>
                    <a:pt x="1022" y="1485"/>
                  </a:lnTo>
                  <a:lnTo>
                    <a:pt x="1062" y="1494"/>
                  </a:lnTo>
                  <a:lnTo>
                    <a:pt x="1100" y="1505"/>
                  </a:lnTo>
                  <a:lnTo>
                    <a:pt x="1134" y="1518"/>
                  </a:lnTo>
                  <a:lnTo>
                    <a:pt x="1166" y="1533"/>
                  </a:lnTo>
                  <a:lnTo>
                    <a:pt x="1196" y="1551"/>
                  </a:lnTo>
                  <a:lnTo>
                    <a:pt x="1210" y="1561"/>
                  </a:lnTo>
                  <a:lnTo>
                    <a:pt x="1224" y="1573"/>
                  </a:lnTo>
                  <a:lnTo>
                    <a:pt x="1226" y="1597"/>
                  </a:lnTo>
                  <a:lnTo>
                    <a:pt x="1232" y="1619"/>
                  </a:lnTo>
                  <a:lnTo>
                    <a:pt x="1236" y="1628"/>
                  </a:lnTo>
                  <a:lnTo>
                    <a:pt x="1242" y="1639"/>
                  </a:lnTo>
                  <a:lnTo>
                    <a:pt x="1255" y="1655"/>
                  </a:lnTo>
                  <a:lnTo>
                    <a:pt x="1262" y="1662"/>
                  </a:lnTo>
                  <a:lnTo>
                    <a:pt x="1272" y="1669"/>
                  </a:lnTo>
                  <a:lnTo>
                    <a:pt x="1273" y="1679"/>
                  </a:lnTo>
                  <a:lnTo>
                    <a:pt x="1274" y="1682"/>
                  </a:lnTo>
                  <a:lnTo>
                    <a:pt x="1278" y="1686"/>
                  </a:lnTo>
                  <a:lnTo>
                    <a:pt x="1284" y="1691"/>
                  </a:lnTo>
                  <a:lnTo>
                    <a:pt x="1286" y="1693"/>
                  </a:lnTo>
                  <a:lnTo>
                    <a:pt x="1288" y="1694"/>
                  </a:lnTo>
                  <a:lnTo>
                    <a:pt x="1290" y="1697"/>
                  </a:lnTo>
                  <a:lnTo>
                    <a:pt x="1297" y="1706"/>
                  </a:lnTo>
                  <a:lnTo>
                    <a:pt x="1297" y="1707"/>
                  </a:lnTo>
                  <a:lnTo>
                    <a:pt x="1298" y="1710"/>
                  </a:lnTo>
                  <a:lnTo>
                    <a:pt x="1300" y="1715"/>
                  </a:lnTo>
                  <a:lnTo>
                    <a:pt x="1298" y="1715"/>
                  </a:lnTo>
                  <a:lnTo>
                    <a:pt x="1298" y="1716"/>
                  </a:lnTo>
                  <a:lnTo>
                    <a:pt x="1298" y="1718"/>
                  </a:lnTo>
                  <a:lnTo>
                    <a:pt x="1298" y="1723"/>
                  </a:lnTo>
                  <a:lnTo>
                    <a:pt x="1295" y="1725"/>
                  </a:lnTo>
                  <a:lnTo>
                    <a:pt x="1292" y="1727"/>
                  </a:lnTo>
                  <a:lnTo>
                    <a:pt x="1291" y="1729"/>
                  </a:lnTo>
                  <a:lnTo>
                    <a:pt x="1282" y="1734"/>
                  </a:lnTo>
                  <a:lnTo>
                    <a:pt x="1274" y="1735"/>
                  </a:lnTo>
                  <a:lnTo>
                    <a:pt x="1267" y="1737"/>
                  </a:lnTo>
                  <a:lnTo>
                    <a:pt x="1258" y="1739"/>
                  </a:lnTo>
                  <a:lnTo>
                    <a:pt x="1248" y="1741"/>
                  </a:lnTo>
                  <a:lnTo>
                    <a:pt x="1224" y="1740"/>
                  </a:lnTo>
                  <a:lnTo>
                    <a:pt x="1165" y="1730"/>
                  </a:lnTo>
                  <a:lnTo>
                    <a:pt x="1110" y="1719"/>
                  </a:lnTo>
                  <a:lnTo>
                    <a:pt x="1056" y="1707"/>
                  </a:lnTo>
                  <a:lnTo>
                    <a:pt x="1006" y="1694"/>
                  </a:lnTo>
                  <a:lnTo>
                    <a:pt x="954" y="1677"/>
                  </a:lnTo>
                  <a:lnTo>
                    <a:pt x="906" y="1661"/>
                  </a:lnTo>
                  <a:lnTo>
                    <a:pt x="859" y="1641"/>
                  </a:lnTo>
                  <a:lnTo>
                    <a:pt x="816" y="1621"/>
                  </a:lnTo>
                  <a:lnTo>
                    <a:pt x="792" y="1621"/>
                  </a:lnTo>
                  <a:lnTo>
                    <a:pt x="703" y="1622"/>
                  </a:lnTo>
                  <a:lnTo>
                    <a:pt x="617" y="1622"/>
                  </a:lnTo>
                  <a:lnTo>
                    <a:pt x="532" y="1619"/>
                  </a:lnTo>
                  <a:lnTo>
                    <a:pt x="448" y="1615"/>
                  </a:lnTo>
                  <a:lnTo>
                    <a:pt x="364" y="1607"/>
                  </a:lnTo>
                  <a:lnTo>
                    <a:pt x="281" y="1598"/>
                  </a:lnTo>
                  <a:lnTo>
                    <a:pt x="199" y="1586"/>
                  </a:lnTo>
                  <a:lnTo>
                    <a:pt x="120" y="1573"/>
                  </a:lnTo>
                  <a:lnTo>
                    <a:pt x="118" y="1562"/>
                  </a:lnTo>
                  <a:lnTo>
                    <a:pt x="115" y="1557"/>
                  </a:lnTo>
                  <a:lnTo>
                    <a:pt x="114" y="1555"/>
                  </a:lnTo>
                  <a:lnTo>
                    <a:pt x="85" y="1527"/>
                  </a:lnTo>
                  <a:lnTo>
                    <a:pt x="58" y="1502"/>
                  </a:lnTo>
                  <a:lnTo>
                    <a:pt x="0" y="1453"/>
                  </a:lnTo>
                  <a:lnTo>
                    <a:pt x="30" y="1494"/>
                  </a:lnTo>
                  <a:lnTo>
                    <a:pt x="62" y="1532"/>
                  </a:lnTo>
                  <a:lnTo>
                    <a:pt x="79" y="1549"/>
                  </a:lnTo>
                  <a:lnTo>
                    <a:pt x="98" y="1566"/>
                  </a:lnTo>
                  <a:lnTo>
                    <a:pt x="138" y="1597"/>
                  </a:lnTo>
                  <a:lnTo>
                    <a:pt x="157" y="1610"/>
                  </a:lnTo>
                  <a:lnTo>
                    <a:pt x="179" y="1623"/>
                  </a:lnTo>
                  <a:lnTo>
                    <a:pt x="223" y="1647"/>
                  </a:lnTo>
                  <a:lnTo>
                    <a:pt x="270" y="1668"/>
                  </a:lnTo>
                  <a:lnTo>
                    <a:pt x="294" y="1676"/>
                  </a:lnTo>
                  <a:lnTo>
                    <a:pt x="320" y="1686"/>
                  </a:lnTo>
                  <a:lnTo>
                    <a:pt x="372" y="1698"/>
                  </a:lnTo>
                  <a:lnTo>
                    <a:pt x="398" y="1703"/>
                  </a:lnTo>
                  <a:lnTo>
                    <a:pt x="427" y="1709"/>
                  </a:lnTo>
                  <a:lnTo>
                    <a:pt x="455" y="1711"/>
                  </a:lnTo>
                  <a:lnTo>
                    <a:pt x="485" y="1715"/>
                  </a:lnTo>
                  <a:lnTo>
                    <a:pt x="546" y="1718"/>
                  </a:lnTo>
                  <a:lnTo>
                    <a:pt x="576" y="1717"/>
                  </a:lnTo>
                  <a:lnTo>
                    <a:pt x="608" y="1717"/>
                  </a:lnTo>
                  <a:lnTo>
                    <a:pt x="674" y="1713"/>
                  </a:lnTo>
                  <a:lnTo>
                    <a:pt x="743" y="1705"/>
                  </a:lnTo>
                  <a:lnTo>
                    <a:pt x="816" y="1695"/>
                  </a:lnTo>
                  <a:lnTo>
                    <a:pt x="840" y="1693"/>
                  </a:lnTo>
                  <a:lnTo>
                    <a:pt x="898" y="1719"/>
                  </a:lnTo>
                  <a:lnTo>
                    <a:pt x="955" y="1743"/>
                  </a:lnTo>
                  <a:lnTo>
                    <a:pt x="1013" y="1763"/>
                  </a:lnTo>
                  <a:lnTo>
                    <a:pt x="1070" y="1781"/>
                  </a:lnTo>
                  <a:lnTo>
                    <a:pt x="1126" y="1793"/>
                  </a:lnTo>
                  <a:lnTo>
                    <a:pt x="1183" y="1803"/>
                  </a:lnTo>
                  <a:lnTo>
                    <a:pt x="1238" y="1809"/>
                  </a:lnTo>
                  <a:lnTo>
                    <a:pt x="1296" y="1813"/>
                  </a:lnTo>
                  <a:lnTo>
                    <a:pt x="1320" y="1813"/>
                  </a:lnTo>
                  <a:lnTo>
                    <a:pt x="1327" y="1796"/>
                  </a:lnTo>
                  <a:lnTo>
                    <a:pt x="1334" y="1781"/>
                  </a:lnTo>
                  <a:lnTo>
                    <a:pt x="1339" y="1763"/>
                  </a:lnTo>
                  <a:lnTo>
                    <a:pt x="1345" y="1746"/>
                  </a:lnTo>
                  <a:lnTo>
                    <a:pt x="1349" y="1727"/>
                  </a:lnTo>
                  <a:lnTo>
                    <a:pt x="1350" y="1717"/>
                  </a:lnTo>
                  <a:lnTo>
                    <a:pt x="1352" y="1709"/>
                  </a:lnTo>
                  <a:lnTo>
                    <a:pt x="1352" y="1698"/>
                  </a:lnTo>
                  <a:lnTo>
                    <a:pt x="1354" y="1688"/>
                  </a:lnTo>
                  <a:lnTo>
                    <a:pt x="1356" y="1669"/>
                  </a:lnTo>
                  <a:lnTo>
                    <a:pt x="1344" y="1669"/>
                  </a:lnTo>
                  <a:lnTo>
                    <a:pt x="1326" y="1632"/>
                  </a:lnTo>
                  <a:lnTo>
                    <a:pt x="1306" y="1597"/>
                  </a:lnTo>
                  <a:lnTo>
                    <a:pt x="1283" y="1565"/>
                  </a:lnTo>
                  <a:lnTo>
                    <a:pt x="1271" y="1549"/>
                  </a:lnTo>
                  <a:lnTo>
                    <a:pt x="1259" y="1536"/>
                  </a:lnTo>
                  <a:lnTo>
                    <a:pt x="1230" y="1508"/>
                  </a:lnTo>
                  <a:lnTo>
                    <a:pt x="1214" y="1495"/>
                  </a:lnTo>
                  <a:lnTo>
                    <a:pt x="1200" y="1484"/>
                  </a:lnTo>
                  <a:lnTo>
                    <a:pt x="1168" y="1461"/>
                  </a:lnTo>
                  <a:lnTo>
                    <a:pt x="1133" y="1443"/>
                  </a:lnTo>
                  <a:lnTo>
                    <a:pt x="1129" y="1439"/>
                  </a:lnTo>
                  <a:lnTo>
                    <a:pt x="1128" y="1429"/>
                  </a:lnTo>
                  <a:lnTo>
                    <a:pt x="1080" y="1427"/>
                  </a:lnTo>
                  <a:lnTo>
                    <a:pt x="1036" y="1423"/>
                  </a:lnTo>
                  <a:lnTo>
                    <a:pt x="991" y="1418"/>
                  </a:lnTo>
                  <a:lnTo>
                    <a:pt x="950" y="1412"/>
                  </a:lnTo>
                  <a:lnTo>
                    <a:pt x="908" y="1404"/>
                  </a:lnTo>
                  <a:lnTo>
                    <a:pt x="870" y="1394"/>
                  </a:lnTo>
                  <a:lnTo>
                    <a:pt x="832" y="1382"/>
                  </a:lnTo>
                  <a:lnTo>
                    <a:pt x="796" y="1370"/>
                  </a:lnTo>
                  <a:lnTo>
                    <a:pt x="792" y="1365"/>
                  </a:lnTo>
                  <a:lnTo>
                    <a:pt x="792" y="1362"/>
                  </a:lnTo>
                  <a:lnTo>
                    <a:pt x="792" y="1357"/>
                  </a:lnTo>
                  <a:lnTo>
                    <a:pt x="762" y="1358"/>
                  </a:lnTo>
                  <a:lnTo>
                    <a:pt x="734" y="1359"/>
                  </a:lnTo>
                  <a:lnTo>
                    <a:pt x="709" y="1357"/>
                  </a:lnTo>
                  <a:lnTo>
                    <a:pt x="686" y="1353"/>
                  </a:lnTo>
                  <a:lnTo>
                    <a:pt x="665" y="1347"/>
                  </a:lnTo>
                  <a:lnTo>
                    <a:pt x="647" y="1339"/>
                  </a:lnTo>
                  <a:lnTo>
                    <a:pt x="630" y="1328"/>
                  </a:lnTo>
                  <a:lnTo>
                    <a:pt x="617" y="1315"/>
                  </a:lnTo>
                  <a:lnTo>
                    <a:pt x="613" y="1311"/>
                  </a:lnTo>
                  <a:lnTo>
                    <a:pt x="610" y="1310"/>
                  </a:lnTo>
                  <a:lnTo>
                    <a:pt x="600" y="1309"/>
                  </a:lnTo>
                  <a:lnTo>
                    <a:pt x="605" y="1302"/>
                  </a:lnTo>
                  <a:lnTo>
                    <a:pt x="607" y="1298"/>
                  </a:lnTo>
                  <a:lnTo>
                    <a:pt x="611" y="1296"/>
                  </a:lnTo>
                  <a:lnTo>
                    <a:pt x="623" y="1284"/>
                  </a:lnTo>
                  <a:lnTo>
                    <a:pt x="632" y="1269"/>
                  </a:lnTo>
                  <a:lnTo>
                    <a:pt x="642" y="1255"/>
                  </a:lnTo>
                  <a:lnTo>
                    <a:pt x="649" y="1238"/>
                  </a:lnTo>
                  <a:lnTo>
                    <a:pt x="650" y="1233"/>
                  </a:lnTo>
                  <a:lnTo>
                    <a:pt x="653" y="1230"/>
                  </a:lnTo>
                  <a:lnTo>
                    <a:pt x="658" y="1222"/>
                  </a:lnTo>
                  <a:lnTo>
                    <a:pt x="660" y="1213"/>
                  </a:lnTo>
                  <a:lnTo>
                    <a:pt x="661" y="1208"/>
                  </a:lnTo>
                  <a:lnTo>
                    <a:pt x="664" y="1204"/>
                  </a:lnTo>
                  <a:lnTo>
                    <a:pt x="670" y="1188"/>
                  </a:lnTo>
                  <a:lnTo>
                    <a:pt x="671" y="1176"/>
                  </a:lnTo>
                  <a:lnTo>
                    <a:pt x="671" y="1170"/>
                  </a:lnTo>
                  <a:lnTo>
                    <a:pt x="672" y="1165"/>
                  </a:lnTo>
                  <a:lnTo>
                    <a:pt x="698" y="1147"/>
                  </a:lnTo>
                  <a:lnTo>
                    <a:pt x="725" y="1128"/>
                  </a:lnTo>
                  <a:lnTo>
                    <a:pt x="749" y="1106"/>
                  </a:lnTo>
                  <a:lnTo>
                    <a:pt x="773" y="1084"/>
                  </a:lnTo>
                  <a:lnTo>
                    <a:pt x="782" y="1071"/>
                  </a:lnTo>
                  <a:lnTo>
                    <a:pt x="793" y="1059"/>
                  </a:lnTo>
                  <a:lnTo>
                    <a:pt x="803" y="1046"/>
                  </a:lnTo>
                  <a:lnTo>
                    <a:pt x="814" y="1034"/>
                  </a:lnTo>
                  <a:lnTo>
                    <a:pt x="822" y="1020"/>
                  </a:lnTo>
                  <a:lnTo>
                    <a:pt x="832" y="1006"/>
                  </a:lnTo>
                  <a:lnTo>
                    <a:pt x="850" y="978"/>
                  </a:lnTo>
                  <a:lnTo>
                    <a:pt x="854" y="974"/>
                  </a:lnTo>
                  <a:lnTo>
                    <a:pt x="864" y="973"/>
                  </a:lnTo>
                  <a:lnTo>
                    <a:pt x="916" y="973"/>
                  </a:lnTo>
                  <a:lnTo>
                    <a:pt x="968" y="974"/>
                  </a:lnTo>
                  <a:lnTo>
                    <a:pt x="1020" y="974"/>
                  </a:lnTo>
                  <a:lnTo>
                    <a:pt x="1073" y="974"/>
                  </a:lnTo>
                  <a:lnTo>
                    <a:pt x="1123" y="972"/>
                  </a:lnTo>
                  <a:lnTo>
                    <a:pt x="1175" y="969"/>
                  </a:lnTo>
                  <a:lnTo>
                    <a:pt x="1276" y="963"/>
                  </a:lnTo>
                  <a:lnTo>
                    <a:pt x="1324" y="957"/>
                  </a:lnTo>
                  <a:lnTo>
                    <a:pt x="1373" y="952"/>
                  </a:lnTo>
                  <a:lnTo>
                    <a:pt x="1469" y="939"/>
                  </a:lnTo>
                  <a:lnTo>
                    <a:pt x="1492" y="934"/>
                  </a:lnTo>
                  <a:lnTo>
                    <a:pt x="1516" y="931"/>
                  </a:lnTo>
                  <a:lnTo>
                    <a:pt x="1564" y="922"/>
                  </a:lnTo>
                  <a:lnTo>
                    <a:pt x="1657" y="903"/>
                  </a:lnTo>
                  <a:lnTo>
                    <a:pt x="1676" y="901"/>
                  </a:lnTo>
                  <a:lnTo>
                    <a:pt x="1680" y="901"/>
                  </a:lnTo>
                  <a:lnTo>
                    <a:pt x="1678" y="909"/>
                  </a:lnTo>
                  <a:lnTo>
                    <a:pt x="1652" y="991"/>
                  </a:lnTo>
                  <a:lnTo>
                    <a:pt x="1639" y="1032"/>
                  </a:lnTo>
                  <a:lnTo>
                    <a:pt x="1627" y="1074"/>
                  </a:lnTo>
                  <a:lnTo>
                    <a:pt x="1601" y="1154"/>
                  </a:lnTo>
                  <a:lnTo>
                    <a:pt x="1574" y="1234"/>
                  </a:lnTo>
                  <a:lnTo>
                    <a:pt x="1546" y="1313"/>
                  </a:lnTo>
                  <a:lnTo>
                    <a:pt x="1517" y="1391"/>
                  </a:lnTo>
                  <a:lnTo>
                    <a:pt x="1486" y="1467"/>
                  </a:lnTo>
                  <a:lnTo>
                    <a:pt x="1454" y="1544"/>
                  </a:lnTo>
                  <a:lnTo>
                    <a:pt x="1452" y="1545"/>
                  </a:lnTo>
                  <a:lnTo>
                    <a:pt x="1450" y="1548"/>
                  </a:lnTo>
                  <a:lnTo>
                    <a:pt x="1445" y="1548"/>
                  </a:lnTo>
                  <a:lnTo>
                    <a:pt x="1440" y="1549"/>
                  </a:lnTo>
                  <a:lnTo>
                    <a:pt x="1440" y="1669"/>
                  </a:lnTo>
                  <a:lnTo>
                    <a:pt x="1440" y="1693"/>
                  </a:lnTo>
                  <a:lnTo>
                    <a:pt x="1531" y="1864"/>
                  </a:lnTo>
                  <a:lnTo>
                    <a:pt x="1535" y="1873"/>
                  </a:lnTo>
                  <a:lnTo>
                    <a:pt x="1536" y="1885"/>
                  </a:lnTo>
                  <a:lnTo>
                    <a:pt x="1559" y="1903"/>
                  </a:lnTo>
                  <a:lnTo>
                    <a:pt x="1586" y="1920"/>
                  </a:lnTo>
                  <a:lnTo>
                    <a:pt x="1601" y="1926"/>
                  </a:lnTo>
                  <a:lnTo>
                    <a:pt x="1618" y="1933"/>
                  </a:lnTo>
                  <a:lnTo>
                    <a:pt x="1634" y="1938"/>
                  </a:lnTo>
                  <a:lnTo>
                    <a:pt x="1654" y="1944"/>
                  </a:lnTo>
                  <a:lnTo>
                    <a:pt x="1655" y="1948"/>
                  </a:lnTo>
                  <a:lnTo>
                    <a:pt x="1655" y="1951"/>
                  </a:lnTo>
                  <a:lnTo>
                    <a:pt x="1656" y="1957"/>
                  </a:lnTo>
                  <a:lnTo>
                    <a:pt x="1684" y="1960"/>
                  </a:lnTo>
                  <a:lnTo>
                    <a:pt x="1712" y="1963"/>
                  </a:lnTo>
                  <a:lnTo>
                    <a:pt x="1726" y="1963"/>
                  </a:lnTo>
                  <a:lnTo>
                    <a:pt x="1740" y="1964"/>
                  </a:lnTo>
                  <a:lnTo>
                    <a:pt x="1768" y="1967"/>
                  </a:lnTo>
                  <a:lnTo>
                    <a:pt x="1780" y="1966"/>
                  </a:lnTo>
                  <a:lnTo>
                    <a:pt x="1793" y="1966"/>
                  </a:lnTo>
                  <a:lnTo>
                    <a:pt x="1818" y="1966"/>
                  </a:lnTo>
                  <a:lnTo>
                    <a:pt x="1842" y="1964"/>
                  </a:lnTo>
                  <a:lnTo>
                    <a:pt x="1866" y="1963"/>
                  </a:lnTo>
                  <a:lnTo>
                    <a:pt x="1888" y="1958"/>
                  </a:lnTo>
                  <a:lnTo>
                    <a:pt x="1909" y="1955"/>
                  </a:lnTo>
                  <a:lnTo>
                    <a:pt x="1930" y="1950"/>
                  </a:lnTo>
                  <a:lnTo>
                    <a:pt x="1950" y="1945"/>
                  </a:lnTo>
                  <a:lnTo>
                    <a:pt x="1968" y="1938"/>
                  </a:lnTo>
                  <a:lnTo>
                    <a:pt x="1986" y="1931"/>
                  </a:lnTo>
                  <a:lnTo>
                    <a:pt x="2003" y="1922"/>
                  </a:lnTo>
                  <a:lnTo>
                    <a:pt x="2020" y="1914"/>
                  </a:lnTo>
                  <a:lnTo>
                    <a:pt x="2028" y="1910"/>
                  </a:lnTo>
                  <a:lnTo>
                    <a:pt x="2040" y="1909"/>
                  </a:lnTo>
                  <a:lnTo>
                    <a:pt x="2047" y="1890"/>
                  </a:lnTo>
                  <a:lnTo>
                    <a:pt x="2050" y="1880"/>
                  </a:lnTo>
                  <a:lnTo>
                    <a:pt x="2051" y="1876"/>
                  </a:lnTo>
                  <a:lnTo>
                    <a:pt x="2053" y="1872"/>
                  </a:lnTo>
                  <a:lnTo>
                    <a:pt x="2054" y="1853"/>
                  </a:lnTo>
                  <a:lnTo>
                    <a:pt x="2054" y="1836"/>
                  </a:lnTo>
                  <a:lnTo>
                    <a:pt x="2050" y="1817"/>
                  </a:lnTo>
                  <a:lnTo>
                    <a:pt x="2044" y="1797"/>
                  </a:lnTo>
                  <a:lnTo>
                    <a:pt x="2034" y="1778"/>
                  </a:lnTo>
                  <a:lnTo>
                    <a:pt x="2028" y="1769"/>
                  </a:lnTo>
                  <a:lnTo>
                    <a:pt x="2024" y="1764"/>
                  </a:lnTo>
                  <a:lnTo>
                    <a:pt x="2022" y="1760"/>
                  </a:lnTo>
                  <a:lnTo>
                    <a:pt x="2018" y="1755"/>
                  </a:lnTo>
                  <a:lnTo>
                    <a:pt x="2017" y="1752"/>
                  </a:lnTo>
                  <a:lnTo>
                    <a:pt x="2016" y="1741"/>
                  </a:lnTo>
                  <a:lnTo>
                    <a:pt x="2000" y="1722"/>
                  </a:lnTo>
                  <a:lnTo>
                    <a:pt x="1984" y="1706"/>
                  </a:lnTo>
                  <a:lnTo>
                    <a:pt x="1964" y="1692"/>
                  </a:lnTo>
                  <a:lnTo>
                    <a:pt x="1945" y="1680"/>
                  </a:lnTo>
                  <a:lnTo>
                    <a:pt x="1922" y="1668"/>
                  </a:lnTo>
                  <a:lnTo>
                    <a:pt x="1900" y="1659"/>
                  </a:lnTo>
                  <a:lnTo>
                    <a:pt x="1874" y="1652"/>
                  </a:lnTo>
                  <a:lnTo>
                    <a:pt x="1848" y="1647"/>
                  </a:lnTo>
                  <a:lnTo>
                    <a:pt x="1824" y="1645"/>
                  </a:lnTo>
                  <a:lnTo>
                    <a:pt x="1825" y="1641"/>
                  </a:lnTo>
                  <a:lnTo>
                    <a:pt x="1842" y="1575"/>
                  </a:lnTo>
                  <a:lnTo>
                    <a:pt x="1862" y="1514"/>
                  </a:lnTo>
                  <a:lnTo>
                    <a:pt x="1886" y="1455"/>
                  </a:lnTo>
                  <a:lnTo>
                    <a:pt x="1900" y="1428"/>
                  </a:lnTo>
                  <a:lnTo>
                    <a:pt x="1915" y="1403"/>
                  </a:lnTo>
                  <a:lnTo>
                    <a:pt x="1915" y="1399"/>
                  </a:lnTo>
                  <a:lnTo>
                    <a:pt x="1916" y="1397"/>
                  </a:lnTo>
                  <a:lnTo>
                    <a:pt x="1919" y="1392"/>
                  </a:lnTo>
                  <a:lnTo>
                    <a:pt x="1919" y="1386"/>
                  </a:lnTo>
                  <a:lnTo>
                    <a:pt x="1920" y="1381"/>
                  </a:lnTo>
                  <a:lnTo>
                    <a:pt x="1942" y="1355"/>
                  </a:lnTo>
                  <a:lnTo>
                    <a:pt x="1946" y="1347"/>
                  </a:lnTo>
                  <a:lnTo>
                    <a:pt x="1949" y="1344"/>
                  </a:lnTo>
                  <a:lnTo>
                    <a:pt x="1952" y="1341"/>
                  </a:lnTo>
                  <a:lnTo>
                    <a:pt x="1964" y="1329"/>
                  </a:lnTo>
                  <a:lnTo>
                    <a:pt x="2008" y="1276"/>
                  </a:lnTo>
                  <a:lnTo>
                    <a:pt x="2048" y="1221"/>
                  </a:lnTo>
                  <a:lnTo>
                    <a:pt x="2068" y="1192"/>
                  </a:lnTo>
                  <a:lnTo>
                    <a:pt x="2077" y="1178"/>
                  </a:lnTo>
                  <a:lnTo>
                    <a:pt x="2082" y="1171"/>
                  </a:lnTo>
                  <a:lnTo>
                    <a:pt x="2084" y="1167"/>
                  </a:lnTo>
                  <a:lnTo>
                    <a:pt x="2088" y="1165"/>
                  </a:lnTo>
                  <a:lnTo>
                    <a:pt x="2089" y="1160"/>
                  </a:lnTo>
                  <a:lnTo>
                    <a:pt x="2092" y="1156"/>
                  </a:lnTo>
                  <a:lnTo>
                    <a:pt x="2096" y="1149"/>
                  </a:lnTo>
                  <a:lnTo>
                    <a:pt x="2106" y="1135"/>
                  </a:lnTo>
                  <a:lnTo>
                    <a:pt x="2125" y="1106"/>
                  </a:lnTo>
                  <a:lnTo>
                    <a:pt x="2161" y="1046"/>
                  </a:lnTo>
                  <a:lnTo>
                    <a:pt x="2195" y="985"/>
                  </a:lnTo>
                  <a:lnTo>
                    <a:pt x="2227" y="922"/>
                  </a:lnTo>
                  <a:lnTo>
                    <a:pt x="2227" y="919"/>
                  </a:lnTo>
                  <a:lnTo>
                    <a:pt x="2228" y="916"/>
                  </a:lnTo>
                  <a:lnTo>
                    <a:pt x="2231" y="912"/>
                  </a:lnTo>
                  <a:lnTo>
                    <a:pt x="2231" y="906"/>
                  </a:lnTo>
                  <a:lnTo>
                    <a:pt x="2232" y="901"/>
                  </a:lnTo>
                  <a:lnTo>
                    <a:pt x="2270" y="900"/>
                  </a:lnTo>
                  <a:lnTo>
                    <a:pt x="2308" y="897"/>
                  </a:lnTo>
                  <a:lnTo>
                    <a:pt x="2324" y="895"/>
                  </a:lnTo>
                  <a:lnTo>
                    <a:pt x="2326" y="894"/>
                  </a:lnTo>
                  <a:lnTo>
                    <a:pt x="2328" y="894"/>
                  </a:lnTo>
                  <a:lnTo>
                    <a:pt x="2333" y="894"/>
                  </a:lnTo>
                  <a:lnTo>
                    <a:pt x="2342" y="894"/>
                  </a:lnTo>
                  <a:lnTo>
                    <a:pt x="2376" y="888"/>
                  </a:lnTo>
                  <a:lnTo>
                    <a:pt x="2407" y="879"/>
                  </a:lnTo>
                  <a:lnTo>
                    <a:pt x="2437" y="870"/>
                  </a:lnTo>
                  <a:lnTo>
                    <a:pt x="2465" y="858"/>
                  </a:lnTo>
                  <a:lnTo>
                    <a:pt x="2491" y="844"/>
                  </a:lnTo>
                  <a:lnTo>
                    <a:pt x="2491" y="842"/>
                  </a:lnTo>
                  <a:lnTo>
                    <a:pt x="2491" y="841"/>
                  </a:lnTo>
                  <a:lnTo>
                    <a:pt x="2492" y="841"/>
                  </a:lnTo>
                  <a:lnTo>
                    <a:pt x="2495" y="838"/>
                  </a:lnTo>
                  <a:lnTo>
                    <a:pt x="2495" y="834"/>
                  </a:lnTo>
                  <a:lnTo>
                    <a:pt x="2496" y="829"/>
                  </a:lnTo>
                  <a:lnTo>
                    <a:pt x="2736" y="806"/>
                  </a:lnTo>
                  <a:lnTo>
                    <a:pt x="2760" y="805"/>
                  </a:lnTo>
                  <a:lnTo>
                    <a:pt x="2833" y="838"/>
                  </a:lnTo>
                  <a:lnTo>
                    <a:pt x="2905" y="874"/>
                  </a:lnTo>
                  <a:lnTo>
                    <a:pt x="2975" y="912"/>
                  </a:lnTo>
                  <a:lnTo>
                    <a:pt x="3044" y="951"/>
                  </a:lnTo>
                  <a:lnTo>
                    <a:pt x="3112" y="991"/>
                  </a:lnTo>
                  <a:lnTo>
                    <a:pt x="3178" y="1034"/>
                  </a:lnTo>
                  <a:lnTo>
                    <a:pt x="3242" y="1077"/>
                  </a:lnTo>
                  <a:lnTo>
                    <a:pt x="3306" y="1124"/>
                  </a:lnTo>
                  <a:lnTo>
                    <a:pt x="3310" y="1130"/>
                  </a:lnTo>
                  <a:lnTo>
                    <a:pt x="3312" y="1141"/>
                  </a:lnTo>
                  <a:lnTo>
                    <a:pt x="3380" y="1149"/>
                  </a:lnTo>
                  <a:lnTo>
                    <a:pt x="3451" y="1158"/>
                  </a:lnTo>
                  <a:lnTo>
                    <a:pt x="3524" y="1161"/>
                  </a:lnTo>
                  <a:lnTo>
                    <a:pt x="3600" y="1165"/>
                  </a:lnTo>
                  <a:lnTo>
                    <a:pt x="3624" y="1165"/>
                  </a:lnTo>
                  <a:lnTo>
                    <a:pt x="3632" y="1178"/>
                  </a:lnTo>
                  <a:lnTo>
                    <a:pt x="3646" y="1189"/>
                  </a:lnTo>
                  <a:lnTo>
                    <a:pt x="3660" y="1197"/>
                  </a:lnTo>
                  <a:lnTo>
                    <a:pt x="3678" y="1206"/>
                  </a:lnTo>
                  <a:lnTo>
                    <a:pt x="3696" y="1210"/>
                  </a:lnTo>
                  <a:lnTo>
                    <a:pt x="3718" y="1214"/>
                  </a:lnTo>
                  <a:lnTo>
                    <a:pt x="3740" y="1215"/>
                  </a:lnTo>
                  <a:lnTo>
                    <a:pt x="3768" y="1214"/>
                  </a:lnTo>
                  <a:lnTo>
                    <a:pt x="3792" y="1213"/>
                  </a:lnTo>
                  <a:lnTo>
                    <a:pt x="3800" y="1226"/>
                  </a:lnTo>
                  <a:lnTo>
                    <a:pt x="3814" y="1237"/>
                  </a:lnTo>
                  <a:lnTo>
                    <a:pt x="3828" y="1245"/>
                  </a:lnTo>
                  <a:lnTo>
                    <a:pt x="3846" y="1254"/>
                  </a:lnTo>
                  <a:lnTo>
                    <a:pt x="3864" y="1258"/>
                  </a:lnTo>
                  <a:lnTo>
                    <a:pt x="3886" y="1262"/>
                  </a:lnTo>
                  <a:lnTo>
                    <a:pt x="3908" y="1263"/>
                  </a:lnTo>
                  <a:lnTo>
                    <a:pt x="3936" y="1262"/>
                  </a:lnTo>
                  <a:lnTo>
                    <a:pt x="3960" y="1261"/>
                  </a:lnTo>
                  <a:lnTo>
                    <a:pt x="4010" y="1297"/>
                  </a:lnTo>
                  <a:lnTo>
                    <a:pt x="4064" y="1332"/>
                  </a:lnTo>
                  <a:lnTo>
                    <a:pt x="4120" y="1363"/>
                  </a:lnTo>
                  <a:lnTo>
                    <a:pt x="4177" y="1393"/>
                  </a:lnTo>
                  <a:lnTo>
                    <a:pt x="4235" y="1418"/>
                  </a:lnTo>
                  <a:lnTo>
                    <a:pt x="4296" y="1442"/>
                  </a:lnTo>
                  <a:lnTo>
                    <a:pt x="4357" y="1463"/>
                  </a:lnTo>
                  <a:lnTo>
                    <a:pt x="4422" y="1483"/>
                  </a:lnTo>
                  <a:lnTo>
                    <a:pt x="4486" y="1499"/>
                  </a:lnTo>
                  <a:lnTo>
                    <a:pt x="4553" y="1512"/>
                  </a:lnTo>
                  <a:lnTo>
                    <a:pt x="4621" y="1523"/>
                  </a:lnTo>
                  <a:lnTo>
                    <a:pt x="4692" y="1531"/>
                  </a:lnTo>
                  <a:lnTo>
                    <a:pt x="4763" y="1535"/>
                  </a:lnTo>
                  <a:lnTo>
                    <a:pt x="4837" y="1538"/>
                  </a:lnTo>
                  <a:lnTo>
                    <a:pt x="4913" y="1538"/>
                  </a:lnTo>
                  <a:lnTo>
                    <a:pt x="4991" y="1537"/>
                  </a:lnTo>
                  <a:lnTo>
                    <a:pt x="4991" y="1536"/>
                  </a:lnTo>
                  <a:lnTo>
                    <a:pt x="4991" y="1533"/>
                  </a:lnTo>
                  <a:lnTo>
                    <a:pt x="4991" y="1530"/>
                  </a:lnTo>
                  <a:lnTo>
                    <a:pt x="4992" y="1525"/>
                  </a:lnTo>
                  <a:lnTo>
                    <a:pt x="4979" y="1485"/>
                  </a:lnTo>
                  <a:lnTo>
                    <a:pt x="4970" y="1466"/>
                  </a:lnTo>
                  <a:lnTo>
                    <a:pt x="4963" y="1449"/>
                  </a:lnTo>
                  <a:lnTo>
                    <a:pt x="4954" y="1431"/>
                  </a:lnTo>
                  <a:lnTo>
                    <a:pt x="4945" y="1416"/>
                  </a:lnTo>
                  <a:lnTo>
                    <a:pt x="4926" y="1386"/>
                  </a:lnTo>
                  <a:lnTo>
                    <a:pt x="4914" y="1370"/>
                  </a:lnTo>
                  <a:lnTo>
                    <a:pt x="4903" y="1357"/>
                  </a:lnTo>
                  <a:lnTo>
                    <a:pt x="4878" y="1332"/>
                  </a:lnTo>
                  <a:lnTo>
                    <a:pt x="4850" y="1309"/>
                  </a:lnTo>
                  <a:lnTo>
                    <a:pt x="4835" y="1298"/>
                  </a:lnTo>
                  <a:lnTo>
                    <a:pt x="4820" y="1290"/>
                  </a:lnTo>
                  <a:lnTo>
                    <a:pt x="4811" y="1286"/>
                  </a:lnTo>
                  <a:lnTo>
                    <a:pt x="4800" y="1285"/>
                  </a:lnTo>
                  <a:lnTo>
                    <a:pt x="4765" y="1281"/>
                  </a:lnTo>
                  <a:lnTo>
                    <a:pt x="4734" y="1278"/>
                  </a:lnTo>
                  <a:lnTo>
                    <a:pt x="4703" y="1272"/>
                  </a:lnTo>
                  <a:lnTo>
                    <a:pt x="4675" y="1264"/>
                  </a:lnTo>
                  <a:lnTo>
                    <a:pt x="4648" y="1255"/>
                  </a:lnTo>
                  <a:lnTo>
                    <a:pt x="4624" y="1244"/>
                  </a:lnTo>
                  <a:lnTo>
                    <a:pt x="4600" y="1232"/>
                  </a:lnTo>
                  <a:lnTo>
                    <a:pt x="4579" y="1219"/>
                  </a:lnTo>
                  <a:lnTo>
                    <a:pt x="4574" y="1215"/>
                  </a:lnTo>
                  <a:lnTo>
                    <a:pt x="4571" y="1214"/>
                  </a:lnTo>
                  <a:lnTo>
                    <a:pt x="4560" y="1213"/>
                  </a:lnTo>
                  <a:lnTo>
                    <a:pt x="4535" y="1183"/>
                  </a:lnTo>
                  <a:lnTo>
                    <a:pt x="4520" y="1170"/>
                  </a:lnTo>
                  <a:lnTo>
                    <a:pt x="4506" y="1159"/>
                  </a:lnTo>
                  <a:lnTo>
                    <a:pt x="4489" y="1147"/>
                  </a:lnTo>
                  <a:lnTo>
                    <a:pt x="4474" y="1137"/>
                  </a:lnTo>
                  <a:lnTo>
                    <a:pt x="4456" y="1128"/>
                  </a:lnTo>
                  <a:lnTo>
                    <a:pt x="4439" y="1120"/>
                  </a:lnTo>
                  <a:lnTo>
                    <a:pt x="4427" y="1117"/>
                  </a:lnTo>
                  <a:lnTo>
                    <a:pt x="4416" y="1117"/>
                  </a:lnTo>
                  <a:lnTo>
                    <a:pt x="4412" y="1106"/>
                  </a:lnTo>
                  <a:lnTo>
                    <a:pt x="4410" y="1098"/>
                  </a:lnTo>
                  <a:lnTo>
                    <a:pt x="4402" y="1082"/>
                  </a:lnTo>
                  <a:lnTo>
                    <a:pt x="4388" y="1069"/>
                  </a:lnTo>
                  <a:lnTo>
                    <a:pt x="4380" y="1063"/>
                  </a:lnTo>
                  <a:lnTo>
                    <a:pt x="4373" y="1059"/>
                  </a:lnTo>
                  <a:lnTo>
                    <a:pt x="4369" y="1054"/>
                  </a:lnTo>
                  <a:lnTo>
                    <a:pt x="4368" y="1045"/>
                  </a:lnTo>
                  <a:lnTo>
                    <a:pt x="4331" y="1032"/>
                  </a:lnTo>
                  <a:lnTo>
                    <a:pt x="4297" y="1017"/>
                  </a:lnTo>
                  <a:lnTo>
                    <a:pt x="4265" y="1000"/>
                  </a:lnTo>
                  <a:lnTo>
                    <a:pt x="4236" y="984"/>
                  </a:lnTo>
                  <a:lnTo>
                    <a:pt x="4207" y="963"/>
                  </a:lnTo>
                  <a:lnTo>
                    <a:pt x="4181" y="943"/>
                  </a:lnTo>
                  <a:lnTo>
                    <a:pt x="4156" y="920"/>
                  </a:lnTo>
                  <a:lnTo>
                    <a:pt x="4134" y="896"/>
                  </a:lnTo>
                  <a:lnTo>
                    <a:pt x="4130" y="891"/>
                  </a:lnTo>
                  <a:lnTo>
                    <a:pt x="4129" y="888"/>
                  </a:lnTo>
                  <a:lnTo>
                    <a:pt x="4128" y="877"/>
                  </a:lnTo>
                  <a:lnTo>
                    <a:pt x="4028" y="830"/>
                  </a:lnTo>
                  <a:lnTo>
                    <a:pt x="3931" y="784"/>
                  </a:lnTo>
                  <a:lnTo>
                    <a:pt x="3835" y="736"/>
                  </a:lnTo>
                  <a:lnTo>
                    <a:pt x="3742" y="689"/>
                  </a:lnTo>
                  <a:lnTo>
                    <a:pt x="3731" y="686"/>
                  </a:lnTo>
                  <a:lnTo>
                    <a:pt x="3720" y="685"/>
                  </a:lnTo>
                  <a:lnTo>
                    <a:pt x="3695" y="647"/>
                  </a:lnTo>
                  <a:lnTo>
                    <a:pt x="3682" y="629"/>
                  </a:lnTo>
                  <a:lnTo>
                    <a:pt x="3668" y="614"/>
                  </a:lnTo>
                  <a:lnTo>
                    <a:pt x="3638" y="584"/>
                  </a:lnTo>
                  <a:lnTo>
                    <a:pt x="3622" y="569"/>
                  </a:lnTo>
                  <a:lnTo>
                    <a:pt x="3606" y="557"/>
                  </a:lnTo>
                  <a:lnTo>
                    <a:pt x="3602" y="554"/>
                  </a:lnTo>
                  <a:lnTo>
                    <a:pt x="3601" y="550"/>
                  </a:lnTo>
                  <a:lnTo>
                    <a:pt x="3600" y="541"/>
                  </a:lnTo>
                  <a:lnTo>
                    <a:pt x="3630" y="487"/>
                  </a:lnTo>
                  <a:lnTo>
                    <a:pt x="3662" y="435"/>
                  </a:lnTo>
                  <a:lnTo>
                    <a:pt x="3679" y="410"/>
                  </a:lnTo>
                  <a:lnTo>
                    <a:pt x="3698" y="387"/>
                  </a:lnTo>
                  <a:lnTo>
                    <a:pt x="3738" y="343"/>
                  </a:lnTo>
                  <a:lnTo>
                    <a:pt x="3739" y="338"/>
                  </a:lnTo>
                  <a:lnTo>
                    <a:pt x="3742" y="334"/>
                  </a:lnTo>
                  <a:lnTo>
                    <a:pt x="3743" y="329"/>
                  </a:lnTo>
                  <a:lnTo>
                    <a:pt x="3744" y="325"/>
                  </a:lnTo>
                  <a:lnTo>
                    <a:pt x="3880" y="295"/>
                  </a:lnTo>
                  <a:lnTo>
                    <a:pt x="4018" y="271"/>
                  </a:lnTo>
                  <a:lnTo>
                    <a:pt x="4158" y="251"/>
                  </a:lnTo>
                  <a:lnTo>
                    <a:pt x="4301" y="238"/>
                  </a:lnTo>
                  <a:lnTo>
                    <a:pt x="4446" y="230"/>
                  </a:lnTo>
                  <a:lnTo>
                    <a:pt x="4594" y="227"/>
                  </a:lnTo>
                  <a:lnTo>
                    <a:pt x="4744" y="231"/>
                  </a:lnTo>
                  <a:lnTo>
                    <a:pt x="4896" y="240"/>
                  </a:lnTo>
                  <a:lnTo>
                    <a:pt x="4896" y="228"/>
                  </a:lnTo>
                  <a:lnTo>
                    <a:pt x="4817" y="213"/>
                  </a:lnTo>
                  <a:lnTo>
                    <a:pt x="4740" y="200"/>
                  </a:lnTo>
                  <a:lnTo>
                    <a:pt x="4662" y="189"/>
                  </a:lnTo>
                  <a:lnTo>
                    <a:pt x="4585" y="182"/>
                  </a:lnTo>
                  <a:lnTo>
                    <a:pt x="4507" y="176"/>
                  </a:lnTo>
                  <a:lnTo>
                    <a:pt x="4430" y="174"/>
                  </a:lnTo>
                  <a:lnTo>
                    <a:pt x="4354" y="173"/>
                  </a:lnTo>
                  <a:lnTo>
                    <a:pt x="4278" y="177"/>
                  </a:lnTo>
                  <a:lnTo>
                    <a:pt x="4201" y="180"/>
                  </a:lnTo>
                  <a:lnTo>
                    <a:pt x="4126" y="189"/>
                  </a:lnTo>
                  <a:lnTo>
                    <a:pt x="4049" y="198"/>
                  </a:lnTo>
                  <a:lnTo>
                    <a:pt x="3974" y="212"/>
                  </a:lnTo>
                  <a:lnTo>
                    <a:pt x="3899" y="226"/>
                  </a:lnTo>
                  <a:lnTo>
                    <a:pt x="3824" y="244"/>
                  </a:lnTo>
                  <a:lnTo>
                    <a:pt x="3750" y="264"/>
                  </a:lnTo>
                  <a:lnTo>
                    <a:pt x="3676" y="287"/>
                  </a:lnTo>
                  <a:lnTo>
                    <a:pt x="3672" y="291"/>
                  </a:lnTo>
                  <a:lnTo>
                    <a:pt x="3672" y="301"/>
                  </a:lnTo>
                  <a:lnTo>
                    <a:pt x="3649" y="327"/>
                  </a:lnTo>
                  <a:lnTo>
                    <a:pt x="3628" y="355"/>
                  </a:lnTo>
                  <a:lnTo>
                    <a:pt x="3583" y="407"/>
                  </a:lnTo>
                  <a:lnTo>
                    <a:pt x="3538" y="458"/>
                  </a:lnTo>
                  <a:lnTo>
                    <a:pt x="3492" y="508"/>
                  </a:lnTo>
                  <a:lnTo>
                    <a:pt x="3444" y="556"/>
                  </a:lnTo>
                  <a:lnTo>
                    <a:pt x="3396" y="603"/>
                  </a:lnTo>
                  <a:lnTo>
                    <a:pt x="3346" y="647"/>
                  </a:lnTo>
                  <a:lnTo>
                    <a:pt x="3295" y="692"/>
                  </a:lnTo>
                  <a:lnTo>
                    <a:pt x="3294" y="692"/>
                  </a:lnTo>
                  <a:lnTo>
                    <a:pt x="3288" y="697"/>
                  </a:lnTo>
                  <a:lnTo>
                    <a:pt x="3288" y="685"/>
                  </a:lnTo>
                  <a:lnTo>
                    <a:pt x="3242" y="677"/>
                  </a:lnTo>
                  <a:lnTo>
                    <a:pt x="3198" y="674"/>
                  </a:lnTo>
                  <a:lnTo>
                    <a:pt x="3151" y="670"/>
                  </a:lnTo>
                  <a:lnTo>
                    <a:pt x="3104" y="670"/>
                  </a:lnTo>
                  <a:lnTo>
                    <a:pt x="3055" y="670"/>
                  </a:lnTo>
                  <a:lnTo>
                    <a:pt x="3006" y="673"/>
                  </a:lnTo>
                  <a:lnTo>
                    <a:pt x="2954" y="676"/>
                  </a:lnTo>
                  <a:lnTo>
                    <a:pt x="2904" y="683"/>
                  </a:lnTo>
                  <a:lnTo>
                    <a:pt x="2880" y="685"/>
                  </a:lnTo>
                  <a:lnTo>
                    <a:pt x="2666" y="739"/>
                  </a:lnTo>
                  <a:lnTo>
                    <a:pt x="2459" y="795"/>
                  </a:lnTo>
                  <a:lnTo>
                    <a:pt x="2351" y="825"/>
                  </a:lnTo>
                  <a:lnTo>
                    <a:pt x="2339" y="828"/>
                  </a:lnTo>
                  <a:lnTo>
                    <a:pt x="2333" y="828"/>
                  </a:lnTo>
                  <a:lnTo>
                    <a:pt x="2328" y="829"/>
                  </a:lnTo>
                  <a:lnTo>
                    <a:pt x="2328" y="825"/>
                  </a:lnTo>
                  <a:lnTo>
                    <a:pt x="2324" y="801"/>
                  </a:lnTo>
                  <a:lnTo>
                    <a:pt x="2327" y="783"/>
                  </a:lnTo>
                  <a:lnTo>
                    <a:pt x="2333" y="767"/>
                  </a:lnTo>
                  <a:lnTo>
                    <a:pt x="2344" y="758"/>
                  </a:lnTo>
                  <a:lnTo>
                    <a:pt x="2357" y="749"/>
                  </a:lnTo>
                  <a:lnTo>
                    <a:pt x="2365" y="747"/>
                  </a:lnTo>
                  <a:lnTo>
                    <a:pt x="2376" y="747"/>
                  </a:lnTo>
                  <a:lnTo>
                    <a:pt x="2398" y="748"/>
                  </a:lnTo>
                  <a:lnTo>
                    <a:pt x="2425" y="754"/>
                  </a:lnTo>
                  <a:lnTo>
                    <a:pt x="2448" y="757"/>
                  </a:lnTo>
                  <a:lnTo>
                    <a:pt x="2555" y="707"/>
                  </a:lnTo>
                  <a:lnTo>
                    <a:pt x="2666" y="661"/>
                  </a:lnTo>
                  <a:lnTo>
                    <a:pt x="2780" y="617"/>
                  </a:lnTo>
                  <a:lnTo>
                    <a:pt x="2900" y="578"/>
                  </a:lnTo>
                  <a:lnTo>
                    <a:pt x="2903" y="573"/>
                  </a:lnTo>
                  <a:lnTo>
                    <a:pt x="2903" y="569"/>
                  </a:lnTo>
                  <a:lnTo>
                    <a:pt x="2904" y="565"/>
                  </a:lnTo>
                  <a:lnTo>
                    <a:pt x="2819" y="569"/>
                  </a:lnTo>
                  <a:lnTo>
                    <a:pt x="2737" y="579"/>
                  </a:lnTo>
                  <a:lnTo>
                    <a:pt x="2656" y="595"/>
                  </a:lnTo>
                  <a:lnTo>
                    <a:pt x="2578" y="616"/>
                  </a:lnTo>
                  <a:lnTo>
                    <a:pt x="2500" y="641"/>
                  </a:lnTo>
                  <a:lnTo>
                    <a:pt x="2424" y="673"/>
                  </a:lnTo>
                  <a:lnTo>
                    <a:pt x="2348" y="709"/>
                  </a:lnTo>
                  <a:lnTo>
                    <a:pt x="2276" y="752"/>
                  </a:lnTo>
                  <a:lnTo>
                    <a:pt x="2267" y="755"/>
                  </a:lnTo>
                  <a:lnTo>
                    <a:pt x="2261" y="755"/>
                  </a:lnTo>
                  <a:lnTo>
                    <a:pt x="2256" y="757"/>
                  </a:lnTo>
                  <a:lnTo>
                    <a:pt x="2212" y="854"/>
                  </a:lnTo>
                  <a:lnTo>
                    <a:pt x="2208" y="877"/>
                  </a:lnTo>
                  <a:lnTo>
                    <a:pt x="2197" y="878"/>
                  </a:lnTo>
                  <a:lnTo>
                    <a:pt x="2189" y="882"/>
                  </a:lnTo>
                  <a:lnTo>
                    <a:pt x="2173" y="891"/>
                  </a:lnTo>
                  <a:lnTo>
                    <a:pt x="2160" y="903"/>
                  </a:lnTo>
                  <a:lnTo>
                    <a:pt x="2154" y="910"/>
                  </a:lnTo>
                  <a:lnTo>
                    <a:pt x="2150" y="920"/>
                  </a:lnTo>
                  <a:lnTo>
                    <a:pt x="2148" y="921"/>
                  </a:lnTo>
                  <a:lnTo>
                    <a:pt x="2146" y="924"/>
                  </a:lnTo>
                  <a:lnTo>
                    <a:pt x="2141" y="924"/>
                  </a:lnTo>
                  <a:lnTo>
                    <a:pt x="2136" y="925"/>
                  </a:lnTo>
                  <a:lnTo>
                    <a:pt x="2113" y="980"/>
                  </a:lnTo>
                  <a:lnTo>
                    <a:pt x="2092" y="1035"/>
                  </a:lnTo>
                  <a:lnTo>
                    <a:pt x="2068" y="1089"/>
                  </a:lnTo>
                  <a:lnTo>
                    <a:pt x="2056" y="1116"/>
                  </a:lnTo>
                  <a:lnTo>
                    <a:pt x="2053" y="1118"/>
                  </a:lnTo>
                  <a:lnTo>
                    <a:pt x="2052" y="1119"/>
                  </a:lnTo>
                  <a:lnTo>
                    <a:pt x="2052" y="1122"/>
                  </a:lnTo>
                  <a:lnTo>
                    <a:pt x="2050" y="1129"/>
                  </a:lnTo>
                  <a:lnTo>
                    <a:pt x="2045" y="1143"/>
                  </a:lnTo>
                  <a:lnTo>
                    <a:pt x="2041" y="1153"/>
                  </a:lnTo>
                  <a:lnTo>
                    <a:pt x="2040" y="1165"/>
                  </a:lnTo>
                  <a:lnTo>
                    <a:pt x="1991" y="1208"/>
                  </a:lnTo>
                  <a:lnTo>
                    <a:pt x="1946" y="1256"/>
                  </a:lnTo>
                  <a:lnTo>
                    <a:pt x="1904" y="1308"/>
                  </a:lnTo>
                  <a:lnTo>
                    <a:pt x="1868" y="1364"/>
                  </a:lnTo>
                  <a:lnTo>
                    <a:pt x="1834" y="1423"/>
                  </a:lnTo>
                  <a:lnTo>
                    <a:pt x="1804" y="1485"/>
                  </a:lnTo>
                  <a:lnTo>
                    <a:pt x="1777" y="1551"/>
                  </a:lnTo>
                  <a:lnTo>
                    <a:pt x="1756" y="1622"/>
                  </a:lnTo>
                  <a:lnTo>
                    <a:pt x="1752" y="1645"/>
                  </a:lnTo>
                  <a:lnTo>
                    <a:pt x="1855" y="1722"/>
                  </a:lnTo>
                  <a:lnTo>
                    <a:pt x="1962" y="1797"/>
                  </a:lnTo>
                  <a:lnTo>
                    <a:pt x="1963" y="1799"/>
                  </a:lnTo>
                  <a:lnTo>
                    <a:pt x="1966" y="1802"/>
                  </a:lnTo>
                  <a:lnTo>
                    <a:pt x="1968" y="1813"/>
                  </a:lnTo>
                  <a:lnTo>
                    <a:pt x="1974" y="1820"/>
                  </a:lnTo>
                  <a:lnTo>
                    <a:pt x="1980" y="1830"/>
                  </a:lnTo>
                  <a:lnTo>
                    <a:pt x="1982" y="1837"/>
                  </a:lnTo>
                  <a:lnTo>
                    <a:pt x="1984" y="1847"/>
                  </a:lnTo>
                  <a:lnTo>
                    <a:pt x="1981" y="1854"/>
                  </a:lnTo>
                  <a:lnTo>
                    <a:pt x="1979" y="1858"/>
                  </a:lnTo>
                  <a:lnTo>
                    <a:pt x="1978" y="1862"/>
                  </a:lnTo>
                  <a:lnTo>
                    <a:pt x="1972" y="1870"/>
                  </a:lnTo>
                  <a:lnTo>
                    <a:pt x="1963" y="1879"/>
                  </a:lnTo>
                  <a:lnTo>
                    <a:pt x="1958" y="1880"/>
                  </a:lnTo>
                  <a:lnTo>
                    <a:pt x="1955" y="1883"/>
                  </a:lnTo>
                  <a:lnTo>
                    <a:pt x="1951" y="1883"/>
                  </a:lnTo>
                  <a:lnTo>
                    <a:pt x="1949" y="1884"/>
                  </a:lnTo>
                  <a:lnTo>
                    <a:pt x="1944" y="1885"/>
                  </a:lnTo>
                  <a:lnTo>
                    <a:pt x="1888" y="1891"/>
                  </a:lnTo>
                  <a:lnTo>
                    <a:pt x="1836" y="1895"/>
                  </a:lnTo>
                  <a:lnTo>
                    <a:pt x="1811" y="1894"/>
                  </a:lnTo>
                  <a:lnTo>
                    <a:pt x="1788" y="1894"/>
                  </a:lnTo>
                  <a:lnTo>
                    <a:pt x="1765" y="1892"/>
                  </a:lnTo>
                  <a:lnTo>
                    <a:pt x="1745" y="1891"/>
                  </a:lnTo>
                  <a:lnTo>
                    <a:pt x="1723" y="1888"/>
                  </a:lnTo>
                  <a:lnTo>
                    <a:pt x="1704" y="1884"/>
                  </a:lnTo>
                  <a:lnTo>
                    <a:pt x="1667" y="1874"/>
                  </a:lnTo>
                  <a:lnTo>
                    <a:pt x="1649" y="1867"/>
                  </a:lnTo>
                  <a:lnTo>
                    <a:pt x="1633" y="1860"/>
                  </a:lnTo>
                  <a:lnTo>
                    <a:pt x="1618" y="1852"/>
                  </a:lnTo>
                  <a:lnTo>
                    <a:pt x="1604" y="1843"/>
                  </a:lnTo>
                  <a:lnTo>
                    <a:pt x="1595" y="1838"/>
                  </a:lnTo>
                  <a:lnTo>
                    <a:pt x="1584" y="1837"/>
                  </a:lnTo>
                  <a:lnTo>
                    <a:pt x="1583" y="1825"/>
                  </a:lnTo>
                  <a:lnTo>
                    <a:pt x="1579" y="1815"/>
                  </a:lnTo>
                  <a:lnTo>
                    <a:pt x="1536" y="1728"/>
                  </a:lnTo>
                  <a:lnTo>
                    <a:pt x="1488" y="1645"/>
                  </a:lnTo>
                  <a:lnTo>
                    <a:pt x="1489" y="1633"/>
                  </a:lnTo>
                  <a:lnTo>
                    <a:pt x="1493" y="1623"/>
                  </a:lnTo>
                  <a:lnTo>
                    <a:pt x="1526" y="1543"/>
                  </a:lnTo>
                  <a:lnTo>
                    <a:pt x="1561" y="1464"/>
                  </a:lnTo>
                  <a:lnTo>
                    <a:pt x="1577" y="1423"/>
                  </a:lnTo>
                  <a:lnTo>
                    <a:pt x="1594" y="1383"/>
                  </a:lnTo>
                  <a:lnTo>
                    <a:pt x="1627" y="1303"/>
                  </a:lnTo>
                  <a:lnTo>
                    <a:pt x="1658" y="1220"/>
                  </a:lnTo>
                  <a:lnTo>
                    <a:pt x="1691" y="1138"/>
                  </a:lnTo>
                  <a:lnTo>
                    <a:pt x="1705" y="1096"/>
                  </a:lnTo>
                  <a:lnTo>
                    <a:pt x="1721" y="1056"/>
                  </a:lnTo>
                  <a:lnTo>
                    <a:pt x="1752" y="973"/>
                  </a:lnTo>
                  <a:lnTo>
                    <a:pt x="1753" y="949"/>
                  </a:lnTo>
                  <a:lnTo>
                    <a:pt x="1759" y="896"/>
                  </a:lnTo>
                  <a:lnTo>
                    <a:pt x="1766" y="843"/>
                  </a:lnTo>
                  <a:lnTo>
                    <a:pt x="1771" y="788"/>
                  </a:lnTo>
                  <a:lnTo>
                    <a:pt x="1776" y="733"/>
                  </a:lnTo>
                  <a:lnTo>
                    <a:pt x="1781" y="731"/>
                  </a:lnTo>
                  <a:lnTo>
                    <a:pt x="1784" y="731"/>
                  </a:lnTo>
                  <a:lnTo>
                    <a:pt x="1787" y="730"/>
                  </a:lnTo>
                  <a:lnTo>
                    <a:pt x="1788" y="730"/>
                  </a:lnTo>
                  <a:lnTo>
                    <a:pt x="1799" y="682"/>
                  </a:lnTo>
                  <a:lnTo>
                    <a:pt x="1812" y="639"/>
                  </a:lnTo>
                  <a:lnTo>
                    <a:pt x="1828" y="599"/>
                  </a:lnTo>
                  <a:lnTo>
                    <a:pt x="1848" y="565"/>
                  </a:lnTo>
                  <a:lnTo>
                    <a:pt x="1853" y="563"/>
                  </a:lnTo>
                  <a:lnTo>
                    <a:pt x="1858" y="562"/>
                  </a:lnTo>
                  <a:lnTo>
                    <a:pt x="1861" y="560"/>
                  </a:lnTo>
                  <a:lnTo>
                    <a:pt x="1861" y="559"/>
                  </a:lnTo>
                  <a:lnTo>
                    <a:pt x="1862" y="559"/>
                  </a:lnTo>
                  <a:lnTo>
                    <a:pt x="1865" y="559"/>
                  </a:lnTo>
                  <a:lnTo>
                    <a:pt x="1962" y="451"/>
                  </a:lnTo>
                  <a:lnTo>
                    <a:pt x="2064" y="349"/>
                  </a:lnTo>
                  <a:lnTo>
                    <a:pt x="2116" y="298"/>
                  </a:lnTo>
                  <a:lnTo>
                    <a:pt x="2170" y="250"/>
                  </a:lnTo>
                  <a:lnTo>
                    <a:pt x="2224" y="202"/>
                  </a:lnTo>
                  <a:lnTo>
                    <a:pt x="2280" y="156"/>
                  </a:lnTo>
                  <a:lnTo>
                    <a:pt x="2281" y="144"/>
                  </a:lnTo>
                  <a:lnTo>
                    <a:pt x="2285" y="135"/>
                  </a:lnTo>
                  <a:lnTo>
                    <a:pt x="2294" y="113"/>
                  </a:lnTo>
                  <a:lnTo>
                    <a:pt x="2303" y="95"/>
                  </a:lnTo>
                  <a:lnTo>
                    <a:pt x="2309" y="77"/>
                  </a:lnTo>
                  <a:lnTo>
                    <a:pt x="2312" y="62"/>
                  </a:lnTo>
                  <a:lnTo>
                    <a:pt x="2314" y="46"/>
                  </a:lnTo>
                  <a:lnTo>
                    <a:pt x="2312" y="34"/>
                  </a:lnTo>
                  <a:lnTo>
                    <a:pt x="2309" y="22"/>
                  </a:lnTo>
                  <a:lnTo>
                    <a:pt x="2304" y="12"/>
                  </a:lnTo>
                  <a:lnTo>
                    <a:pt x="2304" y="0"/>
                  </a:lnTo>
                  <a:lnTo>
                    <a:pt x="2287" y="4"/>
                  </a:lnTo>
                  <a:lnTo>
                    <a:pt x="2274" y="12"/>
                  </a:lnTo>
                  <a:lnTo>
                    <a:pt x="2261" y="22"/>
                  </a:lnTo>
                  <a:lnTo>
                    <a:pt x="2252" y="35"/>
                  </a:lnTo>
                  <a:lnTo>
                    <a:pt x="2244" y="48"/>
                  </a:lnTo>
                  <a:lnTo>
                    <a:pt x="2238" y="66"/>
                  </a:lnTo>
                  <a:lnTo>
                    <a:pt x="2233" y="86"/>
                  </a:lnTo>
                  <a:lnTo>
                    <a:pt x="2232" y="108"/>
                  </a:lnTo>
                  <a:lnTo>
                    <a:pt x="2221" y="110"/>
                  </a:lnTo>
                  <a:lnTo>
                    <a:pt x="2216" y="111"/>
                  </a:lnTo>
                  <a:lnTo>
                    <a:pt x="2214" y="114"/>
                  </a:lnTo>
                  <a:lnTo>
                    <a:pt x="2161" y="166"/>
                  </a:lnTo>
                  <a:lnTo>
                    <a:pt x="2108" y="219"/>
                  </a:lnTo>
                  <a:lnTo>
                    <a:pt x="2094" y="231"/>
                  </a:lnTo>
                  <a:lnTo>
                    <a:pt x="2087" y="237"/>
                  </a:lnTo>
                  <a:lnTo>
                    <a:pt x="2081" y="244"/>
                  </a:lnTo>
                  <a:lnTo>
                    <a:pt x="2054" y="271"/>
                  </a:lnTo>
                  <a:lnTo>
                    <a:pt x="2002" y="322"/>
                  </a:lnTo>
                  <a:lnTo>
                    <a:pt x="1973" y="346"/>
                  </a:lnTo>
                  <a:lnTo>
                    <a:pt x="1958" y="358"/>
                  </a:lnTo>
                  <a:lnTo>
                    <a:pt x="1951" y="364"/>
                  </a:lnTo>
                  <a:lnTo>
                    <a:pt x="1945" y="371"/>
                  </a:lnTo>
                  <a:lnTo>
                    <a:pt x="1890" y="421"/>
                  </a:lnTo>
                  <a:lnTo>
                    <a:pt x="1832" y="469"/>
                  </a:lnTo>
                  <a:lnTo>
                    <a:pt x="1776" y="517"/>
                  </a:lnTo>
                  <a:lnTo>
                    <a:pt x="1775" y="521"/>
                  </a:lnTo>
                  <a:lnTo>
                    <a:pt x="1775" y="527"/>
                  </a:lnTo>
                  <a:lnTo>
                    <a:pt x="1772" y="532"/>
                  </a:lnTo>
                  <a:lnTo>
                    <a:pt x="1771" y="535"/>
                  </a:lnTo>
                  <a:lnTo>
                    <a:pt x="1771" y="538"/>
                  </a:lnTo>
                  <a:lnTo>
                    <a:pt x="1757" y="568"/>
                  </a:lnTo>
                  <a:lnTo>
                    <a:pt x="1745" y="601"/>
                  </a:lnTo>
                  <a:lnTo>
                    <a:pt x="1734" y="634"/>
                  </a:lnTo>
                  <a:lnTo>
                    <a:pt x="1726" y="670"/>
                  </a:lnTo>
                  <a:lnTo>
                    <a:pt x="1717" y="706"/>
                  </a:lnTo>
                  <a:lnTo>
                    <a:pt x="1711" y="746"/>
                  </a:lnTo>
                  <a:lnTo>
                    <a:pt x="1706" y="785"/>
                  </a:lnTo>
                  <a:lnTo>
                    <a:pt x="1704" y="829"/>
                  </a:lnTo>
                  <a:lnTo>
                    <a:pt x="1693" y="830"/>
                  </a:lnTo>
                  <a:lnTo>
                    <a:pt x="1685" y="835"/>
                  </a:lnTo>
                  <a:lnTo>
                    <a:pt x="1672" y="842"/>
                  </a:lnTo>
                  <a:lnTo>
                    <a:pt x="1657" y="848"/>
                  </a:lnTo>
                  <a:lnTo>
                    <a:pt x="1640" y="853"/>
                  </a:lnTo>
                  <a:lnTo>
                    <a:pt x="1624" y="856"/>
                  </a:lnTo>
                  <a:lnTo>
                    <a:pt x="1613" y="856"/>
                  </a:lnTo>
                  <a:lnTo>
                    <a:pt x="1603" y="858"/>
                  </a:lnTo>
                  <a:lnTo>
                    <a:pt x="1583" y="858"/>
                  </a:lnTo>
                  <a:lnTo>
                    <a:pt x="1560" y="855"/>
                  </a:lnTo>
                  <a:lnTo>
                    <a:pt x="1536" y="853"/>
                  </a:lnTo>
                  <a:close/>
                  <a:moveTo>
                    <a:pt x="3604" y="710"/>
                  </a:moveTo>
                  <a:lnTo>
                    <a:pt x="3600" y="733"/>
                  </a:lnTo>
                  <a:lnTo>
                    <a:pt x="3616" y="725"/>
                  </a:lnTo>
                  <a:lnTo>
                    <a:pt x="3630" y="722"/>
                  </a:lnTo>
                  <a:lnTo>
                    <a:pt x="3643" y="718"/>
                  </a:lnTo>
                  <a:lnTo>
                    <a:pt x="3655" y="717"/>
                  </a:lnTo>
                  <a:lnTo>
                    <a:pt x="3665" y="716"/>
                  </a:lnTo>
                  <a:lnTo>
                    <a:pt x="3673" y="718"/>
                  </a:lnTo>
                  <a:lnTo>
                    <a:pt x="3679" y="721"/>
                  </a:lnTo>
                  <a:lnTo>
                    <a:pt x="3684" y="725"/>
                  </a:lnTo>
                  <a:lnTo>
                    <a:pt x="3685" y="730"/>
                  </a:lnTo>
                  <a:lnTo>
                    <a:pt x="3686" y="737"/>
                  </a:lnTo>
                  <a:lnTo>
                    <a:pt x="3685" y="745"/>
                  </a:lnTo>
                  <a:lnTo>
                    <a:pt x="3683" y="755"/>
                  </a:lnTo>
                  <a:lnTo>
                    <a:pt x="3678" y="765"/>
                  </a:lnTo>
                  <a:lnTo>
                    <a:pt x="3672" y="778"/>
                  </a:lnTo>
                  <a:lnTo>
                    <a:pt x="3664" y="792"/>
                  </a:lnTo>
                  <a:lnTo>
                    <a:pt x="3654" y="808"/>
                  </a:lnTo>
                  <a:lnTo>
                    <a:pt x="3649" y="817"/>
                  </a:lnTo>
                  <a:lnTo>
                    <a:pt x="3648" y="829"/>
                  </a:lnTo>
                  <a:lnTo>
                    <a:pt x="3648" y="853"/>
                  </a:lnTo>
                  <a:lnTo>
                    <a:pt x="3667" y="836"/>
                  </a:lnTo>
                  <a:lnTo>
                    <a:pt x="3685" y="823"/>
                  </a:lnTo>
                  <a:lnTo>
                    <a:pt x="3702" y="812"/>
                  </a:lnTo>
                  <a:lnTo>
                    <a:pt x="3718" y="804"/>
                  </a:lnTo>
                  <a:lnTo>
                    <a:pt x="3730" y="795"/>
                  </a:lnTo>
                  <a:lnTo>
                    <a:pt x="3740" y="792"/>
                  </a:lnTo>
                  <a:lnTo>
                    <a:pt x="3750" y="790"/>
                  </a:lnTo>
                  <a:lnTo>
                    <a:pt x="3758" y="792"/>
                  </a:lnTo>
                  <a:lnTo>
                    <a:pt x="3763" y="793"/>
                  </a:lnTo>
                  <a:lnTo>
                    <a:pt x="3767" y="799"/>
                  </a:lnTo>
                  <a:lnTo>
                    <a:pt x="3768" y="806"/>
                  </a:lnTo>
                  <a:lnTo>
                    <a:pt x="3768" y="817"/>
                  </a:lnTo>
                  <a:lnTo>
                    <a:pt x="3766" y="828"/>
                  </a:lnTo>
                  <a:lnTo>
                    <a:pt x="3762" y="843"/>
                  </a:lnTo>
                  <a:lnTo>
                    <a:pt x="3756" y="859"/>
                  </a:lnTo>
                  <a:lnTo>
                    <a:pt x="3749" y="879"/>
                  </a:lnTo>
                  <a:lnTo>
                    <a:pt x="3745" y="889"/>
                  </a:lnTo>
                  <a:lnTo>
                    <a:pt x="3744" y="901"/>
                  </a:lnTo>
                  <a:lnTo>
                    <a:pt x="3749" y="900"/>
                  </a:lnTo>
                  <a:lnTo>
                    <a:pt x="3754" y="898"/>
                  </a:lnTo>
                  <a:lnTo>
                    <a:pt x="3756" y="896"/>
                  </a:lnTo>
                  <a:lnTo>
                    <a:pt x="3756" y="895"/>
                  </a:lnTo>
                  <a:lnTo>
                    <a:pt x="3757" y="895"/>
                  </a:lnTo>
                  <a:lnTo>
                    <a:pt x="3760" y="895"/>
                  </a:lnTo>
                  <a:lnTo>
                    <a:pt x="3768" y="880"/>
                  </a:lnTo>
                  <a:lnTo>
                    <a:pt x="3780" y="868"/>
                  </a:lnTo>
                  <a:lnTo>
                    <a:pt x="3792" y="858"/>
                  </a:lnTo>
                  <a:lnTo>
                    <a:pt x="3808" y="849"/>
                  </a:lnTo>
                  <a:lnTo>
                    <a:pt x="3822" y="841"/>
                  </a:lnTo>
                  <a:lnTo>
                    <a:pt x="3840" y="836"/>
                  </a:lnTo>
                  <a:lnTo>
                    <a:pt x="3858" y="831"/>
                  </a:lnTo>
                  <a:lnTo>
                    <a:pt x="3880" y="830"/>
                  </a:lnTo>
                  <a:lnTo>
                    <a:pt x="3888" y="829"/>
                  </a:lnTo>
                  <a:lnTo>
                    <a:pt x="3887" y="834"/>
                  </a:lnTo>
                  <a:lnTo>
                    <a:pt x="3887" y="840"/>
                  </a:lnTo>
                  <a:lnTo>
                    <a:pt x="3884" y="844"/>
                  </a:lnTo>
                  <a:lnTo>
                    <a:pt x="3883" y="847"/>
                  </a:lnTo>
                  <a:lnTo>
                    <a:pt x="3883" y="850"/>
                  </a:lnTo>
                  <a:lnTo>
                    <a:pt x="3874" y="866"/>
                  </a:lnTo>
                  <a:lnTo>
                    <a:pt x="3865" y="883"/>
                  </a:lnTo>
                  <a:lnTo>
                    <a:pt x="3848" y="914"/>
                  </a:lnTo>
                  <a:lnTo>
                    <a:pt x="3839" y="927"/>
                  </a:lnTo>
                  <a:lnTo>
                    <a:pt x="3830" y="942"/>
                  </a:lnTo>
                  <a:lnTo>
                    <a:pt x="3821" y="955"/>
                  </a:lnTo>
                  <a:lnTo>
                    <a:pt x="3816" y="961"/>
                  </a:lnTo>
                  <a:lnTo>
                    <a:pt x="3812" y="968"/>
                  </a:lnTo>
                  <a:lnTo>
                    <a:pt x="3806" y="973"/>
                  </a:lnTo>
                  <a:lnTo>
                    <a:pt x="3802" y="979"/>
                  </a:lnTo>
                  <a:lnTo>
                    <a:pt x="3792" y="990"/>
                  </a:lnTo>
                  <a:lnTo>
                    <a:pt x="3773" y="1010"/>
                  </a:lnTo>
                  <a:lnTo>
                    <a:pt x="3751" y="1028"/>
                  </a:lnTo>
                  <a:lnTo>
                    <a:pt x="3740" y="1035"/>
                  </a:lnTo>
                  <a:lnTo>
                    <a:pt x="3731" y="1044"/>
                  </a:lnTo>
                  <a:lnTo>
                    <a:pt x="3707" y="1054"/>
                  </a:lnTo>
                  <a:lnTo>
                    <a:pt x="3695" y="1059"/>
                  </a:lnTo>
                  <a:lnTo>
                    <a:pt x="3689" y="1062"/>
                  </a:lnTo>
                  <a:lnTo>
                    <a:pt x="3684" y="1065"/>
                  </a:lnTo>
                  <a:lnTo>
                    <a:pt x="3671" y="1068"/>
                  </a:lnTo>
                  <a:lnTo>
                    <a:pt x="3659" y="1071"/>
                  </a:lnTo>
                  <a:lnTo>
                    <a:pt x="3635" y="1077"/>
                  </a:lnTo>
                  <a:lnTo>
                    <a:pt x="3608" y="1078"/>
                  </a:lnTo>
                  <a:lnTo>
                    <a:pt x="3582" y="1077"/>
                  </a:lnTo>
                  <a:lnTo>
                    <a:pt x="3568" y="1075"/>
                  </a:lnTo>
                  <a:lnTo>
                    <a:pt x="3560" y="1074"/>
                  </a:lnTo>
                  <a:lnTo>
                    <a:pt x="3554" y="1074"/>
                  </a:lnTo>
                  <a:lnTo>
                    <a:pt x="3528" y="1069"/>
                  </a:lnTo>
                  <a:lnTo>
                    <a:pt x="3516" y="1070"/>
                  </a:lnTo>
                  <a:lnTo>
                    <a:pt x="3508" y="1075"/>
                  </a:lnTo>
                  <a:lnTo>
                    <a:pt x="3499" y="1077"/>
                  </a:lnTo>
                  <a:lnTo>
                    <a:pt x="3492" y="1081"/>
                  </a:lnTo>
                  <a:lnTo>
                    <a:pt x="3482" y="1083"/>
                  </a:lnTo>
                  <a:lnTo>
                    <a:pt x="3478" y="1084"/>
                  </a:lnTo>
                  <a:lnTo>
                    <a:pt x="3474" y="1087"/>
                  </a:lnTo>
                  <a:lnTo>
                    <a:pt x="3468" y="1087"/>
                  </a:lnTo>
                  <a:lnTo>
                    <a:pt x="3463" y="1088"/>
                  </a:lnTo>
                  <a:lnTo>
                    <a:pt x="3454" y="1090"/>
                  </a:lnTo>
                  <a:lnTo>
                    <a:pt x="3432" y="1093"/>
                  </a:lnTo>
                  <a:lnTo>
                    <a:pt x="3408" y="1093"/>
                  </a:lnTo>
                  <a:lnTo>
                    <a:pt x="3396" y="1092"/>
                  </a:lnTo>
                  <a:lnTo>
                    <a:pt x="3386" y="1092"/>
                  </a:lnTo>
                  <a:lnTo>
                    <a:pt x="3368" y="1088"/>
                  </a:lnTo>
                  <a:lnTo>
                    <a:pt x="3353" y="1082"/>
                  </a:lnTo>
                  <a:lnTo>
                    <a:pt x="3340" y="1076"/>
                  </a:lnTo>
                  <a:lnTo>
                    <a:pt x="3329" y="1065"/>
                  </a:lnTo>
                  <a:lnTo>
                    <a:pt x="3320" y="1052"/>
                  </a:lnTo>
                  <a:lnTo>
                    <a:pt x="3314" y="1036"/>
                  </a:lnTo>
                  <a:lnTo>
                    <a:pt x="3312" y="1028"/>
                  </a:lnTo>
                  <a:lnTo>
                    <a:pt x="3312" y="1021"/>
                  </a:lnTo>
                  <a:lnTo>
                    <a:pt x="3312" y="1009"/>
                  </a:lnTo>
                  <a:lnTo>
                    <a:pt x="3296" y="1008"/>
                  </a:lnTo>
                  <a:lnTo>
                    <a:pt x="3284" y="1005"/>
                  </a:lnTo>
                  <a:lnTo>
                    <a:pt x="3274" y="1000"/>
                  </a:lnTo>
                  <a:lnTo>
                    <a:pt x="3268" y="994"/>
                  </a:lnTo>
                  <a:lnTo>
                    <a:pt x="3262" y="986"/>
                  </a:lnTo>
                  <a:lnTo>
                    <a:pt x="3260" y="975"/>
                  </a:lnTo>
                  <a:lnTo>
                    <a:pt x="3259" y="968"/>
                  </a:lnTo>
                  <a:lnTo>
                    <a:pt x="3260" y="962"/>
                  </a:lnTo>
                  <a:lnTo>
                    <a:pt x="3264" y="949"/>
                  </a:lnTo>
                  <a:lnTo>
                    <a:pt x="3278" y="907"/>
                  </a:lnTo>
                  <a:lnTo>
                    <a:pt x="3299" y="870"/>
                  </a:lnTo>
                  <a:lnTo>
                    <a:pt x="3322" y="835"/>
                  </a:lnTo>
                  <a:lnTo>
                    <a:pt x="3350" y="805"/>
                  </a:lnTo>
                  <a:lnTo>
                    <a:pt x="3365" y="789"/>
                  </a:lnTo>
                  <a:lnTo>
                    <a:pt x="3382" y="776"/>
                  </a:lnTo>
                  <a:lnTo>
                    <a:pt x="3419" y="752"/>
                  </a:lnTo>
                  <a:lnTo>
                    <a:pt x="3438" y="740"/>
                  </a:lnTo>
                  <a:lnTo>
                    <a:pt x="3460" y="730"/>
                  </a:lnTo>
                  <a:lnTo>
                    <a:pt x="3505" y="712"/>
                  </a:lnTo>
                  <a:lnTo>
                    <a:pt x="3528" y="709"/>
                  </a:lnTo>
                  <a:lnTo>
                    <a:pt x="3528" y="685"/>
                  </a:lnTo>
                  <a:lnTo>
                    <a:pt x="3540" y="675"/>
                  </a:lnTo>
                  <a:lnTo>
                    <a:pt x="3552" y="668"/>
                  </a:lnTo>
                  <a:lnTo>
                    <a:pt x="3563" y="661"/>
                  </a:lnTo>
                  <a:lnTo>
                    <a:pt x="3574" y="657"/>
                  </a:lnTo>
                  <a:lnTo>
                    <a:pt x="3581" y="652"/>
                  </a:lnTo>
                  <a:lnTo>
                    <a:pt x="3589" y="651"/>
                  </a:lnTo>
                  <a:lnTo>
                    <a:pt x="3595" y="650"/>
                  </a:lnTo>
                  <a:lnTo>
                    <a:pt x="3601" y="652"/>
                  </a:lnTo>
                  <a:lnTo>
                    <a:pt x="3605" y="653"/>
                  </a:lnTo>
                  <a:lnTo>
                    <a:pt x="3608" y="657"/>
                  </a:lnTo>
                  <a:lnTo>
                    <a:pt x="3610" y="662"/>
                  </a:lnTo>
                  <a:lnTo>
                    <a:pt x="3611" y="669"/>
                  </a:lnTo>
                  <a:lnTo>
                    <a:pt x="3610" y="676"/>
                  </a:lnTo>
                  <a:lnTo>
                    <a:pt x="3608" y="686"/>
                  </a:lnTo>
                  <a:lnTo>
                    <a:pt x="3606" y="697"/>
                  </a:lnTo>
                  <a:lnTo>
                    <a:pt x="3604" y="710"/>
                  </a:lnTo>
                  <a:close/>
                  <a:moveTo>
                    <a:pt x="4704" y="1357"/>
                  </a:moveTo>
                  <a:lnTo>
                    <a:pt x="4721" y="1353"/>
                  </a:lnTo>
                  <a:lnTo>
                    <a:pt x="4738" y="1352"/>
                  </a:lnTo>
                  <a:lnTo>
                    <a:pt x="4753" y="1351"/>
                  </a:lnTo>
                  <a:lnTo>
                    <a:pt x="4769" y="1352"/>
                  </a:lnTo>
                  <a:lnTo>
                    <a:pt x="4782" y="1352"/>
                  </a:lnTo>
                  <a:lnTo>
                    <a:pt x="4795" y="1355"/>
                  </a:lnTo>
                  <a:lnTo>
                    <a:pt x="4807" y="1357"/>
                  </a:lnTo>
                  <a:lnTo>
                    <a:pt x="4820" y="1362"/>
                  </a:lnTo>
                  <a:lnTo>
                    <a:pt x="4830" y="1365"/>
                  </a:lnTo>
                  <a:lnTo>
                    <a:pt x="4841" y="1371"/>
                  </a:lnTo>
                  <a:lnTo>
                    <a:pt x="4849" y="1377"/>
                  </a:lnTo>
                  <a:lnTo>
                    <a:pt x="4859" y="1386"/>
                  </a:lnTo>
                  <a:lnTo>
                    <a:pt x="4865" y="1393"/>
                  </a:lnTo>
                  <a:lnTo>
                    <a:pt x="4872" y="1403"/>
                  </a:lnTo>
                  <a:lnTo>
                    <a:pt x="4883" y="1425"/>
                  </a:lnTo>
                  <a:lnTo>
                    <a:pt x="4886" y="1428"/>
                  </a:lnTo>
                  <a:lnTo>
                    <a:pt x="4890" y="1428"/>
                  </a:lnTo>
                  <a:lnTo>
                    <a:pt x="4896" y="1429"/>
                  </a:lnTo>
                  <a:lnTo>
                    <a:pt x="4884" y="1431"/>
                  </a:lnTo>
                  <a:lnTo>
                    <a:pt x="4819" y="1440"/>
                  </a:lnTo>
                  <a:lnTo>
                    <a:pt x="4757" y="1446"/>
                  </a:lnTo>
                  <a:lnTo>
                    <a:pt x="4694" y="1448"/>
                  </a:lnTo>
                  <a:lnTo>
                    <a:pt x="4633" y="1448"/>
                  </a:lnTo>
                  <a:lnTo>
                    <a:pt x="4571" y="1443"/>
                  </a:lnTo>
                  <a:lnTo>
                    <a:pt x="4511" y="1437"/>
                  </a:lnTo>
                  <a:lnTo>
                    <a:pt x="4451" y="1427"/>
                  </a:lnTo>
                  <a:lnTo>
                    <a:pt x="4392" y="1415"/>
                  </a:lnTo>
                  <a:lnTo>
                    <a:pt x="4332" y="1397"/>
                  </a:lnTo>
                  <a:lnTo>
                    <a:pt x="4273" y="1377"/>
                  </a:lnTo>
                  <a:lnTo>
                    <a:pt x="4216" y="1355"/>
                  </a:lnTo>
                  <a:lnTo>
                    <a:pt x="4158" y="1329"/>
                  </a:lnTo>
                  <a:lnTo>
                    <a:pt x="4100" y="1299"/>
                  </a:lnTo>
                  <a:lnTo>
                    <a:pt x="4044" y="1268"/>
                  </a:lnTo>
                  <a:lnTo>
                    <a:pt x="3988" y="1232"/>
                  </a:lnTo>
                  <a:lnTo>
                    <a:pt x="3932" y="1195"/>
                  </a:lnTo>
                  <a:lnTo>
                    <a:pt x="3923" y="1190"/>
                  </a:lnTo>
                  <a:lnTo>
                    <a:pt x="3912" y="1189"/>
                  </a:lnTo>
                  <a:lnTo>
                    <a:pt x="3889" y="1186"/>
                  </a:lnTo>
                  <a:lnTo>
                    <a:pt x="3877" y="1184"/>
                  </a:lnTo>
                  <a:lnTo>
                    <a:pt x="3875" y="1183"/>
                  </a:lnTo>
                  <a:lnTo>
                    <a:pt x="3874" y="1183"/>
                  </a:lnTo>
                  <a:lnTo>
                    <a:pt x="3871" y="1183"/>
                  </a:lnTo>
                  <a:lnTo>
                    <a:pt x="3866" y="1183"/>
                  </a:lnTo>
                  <a:lnTo>
                    <a:pt x="3840" y="1178"/>
                  </a:lnTo>
                  <a:lnTo>
                    <a:pt x="3826" y="1174"/>
                  </a:lnTo>
                  <a:lnTo>
                    <a:pt x="3812" y="1172"/>
                  </a:lnTo>
                  <a:lnTo>
                    <a:pt x="3796" y="1167"/>
                  </a:lnTo>
                  <a:lnTo>
                    <a:pt x="3787" y="1165"/>
                  </a:lnTo>
                  <a:lnTo>
                    <a:pt x="3780" y="1164"/>
                  </a:lnTo>
                  <a:lnTo>
                    <a:pt x="3748" y="1154"/>
                  </a:lnTo>
                  <a:lnTo>
                    <a:pt x="3713" y="1142"/>
                  </a:lnTo>
                  <a:lnTo>
                    <a:pt x="3676" y="1130"/>
                  </a:lnTo>
                  <a:lnTo>
                    <a:pt x="3672" y="1125"/>
                  </a:lnTo>
                  <a:lnTo>
                    <a:pt x="3672" y="1122"/>
                  </a:lnTo>
                  <a:lnTo>
                    <a:pt x="3672" y="1117"/>
                  </a:lnTo>
                  <a:lnTo>
                    <a:pt x="3708" y="1087"/>
                  </a:lnTo>
                  <a:lnTo>
                    <a:pt x="3745" y="1058"/>
                  </a:lnTo>
                  <a:lnTo>
                    <a:pt x="3820" y="1000"/>
                  </a:lnTo>
                  <a:lnTo>
                    <a:pt x="3965" y="883"/>
                  </a:lnTo>
                  <a:lnTo>
                    <a:pt x="3973" y="878"/>
                  </a:lnTo>
                  <a:lnTo>
                    <a:pt x="3984" y="877"/>
                  </a:lnTo>
                  <a:lnTo>
                    <a:pt x="3971" y="903"/>
                  </a:lnTo>
                  <a:lnTo>
                    <a:pt x="3966" y="915"/>
                  </a:lnTo>
                  <a:lnTo>
                    <a:pt x="3964" y="927"/>
                  </a:lnTo>
                  <a:lnTo>
                    <a:pt x="3960" y="936"/>
                  </a:lnTo>
                  <a:lnTo>
                    <a:pt x="3959" y="944"/>
                  </a:lnTo>
                  <a:lnTo>
                    <a:pt x="3960" y="958"/>
                  </a:lnTo>
                  <a:lnTo>
                    <a:pt x="3964" y="966"/>
                  </a:lnTo>
                  <a:lnTo>
                    <a:pt x="3967" y="968"/>
                  </a:lnTo>
                  <a:lnTo>
                    <a:pt x="3973" y="970"/>
                  </a:lnTo>
                  <a:lnTo>
                    <a:pt x="3978" y="969"/>
                  </a:lnTo>
                  <a:lnTo>
                    <a:pt x="3985" y="968"/>
                  </a:lnTo>
                  <a:lnTo>
                    <a:pt x="4003" y="963"/>
                  </a:lnTo>
                  <a:lnTo>
                    <a:pt x="4004" y="961"/>
                  </a:lnTo>
                  <a:lnTo>
                    <a:pt x="4007" y="958"/>
                  </a:lnTo>
                  <a:lnTo>
                    <a:pt x="4007" y="954"/>
                  </a:lnTo>
                  <a:lnTo>
                    <a:pt x="4008" y="949"/>
                  </a:lnTo>
                  <a:lnTo>
                    <a:pt x="4033" y="958"/>
                  </a:lnTo>
                  <a:lnTo>
                    <a:pt x="4057" y="968"/>
                  </a:lnTo>
                  <a:lnTo>
                    <a:pt x="4067" y="972"/>
                  </a:lnTo>
                  <a:lnTo>
                    <a:pt x="4076" y="976"/>
                  </a:lnTo>
                  <a:lnTo>
                    <a:pt x="4094" y="984"/>
                  </a:lnTo>
                  <a:lnTo>
                    <a:pt x="4106" y="988"/>
                  </a:lnTo>
                  <a:lnTo>
                    <a:pt x="4111" y="990"/>
                  </a:lnTo>
                  <a:lnTo>
                    <a:pt x="4117" y="992"/>
                  </a:lnTo>
                  <a:lnTo>
                    <a:pt x="4123" y="994"/>
                  </a:lnTo>
                  <a:lnTo>
                    <a:pt x="4126" y="994"/>
                  </a:lnTo>
                  <a:lnTo>
                    <a:pt x="4128" y="996"/>
                  </a:lnTo>
                  <a:lnTo>
                    <a:pt x="4152" y="997"/>
                  </a:lnTo>
                  <a:lnTo>
                    <a:pt x="4166" y="1014"/>
                  </a:lnTo>
                  <a:lnTo>
                    <a:pt x="4171" y="1022"/>
                  </a:lnTo>
                  <a:lnTo>
                    <a:pt x="4175" y="1032"/>
                  </a:lnTo>
                  <a:lnTo>
                    <a:pt x="4176" y="1041"/>
                  </a:lnTo>
                  <a:lnTo>
                    <a:pt x="4176" y="1051"/>
                  </a:lnTo>
                  <a:lnTo>
                    <a:pt x="4171" y="1070"/>
                  </a:lnTo>
                  <a:lnTo>
                    <a:pt x="4159" y="1089"/>
                  </a:lnTo>
                  <a:lnTo>
                    <a:pt x="4151" y="1099"/>
                  </a:lnTo>
                  <a:lnTo>
                    <a:pt x="4141" y="1108"/>
                  </a:lnTo>
                  <a:lnTo>
                    <a:pt x="4129" y="1118"/>
                  </a:lnTo>
                  <a:lnTo>
                    <a:pt x="4116" y="1128"/>
                  </a:lnTo>
                  <a:lnTo>
                    <a:pt x="4085" y="1149"/>
                  </a:lnTo>
                  <a:lnTo>
                    <a:pt x="4081" y="1154"/>
                  </a:lnTo>
                  <a:lnTo>
                    <a:pt x="4080" y="1165"/>
                  </a:lnTo>
                  <a:lnTo>
                    <a:pt x="4120" y="1144"/>
                  </a:lnTo>
                  <a:lnTo>
                    <a:pt x="4162" y="1126"/>
                  </a:lnTo>
                  <a:lnTo>
                    <a:pt x="4204" y="1110"/>
                  </a:lnTo>
                  <a:lnTo>
                    <a:pt x="4249" y="1096"/>
                  </a:lnTo>
                  <a:lnTo>
                    <a:pt x="4272" y="1093"/>
                  </a:lnTo>
                  <a:lnTo>
                    <a:pt x="4404" y="1164"/>
                  </a:lnTo>
                  <a:lnTo>
                    <a:pt x="4538" y="1232"/>
                  </a:lnTo>
                  <a:lnTo>
                    <a:pt x="4548" y="1236"/>
                  </a:lnTo>
                  <a:lnTo>
                    <a:pt x="4560" y="1237"/>
                  </a:lnTo>
                  <a:lnTo>
                    <a:pt x="4561" y="1245"/>
                  </a:lnTo>
                  <a:lnTo>
                    <a:pt x="4565" y="1255"/>
                  </a:lnTo>
                  <a:lnTo>
                    <a:pt x="4568" y="1263"/>
                  </a:lnTo>
                  <a:lnTo>
                    <a:pt x="4574" y="1272"/>
                  </a:lnTo>
                  <a:lnTo>
                    <a:pt x="4579" y="1278"/>
                  </a:lnTo>
                  <a:lnTo>
                    <a:pt x="4586" y="1284"/>
                  </a:lnTo>
                  <a:lnTo>
                    <a:pt x="4594" y="1288"/>
                  </a:lnTo>
                  <a:lnTo>
                    <a:pt x="4603" y="1294"/>
                  </a:lnTo>
                  <a:lnTo>
                    <a:pt x="4604" y="1296"/>
                  </a:lnTo>
                  <a:lnTo>
                    <a:pt x="4607" y="1299"/>
                  </a:lnTo>
                  <a:lnTo>
                    <a:pt x="4607" y="1303"/>
                  </a:lnTo>
                  <a:lnTo>
                    <a:pt x="4608" y="1309"/>
                  </a:lnTo>
                  <a:lnTo>
                    <a:pt x="4631" y="1315"/>
                  </a:lnTo>
                  <a:lnTo>
                    <a:pt x="4655" y="1323"/>
                  </a:lnTo>
                  <a:lnTo>
                    <a:pt x="4676" y="1332"/>
                  </a:lnTo>
                  <a:lnTo>
                    <a:pt x="4699" y="1343"/>
                  </a:lnTo>
                  <a:lnTo>
                    <a:pt x="4700" y="1344"/>
                  </a:lnTo>
                  <a:lnTo>
                    <a:pt x="4703" y="1347"/>
                  </a:lnTo>
                  <a:lnTo>
                    <a:pt x="4703" y="1351"/>
                  </a:lnTo>
                  <a:lnTo>
                    <a:pt x="4704" y="135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3" name="Freeform 474"/>
            <p:cNvSpPr>
              <a:spLocks/>
            </p:cNvSpPr>
            <p:nvPr/>
          </p:nvSpPr>
          <p:spPr bwMode="auto">
            <a:xfrm>
              <a:off x="7083" y="545"/>
              <a:ext cx="60" cy="56"/>
            </a:xfrm>
            <a:custGeom>
              <a:avLst/>
              <a:gdLst>
                <a:gd name="T0" fmla="*/ 168 w 179"/>
                <a:gd name="T1" fmla="*/ 83 h 170"/>
                <a:gd name="T2" fmla="*/ 172 w 179"/>
                <a:gd name="T3" fmla="*/ 60 h 170"/>
                <a:gd name="T4" fmla="*/ 174 w 179"/>
                <a:gd name="T5" fmla="*/ 47 h 170"/>
                <a:gd name="T6" fmla="*/ 176 w 179"/>
                <a:gd name="T7" fmla="*/ 36 h 170"/>
                <a:gd name="T8" fmla="*/ 178 w 179"/>
                <a:gd name="T9" fmla="*/ 26 h 170"/>
                <a:gd name="T10" fmla="*/ 179 w 179"/>
                <a:gd name="T11" fmla="*/ 19 h 170"/>
                <a:gd name="T12" fmla="*/ 178 w 179"/>
                <a:gd name="T13" fmla="*/ 12 h 170"/>
                <a:gd name="T14" fmla="*/ 176 w 179"/>
                <a:gd name="T15" fmla="*/ 7 h 170"/>
                <a:gd name="T16" fmla="*/ 173 w 179"/>
                <a:gd name="T17" fmla="*/ 3 h 170"/>
                <a:gd name="T18" fmla="*/ 169 w 179"/>
                <a:gd name="T19" fmla="*/ 2 h 170"/>
                <a:gd name="T20" fmla="*/ 163 w 179"/>
                <a:gd name="T21" fmla="*/ 0 h 170"/>
                <a:gd name="T22" fmla="*/ 157 w 179"/>
                <a:gd name="T23" fmla="*/ 1 h 170"/>
                <a:gd name="T24" fmla="*/ 149 w 179"/>
                <a:gd name="T25" fmla="*/ 2 h 170"/>
                <a:gd name="T26" fmla="*/ 142 w 179"/>
                <a:gd name="T27" fmla="*/ 7 h 170"/>
                <a:gd name="T28" fmla="*/ 131 w 179"/>
                <a:gd name="T29" fmla="*/ 11 h 170"/>
                <a:gd name="T30" fmla="*/ 120 w 179"/>
                <a:gd name="T31" fmla="*/ 18 h 170"/>
                <a:gd name="T32" fmla="*/ 108 w 179"/>
                <a:gd name="T33" fmla="*/ 25 h 170"/>
                <a:gd name="T34" fmla="*/ 96 w 179"/>
                <a:gd name="T35" fmla="*/ 35 h 170"/>
                <a:gd name="T36" fmla="*/ 96 w 179"/>
                <a:gd name="T37" fmla="*/ 59 h 170"/>
                <a:gd name="T38" fmla="*/ 95 w 179"/>
                <a:gd name="T39" fmla="*/ 63 h 170"/>
                <a:gd name="T40" fmla="*/ 94 w 179"/>
                <a:gd name="T41" fmla="*/ 68 h 170"/>
                <a:gd name="T42" fmla="*/ 91 w 179"/>
                <a:gd name="T43" fmla="*/ 72 h 170"/>
                <a:gd name="T44" fmla="*/ 90 w 179"/>
                <a:gd name="T45" fmla="*/ 77 h 170"/>
                <a:gd name="T46" fmla="*/ 67 w 179"/>
                <a:gd name="T47" fmla="*/ 96 h 170"/>
                <a:gd name="T48" fmla="*/ 46 w 179"/>
                <a:gd name="T49" fmla="*/ 116 h 170"/>
                <a:gd name="T50" fmla="*/ 23 w 179"/>
                <a:gd name="T51" fmla="*/ 135 h 170"/>
                <a:gd name="T52" fmla="*/ 0 w 179"/>
                <a:gd name="T53" fmla="*/ 155 h 170"/>
                <a:gd name="T54" fmla="*/ 12 w 179"/>
                <a:gd name="T55" fmla="*/ 164 h 170"/>
                <a:gd name="T56" fmla="*/ 19 w 179"/>
                <a:gd name="T57" fmla="*/ 168 h 170"/>
                <a:gd name="T58" fmla="*/ 26 w 179"/>
                <a:gd name="T59" fmla="*/ 170 h 170"/>
                <a:gd name="T60" fmla="*/ 42 w 179"/>
                <a:gd name="T61" fmla="*/ 170 h 170"/>
                <a:gd name="T62" fmla="*/ 61 w 179"/>
                <a:gd name="T63" fmla="*/ 166 h 170"/>
                <a:gd name="T64" fmla="*/ 80 w 179"/>
                <a:gd name="T65" fmla="*/ 154 h 170"/>
                <a:gd name="T66" fmla="*/ 90 w 179"/>
                <a:gd name="T67" fmla="*/ 146 h 170"/>
                <a:gd name="T68" fmla="*/ 102 w 179"/>
                <a:gd name="T69" fmla="*/ 138 h 170"/>
                <a:gd name="T70" fmla="*/ 113 w 179"/>
                <a:gd name="T71" fmla="*/ 127 h 170"/>
                <a:gd name="T72" fmla="*/ 125 w 179"/>
                <a:gd name="T73" fmla="*/ 115 h 170"/>
                <a:gd name="T74" fmla="*/ 151 w 179"/>
                <a:gd name="T75" fmla="*/ 89 h 170"/>
                <a:gd name="T76" fmla="*/ 157 w 179"/>
                <a:gd name="T77" fmla="*/ 84 h 170"/>
                <a:gd name="T78" fmla="*/ 168 w 179"/>
                <a:gd name="T79" fmla="*/ 8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 h="170">
                  <a:moveTo>
                    <a:pt x="168" y="83"/>
                  </a:moveTo>
                  <a:lnTo>
                    <a:pt x="172" y="60"/>
                  </a:lnTo>
                  <a:lnTo>
                    <a:pt x="174" y="47"/>
                  </a:lnTo>
                  <a:lnTo>
                    <a:pt x="176" y="36"/>
                  </a:lnTo>
                  <a:lnTo>
                    <a:pt x="178" y="26"/>
                  </a:lnTo>
                  <a:lnTo>
                    <a:pt x="179" y="19"/>
                  </a:lnTo>
                  <a:lnTo>
                    <a:pt x="178" y="12"/>
                  </a:lnTo>
                  <a:lnTo>
                    <a:pt x="176" y="7"/>
                  </a:lnTo>
                  <a:lnTo>
                    <a:pt x="173" y="3"/>
                  </a:lnTo>
                  <a:lnTo>
                    <a:pt x="169" y="2"/>
                  </a:lnTo>
                  <a:lnTo>
                    <a:pt x="163" y="0"/>
                  </a:lnTo>
                  <a:lnTo>
                    <a:pt x="157" y="1"/>
                  </a:lnTo>
                  <a:lnTo>
                    <a:pt x="149" y="2"/>
                  </a:lnTo>
                  <a:lnTo>
                    <a:pt x="142" y="7"/>
                  </a:lnTo>
                  <a:lnTo>
                    <a:pt x="131" y="11"/>
                  </a:lnTo>
                  <a:lnTo>
                    <a:pt x="120" y="18"/>
                  </a:lnTo>
                  <a:lnTo>
                    <a:pt x="108" y="25"/>
                  </a:lnTo>
                  <a:lnTo>
                    <a:pt x="96" y="35"/>
                  </a:lnTo>
                  <a:lnTo>
                    <a:pt x="96" y="59"/>
                  </a:lnTo>
                  <a:lnTo>
                    <a:pt x="95" y="63"/>
                  </a:lnTo>
                  <a:lnTo>
                    <a:pt x="94" y="68"/>
                  </a:lnTo>
                  <a:lnTo>
                    <a:pt x="91" y="72"/>
                  </a:lnTo>
                  <a:lnTo>
                    <a:pt x="90" y="77"/>
                  </a:lnTo>
                  <a:lnTo>
                    <a:pt x="67" y="96"/>
                  </a:lnTo>
                  <a:lnTo>
                    <a:pt x="46" y="116"/>
                  </a:lnTo>
                  <a:lnTo>
                    <a:pt x="23" y="135"/>
                  </a:lnTo>
                  <a:lnTo>
                    <a:pt x="0" y="155"/>
                  </a:lnTo>
                  <a:lnTo>
                    <a:pt x="12" y="164"/>
                  </a:lnTo>
                  <a:lnTo>
                    <a:pt x="19" y="168"/>
                  </a:lnTo>
                  <a:lnTo>
                    <a:pt x="26" y="170"/>
                  </a:lnTo>
                  <a:lnTo>
                    <a:pt x="42" y="170"/>
                  </a:lnTo>
                  <a:lnTo>
                    <a:pt x="61" y="166"/>
                  </a:lnTo>
                  <a:lnTo>
                    <a:pt x="80" y="154"/>
                  </a:lnTo>
                  <a:lnTo>
                    <a:pt x="90" y="146"/>
                  </a:lnTo>
                  <a:lnTo>
                    <a:pt x="102" y="138"/>
                  </a:lnTo>
                  <a:lnTo>
                    <a:pt x="113" y="127"/>
                  </a:lnTo>
                  <a:lnTo>
                    <a:pt x="125" y="115"/>
                  </a:lnTo>
                  <a:lnTo>
                    <a:pt x="151" y="89"/>
                  </a:lnTo>
                  <a:lnTo>
                    <a:pt x="157" y="84"/>
                  </a:lnTo>
                  <a:lnTo>
                    <a:pt x="168" y="8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4" name="Freeform 475"/>
            <p:cNvSpPr>
              <a:spLocks/>
            </p:cNvSpPr>
            <p:nvPr/>
          </p:nvSpPr>
          <p:spPr bwMode="auto">
            <a:xfrm>
              <a:off x="7025" y="564"/>
              <a:ext cx="114" cy="104"/>
            </a:xfrm>
            <a:custGeom>
              <a:avLst/>
              <a:gdLst>
                <a:gd name="T0" fmla="*/ 269 w 341"/>
                <a:gd name="T1" fmla="*/ 0 h 312"/>
                <a:gd name="T2" fmla="*/ 246 w 341"/>
                <a:gd name="T3" fmla="*/ 3 h 312"/>
                <a:gd name="T4" fmla="*/ 201 w 341"/>
                <a:gd name="T5" fmla="*/ 21 h 312"/>
                <a:gd name="T6" fmla="*/ 179 w 341"/>
                <a:gd name="T7" fmla="*/ 31 h 312"/>
                <a:gd name="T8" fmla="*/ 160 w 341"/>
                <a:gd name="T9" fmla="*/ 43 h 312"/>
                <a:gd name="T10" fmla="*/ 123 w 341"/>
                <a:gd name="T11" fmla="*/ 67 h 312"/>
                <a:gd name="T12" fmla="*/ 106 w 341"/>
                <a:gd name="T13" fmla="*/ 80 h 312"/>
                <a:gd name="T14" fmla="*/ 91 w 341"/>
                <a:gd name="T15" fmla="*/ 96 h 312"/>
                <a:gd name="T16" fmla="*/ 63 w 341"/>
                <a:gd name="T17" fmla="*/ 126 h 312"/>
                <a:gd name="T18" fmla="*/ 40 w 341"/>
                <a:gd name="T19" fmla="*/ 161 h 312"/>
                <a:gd name="T20" fmla="*/ 19 w 341"/>
                <a:gd name="T21" fmla="*/ 198 h 312"/>
                <a:gd name="T22" fmla="*/ 5 w 341"/>
                <a:gd name="T23" fmla="*/ 240 h 312"/>
                <a:gd name="T24" fmla="*/ 1 w 341"/>
                <a:gd name="T25" fmla="*/ 253 h 312"/>
                <a:gd name="T26" fmla="*/ 0 w 341"/>
                <a:gd name="T27" fmla="*/ 259 h 312"/>
                <a:gd name="T28" fmla="*/ 1 w 341"/>
                <a:gd name="T29" fmla="*/ 266 h 312"/>
                <a:gd name="T30" fmla="*/ 3 w 341"/>
                <a:gd name="T31" fmla="*/ 277 h 312"/>
                <a:gd name="T32" fmla="*/ 9 w 341"/>
                <a:gd name="T33" fmla="*/ 285 h 312"/>
                <a:gd name="T34" fmla="*/ 15 w 341"/>
                <a:gd name="T35" fmla="*/ 291 h 312"/>
                <a:gd name="T36" fmla="*/ 25 w 341"/>
                <a:gd name="T37" fmla="*/ 296 h 312"/>
                <a:gd name="T38" fmla="*/ 37 w 341"/>
                <a:gd name="T39" fmla="*/ 299 h 312"/>
                <a:gd name="T40" fmla="*/ 53 w 341"/>
                <a:gd name="T41" fmla="*/ 300 h 312"/>
                <a:gd name="T42" fmla="*/ 53 w 341"/>
                <a:gd name="T43" fmla="*/ 312 h 312"/>
                <a:gd name="T44" fmla="*/ 114 w 341"/>
                <a:gd name="T45" fmla="*/ 252 h 312"/>
                <a:gd name="T46" fmla="*/ 335 w 341"/>
                <a:gd name="T47" fmla="*/ 42 h 312"/>
                <a:gd name="T48" fmla="*/ 336 w 341"/>
                <a:gd name="T49" fmla="*/ 37 h 312"/>
                <a:gd name="T50" fmla="*/ 339 w 341"/>
                <a:gd name="T51" fmla="*/ 33 h 312"/>
                <a:gd name="T52" fmla="*/ 340 w 341"/>
                <a:gd name="T53" fmla="*/ 28 h 312"/>
                <a:gd name="T54" fmla="*/ 341 w 341"/>
                <a:gd name="T55" fmla="*/ 24 h 312"/>
                <a:gd name="T56" fmla="*/ 330 w 341"/>
                <a:gd name="T57" fmla="*/ 25 h 312"/>
                <a:gd name="T58" fmla="*/ 324 w 341"/>
                <a:gd name="T59" fmla="*/ 30 h 312"/>
                <a:gd name="T60" fmla="*/ 298 w 341"/>
                <a:gd name="T61" fmla="*/ 56 h 312"/>
                <a:gd name="T62" fmla="*/ 286 w 341"/>
                <a:gd name="T63" fmla="*/ 68 h 312"/>
                <a:gd name="T64" fmla="*/ 275 w 341"/>
                <a:gd name="T65" fmla="*/ 79 h 312"/>
                <a:gd name="T66" fmla="*/ 263 w 341"/>
                <a:gd name="T67" fmla="*/ 87 h 312"/>
                <a:gd name="T68" fmla="*/ 253 w 341"/>
                <a:gd name="T69" fmla="*/ 95 h 312"/>
                <a:gd name="T70" fmla="*/ 234 w 341"/>
                <a:gd name="T71" fmla="*/ 107 h 312"/>
                <a:gd name="T72" fmla="*/ 215 w 341"/>
                <a:gd name="T73" fmla="*/ 111 h 312"/>
                <a:gd name="T74" fmla="*/ 199 w 341"/>
                <a:gd name="T75" fmla="*/ 111 h 312"/>
                <a:gd name="T76" fmla="*/ 192 w 341"/>
                <a:gd name="T77" fmla="*/ 109 h 312"/>
                <a:gd name="T78" fmla="*/ 185 w 341"/>
                <a:gd name="T79" fmla="*/ 105 h 312"/>
                <a:gd name="T80" fmla="*/ 173 w 341"/>
                <a:gd name="T81" fmla="*/ 96 h 312"/>
                <a:gd name="T82" fmla="*/ 196 w 341"/>
                <a:gd name="T83" fmla="*/ 76 h 312"/>
                <a:gd name="T84" fmla="*/ 219 w 341"/>
                <a:gd name="T85" fmla="*/ 57 h 312"/>
                <a:gd name="T86" fmla="*/ 240 w 341"/>
                <a:gd name="T87" fmla="*/ 37 h 312"/>
                <a:gd name="T88" fmla="*/ 263 w 341"/>
                <a:gd name="T89" fmla="*/ 18 h 312"/>
                <a:gd name="T90" fmla="*/ 264 w 341"/>
                <a:gd name="T91" fmla="*/ 13 h 312"/>
                <a:gd name="T92" fmla="*/ 267 w 341"/>
                <a:gd name="T93" fmla="*/ 9 h 312"/>
                <a:gd name="T94" fmla="*/ 268 w 341"/>
                <a:gd name="T95" fmla="*/ 4 h 312"/>
                <a:gd name="T96" fmla="*/ 269 w 341"/>
                <a:gd name="T9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312">
                  <a:moveTo>
                    <a:pt x="269" y="0"/>
                  </a:moveTo>
                  <a:lnTo>
                    <a:pt x="246" y="3"/>
                  </a:lnTo>
                  <a:lnTo>
                    <a:pt x="201" y="21"/>
                  </a:lnTo>
                  <a:lnTo>
                    <a:pt x="179" y="31"/>
                  </a:lnTo>
                  <a:lnTo>
                    <a:pt x="160" y="43"/>
                  </a:lnTo>
                  <a:lnTo>
                    <a:pt x="123" y="67"/>
                  </a:lnTo>
                  <a:lnTo>
                    <a:pt x="106" y="80"/>
                  </a:lnTo>
                  <a:lnTo>
                    <a:pt x="91" y="96"/>
                  </a:lnTo>
                  <a:lnTo>
                    <a:pt x="63" y="126"/>
                  </a:lnTo>
                  <a:lnTo>
                    <a:pt x="40" y="161"/>
                  </a:lnTo>
                  <a:lnTo>
                    <a:pt x="19" y="198"/>
                  </a:lnTo>
                  <a:lnTo>
                    <a:pt x="5" y="240"/>
                  </a:lnTo>
                  <a:lnTo>
                    <a:pt x="1" y="253"/>
                  </a:lnTo>
                  <a:lnTo>
                    <a:pt x="0" y="259"/>
                  </a:lnTo>
                  <a:lnTo>
                    <a:pt x="1" y="266"/>
                  </a:lnTo>
                  <a:lnTo>
                    <a:pt x="3" y="277"/>
                  </a:lnTo>
                  <a:lnTo>
                    <a:pt x="9" y="285"/>
                  </a:lnTo>
                  <a:lnTo>
                    <a:pt x="15" y="291"/>
                  </a:lnTo>
                  <a:lnTo>
                    <a:pt x="25" y="296"/>
                  </a:lnTo>
                  <a:lnTo>
                    <a:pt x="37" y="299"/>
                  </a:lnTo>
                  <a:lnTo>
                    <a:pt x="53" y="300"/>
                  </a:lnTo>
                  <a:lnTo>
                    <a:pt x="53" y="312"/>
                  </a:lnTo>
                  <a:lnTo>
                    <a:pt x="114" y="252"/>
                  </a:lnTo>
                  <a:lnTo>
                    <a:pt x="335" y="42"/>
                  </a:lnTo>
                  <a:lnTo>
                    <a:pt x="336" y="37"/>
                  </a:lnTo>
                  <a:lnTo>
                    <a:pt x="339" y="33"/>
                  </a:lnTo>
                  <a:lnTo>
                    <a:pt x="340" y="28"/>
                  </a:lnTo>
                  <a:lnTo>
                    <a:pt x="341" y="24"/>
                  </a:lnTo>
                  <a:lnTo>
                    <a:pt x="330" y="25"/>
                  </a:lnTo>
                  <a:lnTo>
                    <a:pt x="324" y="30"/>
                  </a:lnTo>
                  <a:lnTo>
                    <a:pt x="298" y="56"/>
                  </a:lnTo>
                  <a:lnTo>
                    <a:pt x="286" y="68"/>
                  </a:lnTo>
                  <a:lnTo>
                    <a:pt x="275" y="79"/>
                  </a:lnTo>
                  <a:lnTo>
                    <a:pt x="263" y="87"/>
                  </a:lnTo>
                  <a:lnTo>
                    <a:pt x="253" y="95"/>
                  </a:lnTo>
                  <a:lnTo>
                    <a:pt x="234" y="107"/>
                  </a:lnTo>
                  <a:lnTo>
                    <a:pt x="215" y="111"/>
                  </a:lnTo>
                  <a:lnTo>
                    <a:pt x="199" y="111"/>
                  </a:lnTo>
                  <a:lnTo>
                    <a:pt x="192" y="109"/>
                  </a:lnTo>
                  <a:lnTo>
                    <a:pt x="185" y="105"/>
                  </a:lnTo>
                  <a:lnTo>
                    <a:pt x="173" y="96"/>
                  </a:lnTo>
                  <a:lnTo>
                    <a:pt x="196" y="76"/>
                  </a:lnTo>
                  <a:lnTo>
                    <a:pt x="219" y="57"/>
                  </a:lnTo>
                  <a:lnTo>
                    <a:pt x="240" y="37"/>
                  </a:lnTo>
                  <a:lnTo>
                    <a:pt x="263" y="18"/>
                  </a:lnTo>
                  <a:lnTo>
                    <a:pt x="264" y="13"/>
                  </a:lnTo>
                  <a:lnTo>
                    <a:pt x="267" y="9"/>
                  </a:lnTo>
                  <a:lnTo>
                    <a:pt x="268" y="4"/>
                  </a:lnTo>
                  <a:lnTo>
                    <a:pt x="269"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5" name="Freeform 476"/>
            <p:cNvSpPr>
              <a:spLocks/>
            </p:cNvSpPr>
            <p:nvPr/>
          </p:nvSpPr>
          <p:spPr bwMode="auto">
            <a:xfrm>
              <a:off x="7043" y="567"/>
              <a:ext cx="190" cy="125"/>
            </a:xfrm>
            <a:custGeom>
              <a:avLst/>
              <a:gdLst>
                <a:gd name="T0" fmla="*/ 286 w 571"/>
                <a:gd name="T1" fmla="*/ 26 h 377"/>
                <a:gd name="T2" fmla="*/ 61 w 571"/>
                <a:gd name="T3" fmla="*/ 245 h 377"/>
                <a:gd name="T4" fmla="*/ 2 w 571"/>
                <a:gd name="T5" fmla="*/ 320 h 377"/>
                <a:gd name="T6" fmla="*/ 28 w 571"/>
                <a:gd name="T7" fmla="*/ 360 h 377"/>
                <a:gd name="T8" fmla="*/ 74 w 571"/>
                <a:gd name="T9" fmla="*/ 376 h 377"/>
                <a:gd name="T10" fmla="*/ 120 w 571"/>
                <a:gd name="T11" fmla="*/ 377 h 377"/>
                <a:gd name="T12" fmla="*/ 156 w 571"/>
                <a:gd name="T13" fmla="*/ 371 h 377"/>
                <a:gd name="T14" fmla="*/ 170 w 571"/>
                <a:gd name="T15" fmla="*/ 367 h 377"/>
                <a:gd name="T16" fmla="*/ 196 w 571"/>
                <a:gd name="T17" fmla="*/ 359 h 377"/>
                <a:gd name="T18" fmla="*/ 242 w 571"/>
                <a:gd name="T19" fmla="*/ 358 h 377"/>
                <a:gd name="T20" fmla="*/ 270 w 571"/>
                <a:gd name="T21" fmla="*/ 361 h 377"/>
                <a:gd name="T22" fmla="*/ 347 w 571"/>
                <a:gd name="T23" fmla="*/ 355 h 377"/>
                <a:gd name="T24" fmla="*/ 377 w 571"/>
                <a:gd name="T25" fmla="*/ 346 h 377"/>
                <a:gd name="T26" fmla="*/ 419 w 571"/>
                <a:gd name="T27" fmla="*/ 328 h 377"/>
                <a:gd name="T28" fmla="*/ 461 w 571"/>
                <a:gd name="T29" fmla="*/ 294 h 377"/>
                <a:gd name="T30" fmla="*/ 494 w 571"/>
                <a:gd name="T31" fmla="*/ 257 h 377"/>
                <a:gd name="T32" fmla="*/ 509 w 571"/>
                <a:gd name="T33" fmla="*/ 239 h 377"/>
                <a:gd name="T34" fmla="*/ 536 w 571"/>
                <a:gd name="T35" fmla="*/ 198 h 377"/>
                <a:gd name="T36" fmla="*/ 571 w 571"/>
                <a:gd name="T37" fmla="*/ 134 h 377"/>
                <a:gd name="T38" fmla="*/ 528 w 571"/>
                <a:gd name="T39" fmla="*/ 120 h 377"/>
                <a:gd name="T40" fmla="*/ 480 w 571"/>
                <a:gd name="T41" fmla="*/ 142 h 377"/>
                <a:gd name="T42" fmla="*/ 448 w 571"/>
                <a:gd name="T43" fmla="*/ 179 h 377"/>
                <a:gd name="T44" fmla="*/ 444 w 571"/>
                <a:gd name="T45" fmla="*/ 180 h 377"/>
                <a:gd name="T46" fmla="*/ 432 w 571"/>
                <a:gd name="T47" fmla="*/ 185 h 377"/>
                <a:gd name="T48" fmla="*/ 444 w 571"/>
                <a:gd name="T49" fmla="*/ 143 h 377"/>
                <a:gd name="T50" fmla="*/ 456 w 571"/>
                <a:gd name="T51" fmla="*/ 101 h 377"/>
                <a:gd name="T52" fmla="*/ 451 w 571"/>
                <a:gd name="T53" fmla="*/ 77 h 377"/>
                <a:gd name="T54" fmla="*/ 428 w 571"/>
                <a:gd name="T55" fmla="*/ 76 h 377"/>
                <a:gd name="T56" fmla="*/ 390 w 571"/>
                <a:gd name="T57" fmla="*/ 96 h 377"/>
                <a:gd name="T58" fmla="*/ 336 w 571"/>
                <a:gd name="T59" fmla="*/ 137 h 377"/>
                <a:gd name="T60" fmla="*/ 331 w 571"/>
                <a:gd name="T61" fmla="*/ 150 h 377"/>
                <a:gd name="T62" fmla="*/ 330 w 571"/>
                <a:gd name="T63" fmla="*/ 154 h 377"/>
                <a:gd name="T64" fmla="*/ 144 w 571"/>
                <a:gd name="T65" fmla="*/ 329 h 377"/>
                <a:gd name="T66" fmla="*/ 103 w 571"/>
                <a:gd name="T67" fmla="*/ 326 h 377"/>
                <a:gd name="T68" fmla="*/ 91 w 571"/>
                <a:gd name="T69" fmla="*/ 311 h 377"/>
                <a:gd name="T70" fmla="*/ 96 w 571"/>
                <a:gd name="T71" fmla="*/ 281 h 377"/>
                <a:gd name="T72" fmla="*/ 146 w 571"/>
                <a:gd name="T73" fmla="*/ 247 h 377"/>
                <a:gd name="T74" fmla="*/ 157 w 571"/>
                <a:gd name="T75" fmla="*/ 240 h 377"/>
                <a:gd name="T76" fmla="*/ 182 w 571"/>
                <a:gd name="T77" fmla="*/ 223 h 377"/>
                <a:gd name="T78" fmla="*/ 240 w 571"/>
                <a:gd name="T79" fmla="*/ 179 h 377"/>
                <a:gd name="T80" fmla="*/ 265 w 571"/>
                <a:gd name="T81" fmla="*/ 162 h 377"/>
                <a:gd name="T82" fmla="*/ 320 w 571"/>
                <a:gd name="T83" fmla="*/ 115 h 377"/>
                <a:gd name="T84" fmla="*/ 337 w 571"/>
                <a:gd name="T85" fmla="*/ 101 h 377"/>
                <a:gd name="T86" fmla="*/ 360 w 571"/>
                <a:gd name="T87" fmla="*/ 62 h 377"/>
                <a:gd name="T88" fmla="*/ 373 w 571"/>
                <a:gd name="T89" fmla="*/ 29 h 377"/>
                <a:gd name="T90" fmla="*/ 372 w 571"/>
                <a:gd name="T91" fmla="*/ 9 h 377"/>
                <a:gd name="T92" fmla="*/ 353 w 571"/>
                <a:gd name="T93" fmla="*/ 0 h 377"/>
                <a:gd name="T94" fmla="*/ 318 w 571"/>
                <a:gd name="T95" fmla="*/ 6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1" h="377">
                  <a:moveTo>
                    <a:pt x="288" y="17"/>
                  </a:moveTo>
                  <a:lnTo>
                    <a:pt x="287" y="21"/>
                  </a:lnTo>
                  <a:lnTo>
                    <a:pt x="286" y="26"/>
                  </a:lnTo>
                  <a:lnTo>
                    <a:pt x="283" y="30"/>
                  </a:lnTo>
                  <a:lnTo>
                    <a:pt x="282" y="35"/>
                  </a:lnTo>
                  <a:lnTo>
                    <a:pt x="61" y="245"/>
                  </a:lnTo>
                  <a:lnTo>
                    <a:pt x="0" y="305"/>
                  </a:lnTo>
                  <a:lnTo>
                    <a:pt x="0" y="312"/>
                  </a:lnTo>
                  <a:lnTo>
                    <a:pt x="2" y="320"/>
                  </a:lnTo>
                  <a:lnTo>
                    <a:pt x="8" y="336"/>
                  </a:lnTo>
                  <a:lnTo>
                    <a:pt x="17" y="349"/>
                  </a:lnTo>
                  <a:lnTo>
                    <a:pt x="28" y="360"/>
                  </a:lnTo>
                  <a:lnTo>
                    <a:pt x="41" y="366"/>
                  </a:lnTo>
                  <a:lnTo>
                    <a:pt x="56" y="372"/>
                  </a:lnTo>
                  <a:lnTo>
                    <a:pt x="74" y="376"/>
                  </a:lnTo>
                  <a:lnTo>
                    <a:pt x="84" y="376"/>
                  </a:lnTo>
                  <a:lnTo>
                    <a:pt x="96" y="377"/>
                  </a:lnTo>
                  <a:lnTo>
                    <a:pt x="120" y="377"/>
                  </a:lnTo>
                  <a:lnTo>
                    <a:pt x="142" y="374"/>
                  </a:lnTo>
                  <a:lnTo>
                    <a:pt x="151" y="372"/>
                  </a:lnTo>
                  <a:lnTo>
                    <a:pt x="156" y="371"/>
                  </a:lnTo>
                  <a:lnTo>
                    <a:pt x="162" y="371"/>
                  </a:lnTo>
                  <a:lnTo>
                    <a:pt x="166" y="368"/>
                  </a:lnTo>
                  <a:lnTo>
                    <a:pt x="170" y="367"/>
                  </a:lnTo>
                  <a:lnTo>
                    <a:pt x="180" y="365"/>
                  </a:lnTo>
                  <a:lnTo>
                    <a:pt x="187" y="361"/>
                  </a:lnTo>
                  <a:lnTo>
                    <a:pt x="196" y="359"/>
                  </a:lnTo>
                  <a:lnTo>
                    <a:pt x="204" y="354"/>
                  </a:lnTo>
                  <a:lnTo>
                    <a:pt x="216" y="353"/>
                  </a:lnTo>
                  <a:lnTo>
                    <a:pt x="242" y="358"/>
                  </a:lnTo>
                  <a:lnTo>
                    <a:pt x="248" y="358"/>
                  </a:lnTo>
                  <a:lnTo>
                    <a:pt x="256" y="359"/>
                  </a:lnTo>
                  <a:lnTo>
                    <a:pt x="270" y="361"/>
                  </a:lnTo>
                  <a:lnTo>
                    <a:pt x="296" y="362"/>
                  </a:lnTo>
                  <a:lnTo>
                    <a:pt x="323" y="361"/>
                  </a:lnTo>
                  <a:lnTo>
                    <a:pt x="347" y="355"/>
                  </a:lnTo>
                  <a:lnTo>
                    <a:pt x="359" y="352"/>
                  </a:lnTo>
                  <a:lnTo>
                    <a:pt x="372" y="349"/>
                  </a:lnTo>
                  <a:lnTo>
                    <a:pt x="377" y="346"/>
                  </a:lnTo>
                  <a:lnTo>
                    <a:pt x="383" y="343"/>
                  </a:lnTo>
                  <a:lnTo>
                    <a:pt x="395" y="338"/>
                  </a:lnTo>
                  <a:lnTo>
                    <a:pt x="419" y="328"/>
                  </a:lnTo>
                  <a:lnTo>
                    <a:pt x="428" y="319"/>
                  </a:lnTo>
                  <a:lnTo>
                    <a:pt x="439" y="312"/>
                  </a:lnTo>
                  <a:lnTo>
                    <a:pt x="461" y="294"/>
                  </a:lnTo>
                  <a:lnTo>
                    <a:pt x="480" y="274"/>
                  </a:lnTo>
                  <a:lnTo>
                    <a:pt x="490" y="263"/>
                  </a:lnTo>
                  <a:lnTo>
                    <a:pt x="494" y="257"/>
                  </a:lnTo>
                  <a:lnTo>
                    <a:pt x="500" y="252"/>
                  </a:lnTo>
                  <a:lnTo>
                    <a:pt x="504" y="245"/>
                  </a:lnTo>
                  <a:lnTo>
                    <a:pt x="509" y="239"/>
                  </a:lnTo>
                  <a:lnTo>
                    <a:pt x="518" y="226"/>
                  </a:lnTo>
                  <a:lnTo>
                    <a:pt x="527" y="211"/>
                  </a:lnTo>
                  <a:lnTo>
                    <a:pt x="536" y="198"/>
                  </a:lnTo>
                  <a:lnTo>
                    <a:pt x="553" y="167"/>
                  </a:lnTo>
                  <a:lnTo>
                    <a:pt x="562" y="150"/>
                  </a:lnTo>
                  <a:lnTo>
                    <a:pt x="571" y="134"/>
                  </a:lnTo>
                  <a:lnTo>
                    <a:pt x="568" y="114"/>
                  </a:lnTo>
                  <a:lnTo>
                    <a:pt x="546" y="115"/>
                  </a:lnTo>
                  <a:lnTo>
                    <a:pt x="528" y="120"/>
                  </a:lnTo>
                  <a:lnTo>
                    <a:pt x="510" y="125"/>
                  </a:lnTo>
                  <a:lnTo>
                    <a:pt x="496" y="133"/>
                  </a:lnTo>
                  <a:lnTo>
                    <a:pt x="480" y="142"/>
                  </a:lnTo>
                  <a:lnTo>
                    <a:pt x="468" y="152"/>
                  </a:lnTo>
                  <a:lnTo>
                    <a:pt x="456" y="164"/>
                  </a:lnTo>
                  <a:lnTo>
                    <a:pt x="448" y="179"/>
                  </a:lnTo>
                  <a:lnTo>
                    <a:pt x="445" y="179"/>
                  </a:lnTo>
                  <a:lnTo>
                    <a:pt x="444" y="179"/>
                  </a:lnTo>
                  <a:lnTo>
                    <a:pt x="444" y="180"/>
                  </a:lnTo>
                  <a:lnTo>
                    <a:pt x="442" y="182"/>
                  </a:lnTo>
                  <a:lnTo>
                    <a:pt x="437" y="184"/>
                  </a:lnTo>
                  <a:lnTo>
                    <a:pt x="432" y="185"/>
                  </a:lnTo>
                  <a:lnTo>
                    <a:pt x="433" y="173"/>
                  </a:lnTo>
                  <a:lnTo>
                    <a:pt x="437" y="163"/>
                  </a:lnTo>
                  <a:lnTo>
                    <a:pt x="444" y="143"/>
                  </a:lnTo>
                  <a:lnTo>
                    <a:pt x="450" y="127"/>
                  </a:lnTo>
                  <a:lnTo>
                    <a:pt x="454" y="112"/>
                  </a:lnTo>
                  <a:lnTo>
                    <a:pt x="456" y="101"/>
                  </a:lnTo>
                  <a:lnTo>
                    <a:pt x="456" y="90"/>
                  </a:lnTo>
                  <a:lnTo>
                    <a:pt x="455" y="83"/>
                  </a:lnTo>
                  <a:lnTo>
                    <a:pt x="451" y="77"/>
                  </a:lnTo>
                  <a:lnTo>
                    <a:pt x="446" y="76"/>
                  </a:lnTo>
                  <a:lnTo>
                    <a:pt x="438" y="74"/>
                  </a:lnTo>
                  <a:lnTo>
                    <a:pt x="428" y="76"/>
                  </a:lnTo>
                  <a:lnTo>
                    <a:pt x="418" y="79"/>
                  </a:lnTo>
                  <a:lnTo>
                    <a:pt x="406" y="88"/>
                  </a:lnTo>
                  <a:lnTo>
                    <a:pt x="390" y="96"/>
                  </a:lnTo>
                  <a:lnTo>
                    <a:pt x="373" y="107"/>
                  </a:lnTo>
                  <a:lnTo>
                    <a:pt x="355" y="120"/>
                  </a:lnTo>
                  <a:lnTo>
                    <a:pt x="336" y="137"/>
                  </a:lnTo>
                  <a:lnTo>
                    <a:pt x="335" y="142"/>
                  </a:lnTo>
                  <a:lnTo>
                    <a:pt x="334" y="146"/>
                  </a:lnTo>
                  <a:lnTo>
                    <a:pt x="331" y="150"/>
                  </a:lnTo>
                  <a:lnTo>
                    <a:pt x="330" y="150"/>
                  </a:lnTo>
                  <a:lnTo>
                    <a:pt x="330" y="151"/>
                  </a:lnTo>
                  <a:lnTo>
                    <a:pt x="330" y="154"/>
                  </a:lnTo>
                  <a:lnTo>
                    <a:pt x="235" y="227"/>
                  </a:lnTo>
                  <a:lnTo>
                    <a:pt x="144" y="305"/>
                  </a:lnTo>
                  <a:lnTo>
                    <a:pt x="144" y="329"/>
                  </a:lnTo>
                  <a:lnTo>
                    <a:pt x="120" y="330"/>
                  </a:lnTo>
                  <a:lnTo>
                    <a:pt x="110" y="329"/>
                  </a:lnTo>
                  <a:lnTo>
                    <a:pt x="103" y="326"/>
                  </a:lnTo>
                  <a:lnTo>
                    <a:pt x="97" y="323"/>
                  </a:lnTo>
                  <a:lnTo>
                    <a:pt x="95" y="318"/>
                  </a:lnTo>
                  <a:lnTo>
                    <a:pt x="91" y="311"/>
                  </a:lnTo>
                  <a:lnTo>
                    <a:pt x="91" y="302"/>
                  </a:lnTo>
                  <a:lnTo>
                    <a:pt x="92" y="292"/>
                  </a:lnTo>
                  <a:lnTo>
                    <a:pt x="96" y="281"/>
                  </a:lnTo>
                  <a:lnTo>
                    <a:pt x="125" y="262"/>
                  </a:lnTo>
                  <a:lnTo>
                    <a:pt x="139" y="252"/>
                  </a:lnTo>
                  <a:lnTo>
                    <a:pt x="146" y="247"/>
                  </a:lnTo>
                  <a:lnTo>
                    <a:pt x="150" y="245"/>
                  </a:lnTo>
                  <a:lnTo>
                    <a:pt x="155" y="244"/>
                  </a:lnTo>
                  <a:lnTo>
                    <a:pt x="157" y="240"/>
                  </a:lnTo>
                  <a:lnTo>
                    <a:pt x="161" y="238"/>
                  </a:lnTo>
                  <a:lnTo>
                    <a:pt x="168" y="233"/>
                  </a:lnTo>
                  <a:lnTo>
                    <a:pt x="182" y="223"/>
                  </a:lnTo>
                  <a:lnTo>
                    <a:pt x="211" y="204"/>
                  </a:lnTo>
                  <a:lnTo>
                    <a:pt x="238" y="182"/>
                  </a:lnTo>
                  <a:lnTo>
                    <a:pt x="240" y="179"/>
                  </a:lnTo>
                  <a:lnTo>
                    <a:pt x="244" y="176"/>
                  </a:lnTo>
                  <a:lnTo>
                    <a:pt x="251" y="172"/>
                  </a:lnTo>
                  <a:lnTo>
                    <a:pt x="265" y="162"/>
                  </a:lnTo>
                  <a:lnTo>
                    <a:pt x="292" y="140"/>
                  </a:lnTo>
                  <a:lnTo>
                    <a:pt x="318" y="119"/>
                  </a:lnTo>
                  <a:lnTo>
                    <a:pt x="320" y="115"/>
                  </a:lnTo>
                  <a:lnTo>
                    <a:pt x="325" y="114"/>
                  </a:lnTo>
                  <a:lnTo>
                    <a:pt x="336" y="113"/>
                  </a:lnTo>
                  <a:lnTo>
                    <a:pt x="337" y="101"/>
                  </a:lnTo>
                  <a:lnTo>
                    <a:pt x="342" y="92"/>
                  </a:lnTo>
                  <a:lnTo>
                    <a:pt x="352" y="76"/>
                  </a:lnTo>
                  <a:lnTo>
                    <a:pt x="360" y="62"/>
                  </a:lnTo>
                  <a:lnTo>
                    <a:pt x="366" y="49"/>
                  </a:lnTo>
                  <a:lnTo>
                    <a:pt x="371" y="39"/>
                  </a:lnTo>
                  <a:lnTo>
                    <a:pt x="373" y="29"/>
                  </a:lnTo>
                  <a:lnTo>
                    <a:pt x="374" y="21"/>
                  </a:lnTo>
                  <a:lnTo>
                    <a:pt x="373" y="14"/>
                  </a:lnTo>
                  <a:lnTo>
                    <a:pt x="372" y="9"/>
                  </a:lnTo>
                  <a:lnTo>
                    <a:pt x="367" y="5"/>
                  </a:lnTo>
                  <a:lnTo>
                    <a:pt x="361" y="2"/>
                  </a:lnTo>
                  <a:lnTo>
                    <a:pt x="353" y="0"/>
                  </a:lnTo>
                  <a:lnTo>
                    <a:pt x="343" y="1"/>
                  </a:lnTo>
                  <a:lnTo>
                    <a:pt x="331" y="2"/>
                  </a:lnTo>
                  <a:lnTo>
                    <a:pt x="318" y="6"/>
                  </a:lnTo>
                  <a:lnTo>
                    <a:pt x="304" y="9"/>
                  </a:lnTo>
                  <a:lnTo>
                    <a:pt x="288" y="1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6" name="Freeform 477"/>
            <p:cNvSpPr>
              <a:spLocks/>
            </p:cNvSpPr>
            <p:nvPr/>
          </p:nvSpPr>
          <p:spPr bwMode="auto">
            <a:xfrm>
              <a:off x="7073" y="604"/>
              <a:ext cx="82" cy="73"/>
            </a:xfrm>
            <a:custGeom>
              <a:avLst/>
              <a:gdLst>
                <a:gd name="T0" fmla="*/ 239 w 245"/>
                <a:gd name="T1" fmla="*/ 41 h 217"/>
                <a:gd name="T2" fmla="*/ 239 w 245"/>
                <a:gd name="T3" fmla="*/ 38 h 217"/>
                <a:gd name="T4" fmla="*/ 239 w 245"/>
                <a:gd name="T5" fmla="*/ 37 h 217"/>
                <a:gd name="T6" fmla="*/ 240 w 245"/>
                <a:gd name="T7" fmla="*/ 37 h 217"/>
                <a:gd name="T8" fmla="*/ 243 w 245"/>
                <a:gd name="T9" fmla="*/ 33 h 217"/>
                <a:gd name="T10" fmla="*/ 244 w 245"/>
                <a:gd name="T11" fmla="*/ 29 h 217"/>
                <a:gd name="T12" fmla="*/ 245 w 245"/>
                <a:gd name="T13" fmla="*/ 24 h 217"/>
                <a:gd name="T14" fmla="*/ 245 w 245"/>
                <a:gd name="T15" fmla="*/ 0 h 217"/>
                <a:gd name="T16" fmla="*/ 234 w 245"/>
                <a:gd name="T17" fmla="*/ 1 h 217"/>
                <a:gd name="T18" fmla="*/ 229 w 245"/>
                <a:gd name="T19" fmla="*/ 2 h 217"/>
                <a:gd name="T20" fmla="*/ 227 w 245"/>
                <a:gd name="T21" fmla="*/ 6 h 217"/>
                <a:gd name="T22" fmla="*/ 201 w 245"/>
                <a:gd name="T23" fmla="*/ 27 h 217"/>
                <a:gd name="T24" fmla="*/ 174 w 245"/>
                <a:gd name="T25" fmla="*/ 49 h 217"/>
                <a:gd name="T26" fmla="*/ 160 w 245"/>
                <a:gd name="T27" fmla="*/ 59 h 217"/>
                <a:gd name="T28" fmla="*/ 153 w 245"/>
                <a:gd name="T29" fmla="*/ 63 h 217"/>
                <a:gd name="T30" fmla="*/ 149 w 245"/>
                <a:gd name="T31" fmla="*/ 66 h 217"/>
                <a:gd name="T32" fmla="*/ 147 w 245"/>
                <a:gd name="T33" fmla="*/ 69 h 217"/>
                <a:gd name="T34" fmla="*/ 120 w 245"/>
                <a:gd name="T35" fmla="*/ 91 h 217"/>
                <a:gd name="T36" fmla="*/ 91 w 245"/>
                <a:gd name="T37" fmla="*/ 110 h 217"/>
                <a:gd name="T38" fmla="*/ 77 w 245"/>
                <a:gd name="T39" fmla="*/ 120 h 217"/>
                <a:gd name="T40" fmla="*/ 70 w 245"/>
                <a:gd name="T41" fmla="*/ 125 h 217"/>
                <a:gd name="T42" fmla="*/ 66 w 245"/>
                <a:gd name="T43" fmla="*/ 127 h 217"/>
                <a:gd name="T44" fmla="*/ 64 w 245"/>
                <a:gd name="T45" fmla="*/ 131 h 217"/>
                <a:gd name="T46" fmla="*/ 59 w 245"/>
                <a:gd name="T47" fmla="*/ 132 h 217"/>
                <a:gd name="T48" fmla="*/ 55 w 245"/>
                <a:gd name="T49" fmla="*/ 134 h 217"/>
                <a:gd name="T50" fmla="*/ 48 w 245"/>
                <a:gd name="T51" fmla="*/ 139 h 217"/>
                <a:gd name="T52" fmla="*/ 34 w 245"/>
                <a:gd name="T53" fmla="*/ 149 h 217"/>
                <a:gd name="T54" fmla="*/ 5 w 245"/>
                <a:gd name="T55" fmla="*/ 168 h 217"/>
                <a:gd name="T56" fmla="*/ 1 w 245"/>
                <a:gd name="T57" fmla="*/ 179 h 217"/>
                <a:gd name="T58" fmla="*/ 0 w 245"/>
                <a:gd name="T59" fmla="*/ 189 h 217"/>
                <a:gd name="T60" fmla="*/ 0 w 245"/>
                <a:gd name="T61" fmla="*/ 198 h 217"/>
                <a:gd name="T62" fmla="*/ 4 w 245"/>
                <a:gd name="T63" fmla="*/ 205 h 217"/>
                <a:gd name="T64" fmla="*/ 6 w 245"/>
                <a:gd name="T65" fmla="*/ 210 h 217"/>
                <a:gd name="T66" fmla="*/ 12 w 245"/>
                <a:gd name="T67" fmla="*/ 213 h 217"/>
                <a:gd name="T68" fmla="*/ 19 w 245"/>
                <a:gd name="T69" fmla="*/ 216 h 217"/>
                <a:gd name="T70" fmla="*/ 29 w 245"/>
                <a:gd name="T71" fmla="*/ 217 h 217"/>
                <a:gd name="T72" fmla="*/ 53 w 245"/>
                <a:gd name="T73" fmla="*/ 216 h 217"/>
                <a:gd name="T74" fmla="*/ 53 w 245"/>
                <a:gd name="T75" fmla="*/ 192 h 217"/>
                <a:gd name="T76" fmla="*/ 144 w 245"/>
                <a:gd name="T77" fmla="*/ 114 h 217"/>
                <a:gd name="T78" fmla="*/ 239 w 245"/>
                <a:gd name="T79" fmla="*/ 4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217">
                  <a:moveTo>
                    <a:pt x="239" y="41"/>
                  </a:moveTo>
                  <a:lnTo>
                    <a:pt x="239" y="38"/>
                  </a:lnTo>
                  <a:lnTo>
                    <a:pt x="239" y="37"/>
                  </a:lnTo>
                  <a:lnTo>
                    <a:pt x="240" y="37"/>
                  </a:lnTo>
                  <a:lnTo>
                    <a:pt x="243" y="33"/>
                  </a:lnTo>
                  <a:lnTo>
                    <a:pt x="244" y="29"/>
                  </a:lnTo>
                  <a:lnTo>
                    <a:pt x="245" y="24"/>
                  </a:lnTo>
                  <a:lnTo>
                    <a:pt x="245" y="0"/>
                  </a:lnTo>
                  <a:lnTo>
                    <a:pt x="234" y="1"/>
                  </a:lnTo>
                  <a:lnTo>
                    <a:pt x="229" y="2"/>
                  </a:lnTo>
                  <a:lnTo>
                    <a:pt x="227" y="6"/>
                  </a:lnTo>
                  <a:lnTo>
                    <a:pt x="201" y="27"/>
                  </a:lnTo>
                  <a:lnTo>
                    <a:pt x="174" y="49"/>
                  </a:lnTo>
                  <a:lnTo>
                    <a:pt x="160" y="59"/>
                  </a:lnTo>
                  <a:lnTo>
                    <a:pt x="153" y="63"/>
                  </a:lnTo>
                  <a:lnTo>
                    <a:pt x="149" y="66"/>
                  </a:lnTo>
                  <a:lnTo>
                    <a:pt x="147" y="69"/>
                  </a:lnTo>
                  <a:lnTo>
                    <a:pt x="120" y="91"/>
                  </a:lnTo>
                  <a:lnTo>
                    <a:pt x="91" y="110"/>
                  </a:lnTo>
                  <a:lnTo>
                    <a:pt x="77" y="120"/>
                  </a:lnTo>
                  <a:lnTo>
                    <a:pt x="70" y="125"/>
                  </a:lnTo>
                  <a:lnTo>
                    <a:pt x="66" y="127"/>
                  </a:lnTo>
                  <a:lnTo>
                    <a:pt x="64" y="131"/>
                  </a:lnTo>
                  <a:lnTo>
                    <a:pt x="59" y="132"/>
                  </a:lnTo>
                  <a:lnTo>
                    <a:pt x="55" y="134"/>
                  </a:lnTo>
                  <a:lnTo>
                    <a:pt x="48" y="139"/>
                  </a:lnTo>
                  <a:lnTo>
                    <a:pt x="34" y="149"/>
                  </a:lnTo>
                  <a:lnTo>
                    <a:pt x="5" y="168"/>
                  </a:lnTo>
                  <a:lnTo>
                    <a:pt x="1" y="179"/>
                  </a:lnTo>
                  <a:lnTo>
                    <a:pt x="0" y="189"/>
                  </a:lnTo>
                  <a:lnTo>
                    <a:pt x="0" y="198"/>
                  </a:lnTo>
                  <a:lnTo>
                    <a:pt x="4" y="205"/>
                  </a:lnTo>
                  <a:lnTo>
                    <a:pt x="6" y="210"/>
                  </a:lnTo>
                  <a:lnTo>
                    <a:pt x="12" y="213"/>
                  </a:lnTo>
                  <a:lnTo>
                    <a:pt x="19" y="216"/>
                  </a:lnTo>
                  <a:lnTo>
                    <a:pt x="29" y="217"/>
                  </a:lnTo>
                  <a:lnTo>
                    <a:pt x="53" y="216"/>
                  </a:lnTo>
                  <a:lnTo>
                    <a:pt x="53" y="192"/>
                  </a:lnTo>
                  <a:lnTo>
                    <a:pt x="144" y="114"/>
                  </a:lnTo>
                  <a:lnTo>
                    <a:pt x="239" y="4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7" name="Freeform 478"/>
            <p:cNvSpPr>
              <a:spLocks/>
            </p:cNvSpPr>
            <p:nvPr/>
          </p:nvSpPr>
          <p:spPr bwMode="auto">
            <a:xfrm>
              <a:off x="7232" y="604"/>
              <a:ext cx="3" cy="7"/>
            </a:xfrm>
            <a:custGeom>
              <a:avLst/>
              <a:gdLst>
                <a:gd name="T0" fmla="*/ 0 w 8"/>
                <a:gd name="T1" fmla="*/ 1 h 21"/>
                <a:gd name="T2" fmla="*/ 3 w 8"/>
                <a:gd name="T3" fmla="*/ 21 h 21"/>
                <a:gd name="T4" fmla="*/ 3 w 8"/>
                <a:gd name="T5" fmla="*/ 18 h 21"/>
                <a:gd name="T6" fmla="*/ 4 w 8"/>
                <a:gd name="T7" fmla="*/ 15 h 21"/>
                <a:gd name="T8" fmla="*/ 7 w 8"/>
                <a:gd name="T9" fmla="*/ 11 h 21"/>
                <a:gd name="T10" fmla="*/ 7 w 8"/>
                <a:gd name="T11" fmla="*/ 5 h 21"/>
                <a:gd name="T12" fmla="*/ 8 w 8"/>
                <a:gd name="T13" fmla="*/ 0 h 21"/>
                <a:gd name="T14" fmla="*/ 0 w 8"/>
                <a:gd name="T15" fmla="*/ 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1">
                  <a:moveTo>
                    <a:pt x="0" y="1"/>
                  </a:moveTo>
                  <a:lnTo>
                    <a:pt x="3" y="21"/>
                  </a:lnTo>
                  <a:lnTo>
                    <a:pt x="3" y="18"/>
                  </a:lnTo>
                  <a:lnTo>
                    <a:pt x="4" y="15"/>
                  </a:lnTo>
                  <a:lnTo>
                    <a:pt x="7" y="11"/>
                  </a:lnTo>
                  <a:lnTo>
                    <a:pt x="7" y="5"/>
                  </a:lnTo>
                  <a:lnTo>
                    <a:pt x="8" y="0"/>
                  </a:lnTo>
                  <a:lnTo>
                    <a:pt x="0" y="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8" name="Freeform 479"/>
            <p:cNvSpPr>
              <a:spLocks/>
            </p:cNvSpPr>
            <p:nvPr/>
          </p:nvSpPr>
          <p:spPr bwMode="auto">
            <a:xfrm>
              <a:off x="7163" y="620"/>
              <a:ext cx="404" cy="191"/>
            </a:xfrm>
            <a:custGeom>
              <a:avLst/>
              <a:gdLst>
                <a:gd name="T0" fmla="*/ 1193 w 1212"/>
                <a:gd name="T1" fmla="*/ 516 h 571"/>
                <a:gd name="T2" fmla="*/ 1169 w 1212"/>
                <a:gd name="T3" fmla="*/ 494 h 571"/>
                <a:gd name="T4" fmla="*/ 1135 w 1212"/>
                <a:gd name="T5" fmla="*/ 480 h 571"/>
                <a:gd name="T6" fmla="*/ 1097 w 1212"/>
                <a:gd name="T7" fmla="*/ 475 h 571"/>
                <a:gd name="T8" fmla="*/ 1049 w 1212"/>
                <a:gd name="T9" fmla="*/ 476 h 571"/>
                <a:gd name="T10" fmla="*/ 1031 w 1212"/>
                <a:gd name="T11" fmla="*/ 470 h 571"/>
                <a:gd name="T12" fmla="*/ 1004 w 1212"/>
                <a:gd name="T13" fmla="*/ 455 h 571"/>
                <a:gd name="T14" fmla="*/ 936 w 1212"/>
                <a:gd name="T15" fmla="*/ 432 h 571"/>
                <a:gd name="T16" fmla="*/ 932 w 1212"/>
                <a:gd name="T17" fmla="*/ 419 h 571"/>
                <a:gd name="T18" fmla="*/ 914 w 1212"/>
                <a:gd name="T19" fmla="*/ 407 h 571"/>
                <a:gd name="T20" fmla="*/ 896 w 1212"/>
                <a:gd name="T21" fmla="*/ 386 h 571"/>
                <a:gd name="T22" fmla="*/ 888 w 1212"/>
                <a:gd name="T23" fmla="*/ 360 h 571"/>
                <a:gd name="T24" fmla="*/ 732 w 1212"/>
                <a:gd name="T25" fmla="*/ 287 h 571"/>
                <a:gd name="T26" fmla="*/ 532 w 1212"/>
                <a:gd name="T27" fmla="*/ 233 h 571"/>
                <a:gd name="T28" fmla="*/ 408 w 1212"/>
                <a:gd name="T29" fmla="*/ 288 h 571"/>
                <a:gd name="T30" fmla="*/ 444 w 1212"/>
                <a:gd name="T31" fmla="*/ 251 h 571"/>
                <a:gd name="T32" fmla="*/ 479 w 1212"/>
                <a:gd name="T33" fmla="*/ 222 h 571"/>
                <a:gd name="T34" fmla="*/ 504 w 1212"/>
                <a:gd name="T35" fmla="*/ 174 h 571"/>
                <a:gd name="T36" fmla="*/ 499 w 1212"/>
                <a:gd name="T37" fmla="*/ 145 h 571"/>
                <a:gd name="T38" fmla="*/ 456 w 1212"/>
                <a:gd name="T39" fmla="*/ 119 h 571"/>
                <a:gd name="T40" fmla="*/ 445 w 1212"/>
                <a:gd name="T41" fmla="*/ 115 h 571"/>
                <a:gd name="T42" fmla="*/ 422 w 1212"/>
                <a:gd name="T43" fmla="*/ 107 h 571"/>
                <a:gd name="T44" fmla="*/ 385 w 1212"/>
                <a:gd name="T45" fmla="*/ 91 h 571"/>
                <a:gd name="T46" fmla="*/ 335 w 1212"/>
                <a:gd name="T47" fmla="*/ 77 h 571"/>
                <a:gd name="T48" fmla="*/ 331 w 1212"/>
                <a:gd name="T49" fmla="*/ 86 h 571"/>
                <a:gd name="T50" fmla="*/ 301 w 1212"/>
                <a:gd name="T51" fmla="*/ 93 h 571"/>
                <a:gd name="T52" fmla="*/ 288 w 1212"/>
                <a:gd name="T53" fmla="*/ 81 h 571"/>
                <a:gd name="T54" fmla="*/ 292 w 1212"/>
                <a:gd name="T55" fmla="*/ 50 h 571"/>
                <a:gd name="T56" fmla="*/ 312 w 1212"/>
                <a:gd name="T57" fmla="*/ 0 h 571"/>
                <a:gd name="T58" fmla="*/ 148 w 1212"/>
                <a:gd name="T59" fmla="*/ 123 h 571"/>
                <a:gd name="T60" fmla="*/ 0 w 1212"/>
                <a:gd name="T61" fmla="*/ 240 h 571"/>
                <a:gd name="T62" fmla="*/ 4 w 1212"/>
                <a:gd name="T63" fmla="*/ 253 h 571"/>
                <a:gd name="T64" fmla="*/ 108 w 1212"/>
                <a:gd name="T65" fmla="*/ 287 h 571"/>
                <a:gd name="T66" fmla="*/ 140 w 1212"/>
                <a:gd name="T67" fmla="*/ 295 h 571"/>
                <a:gd name="T68" fmla="*/ 194 w 1212"/>
                <a:gd name="T69" fmla="*/ 306 h 571"/>
                <a:gd name="T70" fmla="*/ 203 w 1212"/>
                <a:gd name="T71" fmla="*/ 306 h 571"/>
                <a:gd name="T72" fmla="*/ 240 w 1212"/>
                <a:gd name="T73" fmla="*/ 312 h 571"/>
                <a:gd name="T74" fmla="*/ 316 w 1212"/>
                <a:gd name="T75" fmla="*/ 355 h 571"/>
                <a:gd name="T76" fmla="*/ 486 w 1212"/>
                <a:gd name="T77" fmla="*/ 452 h 571"/>
                <a:gd name="T78" fmla="*/ 660 w 1212"/>
                <a:gd name="T79" fmla="*/ 520 h 571"/>
                <a:gd name="T80" fmla="*/ 839 w 1212"/>
                <a:gd name="T81" fmla="*/ 560 h 571"/>
                <a:gd name="T82" fmla="*/ 1022 w 1212"/>
                <a:gd name="T83" fmla="*/ 571 h 571"/>
                <a:gd name="T84" fmla="*/ 1212 w 1212"/>
                <a:gd name="T85" fmla="*/ 55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2" h="571">
                  <a:moveTo>
                    <a:pt x="1211" y="548"/>
                  </a:moveTo>
                  <a:lnTo>
                    <a:pt x="1200" y="526"/>
                  </a:lnTo>
                  <a:lnTo>
                    <a:pt x="1193" y="516"/>
                  </a:lnTo>
                  <a:lnTo>
                    <a:pt x="1187" y="509"/>
                  </a:lnTo>
                  <a:lnTo>
                    <a:pt x="1177" y="500"/>
                  </a:lnTo>
                  <a:lnTo>
                    <a:pt x="1169" y="494"/>
                  </a:lnTo>
                  <a:lnTo>
                    <a:pt x="1158" y="488"/>
                  </a:lnTo>
                  <a:lnTo>
                    <a:pt x="1148" y="485"/>
                  </a:lnTo>
                  <a:lnTo>
                    <a:pt x="1135" y="480"/>
                  </a:lnTo>
                  <a:lnTo>
                    <a:pt x="1123" y="478"/>
                  </a:lnTo>
                  <a:lnTo>
                    <a:pt x="1110" y="475"/>
                  </a:lnTo>
                  <a:lnTo>
                    <a:pt x="1097" y="475"/>
                  </a:lnTo>
                  <a:lnTo>
                    <a:pt x="1081" y="474"/>
                  </a:lnTo>
                  <a:lnTo>
                    <a:pt x="1066" y="475"/>
                  </a:lnTo>
                  <a:lnTo>
                    <a:pt x="1049" y="476"/>
                  </a:lnTo>
                  <a:lnTo>
                    <a:pt x="1032" y="480"/>
                  </a:lnTo>
                  <a:lnTo>
                    <a:pt x="1031" y="474"/>
                  </a:lnTo>
                  <a:lnTo>
                    <a:pt x="1031" y="470"/>
                  </a:lnTo>
                  <a:lnTo>
                    <a:pt x="1028" y="467"/>
                  </a:lnTo>
                  <a:lnTo>
                    <a:pt x="1027" y="466"/>
                  </a:lnTo>
                  <a:lnTo>
                    <a:pt x="1004" y="455"/>
                  </a:lnTo>
                  <a:lnTo>
                    <a:pt x="983" y="446"/>
                  </a:lnTo>
                  <a:lnTo>
                    <a:pt x="959" y="438"/>
                  </a:lnTo>
                  <a:lnTo>
                    <a:pt x="936" y="432"/>
                  </a:lnTo>
                  <a:lnTo>
                    <a:pt x="935" y="426"/>
                  </a:lnTo>
                  <a:lnTo>
                    <a:pt x="935" y="422"/>
                  </a:lnTo>
                  <a:lnTo>
                    <a:pt x="932" y="419"/>
                  </a:lnTo>
                  <a:lnTo>
                    <a:pt x="931" y="417"/>
                  </a:lnTo>
                  <a:lnTo>
                    <a:pt x="922" y="411"/>
                  </a:lnTo>
                  <a:lnTo>
                    <a:pt x="914" y="407"/>
                  </a:lnTo>
                  <a:lnTo>
                    <a:pt x="907" y="401"/>
                  </a:lnTo>
                  <a:lnTo>
                    <a:pt x="902" y="395"/>
                  </a:lnTo>
                  <a:lnTo>
                    <a:pt x="896" y="386"/>
                  </a:lnTo>
                  <a:lnTo>
                    <a:pt x="893" y="378"/>
                  </a:lnTo>
                  <a:lnTo>
                    <a:pt x="889" y="368"/>
                  </a:lnTo>
                  <a:lnTo>
                    <a:pt x="888" y="360"/>
                  </a:lnTo>
                  <a:lnTo>
                    <a:pt x="876" y="359"/>
                  </a:lnTo>
                  <a:lnTo>
                    <a:pt x="866" y="355"/>
                  </a:lnTo>
                  <a:lnTo>
                    <a:pt x="732" y="287"/>
                  </a:lnTo>
                  <a:lnTo>
                    <a:pt x="600" y="216"/>
                  </a:lnTo>
                  <a:lnTo>
                    <a:pt x="577" y="219"/>
                  </a:lnTo>
                  <a:lnTo>
                    <a:pt x="532" y="233"/>
                  </a:lnTo>
                  <a:lnTo>
                    <a:pt x="490" y="249"/>
                  </a:lnTo>
                  <a:lnTo>
                    <a:pt x="448" y="267"/>
                  </a:lnTo>
                  <a:lnTo>
                    <a:pt x="408" y="288"/>
                  </a:lnTo>
                  <a:lnTo>
                    <a:pt x="409" y="277"/>
                  </a:lnTo>
                  <a:lnTo>
                    <a:pt x="413" y="272"/>
                  </a:lnTo>
                  <a:lnTo>
                    <a:pt x="444" y="251"/>
                  </a:lnTo>
                  <a:lnTo>
                    <a:pt x="457" y="241"/>
                  </a:lnTo>
                  <a:lnTo>
                    <a:pt x="469" y="231"/>
                  </a:lnTo>
                  <a:lnTo>
                    <a:pt x="479" y="222"/>
                  </a:lnTo>
                  <a:lnTo>
                    <a:pt x="487" y="212"/>
                  </a:lnTo>
                  <a:lnTo>
                    <a:pt x="499" y="193"/>
                  </a:lnTo>
                  <a:lnTo>
                    <a:pt x="504" y="174"/>
                  </a:lnTo>
                  <a:lnTo>
                    <a:pt x="504" y="164"/>
                  </a:lnTo>
                  <a:lnTo>
                    <a:pt x="503" y="155"/>
                  </a:lnTo>
                  <a:lnTo>
                    <a:pt x="499" y="145"/>
                  </a:lnTo>
                  <a:lnTo>
                    <a:pt x="494" y="137"/>
                  </a:lnTo>
                  <a:lnTo>
                    <a:pt x="480" y="120"/>
                  </a:lnTo>
                  <a:lnTo>
                    <a:pt x="456" y="119"/>
                  </a:lnTo>
                  <a:lnTo>
                    <a:pt x="454" y="117"/>
                  </a:lnTo>
                  <a:lnTo>
                    <a:pt x="451" y="117"/>
                  </a:lnTo>
                  <a:lnTo>
                    <a:pt x="445" y="115"/>
                  </a:lnTo>
                  <a:lnTo>
                    <a:pt x="439" y="113"/>
                  </a:lnTo>
                  <a:lnTo>
                    <a:pt x="434" y="111"/>
                  </a:lnTo>
                  <a:lnTo>
                    <a:pt x="422" y="107"/>
                  </a:lnTo>
                  <a:lnTo>
                    <a:pt x="404" y="99"/>
                  </a:lnTo>
                  <a:lnTo>
                    <a:pt x="395" y="95"/>
                  </a:lnTo>
                  <a:lnTo>
                    <a:pt x="385" y="91"/>
                  </a:lnTo>
                  <a:lnTo>
                    <a:pt x="361" y="81"/>
                  </a:lnTo>
                  <a:lnTo>
                    <a:pt x="336" y="72"/>
                  </a:lnTo>
                  <a:lnTo>
                    <a:pt x="335" y="77"/>
                  </a:lnTo>
                  <a:lnTo>
                    <a:pt x="335" y="81"/>
                  </a:lnTo>
                  <a:lnTo>
                    <a:pt x="332" y="84"/>
                  </a:lnTo>
                  <a:lnTo>
                    <a:pt x="331" y="86"/>
                  </a:lnTo>
                  <a:lnTo>
                    <a:pt x="313" y="91"/>
                  </a:lnTo>
                  <a:lnTo>
                    <a:pt x="306" y="92"/>
                  </a:lnTo>
                  <a:lnTo>
                    <a:pt x="301" y="93"/>
                  </a:lnTo>
                  <a:lnTo>
                    <a:pt x="295" y="91"/>
                  </a:lnTo>
                  <a:lnTo>
                    <a:pt x="292" y="89"/>
                  </a:lnTo>
                  <a:lnTo>
                    <a:pt x="288" y="81"/>
                  </a:lnTo>
                  <a:lnTo>
                    <a:pt x="287" y="67"/>
                  </a:lnTo>
                  <a:lnTo>
                    <a:pt x="288" y="59"/>
                  </a:lnTo>
                  <a:lnTo>
                    <a:pt x="292" y="50"/>
                  </a:lnTo>
                  <a:lnTo>
                    <a:pt x="294" y="38"/>
                  </a:lnTo>
                  <a:lnTo>
                    <a:pt x="299" y="26"/>
                  </a:lnTo>
                  <a:lnTo>
                    <a:pt x="312" y="0"/>
                  </a:lnTo>
                  <a:lnTo>
                    <a:pt x="301" y="1"/>
                  </a:lnTo>
                  <a:lnTo>
                    <a:pt x="293" y="6"/>
                  </a:lnTo>
                  <a:lnTo>
                    <a:pt x="148" y="123"/>
                  </a:lnTo>
                  <a:lnTo>
                    <a:pt x="73" y="181"/>
                  </a:lnTo>
                  <a:lnTo>
                    <a:pt x="36" y="210"/>
                  </a:lnTo>
                  <a:lnTo>
                    <a:pt x="0" y="240"/>
                  </a:lnTo>
                  <a:lnTo>
                    <a:pt x="0" y="245"/>
                  </a:lnTo>
                  <a:lnTo>
                    <a:pt x="0" y="248"/>
                  </a:lnTo>
                  <a:lnTo>
                    <a:pt x="4" y="253"/>
                  </a:lnTo>
                  <a:lnTo>
                    <a:pt x="41" y="265"/>
                  </a:lnTo>
                  <a:lnTo>
                    <a:pt x="76" y="277"/>
                  </a:lnTo>
                  <a:lnTo>
                    <a:pt x="108" y="287"/>
                  </a:lnTo>
                  <a:lnTo>
                    <a:pt x="115" y="288"/>
                  </a:lnTo>
                  <a:lnTo>
                    <a:pt x="124" y="290"/>
                  </a:lnTo>
                  <a:lnTo>
                    <a:pt x="140" y="295"/>
                  </a:lnTo>
                  <a:lnTo>
                    <a:pt x="154" y="297"/>
                  </a:lnTo>
                  <a:lnTo>
                    <a:pt x="168" y="301"/>
                  </a:lnTo>
                  <a:lnTo>
                    <a:pt x="194" y="306"/>
                  </a:lnTo>
                  <a:lnTo>
                    <a:pt x="199" y="306"/>
                  </a:lnTo>
                  <a:lnTo>
                    <a:pt x="202" y="306"/>
                  </a:lnTo>
                  <a:lnTo>
                    <a:pt x="203" y="306"/>
                  </a:lnTo>
                  <a:lnTo>
                    <a:pt x="205" y="307"/>
                  </a:lnTo>
                  <a:lnTo>
                    <a:pt x="217" y="309"/>
                  </a:lnTo>
                  <a:lnTo>
                    <a:pt x="240" y="312"/>
                  </a:lnTo>
                  <a:lnTo>
                    <a:pt x="251" y="313"/>
                  </a:lnTo>
                  <a:lnTo>
                    <a:pt x="260" y="318"/>
                  </a:lnTo>
                  <a:lnTo>
                    <a:pt x="316" y="355"/>
                  </a:lnTo>
                  <a:lnTo>
                    <a:pt x="372" y="391"/>
                  </a:lnTo>
                  <a:lnTo>
                    <a:pt x="428" y="422"/>
                  </a:lnTo>
                  <a:lnTo>
                    <a:pt x="486" y="452"/>
                  </a:lnTo>
                  <a:lnTo>
                    <a:pt x="544" y="478"/>
                  </a:lnTo>
                  <a:lnTo>
                    <a:pt x="601" y="500"/>
                  </a:lnTo>
                  <a:lnTo>
                    <a:pt x="660" y="520"/>
                  </a:lnTo>
                  <a:lnTo>
                    <a:pt x="720" y="538"/>
                  </a:lnTo>
                  <a:lnTo>
                    <a:pt x="779" y="550"/>
                  </a:lnTo>
                  <a:lnTo>
                    <a:pt x="839" y="560"/>
                  </a:lnTo>
                  <a:lnTo>
                    <a:pt x="899" y="566"/>
                  </a:lnTo>
                  <a:lnTo>
                    <a:pt x="961" y="571"/>
                  </a:lnTo>
                  <a:lnTo>
                    <a:pt x="1022" y="571"/>
                  </a:lnTo>
                  <a:lnTo>
                    <a:pt x="1085" y="569"/>
                  </a:lnTo>
                  <a:lnTo>
                    <a:pt x="1147" y="563"/>
                  </a:lnTo>
                  <a:lnTo>
                    <a:pt x="1212" y="554"/>
                  </a:lnTo>
                  <a:lnTo>
                    <a:pt x="1211" y="54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69" name="Freeform 480"/>
            <p:cNvSpPr>
              <a:spLocks/>
            </p:cNvSpPr>
            <p:nvPr/>
          </p:nvSpPr>
          <p:spPr bwMode="auto">
            <a:xfrm>
              <a:off x="7567" y="803"/>
              <a:ext cx="4" cy="2"/>
            </a:xfrm>
            <a:custGeom>
              <a:avLst/>
              <a:gdLst>
                <a:gd name="T0" fmla="*/ 13 w 13"/>
                <a:gd name="T1" fmla="*/ 4 h 6"/>
                <a:gd name="T2" fmla="*/ 7 w 13"/>
                <a:gd name="T3" fmla="*/ 3 h 6"/>
                <a:gd name="T4" fmla="*/ 3 w 13"/>
                <a:gd name="T5" fmla="*/ 3 h 6"/>
                <a:gd name="T6" fmla="*/ 0 w 13"/>
                <a:gd name="T7" fmla="*/ 0 h 6"/>
                <a:gd name="T8" fmla="*/ 1 w 13"/>
                <a:gd name="T9" fmla="*/ 6 h 6"/>
                <a:gd name="T10" fmla="*/ 13 w 13"/>
                <a:gd name="T11" fmla="*/ 4 h 6"/>
              </a:gdLst>
              <a:ahLst/>
              <a:cxnLst>
                <a:cxn ang="0">
                  <a:pos x="T0" y="T1"/>
                </a:cxn>
                <a:cxn ang="0">
                  <a:pos x="T2" y="T3"/>
                </a:cxn>
                <a:cxn ang="0">
                  <a:pos x="T4" y="T5"/>
                </a:cxn>
                <a:cxn ang="0">
                  <a:pos x="T6" y="T7"/>
                </a:cxn>
                <a:cxn ang="0">
                  <a:pos x="T8" y="T9"/>
                </a:cxn>
                <a:cxn ang="0">
                  <a:pos x="T10" y="T11"/>
                </a:cxn>
              </a:cxnLst>
              <a:rect l="0" t="0" r="r" b="b"/>
              <a:pathLst>
                <a:path w="13" h="6">
                  <a:moveTo>
                    <a:pt x="13" y="4"/>
                  </a:moveTo>
                  <a:lnTo>
                    <a:pt x="7" y="3"/>
                  </a:lnTo>
                  <a:lnTo>
                    <a:pt x="3" y="3"/>
                  </a:lnTo>
                  <a:lnTo>
                    <a:pt x="0" y="0"/>
                  </a:lnTo>
                  <a:lnTo>
                    <a:pt x="1" y="6"/>
                  </a:lnTo>
                  <a:lnTo>
                    <a:pt x="13" y="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70" name="Freeform 481"/>
            <p:cNvSpPr>
              <a:spLocks/>
            </p:cNvSpPr>
            <p:nvPr/>
          </p:nvSpPr>
          <p:spPr bwMode="auto">
            <a:xfrm>
              <a:off x="6163" y="952"/>
              <a:ext cx="176" cy="24"/>
            </a:xfrm>
            <a:custGeom>
              <a:avLst/>
              <a:gdLst>
                <a:gd name="T0" fmla="*/ 0 w 528"/>
                <a:gd name="T1" fmla="*/ 12 h 71"/>
                <a:gd name="T2" fmla="*/ 0 w 528"/>
                <a:gd name="T3" fmla="*/ 17 h 71"/>
                <a:gd name="T4" fmla="*/ 0 w 528"/>
                <a:gd name="T5" fmla="*/ 21 h 71"/>
                <a:gd name="T6" fmla="*/ 4 w 528"/>
                <a:gd name="T7" fmla="*/ 25 h 71"/>
                <a:gd name="T8" fmla="*/ 22 w 528"/>
                <a:gd name="T9" fmla="*/ 30 h 71"/>
                <a:gd name="T10" fmla="*/ 41 w 528"/>
                <a:gd name="T11" fmla="*/ 36 h 71"/>
                <a:gd name="T12" fmla="*/ 79 w 528"/>
                <a:gd name="T13" fmla="*/ 46 h 71"/>
                <a:gd name="T14" fmla="*/ 115 w 528"/>
                <a:gd name="T15" fmla="*/ 53 h 71"/>
                <a:gd name="T16" fmla="*/ 152 w 528"/>
                <a:gd name="T17" fmla="*/ 60 h 71"/>
                <a:gd name="T18" fmla="*/ 187 w 528"/>
                <a:gd name="T19" fmla="*/ 65 h 71"/>
                <a:gd name="T20" fmla="*/ 204 w 528"/>
                <a:gd name="T21" fmla="*/ 66 h 71"/>
                <a:gd name="T22" fmla="*/ 222 w 528"/>
                <a:gd name="T23" fmla="*/ 69 h 71"/>
                <a:gd name="T24" fmla="*/ 256 w 528"/>
                <a:gd name="T25" fmla="*/ 70 h 71"/>
                <a:gd name="T26" fmla="*/ 272 w 528"/>
                <a:gd name="T27" fmla="*/ 70 h 71"/>
                <a:gd name="T28" fmla="*/ 281 w 528"/>
                <a:gd name="T29" fmla="*/ 70 h 71"/>
                <a:gd name="T30" fmla="*/ 290 w 528"/>
                <a:gd name="T31" fmla="*/ 71 h 71"/>
                <a:gd name="T32" fmla="*/ 322 w 528"/>
                <a:gd name="T33" fmla="*/ 69 h 71"/>
                <a:gd name="T34" fmla="*/ 353 w 528"/>
                <a:gd name="T35" fmla="*/ 65 h 71"/>
                <a:gd name="T36" fmla="*/ 383 w 528"/>
                <a:gd name="T37" fmla="*/ 60 h 71"/>
                <a:gd name="T38" fmla="*/ 414 w 528"/>
                <a:gd name="T39" fmla="*/ 54 h 71"/>
                <a:gd name="T40" fmla="*/ 443 w 528"/>
                <a:gd name="T41" fmla="*/ 46 h 71"/>
                <a:gd name="T42" fmla="*/ 472 w 528"/>
                <a:gd name="T43" fmla="*/ 36 h 71"/>
                <a:gd name="T44" fmla="*/ 499 w 528"/>
                <a:gd name="T45" fmla="*/ 24 h 71"/>
                <a:gd name="T46" fmla="*/ 528 w 528"/>
                <a:gd name="T47" fmla="*/ 12 h 71"/>
                <a:gd name="T48" fmla="*/ 528 w 528"/>
                <a:gd name="T49" fmla="*/ 0 h 71"/>
                <a:gd name="T50" fmla="*/ 400 w 528"/>
                <a:gd name="T51" fmla="*/ 5 h 71"/>
                <a:gd name="T52" fmla="*/ 335 w 528"/>
                <a:gd name="T53" fmla="*/ 6 h 71"/>
                <a:gd name="T54" fmla="*/ 270 w 528"/>
                <a:gd name="T55" fmla="*/ 9 h 71"/>
                <a:gd name="T56" fmla="*/ 136 w 528"/>
                <a:gd name="T57" fmla="*/ 11 h 71"/>
                <a:gd name="T58" fmla="*/ 67 w 528"/>
                <a:gd name="T59" fmla="*/ 11 h 71"/>
                <a:gd name="T60" fmla="*/ 0 w 528"/>
                <a:gd name="T61"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8" h="71">
                  <a:moveTo>
                    <a:pt x="0" y="12"/>
                  </a:moveTo>
                  <a:lnTo>
                    <a:pt x="0" y="17"/>
                  </a:lnTo>
                  <a:lnTo>
                    <a:pt x="0" y="21"/>
                  </a:lnTo>
                  <a:lnTo>
                    <a:pt x="4" y="25"/>
                  </a:lnTo>
                  <a:lnTo>
                    <a:pt x="22" y="30"/>
                  </a:lnTo>
                  <a:lnTo>
                    <a:pt x="41" y="36"/>
                  </a:lnTo>
                  <a:lnTo>
                    <a:pt x="79" y="46"/>
                  </a:lnTo>
                  <a:lnTo>
                    <a:pt x="115" y="53"/>
                  </a:lnTo>
                  <a:lnTo>
                    <a:pt x="152" y="60"/>
                  </a:lnTo>
                  <a:lnTo>
                    <a:pt x="187" y="65"/>
                  </a:lnTo>
                  <a:lnTo>
                    <a:pt x="204" y="66"/>
                  </a:lnTo>
                  <a:lnTo>
                    <a:pt x="222" y="69"/>
                  </a:lnTo>
                  <a:lnTo>
                    <a:pt x="256" y="70"/>
                  </a:lnTo>
                  <a:lnTo>
                    <a:pt x="272" y="70"/>
                  </a:lnTo>
                  <a:lnTo>
                    <a:pt x="281" y="70"/>
                  </a:lnTo>
                  <a:lnTo>
                    <a:pt x="290" y="71"/>
                  </a:lnTo>
                  <a:lnTo>
                    <a:pt x="322" y="69"/>
                  </a:lnTo>
                  <a:lnTo>
                    <a:pt x="353" y="65"/>
                  </a:lnTo>
                  <a:lnTo>
                    <a:pt x="383" y="60"/>
                  </a:lnTo>
                  <a:lnTo>
                    <a:pt x="414" y="54"/>
                  </a:lnTo>
                  <a:lnTo>
                    <a:pt x="443" y="46"/>
                  </a:lnTo>
                  <a:lnTo>
                    <a:pt x="472" y="36"/>
                  </a:lnTo>
                  <a:lnTo>
                    <a:pt x="499" y="24"/>
                  </a:lnTo>
                  <a:lnTo>
                    <a:pt x="528" y="12"/>
                  </a:lnTo>
                  <a:lnTo>
                    <a:pt x="528" y="0"/>
                  </a:lnTo>
                  <a:lnTo>
                    <a:pt x="400" y="5"/>
                  </a:lnTo>
                  <a:lnTo>
                    <a:pt x="335" y="6"/>
                  </a:lnTo>
                  <a:lnTo>
                    <a:pt x="270" y="9"/>
                  </a:lnTo>
                  <a:lnTo>
                    <a:pt x="136" y="11"/>
                  </a:lnTo>
                  <a:lnTo>
                    <a:pt x="67" y="11"/>
                  </a:lnTo>
                  <a:lnTo>
                    <a:pt x="0"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71" name="Freeform 482"/>
            <p:cNvSpPr>
              <a:spLocks/>
            </p:cNvSpPr>
            <p:nvPr/>
          </p:nvSpPr>
          <p:spPr bwMode="auto">
            <a:xfrm>
              <a:off x="7387" y="936"/>
              <a:ext cx="312" cy="26"/>
            </a:xfrm>
            <a:custGeom>
              <a:avLst/>
              <a:gdLst>
                <a:gd name="T0" fmla="*/ 0 w 936"/>
                <a:gd name="T1" fmla="*/ 14 h 78"/>
                <a:gd name="T2" fmla="*/ 0 w 936"/>
                <a:gd name="T3" fmla="*/ 19 h 78"/>
                <a:gd name="T4" fmla="*/ 0 w 936"/>
                <a:gd name="T5" fmla="*/ 23 h 78"/>
                <a:gd name="T6" fmla="*/ 2 w 936"/>
                <a:gd name="T7" fmla="*/ 27 h 78"/>
                <a:gd name="T8" fmla="*/ 53 w 936"/>
                <a:gd name="T9" fmla="*/ 38 h 78"/>
                <a:gd name="T10" fmla="*/ 104 w 936"/>
                <a:gd name="T11" fmla="*/ 48 h 78"/>
                <a:gd name="T12" fmla="*/ 157 w 936"/>
                <a:gd name="T13" fmla="*/ 56 h 78"/>
                <a:gd name="T14" fmla="*/ 211 w 936"/>
                <a:gd name="T15" fmla="*/ 63 h 78"/>
                <a:gd name="T16" fmla="*/ 265 w 936"/>
                <a:gd name="T17" fmla="*/ 68 h 78"/>
                <a:gd name="T18" fmla="*/ 322 w 936"/>
                <a:gd name="T19" fmla="*/ 73 h 78"/>
                <a:gd name="T20" fmla="*/ 378 w 936"/>
                <a:gd name="T21" fmla="*/ 75 h 78"/>
                <a:gd name="T22" fmla="*/ 437 w 936"/>
                <a:gd name="T23" fmla="*/ 78 h 78"/>
                <a:gd name="T24" fmla="*/ 494 w 936"/>
                <a:gd name="T25" fmla="*/ 77 h 78"/>
                <a:gd name="T26" fmla="*/ 554 w 936"/>
                <a:gd name="T27" fmla="*/ 75 h 78"/>
                <a:gd name="T28" fmla="*/ 616 w 936"/>
                <a:gd name="T29" fmla="*/ 73 h 78"/>
                <a:gd name="T30" fmla="*/ 678 w 936"/>
                <a:gd name="T31" fmla="*/ 69 h 78"/>
                <a:gd name="T32" fmla="*/ 740 w 936"/>
                <a:gd name="T33" fmla="*/ 63 h 78"/>
                <a:gd name="T34" fmla="*/ 804 w 936"/>
                <a:gd name="T35" fmla="*/ 56 h 78"/>
                <a:gd name="T36" fmla="*/ 869 w 936"/>
                <a:gd name="T37" fmla="*/ 48 h 78"/>
                <a:gd name="T38" fmla="*/ 936 w 936"/>
                <a:gd name="T39" fmla="*/ 38 h 78"/>
                <a:gd name="T40" fmla="*/ 912 w 936"/>
                <a:gd name="T41" fmla="*/ 37 h 78"/>
                <a:gd name="T42" fmla="*/ 796 w 936"/>
                <a:gd name="T43" fmla="*/ 23 h 78"/>
                <a:gd name="T44" fmla="*/ 680 w 936"/>
                <a:gd name="T45" fmla="*/ 12 h 78"/>
                <a:gd name="T46" fmla="*/ 565 w 936"/>
                <a:gd name="T47" fmla="*/ 4 h 78"/>
                <a:gd name="T48" fmla="*/ 452 w 936"/>
                <a:gd name="T49" fmla="*/ 1 h 78"/>
                <a:gd name="T50" fmla="*/ 337 w 936"/>
                <a:gd name="T51" fmla="*/ 0 h 78"/>
                <a:gd name="T52" fmla="*/ 224 w 936"/>
                <a:gd name="T53" fmla="*/ 1 h 78"/>
                <a:gd name="T54" fmla="*/ 112 w 936"/>
                <a:gd name="T55" fmla="*/ 6 h 78"/>
                <a:gd name="T56" fmla="*/ 0 w 936"/>
                <a:gd name="T57"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6" h="78">
                  <a:moveTo>
                    <a:pt x="0" y="14"/>
                  </a:moveTo>
                  <a:lnTo>
                    <a:pt x="0" y="19"/>
                  </a:lnTo>
                  <a:lnTo>
                    <a:pt x="0" y="23"/>
                  </a:lnTo>
                  <a:lnTo>
                    <a:pt x="2" y="27"/>
                  </a:lnTo>
                  <a:lnTo>
                    <a:pt x="53" y="38"/>
                  </a:lnTo>
                  <a:lnTo>
                    <a:pt x="104" y="48"/>
                  </a:lnTo>
                  <a:lnTo>
                    <a:pt x="157" y="56"/>
                  </a:lnTo>
                  <a:lnTo>
                    <a:pt x="211" y="63"/>
                  </a:lnTo>
                  <a:lnTo>
                    <a:pt x="265" y="68"/>
                  </a:lnTo>
                  <a:lnTo>
                    <a:pt x="322" y="73"/>
                  </a:lnTo>
                  <a:lnTo>
                    <a:pt x="378" y="75"/>
                  </a:lnTo>
                  <a:lnTo>
                    <a:pt x="437" y="78"/>
                  </a:lnTo>
                  <a:lnTo>
                    <a:pt x="494" y="77"/>
                  </a:lnTo>
                  <a:lnTo>
                    <a:pt x="554" y="75"/>
                  </a:lnTo>
                  <a:lnTo>
                    <a:pt x="616" y="73"/>
                  </a:lnTo>
                  <a:lnTo>
                    <a:pt x="678" y="69"/>
                  </a:lnTo>
                  <a:lnTo>
                    <a:pt x="740" y="63"/>
                  </a:lnTo>
                  <a:lnTo>
                    <a:pt x="804" y="56"/>
                  </a:lnTo>
                  <a:lnTo>
                    <a:pt x="869" y="48"/>
                  </a:lnTo>
                  <a:lnTo>
                    <a:pt x="936" y="38"/>
                  </a:lnTo>
                  <a:lnTo>
                    <a:pt x="912" y="37"/>
                  </a:lnTo>
                  <a:lnTo>
                    <a:pt x="796" y="23"/>
                  </a:lnTo>
                  <a:lnTo>
                    <a:pt x="680" y="12"/>
                  </a:lnTo>
                  <a:lnTo>
                    <a:pt x="565" y="4"/>
                  </a:lnTo>
                  <a:lnTo>
                    <a:pt x="452" y="1"/>
                  </a:lnTo>
                  <a:lnTo>
                    <a:pt x="337" y="0"/>
                  </a:lnTo>
                  <a:lnTo>
                    <a:pt x="224" y="1"/>
                  </a:lnTo>
                  <a:lnTo>
                    <a:pt x="112" y="6"/>
                  </a:lnTo>
                  <a:lnTo>
                    <a:pt x="0" y="1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872" name="Group 483"/>
          <p:cNvGrpSpPr>
            <a:grpSpLocks/>
          </p:cNvGrpSpPr>
          <p:nvPr/>
        </p:nvGrpSpPr>
        <p:grpSpPr bwMode="auto">
          <a:xfrm rot="20753032" flipH="1">
            <a:off x="-157316" y="3057293"/>
            <a:ext cx="3459162" cy="1263650"/>
            <a:chOff x="-2510" y="14"/>
            <a:chExt cx="2776" cy="1016"/>
          </a:xfrm>
        </p:grpSpPr>
        <p:sp useBgFill="1">
          <p:nvSpPr>
            <p:cNvPr id="873" name="Freeform 484"/>
            <p:cNvSpPr>
              <a:spLocks noEditPoints="1"/>
            </p:cNvSpPr>
            <p:nvPr/>
          </p:nvSpPr>
          <p:spPr bwMode="auto">
            <a:xfrm>
              <a:off x="-2510" y="116"/>
              <a:ext cx="2576" cy="914"/>
            </a:xfrm>
            <a:custGeom>
              <a:avLst/>
              <a:gdLst>
                <a:gd name="T0" fmla="*/ 1690 w 7728"/>
                <a:gd name="T1" fmla="*/ 881 h 2742"/>
                <a:gd name="T2" fmla="*/ 1390 w 7728"/>
                <a:gd name="T3" fmla="*/ 1149 h 2742"/>
                <a:gd name="T4" fmla="*/ 406 w 7728"/>
                <a:gd name="T5" fmla="*/ 1447 h 2742"/>
                <a:gd name="T6" fmla="*/ 880 w 7728"/>
                <a:gd name="T7" fmla="*/ 1716 h 2742"/>
                <a:gd name="T8" fmla="*/ 835 w 7728"/>
                <a:gd name="T9" fmla="*/ 2055 h 2742"/>
                <a:gd name="T10" fmla="*/ 811 w 7728"/>
                <a:gd name="T11" fmla="*/ 2298 h 2742"/>
                <a:gd name="T12" fmla="*/ 1186 w 7728"/>
                <a:gd name="T13" fmla="*/ 2217 h 2742"/>
                <a:gd name="T14" fmla="*/ 1624 w 7728"/>
                <a:gd name="T15" fmla="*/ 1708 h 2742"/>
                <a:gd name="T16" fmla="*/ 2592 w 7728"/>
                <a:gd name="T17" fmla="*/ 1843 h 2742"/>
                <a:gd name="T18" fmla="*/ 3170 w 7728"/>
                <a:gd name="T19" fmla="*/ 2642 h 2742"/>
                <a:gd name="T20" fmla="*/ 2622 w 7728"/>
                <a:gd name="T21" fmla="*/ 2280 h 2742"/>
                <a:gd name="T22" fmla="*/ 2783 w 7728"/>
                <a:gd name="T23" fmla="*/ 2185 h 2742"/>
                <a:gd name="T24" fmla="*/ 2952 w 7728"/>
                <a:gd name="T25" fmla="*/ 2287 h 2742"/>
                <a:gd name="T26" fmla="*/ 3077 w 7728"/>
                <a:gd name="T27" fmla="*/ 2399 h 2742"/>
                <a:gd name="T28" fmla="*/ 3144 w 7728"/>
                <a:gd name="T29" fmla="*/ 2311 h 2742"/>
                <a:gd name="T30" fmla="*/ 3283 w 7728"/>
                <a:gd name="T31" fmla="*/ 1893 h 2742"/>
                <a:gd name="T32" fmla="*/ 3599 w 7728"/>
                <a:gd name="T33" fmla="*/ 1788 h 2742"/>
                <a:gd name="T34" fmla="*/ 5137 w 7728"/>
                <a:gd name="T35" fmla="*/ 1520 h 2742"/>
                <a:gd name="T36" fmla="*/ 4854 w 7728"/>
                <a:gd name="T37" fmla="*/ 2210 h 2742"/>
                <a:gd name="T38" fmla="*/ 4872 w 7728"/>
                <a:gd name="T39" fmla="*/ 2359 h 2742"/>
                <a:gd name="T40" fmla="*/ 5069 w 7728"/>
                <a:gd name="T41" fmla="*/ 2148 h 2742"/>
                <a:gd name="T42" fmla="*/ 5374 w 7728"/>
                <a:gd name="T43" fmla="*/ 1984 h 2742"/>
                <a:gd name="T44" fmla="*/ 5488 w 7728"/>
                <a:gd name="T45" fmla="*/ 2079 h 2742"/>
                <a:gd name="T46" fmla="*/ 5117 w 7728"/>
                <a:gd name="T47" fmla="*/ 2249 h 2742"/>
                <a:gd name="T48" fmla="*/ 5257 w 7728"/>
                <a:gd name="T49" fmla="*/ 2275 h 2742"/>
                <a:gd name="T50" fmla="*/ 5129 w 7728"/>
                <a:gd name="T51" fmla="*/ 2390 h 2742"/>
                <a:gd name="T52" fmla="*/ 5639 w 7728"/>
                <a:gd name="T53" fmla="*/ 2033 h 2742"/>
                <a:gd name="T54" fmla="*/ 5996 w 7728"/>
                <a:gd name="T55" fmla="*/ 1363 h 2742"/>
                <a:gd name="T56" fmla="*/ 6553 w 7728"/>
                <a:gd name="T57" fmla="*/ 1942 h 2742"/>
                <a:gd name="T58" fmla="*/ 7081 w 7728"/>
                <a:gd name="T59" fmla="*/ 2653 h 2742"/>
                <a:gd name="T60" fmla="*/ 7368 w 7728"/>
                <a:gd name="T61" fmla="*/ 2695 h 2742"/>
                <a:gd name="T62" fmla="*/ 7591 w 7728"/>
                <a:gd name="T63" fmla="*/ 2648 h 2742"/>
                <a:gd name="T64" fmla="*/ 6743 w 7728"/>
                <a:gd name="T65" fmla="*/ 2000 h 2742"/>
                <a:gd name="T66" fmla="*/ 6312 w 7728"/>
                <a:gd name="T67" fmla="*/ 1687 h 2742"/>
                <a:gd name="T68" fmla="*/ 5996 w 7728"/>
                <a:gd name="T69" fmla="*/ 1054 h 2742"/>
                <a:gd name="T70" fmla="*/ 5848 w 7728"/>
                <a:gd name="T71" fmla="*/ 1328 h 2742"/>
                <a:gd name="T72" fmla="*/ 3416 w 7728"/>
                <a:gd name="T73" fmla="*/ 1536 h 2742"/>
                <a:gd name="T74" fmla="*/ 2929 w 7728"/>
                <a:gd name="T75" fmla="*/ 1618 h 2742"/>
                <a:gd name="T76" fmla="*/ 2399 w 7728"/>
                <a:gd name="T77" fmla="*/ 1797 h 2742"/>
                <a:gd name="T78" fmla="*/ 1488 w 7728"/>
                <a:gd name="T79" fmla="*/ 1639 h 2742"/>
                <a:gd name="T80" fmla="*/ 1088 w 7728"/>
                <a:gd name="T81" fmla="*/ 2220 h 2742"/>
                <a:gd name="T82" fmla="*/ 860 w 7728"/>
                <a:gd name="T83" fmla="*/ 2151 h 2742"/>
                <a:gd name="T84" fmla="*/ 1036 w 7728"/>
                <a:gd name="T85" fmla="*/ 1875 h 2742"/>
                <a:gd name="T86" fmla="*/ 1514 w 7728"/>
                <a:gd name="T87" fmla="*/ 1208 h 2742"/>
                <a:gd name="T88" fmla="*/ 2039 w 7728"/>
                <a:gd name="T89" fmla="*/ 1025 h 2742"/>
                <a:gd name="T90" fmla="*/ 1920 w 7728"/>
                <a:gd name="T91" fmla="*/ 1027 h 2742"/>
                <a:gd name="T92" fmla="*/ 2130 w 7728"/>
                <a:gd name="T93" fmla="*/ 480 h 2742"/>
                <a:gd name="T94" fmla="*/ 2279 w 7728"/>
                <a:gd name="T95" fmla="*/ 351 h 2742"/>
                <a:gd name="T96" fmla="*/ 2804 w 7728"/>
                <a:gd name="T97" fmla="*/ 214 h 2742"/>
                <a:gd name="T98" fmla="*/ 3552 w 7728"/>
                <a:gd name="T99" fmla="*/ 30 h 2742"/>
                <a:gd name="T100" fmla="*/ 2958 w 7728"/>
                <a:gd name="T101" fmla="*/ 87 h 2742"/>
                <a:gd name="T102" fmla="*/ 2230 w 7728"/>
                <a:gd name="T103" fmla="*/ 304 h 2742"/>
                <a:gd name="T104" fmla="*/ 392 w 7728"/>
                <a:gd name="T105" fmla="*/ 1502 h 2742"/>
                <a:gd name="T106" fmla="*/ 1148 w 7728"/>
                <a:gd name="T107" fmla="*/ 1433 h 2742"/>
                <a:gd name="T108" fmla="*/ 1051 w 7728"/>
                <a:gd name="T109" fmla="*/ 1630 h 2742"/>
                <a:gd name="T110" fmla="*/ 240 w 7728"/>
                <a:gd name="T111" fmla="*/ 1711 h 2742"/>
                <a:gd name="T112" fmla="*/ 2845 w 7728"/>
                <a:gd name="T113" fmla="*/ 1896 h 2742"/>
                <a:gd name="T114" fmla="*/ 2796 w 7728"/>
                <a:gd name="T115" fmla="*/ 2076 h 2742"/>
                <a:gd name="T116" fmla="*/ 2744 w 7728"/>
                <a:gd name="T117" fmla="*/ 1988 h 2742"/>
                <a:gd name="T118" fmla="*/ 5594 w 7728"/>
                <a:gd name="T119" fmla="*/ 1791 h 2742"/>
                <a:gd name="T120" fmla="*/ 5495 w 7728"/>
                <a:gd name="T121" fmla="*/ 1779 h 2742"/>
                <a:gd name="T122" fmla="*/ 5518 w 7728"/>
                <a:gd name="T123" fmla="*/ 1906 h 2742"/>
                <a:gd name="T124" fmla="*/ 5570 w 7728"/>
                <a:gd name="T125" fmla="*/ 1836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28" h="2742">
                  <a:moveTo>
                    <a:pt x="1896" y="582"/>
                  </a:moveTo>
                  <a:lnTo>
                    <a:pt x="1895" y="587"/>
                  </a:lnTo>
                  <a:lnTo>
                    <a:pt x="1895" y="593"/>
                  </a:lnTo>
                  <a:lnTo>
                    <a:pt x="1892" y="605"/>
                  </a:lnTo>
                  <a:lnTo>
                    <a:pt x="1876" y="642"/>
                  </a:lnTo>
                  <a:lnTo>
                    <a:pt x="1866" y="659"/>
                  </a:lnTo>
                  <a:lnTo>
                    <a:pt x="1861" y="668"/>
                  </a:lnTo>
                  <a:lnTo>
                    <a:pt x="1858" y="677"/>
                  </a:lnTo>
                  <a:lnTo>
                    <a:pt x="1852" y="684"/>
                  </a:lnTo>
                  <a:lnTo>
                    <a:pt x="1847" y="693"/>
                  </a:lnTo>
                  <a:lnTo>
                    <a:pt x="1837" y="710"/>
                  </a:lnTo>
                  <a:lnTo>
                    <a:pt x="1825" y="725"/>
                  </a:lnTo>
                  <a:lnTo>
                    <a:pt x="1814" y="742"/>
                  </a:lnTo>
                  <a:lnTo>
                    <a:pt x="1807" y="748"/>
                  </a:lnTo>
                  <a:lnTo>
                    <a:pt x="1801" y="755"/>
                  </a:lnTo>
                  <a:lnTo>
                    <a:pt x="1789" y="770"/>
                  </a:lnTo>
                  <a:lnTo>
                    <a:pt x="1763" y="797"/>
                  </a:lnTo>
                  <a:lnTo>
                    <a:pt x="1734" y="822"/>
                  </a:lnTo>
                  <a:lnTo>
                    <a:pt x="1704" y="846"/>
                  </a:lnTo>
                  <a:lnTo>
                    <a:pt x="1703" y="851"/>
                  </a:lnTo>
                  <a:lnTo>
                    <a:pt x="1702" y="854"/>
                  </a:lnTo>
                  <a:lnTo>
                    <a:pt x="1702" y="857"/>
                  </a:lnTo>
                  <a:lnTo>
                    <a:pt x="1698" y="867"/>
                  </a:lnTo>
                  <a:lnTo>
                    <a:pt x="1690" y="881"/>
                  </a:lnTo>
                  <a:lnTo>
                    <a:pt x="1685" y="899"/>
                  </a:lnTo>
                  <a:lnTo>
                    <a:pt x="1681" y="920"/>
                  </a:lnTo>
                  <a:lnTo>
                    <a:pt x="1680" y="942"/>
                  </a:lnTo>
                  <a:lnTo>
                    <a:pt x="1669" y="944"/>
                  </a:lnTo>
                  <a:lnTo>
                    <a:pt x="1663" y="948"/>
                  </a:lnTo>
                  <a:lnTo>
                    <a:pt x="1648" y="965"/>
                  </a:lnTo>
                  <a:lnTo>
                    <a:pt x="1633" y="983"/>
                  </a:lnTo>
                  <a:lnTo>
                    <a:pt x="1625" y="991"/>
                  </a:lnTo>
                  <a:lnTo>
                    <a:pt x="1618" y="999"/>
                  </a:lnTo>
                  <a:lnTo>
                    <a:pt x="1603" y="1016"/>
                  </a:lnTo>
                  <a:lnTo>
                    <a:pt x="1586" y="1030"/>
                  </a:lnTo>
                  <a:lnTo>
                    <a:pt x="1570" y="1046"/>
                  </a:lnTo>
                  <a:lnTo>
                    <a:pt x="1560" y="1052"/>
                  </a:lnTo>
                  <a:lnTo>
                    <a:pt x="1552" y="1059"/>
                  </a:lnTo>
                  <a:lnTo>
                    <a:pt x="1535" y="1073"/>
                  </a:lnTo>
                  <a:lnTo>
                    <a:pt x="1514" y="1085"/>
                  </a:lnTo>
                  <a:lnTo>
                    <a:pt x="1495" y="1097"/>
                  </a:lnTo>
                  <a:lnTo>
                    <a:pt x="1484" y="1102"/>
                  </a:lnTo>
                  <a:lnTo>
                    <a:pt x="1475" y="1108"/>
                  </a:lnTo>
                  <a:lnTo>
                    <a:pt x="1456" y="1120"/>
                  </a:lnTo>
                  <a:lnTo>
                    <a:pt x="1434" y="1130"/>
                  </a:lnTo>
                  <a:lnTo>
                    <a:pt x="1412" y="1141"/>
                  </a:lnTo>
                  <a:lnTo>
                    <a:pt x="1400" y="1144"/>
                  </a:lnTo>
                  <a:lnTo>
                    <a:pt x="1390" y="1149"/>
                  </a:lnTo>
                  <a:lnTo>
                    <a:pt x="1368" y="1159"/>
                  </a:lnTo>
                  <a:lnTo>
                    <a:pt x="1367" y="1163"/>
                  </a:lnTo>
                  <a:lnTo>
                    <a:pt x="1367" y="1168"/>
                  </a:lnTo>
                  <a:lnTo>
                    <a:pt x="1364" y="1171"/>
                  </a:lnTo>
                  <a:lnTo>
                    <a:pt x="1363" y="1173"/>
                  </a:lnTo>
                  <a:lnTo>
                    <a:pt x="1336" y="1186"/>
                  </a:lnTo>
                  <a:lnTo>
                    <a:pt x="1313" y="1203"/>
                  </a:lnTo>
                  <a:lnTo>
                    <a:pt x="1292" y="1221"/>
                  </a:lnTo>
                  <a:lnTo>
                    <a:pt x="1274" y="1244"/>
                  </a:lnTo>
                  <a:lnTo>
                    <a:pt x="1256" y="1267"/>
                  </a:lnTo>
                  <a:lnTo>
                    <a:pt x="1243" y="1292"/>
                  </a:lnTo>
                  <a:lnTo>
                    <a:pt x="1232" y="1319"/>
                  </a:lnTo>
                  <a:lnTo>
                    <a:pt x="1224" y="1351"/>
                  </a:lnTo>
                  <a:lnTo>
                    <a:pt x="1200" y="1351"/>
                  </a:lnTo>
                  <a:lnTo>
                    <a:pt x="1112" y="1351"/>
                  </a:lnTo>
                  <a:lnTo>
                    <a:pt x="1028" y="1354"/>
                  </a:lnTo>
                  <a:lnTo>
                    <a:pt x="944" y="1359"/>
                  </a:lnTo>
                  <a:lnTo>
                    <a:pt x="864" y="1367"/>
                  </a:lnTo>
                  <a:lnTo>
                    <a:pt x="784" y="1376"/>
                  </a:lnTo>
                  <a:lnTo>
                    <a:pt x="706" y="1387"/>
                  </a:lnTo>
                  <a:lnTo>
                    <a:pt x="628" y="1399"/>
                  </a:lnTo>
                  <a:lnTo>
                    <a:pt x="553" y="1414"/>
                  </a:lnTo>
                  <a:lnTo>
                    <a:pt x="478" y="1429"/>
                  </a:lnTo>
                  <a:lnTo>
                    <a:pt x="406" y="1447"/>
                  </a:lnTo>
                  <a:lnTo>
                    <a:pt x="334" y="1466"/>
                  </a:lnTo>
                  <a:lnTo>
                    <a:pt x="264" y="1488"/>
                  </a:lnTo>
                  <a:lnTo>
                    <a:pt x="194" y="1509"/>
                  </a:lnTo>
                  <a:lnTo>
                    <a:pt x="128" y="1534"/>
                  </a:lnTo>
                  <a:lnTo>
                    <a:pt x="62" y="1561"/>
                  </a:lnTo>
                  <a:lnTo>
                    <a:pt x="0" y="1591"/>
                  </a:lnTo>
                  <a:lnTo>
                    <a:pt x="13" y="1621"/>
                  </a:lnTo>
                  <a:lnTo>
                    <a:pt x="30" y="1648"/>
                  </a:lnTo>
                  <a:lnTo>
                    <a:pt x="48" y="1675"/>
                  </a:lnTo>
                  <a:lnTo>
                    <a:pt x="68" y="1700"/>
                  </a:lnTo>
                  <a:lnTo>
                    <a:pt x="90" y="1722"/>
                  </a:lnTo>
                  <a:lnTo>
                    <a:pt x="115" y="1742"/>
                  </a:lnTo>
                  <a:lnTo>
                    <a:pt x="140" y="1760"/>
                  </a:lnTo>
                  <a:lnTo>
                    <a:pt x="170" y="1778"/>
                  </a:lnTo>
                  <a:lnTo>
                    <a:pt x="180" y="1782"/>
                  </a:lnTo>
                  <a:lnTo>
                    <a:pt x="192" y="1783"/>
                  </a:lnTo>
                  <a:lnTo>
                    <a:pt x="338" y="1774"/>
                  </a:lnTo>
                  <a:lnTo>
                    <a:pt x="488" y="1768"/>
                  </a:lnTo>
                  <a:lnTo>
                    <a:pt x="638" y="1762"/>
                  </a:lnTo>
                  <a:lnTo>
                    <a:pt x="792" y="1759"/>
                  </a:lnTo>
                  <a:lnTo>
                    <a:pt x="816" y="1759"/>
                  </a:lnTo>
                  <a:lnTo>
                    <a:pt x="834" y="1740"/>
                  </a:lnTo>
                  <a:lnTo>
                    <a:pt x="856" y="1726"/>
                  </a:lnTo>
                  <a:lnTo>
                    <a:pt x="880" y="1716"/>
                  </a:lnTo>
                  <a:lnTo>
                    <a:pt x="908" y="1710"/>
                  </a:lnTo>
                  <a:lnTo>
                    <a:pt x="940" y="1706"/>
                  </a:lnTo>
                  <a:lnTo>
                    <a:pt x="974" y="1707"/>
                  </a:lnTo>
                  <a:lnTo>
                    <a:pt x="1012" y="1712"/>
                  </a:lnTo>
                  <a:lnTo>
                    <a:pt x="1054" y="1722"/>
                  </a:lnTo>
                  <a:lnTo>
                    <a:pt x="1055" y="1725"/>
                  </a:lnTo>
                  <a:lnTo>
                    <a:pt x="1055" y="1729"/>
                  </a:lnTo>
                  <a:lnTo>
                    <a:pt x="1056" y="1735"/>
                  </a:lnTo>
                  <a:lnTo>
                    <a:pt x="980" y="1828"/>
                  </a:lnTo>
                  <a:lnTo>
                    <a:pt x="942" y="1874"/>
                  </a:lnTo>
                  <a:lnTo>
                    <a:pt x="923" y="1897"/>
                  </a:lnTo>
                  <a:lnTo>
                    <a:pt x="905" y="1921"/>
                  </a:lnTo>
                  <a:lnTo>
                    <a:pt x="902" y="1921"/>
                  </a:lnTo>
                  <a:lnTo>
                    <a:pt x="901" y="1921"/>
                  </a:lnTo>
                  <a:lnTo>
                    <a:pt x="901" y="1922"/>
                  </a:lnTo>
                  <a:lnTo>
                    <a:pt x="898" y="1924"/>
                  </a:lnTo>
                  <a:lnTo>
                    <a:pt x="893" y="1926"/>
                  </a:lnTo>
                  <a:lnTo>
                    <a:pt x="888" y="1927"/>
                  </a:lnTo>
                  <a:lnTo>
                    <a:pt x="881" y="1953"/>
                  </a:lnTo>
                  <a:lnTo>
                    <a:pt x="874" y="1978"/>
                  </a:lnTo>
                  <a:lnTo>
                    <a:pt x="864" y="2003"/>
                  </a:lnTo>
                  <a:lnTo>
                    <a:pt x="854" y="2025"/>
                  </a:lnTo>
                  <a:lnTo>
                    <a:pt x="842" y="2046"/>
                  </a:lnTo>
                  <a:lnTo>
                    <a:pt x="835" y="2055"/>
                  </a:lnTo>
                  <a:lnTo>
                    <a:pt x="832" y="2060"/>
                  </a:lnTo>
                  <a:lnTo>
                    <a:pt x="829" y="2066"/>
                  </a:lnTo>
                  <a:lnTo>
                    <a:pt x="824" y="2070"/>
                  </a:lnTo>
                  <a:lnTo>
                    <a:pt x="821" y="2075"/>
                  </a:lnTo>
                  <a:lnTo>
                    <a:pt x="814" y="2084"/>
                  </a:lnTo>
                  <a:lnTo>
                    <a:pt x="798" y="2101"/>
                  </a:lnTo>
                  <a:lnTo>
                    <a:pt x="794" y="2103"/>
                  </a:lnTo>
                  <a:lnTo>
                    <a:pt x="793" y="2108"/>
                  </a:lnTo>
                  <a:lnTo>
                    <a:pt x="792" y="2119"/>
                  </a:lnTo>
                  <a:lnTo>
                    <a:pt x="786" y="2121"/>
                  </a:lnTo>
                  <a:lnTo>
                    <a:pt x="784" y="2127"/>
                  </a:lnTo>
                  <a:lnTo>
                    <a:pt x="782" y="2136"/>
                  </a:lnTo>
                  <a:lnTo>
                    <a:pt x="784" y="2147"/>
                  </a:lnTo>
                  <a:lnTo>
                    <a:pt x="785" y="2159"/>
                  </a:lnTo>
                  <a:lnTo>
                    <a:pt x="790" y="2174"/>
                  </a:lnTo>
                  <a:lnTo>
                    <a:pt x="794" y="2191"/>
                  </a:lnTo>
                  <a:lnTo>
                    <a:pt x="803" y="2211"/>
                  </a:lnTo>
                  <a:lnTo>
                    <a:pt x="806" y="2214"/>
                  </a:lnTo>
                  <a:lnTo>
                    <a:pt x="810" y="2214"/>
                  </a:lnTo>
                  <a:lnTo>
                    <a:pt x="816" y="2215"/>
                  </a:lnTo>
                  <a:lnTo>
                    <a:pt x="812" y="2229"/>
                  </a:lnTo>
                  <a:lnTo>
                    <a:pt x="811" y="2245"/>
                  </a:lnTo>
                  <a:lnTo>
                    <a:pt x="810" y="2274"/>
                  </a:lnTo>
                  <a:lnTo>
                    <a:pt x="811" y="2298"/>
                  </a:lnTo>
                  <a:lnTo>
                    <a:pt x="817" y="2321"/>
                  </a:lnTo>
                  <a:lnTo>
                    <a:pt x="820" y="2329"/>
                  </a:lnTo>
                  <a:lnTo>
                    <a:pt x="824" y="2339"/>
                  </a:lnTo>
                  <a:lnTo>
                    <a:pt x="835" y="2355"/>
                  </a:lnTo>
                  <a:lnTo>
                    <a:pt x="848" y="2367"/>
                  </a:lnTo>
                  <a:lnTo>
                    <a:pt x="866" y="2378"/>
                  </a:lnTo>
                  <a:lnTo>
                    <a:pt x="876" y="2382"/>
                  </a:lnTo>
                  <a:lnTo>
                    <a:pt x="888" y="2383"/>
                  </a:lnTo>
                  <a:lnTo>
                    <a:pt x="898" y="2382"/>
                  </a:lnTo>
                  <a:lnTo>
                    <a:pt x="908" y="2382"/>
                  </a:lnTo>
                  <a:lnTo>
                    <a:pt x="930" y="2381"/>
                  </a:lnTo>
                  <a:lnTo>
                    <a:pt x="950" y="2378"/>
                  </a:lnTo>
                  <a:lnTo>
                    <a:pt x="972" y="2375"/>
                  </a:lnTo>
                  <a:lnTo>
                    <a:pt x="991" y="2369"/>
                  </a:lnTo>
                  <a:lnTo>
                    <a:pt x="1001" y="2365"/>
                  </a:lnTo>
                  <a:lnTo>
                    <a:pt x="1012" y="2363"/>
                  </a:lnTo>
                  <a:lnTo>
                    <a:pt x="1050" y="2346"/>
                  </a:lnTo>
                  <a:lnTo>
                    <a:pt x="1086" y="2322"/>
                  </a:lnTo>
                  <a:lnTo>
                    <a:pt x="1103" y="2309"/>
                  </a:lnTo>
                  <a:lnTo>
                    <a:pt x="1121" y="2294"/>
                  </a:lnTo>
                  <a:lnTo>
                    <a:pt x="1136" y="2277"/>
                  </a:lnTo>
                  <a:lnTo>
                    <a:pt x="1153" y="2259"/>
                  </a:lnTo>
                  <a:lnTo>
                    <a:pt x="1184" y="2221"/>
                  </a:lnTo>
                  <a:lnTo>
                    <a:pt x="1186" y="2217"/>
                  </a:lnTo>
                  <a:lnTo>
                    <a:pt x="1189" y="2216"/>
                  </a:lnTo>
                  <a:lnTo>
                    <a:pt x="1200" y="2215"/>
                  </a:lnTo>
                  <a:lnTo>
                    <a:pt x="1214" y="2163"/>
                  </a:lnTo>
                  <a:lnTo>
                    <a:pt x="1231" y="2114"/>
                  </a:lnTo>
                  <a:lnTo>
                    <a:pt x="1249" y="2066"/>
                  </a:lnTo>
                  <a:lnTo>
                    <a:pt x="1270" y="2021"/>
                  </a:lnTo>
                  <a:lnTo>
                    <a:pt x="1290" y="1975"/>
                  </a:lnTo>
                  <a:lnTo>
                    <a:pt x="1313" y="1933"/>
                  </a:lnTo>
                  <a:lnTo>
                    <a:pt x="1336" y="1891"/>
                  </a:lnTo>
                  <a:lnTo>
                    <a:pt x="1362" y="1851"/>
                  </a:lnTo>
                  <a:lnTo>
                    <a:pt x="1366" y="1842"/>
                  </a:lnTo>
                  <a:lnTo>
                    <a:pt x="1366" y="1838"/>
                  </a:lnTo>
                  <a:lnTo>
                    <a:pt x="1367" y="1836"/>
                  </a:lnTo>
                  <a:lnTo>
                    <a:pt x="1368" y="1831"/>
                  </a:lnTo>
                  <a:lnTo>
                    <a:pt x="1398" y="1801"/>
                  </a:lnTo>
                  <a:lnTo>
                    <a:pt x="1432" y="1773"/>
                  </a:lnTo>
                  <a:lnTo>
                    <a:pt x="1468" y="1748"/>
                  </a:lnTo>
                  <a:lnTo>
                    <a:pt x="1507" y="1725"/>
                  </a:lnTo>
                  <a:lnTo>
                    <a:pt x="1508" y="1723"/>
                  </a:lnTo>
                  <a:lnTo>
                    <a:pt x="1511" y="1720"/>
                  </a:lnTo>
                  <a:lnTo>
                    <a:pt x="1511" y="1716"/>
                  </a:lnTo>
                  <a:lnTo>
                    <a:pt x="1512" y="1711"/>
                  </a:lnTo>
                  <a:lnTo>
                    <a:pt x="1567" y="1708"/>
                  </a:lnTo>
                  <a:lnTo>
                    <a:pt x="1624" y="1708"/>
                  </a:lnTo>
                  <a:lnTo>
                    <a:pt x="1678" y="1708"/>
                  </a:lnTo>
                  <a:lnTo>
                    <a:pt x="1733" y="1711"/>
                  </a:lnTo>
                  <a:lnTo>
                    <a:pt x="1786" y="1713"/>
                  </a:lnTo>
                  <a:lnTo>
                    <a:pt x="1838" y="1718"/>
                  </a:lnTo>
                  <a:lnTo>
                    <a:pt x="1890" y="1723"/>
                  </a:lnTo>
                  <a:lnTo>
                    <a:pt x="1943" y="1730"/>
                  </a:lnTo>
                  <a:lnTo>
                    <a:pt x="1992" y="1737"/>
                  </a:lnTo>
                  <a:lnTo>
                    <a:pt x="2042" y="1747"/>
                  </a:lnTo>
                  <a:lnTo>
                    <a:pt x="2092" y="1756"/>
                  </a:lnTo>
                  <a:lnTo>
                    <a:pt x="2141" y="1768"/>
                  </a:lnTo>
                  <a:lnTo>
                    <a:pt x="2188" y="1780"/>
                  </a:lnTo>
                  <a:lnTo>
                    <a:pt x="2236" y="1795"/>
                  </a:lnTo>
                  <a:lnTo>
                    <a:pt x="2282" y="1809"/>
                  </a:lnTo>
                  <a:lnTo>
                    <a:pt x="2329" y="1827"/>
                  </a:lnTo>
                  <a:lnTo>
                    <a:pt x="2340" y="1830"/>
                  </a:lnTo>
                  <a:lnTo>
                    <a:pt x="2352" y="1831"/>
                  </a:lnTo>
                  <a:lnTo>
                    <a:pt x="2375" y="1845"/>
                  </a:lnTo>
                  <a:lnTo>
                    <a:pt x="2401" y="1857"/>
                  </a:lnTo>
                  <a:lnTo>
                    <a:pt x="2428" y="1864"/>
                  </a:lnTo>
                  <a:lnTo>
                    <a:pt x="2458" y="1868"/>
                  </a:lnTo>
                  <a:lnTo>
                    <a:pt x="2488" y="1867"/>
                  </a:lnTo>
                  <a:lnTo>
                    <a:pt x="2521" y="1863"/>
                  </a:lnTo>
                  <a:lnTo>
                    <a:pt x="2555" y="1855"/>
                  </a:lnTo>
                  <a:lnTo>
                    <a:pt x="2592" y="1843"/>
                  </a:lnTo>
                  <a:lnTo>
                    <a:pt x="2592" y="1855"/>
                  </a:lnTo>
                  <a:lnTo>
                    <a:pt x="2578" y="1876"/>
                  </a:lnTo>
                  <a:lnTo>
                    <a:pt x="2570" y="1887"/>
                  </a:lnTo>
                  <a:lnTo>
                    <a:pt x="2564" y="1899"/>
                  </a:lnTo>
                  <a:lnTo>
                    <a:pt x="2550" y="1920"/>
                  </a:lnTo>
                  <a:lnTo>
                    <a:pt x="2536" y="1941"/>
                  </a:lnTo>
                  <a:lnTo>
                    <a:pt x="2519" y="1960"/>
                  </a:lnTo>
                  <a:lnTo>
                    <a:pt x="2502" y="1980"/>
                  </a:lnTo>
                  <a:lnTo>
                    <a:pt x="2492" y="1988"/>
                  </a:lnTo>
                  <a:lnTo>
                    <a:pt x="2484" y="1998"/>
                  </a:lnTo>
                  <a:lnTo>
                    <a:pt x="2467" y="2017"/>
                  </a:lnTo>
                  <a:lnTo>
                    <a:pt x="2462" y="2018"/>
                  </a:lnTo>
                  <a:lnTo>
                    <a:pt x="2459" y="2021"/>
                  </a:lnTo>
                  <a:lnTo>
                    <a:pt x="2455" y="2021"/>
                  </a:lnTo>
                  <a:lnTo>
                    <a:pt x="2453" y="2022"/>
                  </a:lnTo>
                  <a:lnTo>
                    <a:pt x="2448" y="2023"/>
                  </a:lnTo>
                  <a:lnTo>
                    <a:pt x="2484" y="2154"/>
                  </a:lnTo>
                  <a:lnTo>
                    <a:pt x="2501" y="2220"/>
                  </a:lnTo>
                  <a:lnTo>
                    <a:pt x="2518" y="2288"/>
                  </a:lnTo>
                  <a:lnTo>
                    <a:pt x="2520" y="2311"/>
                  </a:lnTo>
                  <a:lnTo>
                    <a:pt x="2680" y="2396"/>
                  </a:lnTo>
                  <a:lnTo>
                    <a:pt x="2842" y="2480"/>
                  </a:lnTo>
                  <a:lnTo>
                    <a:pt x="3005" y="2562"/>
                  </a:lnTo>
                  <a:lnTo>
                    <a:pt x="3170" y="2642"/>
                  </a:lnTo>
                  <a:lnTo>
                    <a:pt x="3180" y="2646"/>
                  </a:lnTo>
                  <a:lnTo>
                    <a:pt x="3192" y="2647"/>
                  </a:lnTo>
                  <a:lnTo>
                    <a:pt x="3184" y="2640"/>
                  </a:lnTo>
                  <a:lnTo>
                    <a:pt x="3131" y="2597"/>
                  </a:lnTo>
                  <a:lnTo>
                    <a:pt x="3082" y="2556"/>
                  </a:lnTo>
                  <a:lnTo>
                    <a:pt x="3032" y="2516"/>
                  </a:lnTo>
                  <a:lnTo>
                    <a:pt x="2988" y="2478"/>
                  </a:lnTo>
                  <a:lnTo>
                    <a:pt x="2944" y="2439"/>
                  </a:lnTo>
                  <a:lnTo>
                    <a:pt x="2902" y="2403"/>
                  </a:lnTo>
                  <a:lnTo>
                    <a:pt x="2824" y="2335"/>
                  </a:lnTo>
                  <a:lnTo>
                    <a:pt x="2822" y="2334"/>
                  </a:lnTo>
                  <a:lnTo>
                    <a:pt x="2790" y="2305"/>
                  </a:lnTo>
                  <a:lnTo>
                    <a:pt x="2786" y="2300"/>
                  </a:lnTo>
                  <a:lnTo>
                    <a:pt x="2785" y="2297"/>
                  </a:lnTo>
                  <a:lnTo>
                    <a:pt x="2784" y="2287"/>
                  </a:lnTo>
                  <a:lnTo>
                    <a:pt x="2765" y="2292"/>
                  </a:lnTo>
                  <a:lnTo>
                    <a:pt x="2748" y="2297"/>
                  </a:lnTo>
                  <a:lnTo>
                    <a:pt x="2731" y="2300"/>
                  </a:lnTo>
                  <a:lnTo>
                    <a:pt x="2716" y="2303"/>
                  </a:lnTo>
                  <a:lnTo>
                    <a:pt x="2686" y="2303"/>
                  </a:lnTo>
                  <a:lnTo>
                    <a:pt x="2671" y="2301"/>
                  </a:lnTo>
                  <a:lnTo>
                    <a:pt x="2659" y="2299"/>
                  </a:lnTo>
                  <a:lnTo>
                    <a:pt x="2634" y="2287"/>
                  </a:lnTo>
                  <a:lnTo>
                    <a:pt x="2622" y="2280"/>
                  </a:lnTo>
                  <a:lnTo>
                    <a:pt x="2612" y="2271"/>
                  </a:lnTo>
                  <a:lnTo>
                    <a:pt x="2594" y="2250"/>
                  </a:lnTo>
                  <a:lnTo>
                    <a:pt x="2586" y="2238"/>
                  </a:lnTo>
                  <a:lnTo>
                    <a:pt x="2579" y="2225"/>
                  </a:lnTo>
                  <a:lnTo>
                    <a:pt x="2578" y="2222"/>
                  </a:lnTo>
                  <a:lnTo>
                    <a:pt x="2573" y="2213"/>
                  </a:lnTo>
                  <a:lnTo>
                    <a:pt x="2569" y="2202"/>
                  </a:lnTo>
                  <a:lnTo>
                    <a:pt x="2568" y="2191"/>
                  </a:lnTo>
                  <a:lnTo>
                    <a:pt x="2602" y="2167"/>
                  </a:lnTo>
                  <a:lnTo>
                    <a:pt x="2638" y="2149"/>
                  </a:lnTo>
                  <a:lnTo>
                    <a:pt x="2675" y="2135"/>
                  </a:lnTo>
                  <a:lnTo>
                    <a:pt x="2714" y="2127"/>
                  </a:lnTo>
                  <a:lnTo>
                    <a:pt x="2753" y="2123"/>
                  </a:lnTo>
                  <a:lnTo>
                    <a:pt x="2795" y="2123"/>
                  </a:lnTo>
                  <a:lnTo>
                    <a:pt x="2837" y="2127"/>
                  </a:lnTo>
                  <a:lnTo>
                    <a:pt x="2881" y="2139"/>
                  </a:lnTo>
                  <a:lnTo>
                    <a:pt x="2892" y="2142"/>
                  </a:lnTo>
                  <a:lnTo>
                    <a:pt x="2904" y="2143"/>
                  </a:lnTo>
                  <a:lnTo>
                    <a:pt x="2880" y="2155"/>
                  </a:lnTo>
                  <a:lnTo>
                    <a:pt x="2851" y="2167"/>
                  </a:lnTo>
                  <a:lnTo>
                    <a:pt x="2819" y="2177"/>
                  </a:lnTo>
                  <a:lnTo>
                    <a:pt x="2809" y="2178"/>
                  </a:lnTo>
                  <a:lnTo>
                    <a:pt x="2801" y="2180"/>
                  </a:lnTo>
                  <a:lnTo>
                    <a:pt x="2783" y="2185"/>
                  </a:lnTo>
                  <a:lnTo>
                    <a:pt x="2761" y="2187"/>
                  </a:lnTo>
                  <a:lnTo>
                    <a:pt x="2755" y="2187"/>
                  </a:lnTo>
                  <a:lnTo>
                    <a:pt x="2750" y="2189"/>
                  </a:lnTo>
                  <a:lnTo>
                    <a:pt x="2741" y="2191"/>
                  </a:lnTo>
                  <a:lnTo>
                    <a:pt x="2718" y="2193"/>
                  </a:lnTo>
                  <a:lnTo>
                    <a:pt x="2706" y="2195"/>
                  </a:lnTo>
                  <a:lnTo>
                    <a:pt x="2695" y="2197"/>
                  </a:lnTo>
                  <a:lnTo>
                    <a:pt x="2682" y="2197"/>
                  </a:lnTo>
                  <a:lnTo>
                    <a:pt x="2670" y="2198"/>
                  </a:lnTo>
                  <a:lnTo>
                    <a:pt x="2645" y="2201"/>
                  </a:lnTo>
                  <a:lnTo>
                    <a:pt x="2592" y="2203"/>
                  </a:lnTo>
                  <a:lnTo>
                    <a:pt x="2592" y="2215"/>
                  </a:lnTo>
                  <a:lnTo>
                    <a:pt x="2640" y="2214"/>
                  </a:lnTo>
                  <a:lnTo>
                    <a:pt x="2688" y="2215"/>
                  </a:lnTo>
                  <a:lnTo>
                    <a:pt x="2735" y="2219"/>
                  </a:lnTo>
                  <a:lnTo>
                    <a:pt x="2780" y="2226"/>
                  </a:lnTo>
                  <a:lnTo>
                    <a:pt x="2824" y="2234"/>
                  </a:lnTo>
                  <a:lnTo>
                    <a:pt x="2866" y="2245"/>
                  </a:lnTo>
                  <a:lnTo>
                    <a:pt x="2906" y="2258"/>
                  </a:lnTo>
                  <a:lnTo>
                    <a:pt x="2947" y="2274"/>
                  </a:lnTo>
                  <a:lnTo>
                    <a:pt x="2948" y="2274"/>
                  </a:lnTo>
                  <a:lnTo>
                    <a:pt x="2951" y="2277"/>
                  </a:lnTo>
                  <a:lnTo>
                    <a:pt x="2951" y="2281"/>
                  </a:lnTo>
                  <a:lnTo>
                    <a:pt x="2952" y="2287"/>
                  </a:lnTo>
                  <a:lnTo>
                    <a:pt x="2929" y="2282"/>
                  </a:lnTo>
                  <a:lnTo>
                    <a:pt x="2911" y="2281"/>
                  </a:lnTo>
                  <a:lnTo>
                    <a:pt x="2893" y="2281"/>
                  </a:lnTo>
                  <a:lnTo>
                    <a:pt x="2880" y="2285"/>
                  </a:lnTo>
                  <a:lnTo>
                    <a:pt x="2867" y="2287"/>
                  </a:lnTo>
                  <a:lnTo>
                    <a:pt x="2857" y="2293"/>
                  </a:lnTo>
                  <a:lnTo>
                    <a:pt x="2849" y="2300"/>
                  </a:lnTo>
                  <a:lnTo>
                    <a:pt x="2844" y="2311"/>
                  </a:lnTo>
                  <a:lnTo>
                    <a:pt x="2856" y="2311"/>
                  </a:lnTo>
                  <a:lnTo>
                    <a:pt x="2893" y="2310"/>
                  </a:lnTo>
                  <a:lnTo>
                    <a:pt x="2929" y="2313"/>
                  </a:lnTo>
                  <a:lnTo>
                    <a:pt x="2945" y="2315"/>
                  </a:lnTo>
                  <a:lnTo>
                    <a:pt x="2962" y="2318"/>
                  </a:lnTo>
                  <a:lnTo>
                    <a:pt x="2993" y="2327"/>
                  </a:lnTo>
                  <a:lnTo>
                    <a:pt x="3006" y="2330"/>
                  </a:lnTo>
                  <a:lnTo>
                    <a:pt x="3019" y="2336"/>
                  </a:lnTo>
                  <a:lnTo>
                    <a:pt x="3044" y="2349"/>
                  </a:lnTo>
                  <a:lnTo>
                    <a:pt x="3065" y="2365"/>
                  </a:lnTo>
                  <a:lnTo>
                    <a:pt x="3084" y="2383"/>
                  </a:lnTo>
                  <a:lnTo>
                    <a:pt x="3072" y="2383"/>
                  </a:lnTo>
                  <a:lnTo>
                    <a:pt x="3071" y="2388"/>
                  </a:lnTo>
                  <a:lnTo>
                    <a:pt x="3071" y="2390"/>
                  </a:lnTo>
                  <a:lnTo>
                    <a:pt x="3073" y="2394"/>
                  </a:lnTo>
                  <a:lnTo>
                    <a:pt x="3077" y="2399"/>
                  </a:lnTo>
                  <a:lnTo>
                    <a:pt x="3085" y="2403"/>
                  </a:lnTo>
                  <a:lnTo>
                    <a:pt x="3095" y="2406"/>
                  </a:lnTo>
                  <a:lnTo>
                    <a:pt x="3108" y="2408"/>
                  </a:lnTo>
                  <a:lnTo>
                    <a:pt x="3124" y="2409"/>
                  </a:lnTo>
                  <a:lnTo>
                    <a:pt x="3132" y="2409"/>
                  </a:lnTo>
                  <a:lnTo>
                    <a:pt x="3143" y="2411"/>
                  </a:lnTo>
                  <a:lnTo>
                    <a:pt x="3163" y="2409"/>
                  </a:lnTo>
                  <a:lnTo>
                    <a:pt x="3186" y="2408"/>
                  </a:lnTo>
                  <a:lnTo>
                    <a:pt x="3211" y="2406"/>
                  </a:lnTo>
                  <a:lnTo>
                    <a:pt x="3241" y="2405"/>
                  </a:lnTo>
                  <a:lnTo>
                    <a:pt x="3272" y="2400"/>
                  </a:lnTo>
                  <a:lnTo>
                    <a:pt x="3307" y="2396"/>
                  </a:lnTo>
                  <a:lnTo>
                    <a:pt x="3344" y="2390"/>
                  </a:lnTo>
                  <a:lnTo>
                    <a:pt x="3384" y="2385"/>
                  </a:lnTo>
                  <a:lnTo>
                    <a:pt x="3406" y="2383"/>
                  </a:lnTo>
                  <a:lnTo>
                    <a:pt x="3408" y="2383"/>
                  </a:lnTo>
                  <a:lnTo>
                    <a:pt x="3382" y="2365"/>
                  </a:lnTo>
                  <a:lnTo>
                    <a:pt x="3354" y="2351"/>
                  </a:lnTo>
                  <a:lnTo>
                    <a:pt x="3324" y="2337"/>
                  </a:lnTo>
                  <a:lnTo>
                    <a:pt x="3293" y="2329"/>
                  </a:lnTo>
                  <a:lnTo>
                    <a:pt x="3258" y="2321"/>
                  </a:lnTo>
                  <a:lnTo>
                    <a:pt x="3222" y="2315"/>
                  </a:lnTo>
                  <a:lnTo>
                    <a:pt x="3184" y="2311"/>
                  </a:lnTo>
                  <a:lnTo>
                    <a:pt x="3144" y="2311"/>
                  </a:lnTo>
                  <a:lnTo>
                    <a:pt x="3120" y="2311"/>
                  </a:lnTo>
                  <a:lnTo>
                    <a:pt x="3083" y="2269"/>
                  </a:lnTo>
                  <a:lnTo>
                    <a:pt x="3043" y="2229"/>
                  </a:lnTo>
                  <a:lnTo>
                    <a:pt x="3001" y="2192"/>
                  </a:lnTo>
                  <a:lnTo>
                    <a:pt x="2980" y="2174"/>
                  </a:lnTo>
                  <a:lnTo>
                    <a:pt x="2958" y="2159"/>
                  </a:lnTo>
                  <a:lnTo>
                    <a:pt x="2954" y="2155"/>
                  </a:lnTo>
                  <a:lnTo>
                    <a:pt x="2953" y="2153"/>
                  </a:lnTo>
                  <a:lnTo>
                    <a:pt x="2952" y="2143"/>
                  </a:lnTo>
                  <a:lnTo>
                    <a:pt x="2987" y="2093"/>
                  </a:lnTo>
                  <a:lnTo>
                    <a:pt x="2994" y="2079"/>
                  </a:lnTo>
                  <a:lnTo>
                    <a:pt x="3002" y="2067"/>
                  </a:lnTo>
                  <a:lnTo>
                    <a:pt x="3019" y="2043"/>
                  </a:lnTo>
                  <a:lnTo>
                    <a:pt x="3023" y="2034"/>
                  </a:lnTo>
                  <a:lnTo>
                    <a:pt x="3023" y="2028"/>
                  </a:lnTo>
                  <a:lnTo>
                    <a:pt x="3024" y="2023"/>
                  </a:lnTo>
                  <a:lnTo>
                    <a:pt x="3217" y="1954"/>
                  </a:lnTo>
                  <a:lnTo>
                    <a:pt x="3240" y="1951"/>
                  </a:lnTo>
                  <a:lnTo>
                    <a:pt x="3241" y="1940"/>
                  </a:lnTo>
                  <a:lnTo>
                    <a:pt x="3245" y="1932"/>
                  </a:lnTo>
                  <a:lnTo>
                    <a:pt x="3254" y="1916"/>
                  </a:lnTo>
                  <a:lnTo>
                    <a:pt x="3266" y="1903"/>
                  </a:lnTo>
                  <a:lnTo>
                    <a:pt x="3274" y="1897"/>
                  </a:lnTo>
                  <a:lnTo>
                    <a:pt x="3283" y="1893"/>
                  </a:lnTo>
                  <a:lnTo>
                    <a:pt x="3284" y="1891"/>
                  </a:lnTo>
                  <a:lnTo>
                    <a:pt x="3287" y="1888"/>
                  </a:lnTo>
                  <a:lnTo>
                    <a:pt x="3287" y="1884"/>
                  </a:lnTo>
                  <a:lnTo>
                    <a:pt x="3288" y="1879"/>
                  </a:lnTo>
                  <a:lnTo>
                    <a:pt x="3311" y="1872"/>
                  </a:lnTo>
                  <a:lnTo>
                    <a:pt x="3335" y="1864"/>
                  </a:lnTo>
                  <a:lnTo>
                    <a:pt x="3356" y="1855"/>
                  </a:lnTo>
                  <a:lnTo>
                    <a:pt x="3379" y="1845"/>
                  </a:lnTo>
                  <a:lnTo>
                    <a:pt x="3380" y="1843"/>
                  </a:lnTo>
                  <a:lnTo>
                    <a:pt x="3383" y="1840"/>
                  </a:lnTo>
                  <a:lnTo>
                    <a:pt x="3383" y="1836"/>
                  </a:lnTo>
                  <a:lnTo>
                    <a:pt x="3384" y="1831"/>
                  </a:lnTo>
                  <a:lnTo>
                    <a:pt x="3439" y="1825"/>
                  </a:lnTo>
                  <a:lnTo>
                    <a:pt x="3466" y="1821"/>
                  </a:lnTo>
                  <a:lnTo>
                    <a:pt x="3479" y="1819"/>
                  </a:lnTo>
                  <a:lnTo>
                    <a:pt x="3493" y="1818"/>
                  </a:lnTo>
                  <a:lnTo>
                    <a:pt x="3505" y="1814"/>
                  </a:lnTo>
                  <a:lnTo>
                    <a:pt x="3518" y="1812"/>
                  </a:lnTo>
                  <a:lnTo>
                    <a:pt x="3545" y="1807"/>
                  </a:lnTo>
                  <a:lnTo>
                    <a:pt x="3557" y="1803"/>
                  </a:lnTo>
                  <a:lnTo>
                    <a:pt x="3570" y="1801"/>
                  </a:lnTo>
                  <a:lnTo>
                    <a:pt x="3596" y="1796"/>
                  </a:lnTo>
                  <a:lnTo>
                    <a:pt x="3599" y="1791"/>
                  </a:lnTo>
                  <a:lnTo>
                    <a:pt x="3599" y="1788"/>
                  </a:lnTo>
                  <a:lnTo>
                    <a:pt x="3600" y="1783"/>
                  </a:lnTo>
                  <a:lnTo>
                    <a:pt x="3614" y="1761"/>
                  </a:lnTo>
                  <a:lnTo>
                    <a:pt x="3622" y="1750"/>
                  </a:lnTo>
                  <a:lnTo>
                    <a:pt x="3630" y="1741"/>
                  </a:lnTo>
                  <a:lnTo>
                    <a:pt x="3644" y="1719"/>
                  </a:lnTo>
                  <a:lnTo>
                    <a:pt x="3652" y="1708"/>
                  </a:lnTo>
                  <a:lnTo>
                    <a:pt x="3660" y="1699"/>
                  </a:lnTo>
                  <a:lnTo>
                    <a:pt x="3688" y="1656"/>
                  </a:lnTo>
                  <a:lnTo>
                    <a:pt x="3715" y="1612"/>
                  </a:lnTo>
                  <a:lnTo>
                    <a:pt x="3715" y="1609"/>
                  </a:lnTo>
                  <a:lnTo>
                    <a:pt x="3716" y="1606"/>
                  </a:lnTo>
                  <a:lnTo>
                    <a:pt x="3719" y="1602"/>
                  </a:lnTo>
                  <a:lnTo>
                    <a:pt x="3719" y="1596"/>
                  </a:lnTo>
                  <a:lnTo>
                    <a:pt x="3720" y="1591"/>
                  </a:lnTo>
                  <a:lnTo>
                    <a:pt x="3898" y="1585"/>
                  </a:lnTo>
                  <a:lnTo>
                    <a:pt x="3986" y="1581"/>
                  </a:lnTo>
                  <a:lnTo>
                    <a:pt x="4076" y="1579"/>
                  </a:lnTo>
                  <a:lnTo>
                    <a:pt x="4254" y="1570"/>
                  </a:lnTo>
                  <a:lnTo>
                    <a:pt x="4433" y="1563"/>
                  </a:lnTo>
                  <a:lnTo>
                    <a:pt x="4786" y="1543"/>
                  </a:lnTo>
                  <a:lnTo>
                    <a:pt x="4961" y="1531"/>
                  </a:lnTo>
                  <a:lnTo>
                    <a:pt x="5004" y="1527"/>
                  </a:lnTo>
                  <a:lnTo>
                    <a:pt x="5048" y="1525"/>
                  </a:lnTo>
                  <a:lnTo>
                    <a:pt x="5137" y="1520"/>
                  </a:lnTo>
                  <a:lnTo>
                    <a:pt x="5149" y="1540"/>
                  </a:lnTo>
                  <a:lnTo>
                    <a:pt x="5161" y="1563"/>
                  </a:lnTo>
                  <a:lnTo>
                    <a:pt x="5171" y="1586"/>
                  </a:lnTo>
                  <a:lnTo>
                    <a:pt x="5182" y="1611"/>
                  </a:lnTo>
                  <a:lnTo>
                    <a:pt x="5190" y="1635"/>
                  </a:lnTo>
                  <a:lnTo>
                    <a:pt x="5198" y="1662"/>
                  </a:lnTo>
                  <a:lnTo>
                    <a:pt x="5213" y="1718"/>
                  </a:lnTo>
                  <a:lnTo>
                    <a:pt x="5218" y="1746"/>
                  </a:lnTo>
                  <a:lnTo>
                    <a:pt x="5222" y="1776"/>
                  </a:lnTo>
                  <a:lnTo>
                    <a:pt x="5226" y="1806"/>
                  </a:lnTo>
                  <a:lnTo>
                    <a:pt x="5230" y="1838"/>
                  </a:lnTo>
                  <a:lnTo>
                    <a:pt x="5232" y="1904"/>
                  </a:lnTo>
                  <a:lnTo>
                    <a:pt x="5232" y="1975"/>
                  </a:lnTo>
                  <a:lnTo>
                    <a:pt x="5232" y="1999"/>
                  </a:lnTo>
                  <a:lnTo>
                    <a:pt x="5166" y="2017"/>
                  </a:lnTo>
                  <a:lnTo>
                    <a:pt x="5105" y="2040"/>
                  </a:lnTo>
                  <a:lnTo>
                    <a:pt x="5046" y="2065"/>
                  </a:lnTo>
                  <a:lnTo>
                    <a:pt x="5018" y="2079"/>
                  </a:lnTo>
                  <a:lnTo>
                    <a:pt x="4993" y="2096"/>
                  </a:lnTo>
                  <a:lnTo>
                    <a:pt x="4967" y="2112"/>
                  </a:lnTo>
                  <a:lnTo>
                    <a:pt x="4943" y="2130"/>
                  </a:lnTo>
                  <a:lnTo>
                    <a:pt x="4919" y="2148"/>
                  </a:lnTo>
                  <a:lnTo>
                    <a:pt x="4897" y="2168"/>
                  </a:lnTo>
                  <a:lnTo>
                    <a:pt x="4854" y="2210"/>
                  </a:lnTo>
                  <a:lnTo>
                    <a:pt x="4817" y="2257"/>
                  </a:lnTo>
                  <a:lnTo>
                    <a:pt x="4814" y="2257"/>
                  </a:lnTo>
                  <a:lnTo>
                    <a:pt x="4813" y="2257"/>
                  </a:lnTo>
                  <a:lnTo>
                    <a:pt x="4813" y="2258"/>
                  </a:lnTo>
                  <a:lnTo>
                    <a:pt x="4810" y="2261"/>
                  </a:lnTo>
                  <a:lnTo>
                    <a:pt x="4805" y="2262"/>
                  </a:lnTo>
                  <a:lnTo>
                    <a:pt x="4800" y="2263"/>
                  </a:lnTo>
                  <a:lnTo>
                    <a:pt x="4796" y="2276"/>
                  </a:lnTo>
                  <a:lnTo>
                    <a:pt x="4795" y="2291"/>
                  </a:lnTo>
                  <a:lnTo>
                    <a:pt x="4794" y="2303"/>
                  </a:lnTo>
                  <a:lnTo>
                    <a:pt x="4795" y="2315"/>
                  </a:lnTo>
                  <a:lnTo>
                    <a:pt x="4795" y="2324"/>
                  </a:lnTo>
                  <a:lnTo>
                    <a:pt x="4798" y="2334"/>
                  </a:lnTo>
                  <a:lnTo>
                    <a:pt x="4800" y="2341"/>
                  </a:lnTo>
                  <a:lnTo>
                    <a:pt x="4805" y="2349"/>
                  </a:lnTo>
                  <a:lnTo>
                    <a:pt x="4808" y="2354"/>
                  </a:lnTo>
                  <a:lnTo>
                    <a:pt x="4814" y="2360"/>
                  </a:lnTo>
                  <a:lnTo>
                    <a:pt x="4830" y="2367"/>
                  </a:lnTo>
                  <a:lnTo>
                    <a:pt x="4848" y="2371"/>
                  </a:lnTo>
                  <a:lnTo>
                    <a:pt x="4871" y="2371"/>
                  </a:lnTo>
                  <a:lnTo>
                    <a:pt x="4871" y="2370"/>
                  </a:lnTo>
                  <a:lnTo>
                    <a:pt x="4871" y="2367"/>
                  </a:lnTo>
                  <a:lnTo>
                    <a:pt x="4871" y="2364"/>
                  </a:lnTo>
                  <a:lnTo>
                    <a:pt x="4872" y="2359"/>
                  </a:lnTo>
                  <a:lnTo>
                    <a:pt x="4868" y="2343"/>
                  </a:lnTo>
                  <a:lnTo>
                    <a:pt x="4867" y="2330"/>
                  </a:lnTo>
                  <a:lnTo>
                    <a:pt x="4866" y="2305"/>
                  </a:lnTo>
                  <a:lnTo>
                    <a:pt x="4867" y="2282"/>
                  </a:lnTo>
                  <a:lnTo>
                    <a:pt x="4872" y="2262"/>
                  </a:lnTo>
                  <a:lnTo>
                    <a:pt x="4878" y="2244"/>
                  </a:lnTo>
                  <a:lnTo>
                    <a:pt x="4888" y="2228"/>
                  </a:lnTo>
                  <a:lnTo>
                    <a:pt x="4900" y="2215"/>
                  </a:lnTo>
                  <a:lnTo>
                    <a:pt x="4915" y="2205"/>
                  </a:lnTo>
                  <a:lnTo>
                    <a:pt x="4916" y="2203"/>
                  </a:lnTo>
                  <a:lnTo>
                    <a:pt x="4919" y="2201"/>
                  </a:lnTo>
                  <a:lnTo>
                    <a:pt x="4919" y="2196"/>
                  </a:lnTo>
                  <a:lnTo>
                    <a:pt x="4920" y="2191"/>
                  </a:lnTo>
                  <a:lnTo>
                    <a:pt x="4930" y="2183"/>
                  </a:lnTo>
                  <a:lnTo>
                    <a:pt x="4942" y="2177"/>
                  </a:lnTo>
                  <a:lnTo>
                    <a:pt x="4954" y="2171"/>
                  </a:lnTo>
                  <a:lnTo>
                    <a:pt x="4969" y="2168"/>
                  </a:lnTo>
                  <a:lnTo>
                    <a:pt x="4984" y="2165"/>
                  </a:lnTo>
                  <a:lnTo>
                    <a:pt x="5002" y="2163"/>
                  </a:lnTo>
                  <a:lnTo>
                    <a:pt x="5020" y="2163"/>
                  </a:lnTo>
                  <a:lnTo>
                    <a:pt x="5040" y="2166"/>
                  </a:lnTo>
                  <a:lnTo>
                    <a:pt x="5064" y="2167"/>
                  </a:lnTo>
                  <a:lnTo>
                    <a:pt x="5065" y="2156"/>
                  </a:lnTo>
                  <a:lnTo>
                    <a:pt x="5069" y="2148"/>
                  </a:lnTo>
                  <a:lnTo>
                    <a:pt x="5078" y="2132"/>
                  </a:lnTo>
                  <a:lnTo>
                    <a:pt x="5090" y="2119"/>
                  </a:lnTo>
                  <a:lnTo>
                    <a:pt x="5098" y="2113"/>
                  </a:lnTo>
                  <a:lnTo>
                    <a:pt x="5107" y="2109"/>
                  </a:lnTo>
                  <a:lnTo>
                    <a:pt x="5108" y="2107"/>
                  </a:lnTo>
                  <a:lnTo>
                    <a:pt x="5111" y="2105"/>
                  </a:lnTo>
                  <a:lnTo>
                    <a:pt x="5111" y="2100"/>
                  </a:lnTo>
                  <a:lnTo>
                    <a:pt x="5112" y="2095"/>
                  </a:lnTo>
                  <a:lnTo>
                    <a:pt x="5149" y="2088"/>
                  </a:lnTo>
                  <a:lnTo>
                    <a:pt x="5167" y="2083"/>
                  </a:lnTo>
                  <a:lnTo>
                    <a:pt x="5186" y="2079"/>
                  </a:lnTo>
                  <a:lnTo>
                    <a:pt x="5203" y="2073"/>
                  </a:lnTo>
                  <a:lnTo>
                    <a:pt x="5221" y="2069"/>
                  </a:lnTo>
                  <a:lnTo>
                    <a:pt x="5255" y="2058"/>
                  </a:lnTo>
                  <a:lnTo>
                    <a:pt x="5286" y="2043"/>
                  </a:lnTo>
                  <a:lnTo>
                    <a:pt x="5300" y="2035"/>
                  </a:lnTo>
                  <a:lnTo>
                    <a:pt x="5316" y="2028"/>
                  </a:lnTo>
                  <a:lnTo>
                    <a:pt x="5329" y="2018"/>
                  </a:lnTo>
                  <a:lnTo>
                    <a:pt x="5344" y="2010"/>
                  </a:lnTo>
                  <a:lnTo>
                    <a:pt x="5370" y="1992"/>
                  </a:lnTo>
                  <a:lnTo>
                    <a:pt x="5370" y="1989"/>
                  </a:lnTo>
                  <a:lnTo>
                    <a:pt x="5370" y="1988"/>
                  </a:lnTo>
                  <a:lnTo>
                    <a:pt x="5371" y="1988"/>
                  </a:lnTo>
                  <a:lnTo>
                    <a:pt x="5374" y="1984"/>
                  </a:lnTo>
                  <a:lnTo>
                    <a:pt x="5375" y="1980"/>
                  </a:lnTo>
                  <a:lnTo>
                    <a:pt x="5376" y="1975"/>
                  </a:lnTo>
                  <a:lnTo>
                    <a:pt x="5404" y="1970"/>
                  </a:lnTo>
                  <a:lnTo>
                    <a:pt x="5431" y="1966"/>
                  </a:lnTo>
                  <a:lnTo>
                    <a:pt x="5456" y="1964"/>
                  </a:lnTo>
                  <a:lnTo>
                    <a:pt x="5479" y="1964"/>
                  </a:lnTo>
                  <a:lnTo>
                    <a:pt x="5498" y="1963"/>
                  </a:lnTo>
                  <a:lnTo>
                    <a:pt x="5516" y="1964"/>
                  </a:lnTo>
                  <a:lnTo>
                    <a:pt x="5532" y="1966"/>
                  </a:lnTo>
                  <a:lnTo>
                    <a:pt x="5545" y="1971"/>
                  </a:lnTo>
                  <a:lnTo>
                    <a:pt x="5556" y="1974"/>
                  </a:lnTo>
                  <a:lnTo>
                    <a:pt x="5568" y="1975"/>
                  </a:lnTo>
                  <a:lnTo>
                    <a:pt x="5538" y="1989"/>
                  </a:lnTo>
                  <a:lnTo>
                    <a:pt x="5513" y="2006"/>
                  </a:lnTo>
                  <a:lnTo>
                    <a:pt x="5490" y="2021"/>
                  </a:lnTo>
                  <a:lnTo>
                    <a:pt x="5472" y="2037"/>
                  </a:lnTo>
                  <a:lnTo>
                    <a:pt x="5456" y="2052"/>
                  </a:lnTo>
                  <a:lnTo>
                    <a:pt x="5446" y="2066"/>
                  </a:lnTo>
                  <a:lnTo>
                    <a:pt x="5438" y="2081"/>
                  </a:lnTo>
                  <a:lnTo>
                    <a:pt x="5436" y="2095"/>
                  </a:lnTo>
                  <a:lnTo>
                    <a:pt x="5448" y="2095"/>
                  </a:lnTo>
                  <a:lnTo>
                    <a:pt x="5462" y="2088"/>
                  </a:lnTo>
                  <a:lnTo>
                    <a:pt x="5476" y="2083"/>
                  </a:lnTo>
                  <a:lnTo>
                    <a:pt x="5488" y="2079"/>
                  </a:lnTo>
                  <a:lnTo>
                    <a:pt x="5498" y="2077"/>
                  </a:lnTo>
                  <a:lnTo>
                    <a:pt x="5507" y="2075"/>
                  </a:lnTo>
                  <a:lnTo>
                    <a:pt x="5514" y="2073"/>
                  </a:lnTo>
                  <a:lnTo>
                    <a:pt x="5520" y="2073"/>
                  </a:lnTo>
                  <a:lnTo>
                    <a:pt x="5525" y="2076"/>
                  </a:lnTo>
                  <a:lnTo>
                    <a:pt x="5526" y="2077"/>
                  </a:lnTo>
                  <a:lnTo>
                    <a:pt x="5527" y="2081"/>
                  </a:lnTo>
                  <a:lnTo>
                    <a:pt x="5525" y="2091"/>
                  </a:lnTo>
                  <a:lnTo>
                    <a:pt x="5521" y="2097"/>
                  </a:lnTo>
                  <a:lnTo>
                    <a:pt x="5516" y="2105"/>
                  </a:lnTo>
                  <a:lnTo>
                    <a:pt x="5509" y="2113"/>
                  </a:lnTo>
                  <a:lnTo>
                    <a:pt x="5502" y="2124"/>
                  </a:lnTo>
                  <a:lnTo>
                    <a:pt x="5497" y="2132"/>
                  </a:lnTo>
                  <a:lnTo>
                    <a:pt x="5496" y="2143"/>
                  </a:lnTo>
                  <a:lnTo>
                    <a:pt x="5434" y="2147"/>
                  </a:lnTo>
                  <a:lnTo>
                    <a:pt x="5375" y="2154"/>
                  </a:lnTo>
                  <a:lnTo>
                    <a:pt x="5346" y="2157"/>
                  </a:lnTo>
                  <a:lnTo>
                    <a:pt x="5320" y="2163"/>
                  </a:lnTo>
                  <a:lnTo>
                    <a:pt x="5293" y="2169"/>
                  </a:lnTo>
                  <a:lnTo>
                    <a:pt x="5269" y="2178"/>
                  </a:lnTo>
                  <a:lnTo>
                    <a:pt x="5221" y="2193"/>
                  </a:lnTo>
                  <a:lnTo>
                    <a:pt x="5177" y="2214"/>
                  </a:lnTo>
                  <a:lnTo>
                    <a:pt x="5136" y="2237"/>
                  </a:lnTo>
                  <a:lnTo>
                    <a:pt x="5117" y="2249"/>
                  </a:lnTo>
                  <a:lnTo>
                    <a:pt x="5100" y="2263"/>
                  </a:lnTo>
                  <a:lnTo>
                    <a:pt x="5112" y="2263"/>
                  </a:lnTo>
                  <a:lnTo>
                    <a:pt x="5123" y="2258"/>
                  </a:lnTo>
                  <a:lnTo>
                    <a:pt x="5124" y="2258"/>
                  </a:lnTo>
                  <a:lnTo>
                    <a:pt x="5128" y="2257"/>
                  </a:lnTo>
                  <a:lnTo>
                    <a:pt x="5150" y="2246"/>
                  </a:lnTo>
                  <a:lnTo>
                    <a:pt x="5176" y="2238"/>
                  </a:lnTo>
                  <a:lnTo>
                    <a:pt x="5230" y="2226"/>
                  </a:lnTo>
                  <a:lnTo>
                    <a:pt x="5287" y="2217"/>
                  </a:lnTo>
                  <a:lnTo>
                    <a:pt x="5318" y="2215"/>
                  </a:lnTo>
                  <a:lnTo>
                    <a:pt x="5352" y="2215"/>
                  </a:lnTo>
                  <a:lnTo>
                    <a:pt x="5376" y="2215"/>
                  </a:lnTo>
                  <a:lnTo>
                    <a:pt x="5366" y="2227"/>
                  </a:lnTo>
                  <a:lnTo>
                    <a:pt x="5360" y="2232"/>
                  </a:lnTo>
                  <a:lnTo>
                    <a:pt x="5356" y="2238"/>
                  </a:lnTo>
                  <a:lnTo>
                    <a:pt x="5344" y="2247"/>
                  </a:lnTo>
                  <a:lnTo>
                    <a:pt x="5336" y="2251"/>
                  </a:lnTo>
                  <a:lnTo>
                    <a:pt x="5330" y="2256"/>
                  </a:lnTo>
                  <a:lnTo>
                    <a:pt x="5314" y="2262"/>
                  </a:lnTo>
                  <a:lnTo>
                    <a:pt x="5297" y="2268"/>
                  </a:lnTo>
                  <a:lnTo>
                    <a:pt x="5278" y="2271"/>
                  </a:lnTo>
                  <a:lnTo>
                    <a:pt x="5272" y="2271"/>
                  </a:lnTo>
                  <a:lnTo>
                    <a:pt x="5267" y="2273"/>
                  </a:lnTo>
                  <a:lnTo>
                    <a:pt x="5257" y="2275"/>
                  </a:lnTo>
                  <a:lnTo>
                    <a:pt x="5256" y="2277"/>
                  </a:lnTo>
                  <a:lnTo>
                    <a:pt x="5256" y="2287"/>
                  </a:lnTo>
                  <a:lnTo>
                    <a:pt x="5160" y="2287"/>
                  </a:lnTo>
                  <a:lnTo>
                    <a:pt x="5136" y="2287"/>
                  </a:lnTo>
                  <a:lnTo>
                    <a:pt x="5110" y="2306"/>
                  </a:lnTo>
                  <a:lnTo>
                    <a:pt x="5095" y="2315"/>
                  </a:lnTo>
                  <a:lnTo>
                    <a:pt x="5082" y="2324"/>
                  </a:lnTo>
                  <a:lnTo>
                    <a:pt x="5052" y="2341"/>
                  </a:lnTo>
                  <a:lnTo>
                    <a:pt x="5022" y="2358"/>
                  </a:lnTo>
                  <a:lnTo>
                    <a:pt x="4990" y="2372"/>
                  </a:lnTo>
                  <a:lnTo>
                    <a:pt x="4956" y="2385"/>
                  </a:lnTo>
                  <a:lnTo>
                    <a:pt x="4921" y="2397"/>
                  </a:lnTo>
                  <a:lnTo>
                    <a:pt x="4885" y="2409"/>
                  </a:lnTo>
                  <a:lnTo>
                    <a:pt x="4883" y="2411"/>
                  </a:lnTo>
                  <a:lnTo>
                    <a:pt x="4880" y="2411"/>
                  </a:lnTo>
                  <a:lnTo>
                    <a:pt x="4850" y="2418"/>
                  </a:lnTo>
                  <a:lnTo>
                    <a:pt x="4848" y="2421"/>
                  </a:lnTo>
                  <a:lnTo>
                    <a:pt x="4848" y="2431"/>
                  </a:lnTo>
                  <a:lnTo>
                    <a:pt x="4894" y="2432"/>
                  </a:lnTo>
                  <a:lnTo>
                    <a:pt x="4939" y="2431"/>
                  </a:lnTo>
                  <a:lnTo>
                    <a:pt x="4986" y="2425"/>
                  </a:lnTo>
                  <a:lnTo>
                    <a:pt x="5034" y="2418"/>
                  </a:lnTo>
                  <a:lnTo>
                    <a:pt x="5081" y="2405"/>
                  </a:lnTo>
                  <a:lnTo>
                    <a:pt x="5129" y="2390"/>
                  </a:lnTo>
                  <a:lnTo>
                    <a:pt x="5177" y="2371"/>
                  </a:lnTo>
                  <a:lnTo>
                    <a:pt x="5227" y="2349"/>
                  </a:lnTo>
                  <a:lnTo>
                    <a:pt x="5228" y="2347"/>
                  </a:lnTo>
                  <a:lnTo>
                    <a:pt x="5231" y="2345"/>
                  </a:lnTo>
                  <a:lnTo>
                    <a:pt x="5231" y="2340"/>
                  </a:lnTo>
                  <a:lnTo>
                    <a:pt x="5232" y="2335"/>
                  </a:lnTo>
                  <a:lnTo>
                    <a:pt x="5328" y="2335"/>
                  </a:lnTo>
                  <a:lnTo>
                    <a:pt x="5352" y="2335"/>
                  </a:lnTo>
                  <a:lnTo>
                    <a:pt x="5398" y="2291"/>
                  </a:lnTo>
                  <a:lnTo>
                    <a:pt x="5446" y="2250"/>
                  </a:lnTo>
                  <a:lnTo>
                    <a:pt x="5495" y="2210"/>
                  </a:lnTo>
                  <a:lnTo>
                    <a:pt x="5548" y="2173"/>
                  </a:lnTo>
                  <a:lnTo>
                    <a:pt x="5556" y="2168"/>
                  </a:lnTo>
                  <a:lnTo>
                    <a:pt x="5568" y="2167"/>
                  </a:lnTo>
                  <a:lnTo>
                    <a:pt x="5567" y="2142"/>
                  </a:lnTo>
                  <a:lnTo>
                    <a:pt x="5570" y="2120"/>
                  </a:lnTo>
                  <a:lnTo>
                    <a:pt x="5574" y="2100"/>
                  </a:lnTo>
                  <a:lnTo>
                    <a:pt x="5582" y="2084"/>
                  </a:lnTo>
                  <a:lnTo>
                    <a:pt x="5591" y="2069"/>
                  </a:lnTo>
                  <a:lnTo>
                    <a:pt x="5604" y="2055"/>
                  </a:lnTo>
                  <a:lnTo>
                    <a:pt x="5617" y="2045"/>
                  </a:lnTo>
                  <a:lnTo>
                    <a:pt x="5635" y="2037"/>
                  </a:lnTo>
                  <a:lnTo>
                    <a:pt x="5636" y="2035"/>
                  </a:lnTo>
                  <a:lnTo>
                    <a:pt x="5639" y="2033"/>
                  </a:lnTo>
                  <a:lnTo>
                    <a:pt x="5639" y="2028"/>
                  </a:lnTo>
                  <a:lnTo>
                    <a:pt x="5640" y="2023"/>
                  </a:lnTo>
                  <a:lnTo>
                    <a:pt x="5644" y="1939"/>
                  </a:lnTo>
                  <a:lnTo>
                    <a:pt x="5651" y="1858"/>
                  </a:lnTo>
                  <a:lnTo>
                    <a:pt x="5659" y="1780"/>
                  </a:lnTo>
                  <a:lnTo>
                    <a:pt x="5670" y="1705"/>
                  </a:lnTo>
                  <a:lnTo>
                    <a:pt x="5681" y="1629"/>
                  </a:lnTo>
                  <a:lnTo>
                    <a:pt x="5696" y="1558"/>
                  </a:lnTo>
                  <a:lnTo>
                    <a:pt x="5712" y="1488"/>
                  </a:lnTo>
                  <a:lnTo>
                    <a:pt x="5732" y="1421"/>
                  </a:lnTo>
                  <a:lnTo>
                    <a:pt x="5735" y="1409"/>
                  </a:lnTo>
                  <a:lnTo>
                    <a:pt x="5735" y="1403"/>
                  </a:lnTo>
                  <a:lnTo>
                    <a:pt x="5736" y="1399"/>
                  </a:lnTo>
                  <a:lnTo>
                    <a:pt x="5754" y="1399"/>
                  </a:lnTo>
                  <a:lnTo>
                    <a:pt x="5773" y="1400"/>
                  </a:lnTo>
                  <a:lnTo>
                    <a:pt x="5809" y="1400"/>
                  </a:lnTo>
                  <a:lnTo>
                    <a:pt x="5844" y="1397"/>
                  </a:lnTo>
                  <a:lnTo>
                    <a:pt x="5878" y="1395"/>
                  </a:lnTo>
                  <a:lnTo>
                    <a:pt x="5909" y="1389"/>
                  </a:lnTo>
                  <a:lnTo>
                    <a:pt x="5923" y="1385"/>
                  </a:lnTo>
                  <a:lnTo>
                    <a:pt x="5939" y="1383"/>
                  </a:lnTo>
                  <a:lnTo>
                    <a:pt x="5968" y="1375"/>
                  </a:lnTo>
                  <a:lnTo>
                    <a:pt x="5995" y="1365"/>
                  </a:lnTo>
                  <a:lnTo>
                    <a:pt x="5996" y="1363"/>
                  </a:lnTo>
                  <a:lnTo>
                    <a:pt x="5999" y="1360"/>
                  </a:lnTo>
                  <a:lnTo>
                    <a:pt x="5999" y="1355"/>
                  </a:lnTo>
                  <a:lnTo>
                    <a:pt x="6000" y="1351"/>
                  </a:lnTo>
                  <a:lnTo>
                    <a:pt x="6011" y="1352"/>
                  </a:lnTo>
                  <a:lnTo>
                    <a:pt x="6020" y="1357"/>
                  </a:lnTo>
                  <a:lnTo>
                    <a:pt x="6042" y="1371"/>
                  </a:lnTo>
                  <a:lnTo>
                    <a:pt x="6064" y="1388"/>
                  </a:lnTo>
                  <a:lnTo>
                    <a:pt x="6104" y="1425"/>
                  </a:lnTo>
                  <a:lnTo>
                    <a:pt x="6122" y="1444"/>
                  </a:lnTo>
                  <a:lnTo>
                    <a:pt x="6140" y="1466"/>
                  </a:lnTo>
                  <a:lnTo>
                    <a:pt x="6174" y="1513"/>
                  </a:lnTo>
                  <a:lnTo>
                    <a:pt x="6187" y="1536"/>
                  </a:lnTo>
                  <a:lnTo>
                    <a:pt x="6202" y="1561"/>
                  </a:lnTo>
                  <a:lnTo>
                    <a:pt x="6227" y="1615"/>
                  </a:lnTo>
                  <a:lnTo>
                    <a:pt x="6236" y="1642"/>
                  </a:lnTo>
                  <a:lnTo>
                    <a:pt x="6247" y="1672"/>
                  </a:lnTo>
                  <a:lnTo>
                    <a:pt x="6256" y="1702"/>
                  </a:lnTo>
                  <a:lnTo>
                    <a:pt x="6264" y="1735"/>
                  </a:lnTo>
                  <a:lnTo>
                    <a:pt x="6275" y="1736"/>
                  </a:lnTo>
                  <a:lnTo>
                    <a:pt x="6284" y="1741"/>
                  </a:lnTo>
                  <a:lnTo>
                    <a:pt x="6352" y="1789"/>
                  </a:lnTo>
                  <a:lnTo>
                    <a:pt x="6420" y="1839"/>
                  </a:lnTo>
                  <a:lnTo>
                    <a:pt x="6486" y="1890"/>
                  </a:lnTo>
                  <a:lnTo>
                    <a:pt x="6553" y="1942"/>
                  </a:lnTo>
                  <a:lnTo>
                    <a:pt x="6683" y="2049"/>
                  </a:lnTo>
                  <a:lnTo>
                    <a:pt x="6746" y="2103"/>
                  </a:lnTo>
                  <a:lnTo>
                    <a:pt x="6810" y="2160"/>
                  </a:lnTo>
                  <a:lnTo>
                    <a:pt x="6871" y="2215"/>
                  </a:lnTo>
                  <a:lnTo>
                    <a:pt x="6932" y="2273"/>
                  </a:lnTo>
                  <a:lnTo>
                    <a:pt x="7054" y="2389"/>
                  </a:lnTo>
                  <a:lnTo>
                    <a:pt x="7111" y="2448"/>
                  </a:lnTo>
                  <a:lnTo>
                    <a:pt x="7170" y="2509"/>
                  </a:lnTo>
                  <a:lnTo>
                    <a:pt x="7226" y="2570"/>
                  </a:lnTo>
                  <a:lnTo>
                    <a:pt x="7284" y="2634"/>
                  </a:lnTo>
                  <a:lnTo>
                    <a:pt x="7296" y="2647"/>
                  </a:lnTo>
                  <a:lnTo>
                    <a:pt x="7284" y="2647"/>
                  </a:lnTo>
                  <a:lnTo>
                    <a:pt x="7283" y="2647"/>
                  </a:lnTo>
                  <a:lnTo>
                    <a:pt x="7272" y="2645"/>
                  </a:lnTo>
                  <a:lnTo>
                    <a:pt x="7249" y="2640"/>
                  </a:lnTo>
                  <a:lnTo>
                    <a:pt x="7229" y="2638"/>
                  </a:lnTo>
                  <a:lnTo>
                    <a:pt x="7208" y="2635"/>
                  </a:lnTo>
                  <a:lnTo>
                    <a:pt x="7190" y="2635"/>
                  </a:lnTo>
                  <a:lnTo>
                    <a:pt x="7154" y="2636"/>
                  </a:lnTo>
                  <a:lnTo>
                    <a:pt x="7138" y="2638"/>
                  </a:lnTo>
                  <a:lnTo>
                    <a:pt x="7123" y="2641"/>
                  </a:lnTo>
                  <a:lnTo>
                    <a:pt x="7108" y="2644"/>
                  </a:lnTo>
                  <a:lnTo>
                    <a:pt x="7094" y="2648"/>
                  </a:lnTo>
                  <a:lnTo>
                    <a:pt x="7081" y="2653"/>
                  </a:lnTo>
                  <a:lnTo>
                    <a:pt x="7070" y="2660"/>
                  </a:lnTo>
                  <a:lnTo>
                    <a:pt x="7049" y="2676"/>
                  </a:lnTo>
                  <a:lnTo>
                    <a:pt x="7039" y="2684"/>
                  </a:lnTo>
                  <a:lnTo>
                    <a:pt x="7032" y="2695"/>
                  </a:lnTo>
                  <a:lnTo>
                    <a:pt x="7043" y="2695"/>
                  </a:lnTo>
                  <a:lnTo>
                    <a:pt x="7055" y="2699"/>
                  </a:lnTo>
                  <a:lnTo>
                    <a:pt x="7100" y="2713"/>
                  </a:lnTo>
                  <a:lnTo>
                    <a:pt x="7122" y="2718"/>
                  </a:lnTo>
                  <a:lnTo>
                    <a:pt x="7145" y="2723"/>
                  </a:lnTo>
                  <a:lnTo>
                    <a:pt x="7165" y="2725"/>
                  </a:lnTo>
                  <a:lnTo>
                    <a:pt x="7187" y="2729"/>
                  </a:lnTo>
                  <a:lnTo>
                    <a:pt x="7228" y="2731"/>
                  </a:lnTo>
                  <a:lnTo>
                    <a:pt x="7229" y="2730"/>
                  </a:lnTo>
                  <a:lnTo>
                    <a:pt x="7231" y="2730"/>
                  </a:lnTo>
                  <a:lnTo>
                    <a:pt x="7236" y="2730"/>
                  </a:lnTo>
                  <a:lnTo>
                    <a:pt x="7246" y="2730"/>
                  </a:lnTo>
                  <a:lnTo>
                    <a:pt x="7265" y="2729"/>
                  </a:lnTo>
                  <a:lnTo>
                    <a:pt x="7301" y="2722"/>
                  </a:lnTo>
                  <a:lnTo>
                    <a:pt x="7318" y="2716"/>
                  </a:lnTo>
                  <a:lnTo>
                    <a:pt x="7321" y="2713"/>
                  </a:lnTo>
                  <a:lnTo>
                    <a:pt x="7326" y="2712"/>
                  </a:lnTo>
                  <a:lnTo>
                    <a:pt x="7336" y="2710"/>
                  </a:lnTo>
                  <a:lnTo>
                    <a:pt x="7351" y="2702"/>
                  </a:lnTo>
                  <a:lnTo>
                    <a:pt x="7368" y="2695"/>
                  </a:lnTo>
                  <a:lnTo>
                    <a:pt x="7379" y="2696"/>
                  </a:lnTo>
                  <a:lnTo>
                    <a:pt x="7390" y="2700"/>
                  </a:lnTo>
                  <a:lnTo>
                    <a:pt x="7409" y="2711"/>
                  </a:lnTo>
                  <a:lnTo>
                    <a:pt x="7430" y="2720"/>
                  </a:lnTo>
                  <a:lnTo>
                    <a:pt x="7474" y="2735"/>
                  </a:lnTo>
                  <a:lnTo>
                    <a:pt x="7483" y="2736"/>
                  </a:lnTo>
                  <a:lnTo>
                    <a:pt x="7494" y="2738"/>
                  </a:lnTo>
                  <a:lnTo>
                    <a:pt x="7516" y="2741"/>
                  </a:lnTo>
                  <a:lnTo>
                    <a:pt x="7537" y="2742"/>
                  </a:lnTo>
                  <a:lnTo>
                    <a:pt x="7559" y="2742"/>
                  </a:lnTo>
                  <a:lnTo>
                    <a:pt x="7578" y="2738"/>
                  </a:lnTo>
                  <a:lnTo>
                    <a:pt x="7600" y="2734"/>
                  </a:lnTo>
                  <a:lnTo>
                    <a:pt x="7621" y="2728"/>
                  </a:lnTo>
                  <a:lnTo>
                    <a:pt x="7643" y="2720"/>
                  </a:lnTo>
                  <a:lnTo>
                    <a:pt x="7652" y="2714"/>
                  </a:lnTo>
                  <a:lnTo>
                    <a:pt x="7663" y="2710"/>
                  </a:lnTo>
                  <a:lnTo>
                    <a:pt x="7685" y="2699"/>
                  </a:lnTo>
                  <a:lnTo>
                    <a:pt x="7706" y="2686"/>
                  </a:lnTo>
                  <a:lnTo>
                    <a:pt x="7728" y="2671"/>
                  </a:lnTo>
                  <a:lnTo>
                    <a:pt x="7716" y="2670"/>
                  </a:lnTo>
                  <a:lnTo>
                    <a:pt x="7705" y="2668"/>
                  </a:lnTo>
                  <a:lnTo>
                    <a:pt x="7667" y="2658"/>
                  </a:lnTo>
                  <a:lnTo>
                    <a:pt x="7630" y="2652"/>
                  </a:lnTo>
                  <a:lnTo>
                    <a:pt x="7591" y="2648"/>
                  </a:lnTo>
                  <a:lnTo>
                    <a:pt x="7554" y="2647"/>
                  </a:lnTo>
                  <a:lnTo>
                    <a:pt x="7513" y="2648"/>
                  </a:lnTo>
                  <a:lnTo>
                    <a:pt x="7493" y="2650"/>
                  </a:lnTo>
                  <a:lnTo>
                    <a:pt x="7474" y="2653"/>
                  </a:lnTo>
                  <a:lnTo>
                    <a:pt x="7433" y="2660"/>
                  </a:lnTo>
                  <a:lnTo>
                    <a:pt x="7392" y="2671"/>
                  </a:lnTo>
                  <a:lnTo>
                    <a:pt x="7390" y="2660"/>
                  </a:lnTo>
                  <a:lnTo>
                    <a:pt x="7386" y="2652"/>
                  </a:lnTo>
                  <a:lnTo>
                    <a:pt x="7300" y="2539"/>
                  </a:lnTo>
                  <a:lnTo>
                    <a:pt x="7212" y="2430"/>
                  </a:lnTo>
                  <a:lnTo>
                    <a:pt x="7122" y="2321"/>
                  </a:lnTo>
                  <a:lnTo>
                    <a:pt x="7032" y="2215"/>
                  </a:lnTo>
                  <a:lnTo>
                    <a:pt x="7020" y="2213"/>
                  </a:lnTo>
                  <a:lnTo>
                    <a:pt x="7012" y="2209"/>
                  </a:lnTo>
                  <a:lnTo>
                    <a:pt x="6996" y="2201"/>
                  </a:lnTo>
                  <a:lnTo>
                    <a:pt x="6978" y="2196"/>
                  </a:lnTo>
                  <a:lnTo>
                    <a:pt x="6958" y="2192"/>
                  </a:lnTo>
                  <a:lnTo>
                    <a:pt x="6936" y="2191"/>
                  </a:lnTo>
                  <a:lnTo>
                    <a:pt x="6934" y="2180"/>
                  </a:lnTo>
                  <a:lnTo>
                    <a:pt x="6930" y="2174"/>
                  </a:lnTo>
                  <a:lnTo>
                    <a:pt x="6874" y="2127"/>
                  </a:lnTo>
                  <a:lnTo>
                    <a:pt x="6820" y="2078"/>
                  </a:lnTo>
                  <a:lnTo>
                    <a:pt x="6768" y="2027"/>
                  </a:lnTo>
                  <a:lnTo>
                    <a:pt x="6743" y="2000"/>
                  </a:lnTo>
                  <a:lnTo>
                    <a:pt x="6720" y="1975"/>
                  </a:lnTo>
                  <a:lnTo>
                    <a:pt x="6697" y="1972"/>
                  </a:lnTo>
                  <a:lnTo>
                    <a:pt x="6668" y="1964"/>
                  </a:lnTo>
                  <a:lnTo>
                    <a:pt x="6643" y="1953"/>
                  </a:lnTo>
                  <a:lnTo>
                    <a:pt x="6618" y="1941"/>
                  </a:lnTo>
                  <a:lnTo>
                    <a:pt x="6596" y="1928"/>
                  </a:lnTo>
                  <a:lnTo>
                    <a:pt x="6576" y="1912"/>
                  </a:lnTo>
                  <a:lnTo>
                    <a:pt x="6558" y="1894"/>
                  </a:lnTo>
                  <a:lnTo>
                    <a:pt x="6541" y="1875"/>
                  </a:lnTo>
                  <a:lnTo>
                    <a:pt x="6528" y="1855"/>
                  </a:lnTo>
                  <a:lnTo>
                    <a:pt x="6516" y="1852"/>
                  </a:lnTo>
                  <a:lnTo>
                    <a:pt x="6508" y="1849"/>
                  </a:lnTo>
                  <a:lnTo>
                    <a:pt x="6492" y="1840"/>
                  </a:lnTo>
                  <a:lnTo>
                    <a:pt x="6474" y="1836"/>
                  </a:lnTo>
                  <a:lnTo>
                    <a:pt x="6454" y="1832"/>
                  </a:lnTo>
                  <a:lnTo>
                    <a:pt x="6432" y="1831"/>
                  </a:lnTo>
                  <a:lnTo>
                    <a:pt x="6431" y="1819"/>
                  </a:lnTo>
                  <a:lnTo>
                    <a:pt x="6427" y="1809"/>
                  </a:lnTo>
                  <a:lnTo>
                    <a:pt x="6404" y="1772"/>
                  </a:lnTo>
                  <a:lnTo>
                    <a:pt x="6378" y="1740"/>
                  </a:lnTo>
                  <a:lnTo>
                    <a:pt x="6362" y="1724"/>
                  </a:lnTo>
                  <a:lnTo>
                    <a:pt x="6347" y="1711"/>
                  </a:lnTo>
                  <a:lnTo>
                    <a:pt x="6329" y="1698"/>
                  </a:lnTo>
                  <a:lnTo>
                    <a:pt x="6312" y="1687"/>
                  </a:lnTo>
                  <a:lnTo>
                    <a:pt x="6310" y="1663"/>
                  </a:lnTo>
                  <a:lnTo>
                    <a:pt x="6301" y="1630"/>
                  </a:lnTo>
                  <a:lnTo>
                    <a:pt x="6290" y="1603"/>
                  </a:lnTo>
                  <a:lnTo>
                    <a:pt x="6278" y="1575"/>
                  </a:lnTo>
                  <a:lnTo>
                    <a:pt x="6265" y="1551"/>
                  </a:lnTo>
                  <a:lnTo>
                    <a:pt x="6250" y="1527"/>
                  </a:lnTo>
                  <a:lnTo>
                    <a:pt x="6232" y="1507"/>
                  </a:lnTo>
                  <a:lnTo>
                    <a:pt x="6212" y="1486"/>
                  </a:lnTo>
                  <a:lnTo>
                    <a:pt x="6192" y="1471"/>
                  </a:lnTo>
                  <a:lnTo>
                    <a:pt x="6191" y="1459"/>
                  </a:lnTo>
                  <a:lnTo>
                    <a:pt x="6187" y="1449"/>
                  </a:lnTo>
                  <a:lnTo>
                    <a:pt x="6160" y="1387"/>
                  </a:lnTo>
                  <a:lnTo>
                    <a:pt x="6146" y="1354"/>
                  </a:lnTo>
                  <a:lnTo>
                    <a:pt x="6136" y="1322"/>
                  </a:lnTo>
                  <a:lnTo>
                    <a:pt x="6124" y="1287"/>
                  </a:lnTo>
                  <a:lnTo>
                    <a:pt x="6114" y="1253"/>
                  </a:lnTo>
                  <a:lnTo>
                    <a:pt x="6096" y="1183"/>
                  </a:lnTo>
                  <a:lnTo>
                    <a:pt x="6090" y="1181"/>
                  </a:lnTo>
                  <a:lnTo>
                    <a:pt x="6086" y="1181"/>
                  </a:lnTo>
                  <a:lnTo>
                    <a:pt x="6083" y="1179"/>
                  </a:lnTo>
                  <a:lnTo>
                    <a:pt x="6066" y="1142"/>
                  </a:lnTo>
                  <a:lnTo>
                    <a:pt x="6047" y="1109"/>
                  </a:lnTo>
                  <a:lnTo>
                    <a:pt x="6023" y="1079"/>
                  </a:lnTo>
                  <a:lnTo>
                    <a:pt x="5996" y="1054"/>
                  </a:lnTo>
                  <a:lnTo>
                    <a:pt x="5965" y="1031"/>
                  </a:lnTo>
                  <a:lnTo>
                    <a:pt x="5948" y="1022"/>
                  </a:lnTo>
                  <a:lnTo>
                    <a:pt x="5933" y="1015"/>
                  </a:lnTo>
                  <a:lnTo>
                    <a:pt x="5914" y="1006"/>
                  </a:lnTo>
                  <a:lnTo>
                    <a:pt x="5896" y="1000"/>
                  </a:lnTo>
                  <a:lnTo>
                    <a:pt x="5875" y="994"/>
                  </a:lnTo>
                  <a:lnTo>
                    <a:pt x="5856" y="991"/>
                  </a:lnTo>
                  <a:lnTo>
                    <a:pt x="5869" y="1005"/>
                  </a:lnTo>
                  <a:lnTo>
                    <a:pt x="5882" y="1022"/>
                  </a:lnTo>
                  <a:lnTo>
                    <a:pt x="5908" y="1057"/>
                  </a:lnTo>
                  <a:lnTo>
                    <a:pt x="5928" y="1094"/>
                  </a:lnTo>
                  <a:lnTo>
                    <a:pt x="5938" y="1113"/>
                  </a:lnTo>
                  <a:lnTo>
                    <a:pt x="5947" y="1135"/>
                  </a:lnTo>
                  <a:lnTo>
                    <a:pt x="5962" y="1177"/>
                  </a:lnTo>
                  <a:lnTo>
                    <a:pt x="5974" y="1223"/>
                  </a:lnTo>
                  <a:lnTo>
                    <a:pt x="5982" y="1273"/>
                  </a:lnTo>
                  <a:lnTo>
                    <a:pt x="5984" y="1298"/>
                  </a:lnTo>
                  <a:lnTo>
                    <a:pt x="5988" y="1325"/>
                  </a:lnTo>
                  <a:lnTo>
                    <a:pt x="5988" y="1327"/>
                  </a:lnTo>
                  <a:lnTo>
                    <a:pt x="5976" y="1327"/>
                  </a:lnTo>
                  <a:lnTo>
                    <a:pt x="5952" y="1327"/>
                  </a:lnTo>
                  <a:lnTo>
                    <a:pt x="5898" y="1327"/>
                  </a:lnTo>
                  <a:lnTo>
                    <a:pt x="5872" y="1327"/>
                  </a:lnTo>
                  <a:lnTo>
                    <a:pt x="5848" y="1328"/>
                  </a:lnTo>
                  <a:lnTo>
                    <a:pt x="5801" y="1328"/>
                  </a:lnTo>
                  <a:lnTo>
                    <a:pt x="5778" y="1328"/>
                  </a:lnTo>
                  <a:lnTo>
                    <a:pt x="5758" y="1329"/>
                  </a:lnTo>
                  <a:lnTo>
                    <a:pt x="5736" y="1328"/>
                  </a:lnTo>
                  <a:lnTo>
                    <a:pt x="5717" y="1328"/>
                  </a:lnTo>
                  <a:lnTo>
                    <a:pt x="5680" y="1328"/>
                  </a:lnTo>
                  <a:lnTo>
                    <a:pt x="5662" y="1327"/>
                  </a:lnTo>
                  <a:lnTo>
                    <a:pt x="5646" y="1327"/>
                  </a:lnTo>
                  <a:lnTo>
                    <a:pt x="5616" y="1327"/>
                  </a:lnTo>
                  <a:lnTo>
                    <a:pt x="5615" y="1331"/>
                  </a:lnTo>
                  <a:lnTo>
                    <a:pt x="5615" y="1335"/>
                  </a:lnTo>
                  <a:lnTo>
                    <a:pt x="5615" y="1337"/>
                  </a:lnTo>
                  <a:lnTo>
                    <a:pt x="5615" y="1339"/>
                  </a:lnTo>
                  <a:lnTo>
                    <a:pt x="5450" y="1361"/>
                  </a:lnTo>
                  <a:lnTo>
                    <a:pt x="5287" y="1383"/>
                  </a:lnTo>
                  <a:lnTo>
                    <a:pt x="5125" y="1403"/>
                  </a:lnTo>
                  <a:lnTo>
                    <a:pt x="4966" y="1423"/>
                  </a:lnTo>
                  <a:lnTo>
                    <a:pt x="4648" y="1456"/>
                  </a:lnTo>
                  <a:lnTo>
                    <a:pt x="4334" y="1485"/>
                  </a:lnTo>
                  <a:lnTo>
                    <a:pt x="4024" y="1507"/>
                  </a:lnTo>
                  <a:lnTo>
                    <a:pt x="3870" y="1516"/>
                  </a:lnTo>
                  <a:lnTo>
                    <a:pt x="3719" y="1525"/>
                  </a:lnTo>
                  <a:lnTo>
                    <a:pt x="3566" y="1531"/>
                  </a:lnTo>
                  <a:lnTo>
                    <a:pt x="3416" y="1536"/>
                  </a:lnTo>
                  <a:lnTo>
                    <a:pt x="3120" y="1543"/>
                  </a:lnTo>
                  <a:lnTo>
                    <a:pt x="3108" y="1543"/>
                  </a:lnTo>
                  <a:lnTo>
                    <a:pt x="3115" y="1538"/>
                  </a:lnTo>
                  <a:lnTo>
                    <a:pt x="3126" y="1526"/>
                  </a:lnTo>
                  <a:lnTo>
                    <a:pt x="3138" y="1515"/>
                  </a:lnTo>
                  <a:lnTo>
                    <a:pt x="3148" y="1502"/>
                  </a:lnTo>
                  <a:lnTo>
                    <a:pt x="3152" y="1495"/>
                  </a:lnTo>
                  <a:lnTo>
                    <a:pt x="3155" y="1491"/>
                  </a:lnTo>
                  <a:lnTo>
                    <a:pt x="3158" y="1489"/>
                  </a:lnTo>
                  <a:lnTo>
                    <a:pt x="3160" y="1484"/>
                  </a:lnTo>
                  <a:lnTo>
                    <a:pt x="3162" y="1480"/>
                  </a:lnTo>
                  <a:lnTo>
                    <a:pt x="3167" y="1473"/>
                  </a:lnTo>
                  <a:lnTo>
                    <a:pt x="3176" y="1457"/>
                  </a:lnTo>
                  <a:lnTo>
                    <a:pt x="3184" y="1439"/>
                  </a:lnTo>
                  <a:lnTo>
                    <a:pt x="3192" y="1423"/>
                  </a:lnTo>
                  <a:lnTo>
                    <a:pt x="3192" y="1411"/>
                  </a:lnTo>
                  <a:lnTo>
                    <a:pt x="3145" y="1430"/>
                  </a:lnTo>
                  <a:lnTo>
                    <a:pt x="3102" y="1453"/>
                  </a:lnTo>
                  <a:lnTo>
                    <a:pt x="3080" y="1465"/>
                  </a:lnTo>
                  <a:lnTo>
                    <a:pt x="3061" y="1479"/>
                  </a:lnTo>
                  <a:lnTo>
                    <a:pt x="3024" y="1509"/>
                  </a:lnTo>
                  <a:lnTo>
                    <a:pt x="2989" y="1542"/>
                  </a:lnTo>
                  <a:lnTo>
                    <a:pt x="2958" y="1579"/>
                  </a:lnTo>
                  <a:lnTo>
                    <a:pt x="2929" y="1618"/>
                  </a:lnTo>
                  <a:lnTo>
                    <a:pt x="2904" y="1663"/>
                  </a:lnTo>
                  <a:lnTo>
                    <a:pt x="2880" y="1665"/>
                  </a:lnTo>
                  <a:lnTo>
                    <a:pt x="2857" y="1671"/>
                  </a:lnTo>
                  <a:lnTo>
                    <a:pt x="2846" y="1675"/>
                  </a:lnTo>
                  <a:lnTo>
                    <a:pt x="2838" y="1681"/>
                  </a:lnTo>
                  <a:lnTo>
                    <a:pt x="2821" y="1694"/>
                  </a:lnTo>
                  <a:lnTo>
                    <a:pt x="2808" y="1711"/>
                  </a:lnTo>
                  <a:lnTo>
                    <a:pt x="2784" y="1711"/>
                  </a:lnTo>
                  <a:lnTo>
                    <a:pt x="2688" y="1711"/>
                  </a:lnTo>
                  <a:lnTo>
                    <a:pt x="2687" y="1716"/>
                  </a:lnTo>
                  <a:lnTo>
                    <a:pt x="2687" y="1720"/>
                  </a:lnTo>
                  <a:lnTo>
                    <a:pt x="2684" y="1723"/>
                  </a:lnTo>
                  <a:lnTo>
                    <a:pt x="2683" y="1725"/>
                  </a:lnTo>
                  <a:lnTo>
                    <a:pt x="2657" y="1737"/>
                  </a:lnTo>
                  <a:lnTo>
                    <a:pt x="2634" y="1752"/>
                  </a:lnTo>
                  <a:lnTo>
                    <a:pt x="2611" y="1766"/>
                  </a:lnTo>
                  <a:lnTo>
                    <a:pt x="2592" y="1783"/>
                  </a:lnTo>
                  <a:lnTo>
                    <a:pt x="2568" y="1784"/>
                  </a:lnTo>
                  <a:lnTo>
                    <a:pt x="2522" y="1786"/>
                  </a:lnTo>
                  <a:lnTo>
                    <a:pt x="2480" y="1791"/>
                  </a:lnTo>
                  <a:lnTo>
                    <a:pt x="2438" y="1797"/>
                  </a:lnTo>
                  <a:lnTo>
                    <a:pt x="2400" y="1807"/>
                  </a:lnTo>
                  <a:lnTo>
                    <a:pt x="2399" y="1801"/>
                  </a:lnTo>
                  <a:lnTo>
                    <a:pt x="2399" y="1797"/>
                  </a:lnTo>
                  <a:lnTo>
                    <a:pt x="2398" y="1794"/>
                  </a:lnTo>
                  <a:lnTo>
                    <a:pt x="2378" y="1788"/>
                  </a:lnTo>
                  <a:lnTo>
                    <a:pt x="2362" y="1782"/>
                  </a:lnTo>
                  <a:lnTo>
                    <a:pt x="2345" y="1774"/>
                  </a:lnTo>
                  <a:lnTo>
                    <a:pt x="2330" y="1768"/>
                  </a:lnTo>
                  <a:lnTo>
                    <a:pt x="2303" y="1753"/>
                  </a:lnTo>
                  <a:lnTo>
                    <a:pt x="2280" y="1735"/>
                  </a:lnTo>
                  <a:lnTo>
                    <a:pt x="2256" y="1734"/>
                  </a:lnTo>
                  <a:lnTo>
                    <a:pt x="2206" y="1728"/>
                  </a:lnTo>
                  <a:lnTo>
                    <a:pt x="2159" y="1722"/>
                  </a:lnTo>
                  <a:lnTo>
                    <a:pt x="2113" y="1713"/>
                  </a:lnTo>
                  <a:lnTo>
                    <a:pt x="2071" y="1702"/>
                  </a:lnTo>
                  <a:lnTo>
                    <a:pt x="2029" y="1689"/>
                  </a:lnTo>
                  <a:lnTo>
                    <a:pt x="1991" y="1674"/>
                  </a:lnTo>
                  <a:lnTo>
                    <a:pt x="1954" y="1657"/>
                  </a:lnTo>
                  <a:lnTo>
                    <a:pt x="1920" y="1639"/>
                  </a:lnTo>
                  <a:lnTo>
                    <a:pt x="1896" y="1638"/>
                  </a:lnTo>
                  <a:lnTo>
                    <a:pt x="1850" y="1633"/>
                  </a:lnTo>
                  <a:lnTo>
                    <a:pt x="1804" y="1630"/>
                  </a:lnTo>
                  <a:lnTo>
                    <a:pt x="1705" y="1629"/>
                  </a:lnTo>
                  <a:lnTo>
                    <a:pt x="1652" y="1629"/>
                  </a:lnTo>
                  <a:lnTo>
                    <a:pt x="1600" y="1632"/>
                  </a:lnTo>
                  <a:lnTo>
                    <a:pt x="1544" y="1634"/>
                  </a:lnTo>
                  <a:lnTo>
                    <a:pt x="1488" y="1639"/>
                  </a:lnTo>
                  <a:lnTo>
                    <a:pt x="1487" y="1644"/>
                  </a:lnTo>
                  <a:lnTo>
                    <a:pt x="1486" y="1648"/>
                  </a:lnTo>
                  <a:lnTo>
                    <a:pt x="1483" y="1652"/>
                  </a:lnTo>
                  <a:lnTo>
                    <a:pt x="1482" y="1652"/>
                  </a:lnTo>
                  <a:lnTo>
                    <a:pt x="1482" y="1653"/>
                  </a:lnTo>
                  <a:lnTo>
                    <a:pt x="1482" y="1656"/>
                  </a:lnTo>
                  <a:lnTo>
                    <a:pt x="1447" y="1680"/>
                  </a:lnTo>
                  <a:lnTo>
                    <a:pt x="1416" y="1706"/>
                  </a:lnTo>
                  <a:lnTo>
                    <a:pt x="1385" y="1734"/>
                  </a:lnTo>
                  <a:lnTo>
                    <a:pt x="1356" y="1764"/>
                  </a:lnTo>
                  <a:lnTo>
                    <a:pt x="1327" y="1794"/>
                  </a:lnTo>
                  <a:lnTo>
                    <a:pt x="1301" y="1826"/>
                  </a:lnTo>
                  <a:lnTo>
                    <a:pt x="1274" y="1858"/>
                  </a:lnTo>
                  <a:lnTo>
                    <a:pt x="1252" y="1893"/>
                  </a:lnTo>
                  <a:lnTo>
                    <a:pt x="1228" y="1928"/>
                  </a:lnTo>
                  <a:lnTo>
                    <a:pt x="1206" y="1965"/>
                  </a:lnTo>
                  <a:lnTo>
                    <a:pt x="1184" y="2003"/>
                  </a:lnTo>
                  <a:lnTo>
                    <a:pt x="1166" y="2043"/>
                  </a:lnTo>
                  <a:lnTo>
                    <a:pt x="1148" y="2083"/>
                  </a:lnTo>
                  <a:lnTo>
                    <a:pt x="1133" y="2126"/>
                  </a:lnTo>
                  <a:lnTo>
                    <a:pt x="1117" y="2169"/>
                  </a:lnTo>
                  <a:lnTo>
                    <a:pt x="1104" y="2215"/>
                  </a:lnTo>
                  <a:lnTo>
                    <a:pt x="1093" y="2216"/>
                  </a:lnTo>
                  <a:lnTo>
                    <a:pt x="1088" y="2220"/>
                  </a:lnTo>
                  <a:lnTo>
                    <a:pt x="1080" y="2229"/>
                  </a:lnTo>
                  <a:lnTo>
                    <a:pt x="1073" y="2240"/>
                  </a:lnTo>
                  <a:lnTo>
                    <a:pt x="1056" y="2261"/>
                  </a:lnTo>
                  <a:lnTo>
                    <a:pt x="1037" y="2279"/>
                  </a:lnTo>
                  <a:lnTo>
                    <a:pt x="1026" y="2286"/>
                  </a:lnTo>
                  <a:lnTo>
                    <a:pt x="1016" y="2294"/>
                  </a:lnTo>
                  <a:lnTo>
                    <a:pt x="992" y="2307"/>
                  </a:lnTo>
                  <a:lnTo>
                    <a:pt x="979" y="2312"/>
                  </a:lnTo>
                  <a:lnTo>
                    <a:pt x="967" y="2318"/>
                  </a:lnTo>
                  <a:lnTo>
                    <a:pt x="953" y="2322"/>
                  </a:lnTo>
                  <a:lnTo>
                    <a:pt x="940" y="2327"/>
                  </a:lnTo>
                  <a:lnTo>
                    <a:pt x="925" y="2330"/>
                  </a:lnTo>
                  <a:lnTo>
                    <a:pt x="912" y="2335"/>
                  </a:lnTo>
                  <a:lnTo>
                    <a:pt x="910" y="2324"/>
                  </a:lnTo>
                  <a:lnTo>
                    <a:pt x="907" y="2319"/>
                  </a:lnTo>
                  <a:lnTo>
                    <a:pt x="906" y="2317"/>
                  </a:lnTo>
                  <a:lnTo>
                    <a:pt x="890" y="2299"/>
                  </a:lnTo>
                  <a:lnTo>
                    <a:pt x="880" y="2281"/>
                  </a:lnTo>
                  <a:lnTo>
                    <a:pt x="874" y="2270"/>
                  </a:lnTo>
                  <a:lnTo>
                    <a:pt x="870" y="2261"/>
                  </a:lnTo>
                  <a:lnTo>
                    <a:pt x="864" y="2238"/>
                  </a:lnTo>
                  <a:lnTo>
                    <a:pt x="860" y="2210"/>
                  </a:lnTo>
                  <a:lnTo>
                    <a:pt x="859" y="2183"/>
                  </a:lnTo>
                  <a:lnTo>
                    <a:pt x="860" y="2151"/>
                  </a:lnTo>
                  <a:lnTo>
                    <a:pt x="864" y="2119"/>
                  </a:lnTo>
                  <a:lnTo>
                    <a:pt x="876" y="2107"/>
                  </a:lnTo>
                  <a:lnTo>
                    <a:pt x="888" y="2095"/>
                  </a:lnTo>
                  <a:lnTo>
                    <a:pt x="893" y="2088"/>
                  </a:lnTo>
                  <a:lnTo>
                    <a:pt x="895" y="2084"/>
                  </a:lnTo>
                  <a:lnTo>
                    <a:pt x="899" y="2082"/>
                  </a:lnTo>
                  <a:lnTo>
                    <a:pt x="908" y="2069"/>
                  </a:lnTo>
                  <a:lnTo>
                    <a:pt x="916" y="2052"/>
                  </a:lnTo>
                  <a:lnTo>
                    <a:pt x="923" y="2035"/>
                  </a:lnTo>
                  <a:lnTo>
                    <a:pt x="925" y="2025"/>
                  </a:lnTo>
                  <a:lnTo>
                    <a:pt x="926" y="2021"/>
                  </a:lnTo>
                  <a:lnTo>
                    <a:pt x="929" y="2017"/>
                  </a:lnTo>
                  <a:lnTo>
                    <a:pt x="934" y="1999"/>
                  </a:lnTo>
                  <a:lnTo>
                    <a:pt x="936" y="1975"/>
                  </a:lnTo>
                  <a:lnTo>
                    <a:pt x="940" y="1970"/>
                  </a:lnTo>
                  <a:lnTo>
                    <a:pt x="944" y="1966"/>
                  </a:lnTo>
                  <a:lnTo>
                    <a:pt x="954" y="1959"/>
                  </a:lnTo>
                  <a:lnTo>
                    <a:pt x="972" y="1945"/>
                  </a:lnTo>
                  <a:lnTo>
                    <a:pt x="989" y="1928"/>
                  </a:lnTo>
                  <a:lnTo>
                    <a:pt x="1006" y="1912"/>
                  </a:lnTo>
                  <a:lnTo>
                    <a:pt x="1020" y="1893"/>
                  </a:lnTo>
                  <a:lnTo>
                    <a:pt x="1027" y="1884"/>
                  </a:lnTo>
                  <a:lnTo>
                    <a:pt x="1031" y="1879"/>
                  </a:lnTo>
                  <a:lnTo>
                    <a:pt x="1036" y="1875"/>
                  </a:lnTo>
                  <a:lnTo>
                    <a:pt x="1050" y="1855"/>
                  </a:lnTo>
                  <a:lnTo>
                    <a:pt x="1064" y="1836"/>
                  </a:lnTo>
                  <a:lnTo>
                    <a:pt x="1069" y="1832"/>
                  </a:lnTo>
                  <a:lnTo>
                    <a:pt x="1080" y="1831"/>
                  </a:lnTo>
                  <a:lnTo>
                    <a:pt x="1123" y="1706"/>
                  </a:lnTo>
                  <a:lnTo>
                    <a:pt x="1170" y="1585"/>
                  </a:lnTo>
                  <a:lnTo>
                    <a:pt x="1217" y="1465"/>
                  </a:lnTo>
                  <a:lnTo>
                    <a:pt x="1267" y="1348"/>
                  </a:lnTo>
                  <a:lnTo>
                    <a:pt x="1267" y="1345"/>
                  </a:lnTo>
                  <a:lnTo>
                    <a:pt x="1268" y="1342"/>
                  </a:lnTo>
                  <a:lnTo>
                    <a:pt x="1271" y="1337"/>
                  </a:lnTo>
                  <a:lnTo>
                    <a:pt x="1271" y="1331"/>
                  </a:lnTo>
                  <a:lnTo>
                    <a:pt x="1272" y="1327"/>
                  </a:lnTo>
                  <a:lnTo>
                    <a:pt x="1312" y="1300"/>
                  </a:lnTo>
                  <a:lnTo>
                    <a:pt x="1350" y="1273"/>
                  </a:lnTo>
                  <a:lnTo>
                    <a:pt x="1386" y="1243"/>
                  </a:lnTo>
                  <a:lnTo>
                    <a:pt x="1422" y="1213"/>
                  </a:lnTo>
                  <a:lnTo>
                    <a:pt x="1424" y="1209"/>
                  </a:lnTo>
                  <a:lnTo>
                    <a:pt x="1429" y="1208"/>
                  </a:lnTo>
                  <a:lnTo>
                    <a:pt x="1440" y="1207"/>
                  </a:lnTo>
                  <a:lnTo>
                    <a:pt x="1481" y="1208"/>
                  </a:lnTo>
                  <a:lnTo>
                    <a:pt x="1500" y="1208"/>
                  </a:lnTo>
                  <a:lnTo>
                    <a:pt x="1510" y="1208"/>
                  </a:lnTo>
                  <a:lnTo>
                    <a:pt x="1514" y="1208"/>
                  </a:lnTo>
                  <a:lnTo>
                    <a:pt x="1517" y="1208"/>
                  </a:lnTo>
                  <a:lnTo>
                    <a:pt x="1520" y="1209"/>
                  </a:lnTo>
                  <a:lnTo>
                    <a:pt x="1559" y="1209"/>
                  </a:lnTo>
                  <a:lnTo>
                    <a:pt x="1596" y="1209"/>
                  </a:lnTo>
                  <a:lnTo>
                    <a:pt x="1631" y="1207"/>
                  </a:lnTo>
                  <a:lnTo>
                    <a:pt x="1664" y="1204"/>
                  </a:lnTo>
                  <a:lnTo>
                    <a:pt x="1697" y="1199"/>
                  </a:lnTo>
                  <a:lnTo>
                    <a:pt x="1728" y="1195"/>
                  </a:lnTo>
                  <a:lnTo>
                    <a:pt x="1728" y="1207"/>
                  </a:lnTo>
                  <a:lnTo>
                    <a:pt x="1739" y="1193"/>
                  </a:lnTo>
                  <a:lnTo>
                    <a:pt x="1752" y="1183"/>
                  </a:lnTo>
                  <a:lnTo>
                    <a:pt x="1766" y="1173"/>
                  </a:lnTo>
                  <a:lnTo>
                    <a:pt x="1784" y="1167"/>
                  </a:lnTo>
                  <a:lnTo>
                    <a:pt x="1802" y="1161"/>
                  </a:lnTo>
                  <a:lnTo>
                    <a:pt x="1824" y="1159"/>
                  </a:lnTo>
                  <a:lnTo>
                    <a:pt x="1847" y="1156"/>
                  </a:lnTo>
                  <a:lnTo>
                    <a:pt x="1872" y="1157"/>
                  </a:lnTo>
                  <a:lnTo>
                    <a:pt x="1896" y="1159"/>
                  </a:lnTo>
                  <a:lnTo>
                    <a:pt x="1933" y="1127"/>
                  </a:lnTo>
                  <a:lnTo>
                    <a:pt x="1951" y="1111"/>
                  </a:lnTo>
                  <a:lnTo>
                    <a:pt x="1970" y="1095"/>
                  </a:lnTo>
                  <a:lnTo>
                    <a:pt x="1987" y="1077"/>
                  </a:lnTo>
                  <a:lnTo>
                    <a:pt x="2005" y="1060"/>
                  </a:lnTo>
                  <a:lnTo>
                    <a:pt x="2039" y="1025"/>
                  </a:lnTo>
                  <a:lnTo>
                    <a:pt x="2070" y="987"/>
                  </a:lnTo>
                  <a:lnTo>
                    <a:pt x="2100" y="948"/>
                  </a:lnTo>
                  <a:lnTo>
                    <a:pt x="2128" y="908"/>
                  </a:lnTo>
                  <a:lnTo>
                    <a:pt x="2154" y="866"/>
                  </a:lnTo>
                  <a:lnTo>
                    <a:pt x="2178" y="820"/>
                  </a:lnTo>
                  <a:lnTo>
                    <a:pt x="2201" y="774"/>
                  </a:lnTo>
                  <a:lnTo>
                    <a:pt x="2221" y="726"/>
                  </a:lnTo>
                  <a:lnTo>
                    <a:pt x="2231" y="701"/>
                  </a:lnTo>
                  <a:lnTo>
                    <a:pt x="2242" y="677"/>
                  </a:lnTo>
                  <a:lnTo>
                    <a:pt x="2258" y="626"/>
                  </a:lnTo>
                  <a:lnTo>
                    <a:pt x="2274" y="573"/>
                  </a:lnTo>
                  <a:lnTo>
                    <a:pt x="2288" y="518"/>
                  </a:lnTo>
                  <a:lnTo>
                    <a:pt x="2302" y="462"/>
                  </a:lnTo>
                  <a:lnTo>
                    <a:pt x="2304" y="438"/>
                  </a:lnTo>
                  <a:lnTo>
                    <a:pt x="2284" y="471"/>
                  </a:lnTo>
                  <a:lnTo>
                    <a:pt x="2222" y="570"/>
                  </a:lnTo>
                  <a:lnTo>
                    <a:pt x="2167" y="675"/>
                  </a:lnTo>
                  <a:lnTo>
                    <a:pt x="2140" y="728"/>
                  </a:lnTo>
                  <a:lnTo>
                    <a:pt x="2114" y="783"/>
                  </a:lnTo>
                  <a:lnTo>
                    <a:pt x="2068" y="896"/>
                  </a:lnTo>
                  <a:lnTo>
                    <a:pt x="2064" y="918"/>
                  </a:lnTo>
                  <a:lnTo>
                    <a:pt x="2012" y="951"/>
                  </a:lnTo>
                  <a:lnTo>
                    <a:pt x="1966" y="988"/>
                  </a:lnTo>
                  <a:lnTo>
                    <a:pt x="1920" y="1027"/>
                  </a:lnTo>
                  <a:lnTo>
                    <a:pt x="1878" y="1069"/>
                  </a:lnTo>
                  <a:lnTo>
                    <a:pt x="1874" y="1071"/>
                  </a:lnTo>
                  <a:lnTo>
                    <a:pt x="1873" y="1076"/>
                  </a:lnTo>
                  <a:lnTo>
                    <a:pt x="1872" y="1087"/>
                  </a:lnTo>
                  <a:lnTo>
                    <a:pt x="1856" y="1089"/>
                  </a:lnTo>
                  <a:lnTo>
                    <a:pt x="1842" y="1093"/>
                  </a:lnTo>
                  <a:lnTo>
                    <a:pt x="1813" y="1099"/>
                  </a:lnTo>
                  <a:lnTo>
                    <a:pt x="1783" y="1103"/>
                  </a:lnTo>
                  <a:lnTo>
                    <a:pt x="1754" y="1109"/>
                  </a:lnTo>
                  <a:lnTo>
                    <a:pt x="1694" y="1117"/>
                  </a:lnTo>
                  <a:lnTo>
                    <a:pt x="1663" y="1119"/>
                  </a:lnTo>
                  <a:lnTo>
                    <a:pt x="1655" y="1119"/>
                  </a:lnTo>
                  <a:lnTo>
                    <a:pt x="1648" y="1120"/>
                  </a:lnTo>
                  <a:lnTo>
                    <a:pt x="1633" y="1123"/>
                  </a:lnTo>
                  <a:lnTo>
                    <a:pt x="1632" y="1123"/>
                  </a:lnTo>
                  <a:lnTo>
                    <a:pt x="1632" y="1111"/>
                  </a:lnTo>
                  <a:lnTo>
                    <a:pt x="1680" y="1031"/>
                  </a:lnTo>
                  <a:lnTo>
                    <a:pt x="1734" y="952"/>
                  </a:lnTo>
                  <a:lnTo>
                    <a:pt x="1790" y="873"/>
                  </a:lnTo>
                  <a:lnTo>
                    <a:pt x="1852" y="795"/>
                  </a:lnTo>
                  <a:lnTo>
                    <a:pt x="1915" y="716"/>
                  </a:lnTo>
                  <a:lnTo>
                    <a:pt x="1984" y="636"/>
                  </a:lnTo>
                  <a:lnTo>
                    <a:pt x="2054" y="557"/>
                  </a:lnTo>
                  <a:lnTo>
                    <a:pt x="2130" y="480"/>
                  </a:lnTo>
                  <a:lnTo>
                    <a:pt x="2131" y="476"/>
                  </a:lnTo>
                  <a:lnTo>
                    <a:pt x="2134" y="472"/>
                  </a:lnTo>
                  <a:lnTo>
                    <a:pt x="2135" y="467"/>
                  </a:lnTo>
                  <a:lnTo>
                    <a:pt x="2136" y="462"/>
                  </a:lnTo>
                  <a:lnTo>
                    <a:pt x="2158" y="460"/>
                  </a:lnTo>
                  <a:lnTo>
                    <a:pt x="2167" y="458"/>
                  </a:lnTo>
                  <a:lnTo>
                    <a:pt x="2172" y="456"/>
                  </a:lnTo>
                  <a:lnTo>
                    <a:pt x="2178" y="456"/>
                  </a:lnTo>
                  <a:lnTo>
                    <a:pt x="2182" y="454"/>
                  </a:lnTo>
                  <a:lnTo>
                    <a:pt x="2186" y="453"/>
                  </a:lnTo>
                  <a:lnTo>
                    <a:pt x="2196" y="450"/>
                  </a:lnTo>
                  <a:lnTo>
                    <a:pt x="2203" y="447"/>
                  </a:lnTo>
                  <a:lnTo>
                    <a:pt x="2212" y="444"/>
                  </a:lnTo>
                  <a:lnTo>
                    <a:pt x="2220" y="440"/>
                  </a:lnTo>
                  <a:lnTo>
                    <a:pt x="2232" y="438"/>
                  </a:lnTo>
                  <a:lnTo>
                    <a:pt x="2231" y="421"/>
                  </a:lnTo>
                  <a:lnTo>
                    <a:pt x="2232" y="408"/>
                  </a:lnTo>
                  <a:lnTo>
                    <a:pt x="2234" y="395"/>
                  </a:lnTo>
                  <a:lnTo>
                    <a:pt x="2240" y="384"/>
                  </a:lnTo>
                  <a:lnTo>
                    <a:pt x="2245" y="373"/>
                  </a:lnTo>
                  <a:lnTo>
                    <a:pt x="2254" y="366"/>
                  </a:lnTo>
                  <a:lnTo>
                    <a:pt x="2263" y="359"/>
                  </a:lnTo>
                  <a:lnTo>
                    <a:pt x="2276" y="355"/>
                  </a:lnTo>
                  <a:lnTo>
                    <a:pt x="2279" y="351"/>
                  </a:lnTo>
                  <a:lnTo>
                    <a:pt x="2279" y="347"/>
                  </a:lnTo>
                  <a:lnTo>
                    <a:pt x="2280" y="342"/>
                  </a:lnTo>
                  <a:lnTo>
                    <a:pt x="2303" y="335"/>
                  </a:lnTo>
                  <a:lnTo>
                    <a:pt x="2327" y="328"/>
                  </a:lnTo>
                  <a:lnTo>
                    <a:pt x="2348" y="318"/>
                  </a:lnTo>
                  <a:lnTo>
                    <a:pt x="2371" y="309"/>
                  </a:lnTo>
                  <a:lnTo>
                    <a:pt x="2372" y="306"/>
                  </a:lnTo>
                  <a:lnTo>
                    <a:pt x="2375" y="304"/>
                  </a:lnTo>
                  <a:lnTo>
                    <a:pt x="2375" y="299"/>
                  </a:lnTo>
                  <a:lnTo>
                    <a:pt x="2376" y="294"/>
                  </a:lnTo>
                  <a:lnTo>
                    <a:pt x="2401" y="289"/>
                  </a:lnTo>
                  <a:lnTo>
                    <a:pt x="2428" y="286"/>
                  </a:lnTo>
                  <a:lnTo>
                    <a:pt x="2480" y="279"/>
                  </a:lnTo>
                  <a:lnTo>
                    <a:pt x="2506" y="274"/>
                  </a:lnTo>
                  <a:lnTo>
                    <a:pt x="2532" y="270"/>
                  </a:lnTo>
                  <a:lnTo>
                    <a:pt x="2557" y="265"/>
                  </a:lnTo>
                  <a:lnTo>
                    <a:pt x="2584" y="262"/>
                  </a:lnTo>
                  <a:lnTo>
                    <a:pt x="2608" y="256"/>
                  </a:lnTo>
                  <a:lnTo>
                    <a:pt x="2633" y="251"/>
                  </a:lnTo>
                  <a:lnTo>
                    <a:pt x="2683" y="241"/>
                  </a:lnTo>
                  <a:lnTo>
                    <a:pt x="2707" y="235"/>
                  </a:lnTo>
                  <a:lnTo>
                    <a:pt x="2732" y="231"/>
                  </a:lnTo>
                  <a:lnTo>
                    <a:pt x="2782" y="221"/>
                  </a:lnTo>
                  <a:lnTo>
                    <a:pt x="2804" y="214"/>
                  </a:lnTo>
                  <a:lnTo>
                    <a:pt x="2828" y="208"/>
                  </a:lnTo>
                  <a:lnTo>
                    <a:pt x="2876" y="196"/>
                  </a:lnTo>
                  <a:lnTo>
                    <a:pt x="2922" y="181"/>
                  </a:lnTo>
                  <a:lnTo>
                    <a:pt x="2945" y="174"/>
                  </a:lnTo>
                  <a:lnTo>
                    <a:pt x="2969" y="168"/>
                  </a:lnTo>
                  <a:lnTo>
                    <a:pt x="2990" y="160"/>
                  </a:lnTo>
                  <a:lnTo>
                    <a:pt x="3013" y="153"/>
                  </a:lnTo>
                  <a:lnTo>
                    <a:pt x="3058" y="138"/>
                  </a:lnTo>
                  <a:lnTo>
                    <a:pt x="3101" y="121"/>
                  </a:lnTo>
                  <a:lnTo>
                    <a:pt x="3122" y="113"/>
                  </a:lnTo>
                  <a:lnTo>
                    <a:pt x="3145" y="106"/>
                  </a:lnTo>
                  <a:lnTo>
                    <a:pt x="3168" y="102"/>
                  </a:lnTo>
                  <a:lnTo>
                    <a:pt x="3218" y="102"/>
                  </a:lnTo>
                  <a:lnTo>
                    <a:pt x="3242" y="101"/>
                  </a:lnTo>
                  <a:lnTo>
                    <a:pt x="3268" y="101"/>
                  </a:lnTo>
                  <a:lnTo>
                    <a:pt x="3316" y="97"/>
                  </a:lnTo>
                  <a:lnTo>
                    <a:pt x="3362" y="93"/>
                  </a:lnTo>
                  <a:lnTo>
                    <a:pt x="3406" y="85"/>
                  </a:lnTo>
                  <a:lnTo>
                    <a:pt x="3449" y="78"/>
                  </a:lnTo>
                  <a:lnTo>
                    <a:pt x="3490" y="69"/>
                  </a:lnTo>
                  <a:lnTo>
                    <a:pt x="3509" y="63"/>
                  </a:lnTo>
                  <a:lnTo>
                    <a:pt x="3529" y="58"/>
                  </a:lnTo>
                  <a:lnTo>
                    <a:pt x="3552" y="54"/>
                  </a:lnTo>
                  <a:lnTo>
                    <a:pt x="3552" y="30"/>
                  </a:lnTo>
                  <a:lnTo>
                    <a:pt x="3581" y="29"/>
                  </a:lnTo>
                  <a:lnTo>
                    <a:pt x="3611" y="27"/>
                  </a:lnTo>
                  <a:lnTo>
                    <a:pt x="3640" y="23"/>
                  </a:lnTo>
                  <a:lnTo>
                    <a:pt x="3670" y="18"/>
                  </a:lnTo>
                  <a:lnTo>
                    <a:pt x="3670" y="17"/>
                  </a:lnTo>
                  <a:lnTo>
                    <a:pt x="3671" y="15"/>
                  </a:lnTo>
                  <a:lnTo>
                    <a:pt x="3671" y="11"/>
                  </a:lnTo>
                  <a:lnTo>
                    <a:pt x="3672" y="6"/>
                  </a:lnTo>
                  <a:lnTo>
                    <a:pt x="3648" y="5"/>
                  </a:lnTo>
                  <a:lnTo>
                    <a:pt x="3605" y="1"/>
                  </a:lnTo>
                  <a:lnTo>
                    <a:pt x="3558" y="0"/>
                  </a:lnTo>
                  <a:lnTo>
                    <a:pt x="3506" y="0"/>
                  </a:lnTo>
                  <a:lnTo>
                    <a:pt x="3452" y="4"/>
                  </a:lnTo>
                  <a:lnTo>
                    <a:pt x="3392" y="7"/>
                  </a:lnTo>
                  <a:lnTo>
                    <a:pt x="3330" y="13"/>
                  </a:lnTo>
                  <a:lnTo>
                    <a:pt x="3263" y="21"/>
                  </a:lnTo>
                  <a:lnTo>
                    <a:pt x="3192" y="30"/>
                  </a:lnTo>
                  <a:lnTo>
                    <a:pt x="3191" y="35"/>
                  </a:lnTo>
                  <a:lnTo>
                    <a:pt x="3191" y="39"/>
                  </a:lnTo>
                  <a:lnTo>
                    <a:pt x="3190" y="41"/>
                  </a:lnTo>
                  <a:lnTo>
                    <a:pt x="3190" y="42"/>
                  </a:lnTo>
                  <a:lnTo>
                    <a:pt x="3109" y="54"/>
                  </a:lnTo>
                  <a:lnTo>
                    <a:pt x="3034" y="70"/>
                  </a:lnTo>
                  <a:lnTo>
                    <a:pt x="2958" y="87"/>
                  </a:lnTo>
                  <a:lnTo>
                    <a:pt x="2886" y="106"/>
                  </a:lnTo>
                  <a:lnTo>
                    <a:pt x="2815" y="125"/>
                  </a:lnTo>
                  <a:lnTo>
                    <a:pt x="2747" y="148"/>
                  </a:lnTo>
                  <a:lnTo>
                    <a:pt x="2680" y="172"/>
                  </a:lnTo>
                  <a:lnTo>
                    <a:pt x="2616" y="198"/>
                  </a:lnTo>
                  <a:lnTo>
                    <a:pt x="2592" y="199"/>
                  </a:lnTo>
                  <a:lnTo>
                    <a:pt x="2539" y="205"/>
                  </a:lnTo>
                  <a:lnTo>
                    <a:pt x="2486" y="213"/>
                  </a:lnTo>
                  <a:lnTo>
                    <a:pt x="2431" y="217"/>
                  </a:lnTo>
                  <a:lnTo>
                    <a:pt x="2376" y="222"/>
                  </a:lnTo>
                  <a:lnTo>
                    <a:pt x="2375" y="227"/>
                  </a:lnTo>
                  <a:lnTo>
                    <a:pt x="2375" y="232"/>
                  </a:lnTo>
                  <a:lnTo>
                    <a:pt x="2372" y="234"/>
                  </a:lnTo>
                  <a:lnTo>
                    <a:pt x="2371" y="237"/>
                  </a:lnTo>
                  <a:lnTo>
                    <a:pt x="2353" y="244"/>
                  </a:lnTo>
                  <a:lnTo>
                    <a:pt x="2336" y="252"/>
                  </a:lnTo>
                  <a:lnTo>
                    <a:pt x="2303" y="268"/>
                  </a:lnTo>
                  <a:lnTo>
                    <a:pt x="2267" y="281"/>
                  </a:lnTo>
                  <a:lnTo>
                    <a:pt x="2257" y="283"/>
                  </a:lnTo>
                  <a:lnTo>
                    <a:pt x="2252" y="285"/>
                  </a:lnTo>
                  <a:lnTo>
                    <a:pt x="2249" y="287"/>
                  </a:lnTo>
                  <a:lnTo>
                    <a:pt x="2232" y="294"/>
                  </a:lnTo>
                  <a:lnTo>
                    <a:pt x="2231" y="299"/>
                  </a:lnTo>
                  <a:lnTo>
                    <a:pt x="2230" y="304"/>
                  </a:lnTo>
                  <a:lnTo>
                    <a:pt x="2227" y="307"/>
                  </a:lnTo>
                  <a:lnTo>
                    <a:pt x="2226" y="312"/>
                  </a:lnTo>
                  <a:lnTo>
                    <a:pt x="2182" y="352"/>
                  </a:lnTo>
                  <a:lnTo>
                    <a:pt x="2141" y="395"/>
                  </a:lnTo>
                  <a:lnTo>
                    <a:pt x="2101" y="440"/>
                  </a:lnTo>
                  <a:lnTo>
                    <a:pt x="2064" y="486"/>
                  </a:lnTo>
                  <a:lnTo>
                    <a:pt x="2052" y="488"/>
                  </a:lnTo>
                  <a:lnTo>
                    <a:pt x="2042" y="491"/>
                  </a:lnTo>
                  <a:lnTo>
                    <a:pt x="2000" y="509"/>
                  </a:lnTo>
                  <a:lnTo>
                    <a:pt x="1963" y="531"/>
                  </a:lnTo>
                  <a:lnTo>
                    <a:pt x="1928" y="555"/>
                  </a:lnTo>
                  <a:lnTo>
                    <a:pt x="1896" y="582"/>
                  </a:lnTo>
                  <a:close/>
                  <a:moveTo>
                    <a:pt x="78" y="1606"/>
                  </a:moveTo>
                  <a:lnTo>
                    <a:pt x="74" y="1603"/>
                  </a:lnTo>
                  <a:lnTo>
                    <a:pt x="73" y="1600"/>
                  </a:lnTo>
                  <a:lnTo>
                    <a:pt x="72" y="1591"/>
                  </a:lnTo>
                  <a:lnTo>
                    <a:pt x="107" y="1574"/>
                  </a:lnTo>
                  <a:lnTo>
                    <a:pt x="144" y="1560"/>
                  </a:lnTo>
                  <a:lnTo>
                    <a:pt x="181" y="1546"/>
                  </a:lnTo>
                  <a:lnTo>
                    <a:pt x="222" y="1536"/>
                  </a:lnTo>
                  <a:lnTo>
                    <a:pt x="262" y="1525"/>
                  </a:lnTo>
                  <a:lnTo>
                    <a:pt x="304" y="1516"/>
                  </a:lnTo>
                  <a:lnTo>
                    <a:pt x="347" y="1508"/>
                  </a:lnTo>
                  <a:lnTo>
                    <a:pt x="392" y="1502"/>
                  </a:lnTo>
                  <a:lnTo>
                    <a:pt x="437" y="1496"/>
                  </a:lnTo>
                  <a:lnTo>
                    <a:pt x="484" y="1492"/>
                  </a:lnTo>
                  <a:lnTo>
                    <a:pt x="532" y="1489"/>
                  </a:lnTo>
                  <a:lnTo>
                    <a:pt x="582" y="1488"/>
                  </a:lnTo>
                  <a:lnTo>
                    <a:pt x="631" y="1486"/>
                  </a:lnTo>
                  <a:lnTo>
                    <a:pt x="684" y="1488"/>
                  </a:lnTo>
                  <a:lnTo>
                    <a:pt x="737" y="1489"/>
                  </a:lnTo>
                  <a:lnTo>
                    <a:pt x="792" y="1494"/>
                  </a:lnTo>
                  <a:lnTo>
                    <a:pt x="816" y="1495"/>
                  </a:lnTo>
                  <a:lnTo>
                    <a:pt x="844" y="1474"/>
                  </a:lnTo>
                  <a:lnTo>
                    <a:pt x="858" y="1465"/>
                  </a:lnTo>
                  <a:lnTo>
                    <a:pt x="875" y="1457"/>
                  </a:lnTo>
                  <a:lnTo>
                    <a:pt x="890" y="1449"/>
                  </a:lnTo>
                  <a:lnTo>
                    <a:pt x="908" y="1443"/>
                  </a:lnTo>
                  <a:lnTo>
                    <a:pt x="947" y="1432"/>
                  </a:lnTo>
                  <a:lnTo>
                    <a:pt x="986" y="1424"/>
                  </a:lnTo>
                  <a:lnTo>
                    <a:pt x="1031" y="1420"/>
                  </a:lnTo>
                  <a:lnTo>
                    <a:pt x="1078" y="1419"/>
                  </a:lnTo>
                  <a:lnTo>
                    <a:pt x="1102" y="1419"/>
                  </a:lnTo>
                  <a:lnTo>
                    <a:pt x="1128" y="1421"/>
                  </a:lnTo>
                  <a:lnTo>
                    <a:pt x="1152" y="1423"/>
                  </a:lnTo>
                  <a:lnTo>
                    <a:pt x="1150" y="1430"/>
                  </a:lnTo>
                  <a:lnTo>
                    <a:pt x="1148" y="1431"/>
                  </a:lnTo>
                  <a:lnTo>
                    <a:pt x="1148" y="1433"/>
                  </a:lnTo>
                  <a:lnTo>
                    <a:pt x="1148" y="1438"/>
                  </a:lnTo>
                  <a:lnTo>
                    <a:pt x="1146" y="1455"/>
                  </a:lnTo>
                  <a:lnTo>
                    <a:pt x="1138" y="1486"/>
                  </a:lnTo>
                  <a:lnTo>
                    <a:pt x="1128" y="1516"/>
                  </a:lnTo>
                  <a:lnTo>
                    <a:pt x="1126" y="1519"/>
                  </a:lnTo>
                  <a:lnTo>
                    <a:pt x="1124" y="1520"/>
                  </a:lnTo>
                  <a:lnTo>
                    <a:pt x="1124" y="1522"/>
                  </a:lnTo>
                  <a:lnTo>
                    <a:pt x="1122" y="1530"/>
                  </a:lnTo>
                  <a:lnTo>
                    <a:pt x="1117" y="1544"/>
                  </a:lnTo>
                  <a:lnTo>
                    <a:pt x="1103" y="1569"/>
                  </a:lnTo>
                  <a:lnTo>
                    <a:pt x="1098" y="1574"/>
                  </a:lnTo>
                  <a:lnTo>
                    <a:pt x="1096" y="1576"/>
                  </a:lnTo>
                  <a:lnTo>
                    <a:pt x="1094" y="1578"/>
                  </a:lnTo>
                  <a:lnTo>
                    <a:pt x="1094" y="1580"/>
                  </a:lnTo>
                  <a:lnTo>
                    <a:pt x="1087" y="1592"/>
                  </a:lnTo>
                  <a:lnTo>
                    <a:pt x="1078" y="1602"/>
                  </a:lnTo>
                  <a:lnTo>
                    <a:pt x="1073" y="1606"/>
                  </a:lnTo>
                  <a:lnTo>
                    <a:pt x="1070" y="1609"/>
                  </a:lnTo>
                  <a:lnTo>
                    <a:pt x="1069" y="1610"/>
                  </a:lnTo>
                  <a:lnTo>
                    <a:pt x="1069" y="1612"/>
                  </a:lnTo>
                  <a:lnTo>
                    <a:pt x="1060" y="1622"/>
                  </a:lnTo>
                  <a:lnTo>
                    <a:pt x="1055" y="1627"/>
                  </a:lnTo>
                  <a:lnTo>
                    <a:pt x="1052" y="1629"/>
                  </a:lnTo>
                  <a:lnTo>
                    <a:pt x="1051" y="1630"/>
                  </a:lnTo>
                  <a:lnTo>
                    <a:pt x="1051" y="1633"/>
                  </a:lnTo>
                  <a:lnTo>
                    <a:pt x="1046" y="1634"/>
                  </a:lnTo>
                  <a:lnTo>
                    <a:pt x="1043" y="1636"/>
                  </a:lnTo>
                  <a:lnTo>
                    <a:pt x="1039" y="1636"/>
                  </a:lnTo>
                  <a:lnTo>
                    <a:pt x="1037" y="1638"/>
                  </a:lnTo>
                  <a:lnTo>
                    <a:pt x="1032" y="1639"/>
                  </a:lnTo>
                  <a:lnTo>
                    <a:pt x="996" y="1633"/>
                  </a:lnTo>
                  <a:lnTo>
                    <a:pt x="964" y="1630"/>
                  </a:lnTo>
                  <a:lnTo>
                    <a:pt x="934" y="1632"/>
                  </a:lnTo>
                  <a:lnTo>
                    <a:pt x="908" y="1635"/>
                  </a:lnTo>
                  <a:lnTo>
                    <a:pt x="884" y="1641"/>
                  </a:lnTo>
                  <a:lnTo>
                    <a:pt x="864" y="1651"/>
                  </a:lnTo>
                  <a:lnTo>
                    <a:pt x="846" y="1664"/>
                  </a:lnTo>
                  <a:lnTo>
                    <a:pt x="833" y="1681"/>
                  </a:lnTo>
                  <a:lnTo>
                    <a:pt x="830" y="1681"/>
                  </a:lnTo>
                  <a:lnTo>
                    <a:pt x="829" y="1681"/>
                  </a:lnTo>
                  <a:lnTo>
                    <a:pt x="829" y="1682"/>
                  </a:lnTo>
                  <a:lnTo>
                    <a:pt x="826" y="1684"/>
                  </a:lnTo>
                  <a:lnTo>
                    <a:pt x="821" y="1686"/>
                  </a:lnTo>
                  <a:lnTo>
                    <a:pt x="816" y="1687"/>
                  </a:lnTo>
                  <a:lnTo>
                    <a:pt x="670" y="1695"/>
                  </a:lnTo>
                  <a:lnTo>
                    <a:pt x="526" y="1704"/>
                  </a:lnTo>
                  <a:lnTo>
                    <a:pt x="382" y="1707"/>
                  </a:lnTo>
                  <a:lnTo>
                    <a:pt x="240" y="1711"/>
                  </a:lnTo>
                  <a:lnTo>
                    <a:pt x="216" y="1711"/>
                  </a:lnTo>
                  <a:lnTo>
                    <a:pt x="148" y="1657"/>
                  </a:lnTo>
                  <a:lnTo>
                    <a:pt x="78" y="1606"/>
                  </a:lnTo>
                  <a:close/>
                  <a:moveTo>
                    <a:pt x="3167" y="1891"/>
                  </a:moveTo>
                  <a:lnTo>
                    <a:pt x="3167" y="1893"/>
                  </a:lnTo>
                  <a:lnTo>
                    <a:pt x="3167" y="1897"/>
                  </a:lnTo>
                  <a:lnTo>
                    <a:pt x="3168" y="1903"/>
                  </a:lnTo>
                  <a:lnTo>
                    <a:pt x="3139" y="1904"/>
                  </a:lnTo>
                  <a:lnTo>
                    <a:pt x="3112" y="1906"/>
                  </a:lnTo>
                  <a:lnTo>
                    <a:pt x="3083" y="1908"/>
                  </a:lnTo>
                  <a:lnTo>
                    <a:pt x="3055" y="1910"/>
                  </a:lnTo>
                  <a:lnTo>
                    <a:pt x="3050" y="1909"/>
                  </a:lnTo>
                  <a:lnTo>
                    <a:pt x="3047" y="1909"/>
                  </a:lnTo>
                  <a:lnTo>
                    <a:pt x="3040" y="1909"/>
                  </a:lnTo>
                  <a:lnTo>
                    <a:pt x="3025" y="1909"/>
                  </a:lnTo>
                  <a:lnTo>
                    <a:pt x="2996" y="1909"/>
                  </a:lnTo>
                  <a:lnTo>
                    <a:pt x="2992" y="1908"/>
                  </a:lnTo>
                  <a:lnTo>
                    <a:pt x="2988" y="1908"/>
                  </a:lnTo>
                  <a:lnTo>
                    <a:pt x="2981" y="1908"/>
                  </a:lnTo>
                  <a:lnTo>
                    <a:pt x="2966" y="1908"/>
                  </a:lnTo>
                  <a:lnTo>
                    <a:pt x="2938" y="1906"/>
                  </a:lnTo>
                  <a:lnTo>
                    <a:pt x="2906" y="1903"/>
                  </a:lnTo>
                  <a:lnTo>
                    <a:pt x="2876" y="1900"/>
                  </a:lnTo>
                  <a:lnTo>
                    <a:pt x="2845" y="1896"/>
                  </a:lnTo>
                  <a:lnTo>
                    <a:pt x="2830" y="1893"/>
                  </a:lnTo>
                  <a:lnTo>
                    <a:pt x="2815" y="1892"/>
                  </a:lnTo>
                  <a:lnTo>
                    <a:pt x="2753" y="1881"/>
                  </a:lnTo>
                  <a:lnTo>
                    <a:pt x="2690" y="1868"/>
                  </a:lnTo>
                  <a:lnTo>
                    <a:pt x="2688" y="1863"/>
                  </a:lnTo>
                  <a:lnTo>
                    <a:pt x="2688" y="1860"/>
                  </a:lnTo>
                  <a:lnTo>
                    <a:pt x="2688" y="1855"/>
                  </a:lnTo>
                  <a:lnTo>
                    <a:pt x="2804" y="1863"/>
                  </a:lnTo>
                  <a:lnTo>
                    <a:pt x="2923" y="1873"/>
                  </a:lnTo>
                  <a:lnTo>
                    <a:pt x="3043" y="1881"/>
                  </a:lnTo>
                  <a:lnTo>
                    <a:pt x="3167" y="1891"/>
                  </a:lnTo>
                  <a:close/>
                  <a:moveTo>
                    <a:pt x="2549" y="2037"/>
                  </a:moveTo>
                  <a:lnTo>
                    <a:pt x="2545" y="2033"/>
                  </a:lnTo>
                  <a:lnTo>
                    <a:pt x="2544" y="2023"/>
                  </a:lnTo>
                  <a:lnTo>
                    <a:pt x="2624" y="2021"/>
                  </a:lnTo>
                  <a:lnTo>
                    <a:pt x="2707" y="2023"/>
                  </a:lnTo>
                  <a:lnTo>
                    <a:pt x="2792" y="2030"/>
                  </a:lnTo>
                  <a:lnTo>
                    <a:pt x="2880" y="2045"/>
                  </a:lnTo>
                  <a:lnTo>
                    <a:pt x="2904" y="2047"/>
                  </a:lnTo>
                  <a:lnTo>
                    <a:pt x="2861" y="2061"/>
                  </a:lnTo>
                  <a:lnTo>
                    <a:pt x="2839" y="2067"/>
                  </a:lnTo>
                  <a:lnTo>
                    <a:pt x="2828" y="2070"/>
                  </a:lnTo>
                  <a:lnTo>
                    <a:pt x="2819" y="2073"/>
                  </a:lnTo>
                  <a:lnTo>
                    <a:pt x="2796" y="2076"/>
                  </a:lnTo>
                  <a:lnTo>
                    <a:pt x="2774" y="2078"/>
                  </a:lnTo>
                  <a:lnTo>
                    <a:pt x="2731" y="2081"/>
                  </a:lnTo>
                  <a:lnTo>
                    <a:pt x="2686" y="2076"/>
                  </a:lnTo>
                  <a:lnTo>
                    <a:pt x="2674" y="2073"/>
                  </a:lnTo>
                  <a:lnTo>
                    <a:pt x="2670" y="2072"/>
                  </a:lnTo>
                  <a:lnTo>
                    <a:pt x="2668" y="2072"/>
                  </a:lnTo>
                  <a:lnTo>
                    <a:pt x="2663" y="2072"/>
                  </a:lnTo>
                  <a:lnTo>
                    <a:pt x="2641" y="2069"/>
                  </a:lnTo>
                  <a:lnTo>
                    <a:pt x="2617" y="2061"/>
                  </a:lnTo>
                  <a:lnTo>
                    <a:pt x="2594" y="2054"/>
                  </a:lnTo>
                  <a:lnTo>
                    <a:pt x="2549" y="2037"/>
                  </a:lnTo>
                  <a:close/>
                  <a:moveTo>
                    <a:pt x="3023" y="1963"/>
                  </a:moveTo>
                  <a:lnTo>
                    <a:pt x="3023" y="1965"/>
                  </a:lnTo>
                  <a:lnTo>
                    <a:pt x="3023" y="1969"/>
                  </a:lnTo>
                  <a:lnTo>
                    <a:pt x="3024" y="1975"/>
                  </a:lnTo>
                  <a:lnTo>
                    <a:pt x="3012" y="1975"/>
                  </a:lnTo>
                  <a:lnTo>
                    <a:pt x="3006" y="1975"/>
                  </a:lnTo>
                  <a:lnTo>
                    <a:pt x="3001" y="1976"/>
                  </a:lnTo>
                  <a:lnTo>
                    <a:pt x="2978" y="1978"/>
                  </a:lnTo>
                  <a:lnTo>
                    <a:pt x="2932" y="1983"/>
                  </a:lnTo>
                  <a:lnTo>
                    <a:pt x="2881" y="1986"/>
                  </a:lnTo>
                  <a:lnTo>
                    <a:pt x="2830" y="1988"/>
                  </a:lnTo>
                  <a:lnTo>
                    <a:pt x="2773" y="1988"/>
                  </a:lnTo>
                  <a:lnTo>
                    <a:pt x="2744" y="1988"/>
                  </a:lnTo>
                  <a:lnTo>
                    <a:pt x="2716" y="1989"/>
                  </a:lnTo>
                  <a:lnTo>
                    <a:pt x="2684" y="1988"/>
                  </a:lnTo>
                  <a:lnTo>
                    <a:pt x="2654" y="1988"/>
                  </a:lnTo>
                  <a:lnTo>
                    <a:pt x="2623" y="1987"/>
                  </a:lnTo>
                  <a:lnTo>
                    <a:pt x="2592" y="1987"/>
                  </a:lnTo>
                  <a:lnTo>
                    <a:pt x="2592" y="1975"/>
                  </a:lnTo>
                  <a:lnTo>
                    <a:pt x="2639" y="1964"/>
                  </a:lnTo>
                  <a:lnTo>
                    <a:pt x="2688" y="1958"/>
                  </a:lnTo>
                  <a:lnTo>
                    <a:pt x="2738" y="1952"/>
                  </a:lnTo>
                  <a:lnTo>
                    <a:pt x="2792" y="1951"/>
                  </a:lnTo>
                  <a:lnTo>
                    <a:pt x="2846" y="1950"/>
                  </a:lnTo>
                  <a:lnTo>
                    <a:pt x="2904" y="1952"/>
                  </a:lnTo>
                  <a:lnTo>
                    <a:pt x="2962" y="1956"/>
                  </a:lnTo>
                  <a:lnTo>
                    <a:pt x="3023" y="1963"/>
                  </a:lnTo>
                  <a:close/>
                  <a:moveTo>
                    <a:pt x="5592" y="1687"/>
                  </a:moveTo>
                  <a:lnTo>
                    <a:pt x="5604" y="1699"/>
                  </a:lnTo>
                  <a:lnTo>
                    <a:pt x="5614" y="1711"/>
                  </a:lnTo>
                  <a:lnTo>
                    <a:pt x="5618" y="1723"/>
                  </a:lnTo>
                  <a:lnTo>
                    <a:pt x="5622" y="1736"/>
                  </a:lnTo>
                  <a:lnTo>
                    <a:pt x="5621" y="1748"/>
                  </a:lnTo>
                  <a:lnTo>
                    <a:pt x="5617" y="1761"/>
                  </a:lnTo>
                  <a:lnTo>
                    <a:pt x="5609" y="1774"/>
                  </a:lnTo>
                  <a:lnTo>
                    <a:pt x="5598" y="1789"/>
                  </a:lnTo>
                  <a:lnTo>
                    <a:pt x="5594" y="1791"/>
                  </a:lnTo>
                  <a:lnTo>
                    <a:pt x="5593" y="1796"/>
                  </a:lnTo>
                  <a:lnTo>
                    <a:pt x="5592" y="1807"/>
                  </a:lnTo>
                  <a:lnTo>
                    <a:pt x="5527" y="1819"/>
                  </a:lnTo>
                  <a:lnTo>
                    <a:pt x="5462" y="1830"/>
                  </a:lnTo>
                  <a:lnTo>
                    <a:pt x="5395" y="1837"/>
                  </a:lnTo>
                  <a:lnTo>
                    <a:pt x="5328" y="1843"/>
                  </a:lnTo>
                  <a:lnTo>
                    <a:pt x="5328" y="1831"/>
                  </a:lnTo>
                  <a:lnTo>
                    <a:pt x="5338" y="1828"/>
                  </a:lnTo>
                  <a:lnTo>
                    <a:pt x="5342" y="1827"/>
                  </a:lnTo>
                  <a:lnTo>
                    <a:pt x="5348" y="1827"/>
                  </a:lnTo>
                  <a:lnTo>
                    <a:pt x="5370" y="1825"/>
                  </a:lnTo>
                  <a:lnTo>
                    <a:pt x="5390" y="1820"/>
                  </a:lnTo>
                  <a:lnTo>
                    <a:pt x="5400" y="1818"/>
                  </a:lnTo>
                  <a:lnTo>
                    <a:pt x="5405" y="1816"/>
                  </a:lnTo>
                  <a:lnTo>
                    <a:pt x="5411" y="1816"/>
                  </a:lnTo>
                  <a:lnTo>
                    <a:pt x="5414" y="1814"/>
                  </a:lnTo>
                  <a:lnTo>
                    <a:pt x="5419" y="1813"/>
                  </a:lnTo>
                  <a:lnTo>
                    <a:pt x="5429" y="1810"/>
                  </a:lnTo>
                  <a:lnTo>
                    <a:pt x="5432" y="1808"/>
                  </a:lnTo>
                  <a:lnTo>
                    <a:pt x="5437" y="1807"/>
                  </a:lnTo>
                  <a:lnTo>
                    <a:pt x="5447" y="1804"/>
                  </a:lnTo>
                  <a:lnTo>
                    <a:pt x="5464" y="1797"/>
                  </a:lnTo>
                  <a:lnTo>
                    <a:pt x="5480" y="1790"/>
                  </a:lnTo>
                  <a:lnTo>
                    <a:pt x="5495" y="1779"/>
                  </a:lnTo>
                  <a:lnTo>
                    <a:pt x="5509" y="1770"/>
                  </a:lnTo>
                  <a:lnTo>
                    <a:pt x="5522" y="1758"/>
                  </a:lnTo>
                  <a:lnTo>
                    <a:pt x="5525" y="1754"/>
                  </a:lnTo>
                  <a:lnTo>
                    <a:pt x="5528" y="1752"/>
                  </a:lnTo>
                  <a:lnTo>
                    <a:pt x="5536" y="1747"/>
                  </a:lnTo>
                  <a:lnTo>
                    <a:pt x="5540" y="1740"/>
                  </a:lnTo>
                  <a:lnTo>
                    <a:pt x="5543" y="1736"/>
                  </a:lnTo>
                  <a:lnTo>
                    <a:pt x="5546" y="1734"/>
                  </a:lnTo>
                  <a:lnTo>
                    <a:pt x="5551" y="1726"/>
                  </a:lnTo>
                  <a:lnTo>
                    <a:pt x="5554" y="1723"/>
                  </a:lnTo>
                  <a:lnTo>
                    <a:pt x="5557" y="1720"/>
                  </a:lnTo>
                  <a:lnTo>
                    <a:pt x="5567" y="1706"/>
                  </a:lnTo>
                  <a:lnTo>
                    <a:pt x="5578" y="1692"/>
                  </a:lnTo>
                  <a:lnTo>
                    <a:pt x="5582" y="1688"/>
                  </a:lnTo>
                  <a:lnTo>
                    <a:pt x="5592" y="1687"/>
                  </a:lnTo>
                  <a:close/>
                  <a:moveTo>
                    <a:pt x="5570" y="1836"/>
                  </a:moveTo>
                  <a:lnTo>
                    <a:pt x="5580" y="1832"/>
                  </a:lnTo>
                  <a:lnTo>
                    <a:pt x="5592" y="1831"/>
                  </a:lnTo>
                  <a:lnTo>
                    <a:pt x="5581" y="1845"/>
                  </a:lnTo>
                  <a:lnTo>
                    <a:pt x="5570" y="1860"/>
                  </a:lnTo>
                  <a:lnTo>
                    <a:pt x="5558" y="1873"/>
                  </a:lnTo>
                  <a:lnTo>
                    <a:pt x="5546" y="1886"/>
                  </a:lnTo>
                  <a:lnTo>
                    <a:pt x="5532" y="1897"/>
                  </a:lnTo>
                  <a:lnTo>
                    <a:pt x="5518" y="1906"/>
                  </a:lnTo>
                  <a:lnTo>
                    <a:pt x="5501" y="1915"/>
                  </a:lnTo>
                  <a:lnTo>
                    <a:pt x="5484" y="1923"/>
                  </a:lnTo>
                  <a:lnTo>
                    <a:pt x="5465" y="1928"/>
                  </a:lnTo>
                  <a:lnTo>
                    <a:pt x="5446" y="1933"/>
                  </a:lnTo>
                  <a:lnTo>
                    <a:pt x="5424" y="1936"/>
                  </a:lnTo>
                  <a:lnTo>
                    <a:pt x="5402" y="1940"/>
                  </a:lnTo>
                  <a:lnTo>
                    <a:pt x="5378" y="1941"/>
                  </a:lnTo>
                  <a:lnTo>
                    <a:pt x="5356" y="1941"/>
                  </a:lnTo>
                  <a:lnTo>
                    <a:pt x="5348" y="1940"/>
                  </a:lnTo>
                  <a:lnTo>
                    <a:pt x="5342" y="1940"/>
                  </a:lnTo>
                  <a:lnTo>
                    <a:pt x="5330" y="1940"/>
                  </a:lnTo>
                  <a:lnTo>
                    <a:pt x="5323" y="1939"/>
                  </a:lnTo>
                  <a:lnTo>
                    <a:pt x="5317" y="1939"/>
                  </a:lnTo>
                  <a:lnTo>
                    <a:pt x="5305" y="1939"/>
                  </a:lnTo>
                  <a:lnTo>
                    <a:pt x="5304" y="1938"/>
                  </a:lnTo>
                  <a:lnTo>
                    <a:pt x="5304" y="1935"/>
                  </a:lnTo>
                  <a:lnTo>
                    <a:pt x="5304" y="1932"/>
                  </a:lnTo>
                  <a:lnTo>
                    <a:pt x="5304" y="1927"/>
                  </a:lnTo>
                  <a:lnTo>
                    <a:pt x="5338" y="1916"/>
                  </a:lnTo>
                  <a:lnTo>
                    <a:pt x="5372" y="1906"/>
                  </a:lnTo>
                  <a:lnTo>
                    <a:pt x="5441" y="1885"/>
                  </a:lnTo>
                  <a:lnTo>
                    <a:pt x="5507" y="1861"/>
                  </a:lnTo>
                  <a:lnTo>
                    <a:pt x="5538" y="1848"/>
                  </a:lnTo>
                  <a:lnTo>
                    <a:pt x="5570" y="183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74" name="Freeform 485"/>
            <p:cNvSpPr>
              <a:spLocks/>
            </p:cNvSpPr>
            <p:nvPr/>
          </p:nvSpPr>
          <p:spPr bwMode="auto">
            <a:xfrm>
              <a:off x="-2486" y="589"/>
              <a:ext cx="360" cy="97"/>
            </a:xfrm>
            <a:custGeom>
              <a:avLst/>
              <a:gdLst>
                <a:gd name="T0" fmla="*/ 1 w 1080"/>
                <a:gd name="T1" fmla="*/ 181 h 292"/>
                <a:gd name="T2" fmla="*/ 6 w 1080"/>
                <a:gd name="T3" fmla="*/ 187 h 292"/>
                <a:gd name="T4" fmla="*/ 144 w 1080"/>
                <a:gd name="T5" fmla="*/ 292 h 292"/>
                <a:gd name="T6" fmla="*/ 310 w 1080"/>
                <a:gd name="T7" fmla="*/ 288 h 292"/>
                <a:gd name="T8" fmla="*/ 598 w 1080"/>
                <a:gd name="T9" fmla="*/ 276 h 292"/>
                <a:gd name="T10" fmla="*/ 749 w 1080"/>
                <a:gd name="T11" fmla="*/ 267 h 292"/>
                <a:gd name="T12" fmla="*/ 757 w 1080"/>
                <a:gd name="T13" fmla="*/ 263 h 292"/>
                <a:gd name="T14" fmla="*/ 758 w 1080"/>
                <a:gd name="T15" fmla="*/ 262 h 292"/>
                <a:gd name="T16" fmla="*/ 774 w 1080"/>
                <a:gd name="T17" fmla="*/ 245 h 292"/>
                <a:gd name="T18" fmla="*/ 812 w 1080"/>
                <a:gd name="T19" fmla="*/ 222 h 292"/>
                <a:gd name="T20" fmla="*/ 862 w 1080"/>
                <a:gd name="T21" fmla="*/ 213 h 292"/>
                <a:gd name="T22" fmla="*/ 924 w 1080"/>
                <a:gd name="T23" fmla="*/ 214 h 292"/>
                <a:gd name="T24" fmla="*/ 965 w 1080"/>
                <a:gd name="T25" fmla="*/ 219 h 292"/>
                <a:gd name="T26" fmla="*/ 971 w 1080"/>
                <a:gd name="T27" fmla="*/ 217 h 292"/>
                <a:gd name="T28" fmla="*/ 979 w 1080"/>
                <a:gd name="T29" fmla="*/ 214 h 292"/>
                <a:gd name="T30" fmla="*/ 980 w 1080"/>
                <a:gd name="T31" fmla="*/ 210 h 292"/>
                <a:gd name="T32" fmla="*/ 988 w 1080"/>
                <a:gd name="T33" fmla="*/ 203 h 292"/>
                <a:gd name="T34" fmla="*/ 997 w 1080"/>
                <a:gd name="T35" fmla="*/ 191 h 292"/>
                <a:gd name="T36" fmla="*/ 1001 w 1080"/>
                <a:gd name="T37" fmla="*/ 187 h 292"/>
                <a:gd name="T38" fmla="*/ 1015 w 1080"/>
                <a:gd name="T39" fmla="*/ 173 h 292"/>
                <a:gd name="T40" fmla="*/ 1022 w 1080"/>
                <a:gd name="T41" fmla="*/ 159 h 292"/>
                <a:gd name="T42" fmla="*/ 1026 w 1080"/>
                <a:gd name="T43" fmla="*/ 155 h 292"/>
                <a:gd name="T44" fmla="*/ 1045 w 1080"/>
                <a:gd name="T45" fmla="*/ 125 h 292"/>
                <a:gd name="T46" fmla="*/ 1052 w 1080"/>
                <a:gd name="T47" fmla="*/ 103 h 292"/>
                <a:gd name="T48" fmla="*/ 1054 w 1080"/>
                <a:gd name="T49" fmla="*/ 100 h 292"/>
                <a:gd name="T50" fmla="*/ 1066 w 1080"/>
                <a:gd name="T51" fmla="*/ 67 h 292"/>
                <a:gd name="T52" fmla="*/ 1076 w 1080"/>
                <a:gd name="T53" fmla="*/ 19 h 292"/>
                <a:gd name="T54" fmla="*/ 1076 w 1080"/>
                <a:gd name="T55" fmla="*/ 12 h 292"/>
                <a:gd name="T56" fmla="*/ 1080 w 1080"/>
                <a:gd name="T57" fmla="*/ 4 h 292"/>
                <a:gd name="T58" fmla="*/ 1030 w 1080"/>
                <a:gd name="T59" fmla="*/ 0 h 292"/>
                <a:gd name="T60" fmla="*/ 959 w 1080"/>
                <a:gd name="T61" fmla="*/ 1 h 292"/>
                <a:gd name="T62" fmla="*/ 875 w 1080"/>
                <a:gd name="T63" fmla="*/ 13 h 292"/>
                <a:gd name="T64" fmla="*/ 818 w 1080"/>
                <a:gd name="T65" fmla="*/ 30 h 292"/>
                <a:gd name="T66" fmla="*/ 786 w 1080"/>
                <a:gd name="T67" fmla="*/ 46 h 292"/>
                <a:gd name="T68" fmla="*/ 744 w 1080"/>
                <a:gd name="T69" fmla="*/ 76 h 292"/>
                <a:gd name="T70" fmla="*/ 665 w 1080"/>
                <a:gd name="T71" fmla="*/ 70 h 292"/>
                <a:gd name="T72" fmla="*/ 559 w 1080"/>
                <a:gd name="T73" fmla="*/ 67 h 292"/>
                <a:gd name="T74" fmla="*/ 460 w 1080"/>
                <a:gd name="T75" fmla="*/ 70 h 292"/>
                <a:gd name="T76" fmla="*/ 365 w 1080"/>
                <a:gd name="T77" fmla="*/ 77 h 292"/>
                <a:gd name="T78" fmla="*/ 275 w 1080"/>
                <a:gd name="T79" fmla="*/ 89 h 292"/>
                <a:gd name="T80" fmla="*/ 190 w 1080"/>
                <a:gd name="T81" fmla="*/ 106 h 292"/>
                <a:gd name="T82" fmla="*/ 109 w 1080"/>
                <a:gd name="T83" fmla="*/ 127 h 292"/>
                <a:gd name="T84" fmla="*/ 35 w 1080"/>
                <a:gd name="T85" fmla="*/ 15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0" h="292">
                  <a:moveTo>
                    <a:pt x="0" y="172"/>
                  </a:moveTo>
                  <a:lnTo>
                    <a:pt x="1" y="181"/>
                  </a:lnTo>
                  <a:lnTo>
                    <a:pt x="2" y="184"/>
                  </a:lnTo>
                  <a:lnTo>
                    <a:pt x="6" y="187"/>
                  </a:lnTo>
                  <a:lnTo>
                    <a:pt x="76" y="238"/>
                  </a:lnTo>
                  <a:lnTo>
                    <a:pt x="144" y="292"/>
                  </a:lnTo>
                  <a:lnTo>
                    <a:pt x="168" y="292"/>
                  </a:lnTo>
                  <a:lnTo>
                    <a:pt x="310" y="288"/>
                  </a:lnTo>
                  <a:lnTo>
                    <a:pt x="454" y="285"/>
                  </a:lnTo>
                  <a:lnTo>
                    <a:pt x="598" y="276"/>
                  </a:lnTo>
                  <a:lnTo>
                    <a:pt x="744" y="268"/>
                  </a:lnTo>
                  <a:lnTo>
                    <a:pt x="749" y="267"/>
                  </a:lnTo>
                  <a:lnTo>
                    <a:pt x="754" y="265"/>
                  </a:lnTo>
                  <a:lnTo>
                    <a:pt x="757" y="263"/>
                  </a:lnTo>
                  <a:lnTo>
                    <a:pt x="757" y="262"/>
                  </a:lnTo>
                  <a:lnTo>
                    <a:pt x="758" y="262"/>
                  </a:lnTo>
                  <a:lnTo>
                    <a:pt x="761" y="262"/>
                  </a:lnTo>
                  <a:lnTo>
                    <a:pt x="774" y="245"/>
                  </a:lnTo>
                  <a:lnTo>
                    <a:pt x="792" y="232"/>
                  </a:lnTo>
                  <a:lnTo>
                    <a:pt x="812" y="222"/>
                  </a:lnTo>
                  <a:lnTo>
                    <a:pt x="836" y="216"/>
                  </a:lnTo>
                  <a:lnTo>
                    <a:pt x="862" y="213"/>
                  </a:lnTo>
                  <a:lnTo>
                    <a:pt x="892" y="211"/>
                  </a:lnTo>
                  <a:lnTo>
                    <a:pt x="924" y="214"/>
                  </a:lnTo>
                  <a:lnTo>
                    <a:pt x="960" y="220"/>
                  </a:lnTo>
                  <a:lnTo>
                    <a:pt x="965" y="219"/>
                  </a:lnTo>
                  <a:lnTo>
                    <a:pt x="967" y="217"/>
                  </a:lnTo>
                  <a:lnTo>
                    <a:pt x="971" y="217"/>
                  </a:lnTo>
                  <a:lnTo>
                    <a:pt x="974" y="215"/>
                  </a:lnTo>
                  <a:lnTo>
                    <a:pt x="979" y="214"/>
                  </a:lnTo>
                  <a:lnTo>
                    <a:pt x="979" y="211"/>
                  </a:lnTo>
                  <a:lnTo>
                    <a:pt x="980" y="210"/>
                  </a:lnTo>
                  <a:lnTo>
                    <a:pt x="983" y="208"/>
                  </a:lnTo>
                  <a:lnTo>
                    <a:pt x="988" y="203"/>
                  </a:lnTo>
                  <a:lnTo>
                    <a:pt x="997" y="193"/>
                  </a:lnTo>
                  <a:lnTo>
                    <a:pt x="997" y="191"/>
                  </a:lnTo>
                  <a:lnTo>
                    <a:pt x="998" y="190"/>
                  </a:lnTo>
                  <a:lnTo>
                    <a:pt x="1001" y="187"/>
                  </a:lnTo>
                  <a:lnTo>
                    <a:pt x="1006" y="183"/>
                  </a:lnTo>
                  <a:lnTo>
                    <a:pt x="1015" y="173"/>
                  </a:lnTo>
                  <a:lnTo>
                    <a:pt x="1022" y="161"/>
                  </a:lnTo>
                  <a:lnTo>
                    <a:pt x="1022" y="159"/>
                  </a:lnTo>
                  <a:lnTo>
                    <a:pt x="1024" y="157"/>
                  </a:lnTo>
                  <a:lnTo>
                    <a:pt x="1026" y="155"/>
                  </a:lnTo>
                  <a:lnTo>
                    <a:pt x="1031" y="150"/>
                  </a:lnTo>
                  <a:lnTo>
                    <a:pt x="1045" y="125"/>
                  </a:lnTo>
                  <a:lnTo>
                    <a:pt x="1050" y="111"/>
                  </a:lnTo>
                  <a:lnTo>
                    <a:pt x="1052" y="103"/>
                  </a:lnTo>
                  <a:lnTo>
                    <a:pt x="1052" y="101"/>
                  </a:lnTo>
                  <a:lnTo>
                    <a:pt x="1054" y="100"/>
                  </a:lnTo>
                  <a:lnTo>
                    <a:pt x="1056" y="97"/>
                  </a:lnTo>
                  <a:lnTo>
                    <a:pt x="1066" y="67"/>
                  </a:lnTo>
                  <a:lnTo>
                    <a:pt x="1074" y="36"/>
                  </a:lnTo>
                  <a:lnTo>
                    <a:pt x="1076" y="19"/>
                  </a:lnTo>
                  <a:lnTo>
                    <a:pt x="1076" y="14"/>
                  </a:lnTo>
                  <a:lnTo>
                    <a:pt x="1076" y="12"/>
                  </a:lnTo>
                  <a:lnTo>
                    <a:pt x="1078" y="11"/>
                  </a:lnTo>
                  <a:lnTo>
                    <a:pt x="1080" y="4"/>
                  </a:lnTo>
                  <a:lnTo>
                    <a:pt x="1056" y="2"/>
                  </a:lnTo>
                  <a:lnTo>
                    <a:pt x="1030" y="0"/>
                  </a:lnTo>
                  <a:lnTo>
                    <a:pt x="1006" y="0"/>
                  </a:lnTo>
                  <a:lnTo>
                    <a:pt x="959" y="1"/>
                  </a:lnTo>
                  <a:lnTo>
                    <a:pt x="914" y="5"/>
                  </a:lnTo>
                  <a:lnTo>
                    <a:pt x="875" y="13"/>
                  </a:lnTo>
                  <a:lnTo>
                    <a:pt x="836" y="24"/>
                  </a:lnTo>
                  <a:lnTo>
                    <a:pt x="818" y="30"/>
                  </a:lnTo>
                  <a:lnTo>
                    <a:pt x="803" y="38"/>
                  </a:lnTo>
                  <a:lnTo>
                    <a:pt x="786" y="46"/>
                  </a:lnTo>
                  <a:lnTo>
                    <a:pt x="772" y="55"/>
                  </a:lnTo>
                  <a:lnTo>
                    <a:pt x="744" y="76"/>
                  </a:lnTo>
                  <a:lnTo>
                    <a:pt x="720" y="75"/>
                  </a:lnTo>
                  <a:lnTo>
                    <a:pt x="665" y="70"/>
                  </a:lnTo>
                  <a:lnTo>
                    <a:pt x="612" y="69"/>
                  </a:lnTo>
                  <a:lnTo>
                    <a:pt x="559" y="67"/>
                  </a:lnTo>
                  <a:lnTo>
                    <a:pt x="510" y="69"/>
                  </a:lnTo>
                  <a:lnTo>
                    <a:pt x="460" y="70"/>
                  </a:lnTo>
                  <a:lnTo>
                    <a:pt x="412" y="73"/>
                  </a:lnTo>
                  <a:lnTo>
                    <a:pt x="365" y="77"/>
                  </a:lnTo>
                  <a:lnTo>
                    <a:pt x="320" y="83"/>
                  </a:lnTo>
                  <a:lnTo>
                    <a:pt x="275" y="89"/>
                  </a:lnTo>
                  <a:lnTo>
                    <a:pt x="232" y="97"/>
                  </a:lnTo>
                  <a:lnTo>
                    <a:pt x="190" y="106"/>
                  </a:lnTo>
                  <a:lnTo>
                    <a:pt x="150" y="117"/>
                  </a:lnTo>
                  <a:lnTo>
                    <a:pt x="109" y="127"/>
                  </a:lnTo>
                  <a:lnTo>
                    <a:pt x="72" y="141"/>
                  </a:lnTo>
                  <a:lnTo>
                    <a:pt x="35" y="155"/>
                  </a:lnTo>
                  <a:lnTo>
                    <a:pt x="0" y="17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75" name="Freeform 486"/>
            <p:cNvSpPr>
              <a:spLocks/>
            </p:cNvSpPr>
            <p:nvPr/>
          </p:nvSpPr>
          <p:spPr bwMode="auto">
            <a:xfrm>
              <a:off x="-1614" y="734"/>
              <a:ext cx="160" cy="19"/>
            </a:xfrm>
            <a:custGeom>
              <a:avLst/>
              <a:gdLst>
                <a:gd name="T0" fmla="*/ 480 w 480"/>
                <a:gd name="T1" fmla="*/ 48 h 55"/>
                <a:gd name="T2" fmla="*/ 479 w 480"/>
                <a:gd name="T3" fmla="*/ 42 h 55"/>
                <a:gd name="T4" fmla="*/ 479 w 480"/>
                <a:gd name="T5" fmla="*/ 38 h 55"/>
                <a:gd name="T6" fmla="*/ 479 w 480"/>
                <a:gd name="T7" fmla="*/ 36 h 55"/>
                <a:gd name="T8" fmla="*/ 355 w 480"/>
                <a:gd name="T9" fmla="*/ 26 h 55"/>
                <a:gd name="T10" fmla="*/ 235 w 480"/>
                <a:gd name="T11" fmla="*/ 18 h 55"/>
                <a:gd name="T12" fmla="*/ 116 w 480"/>
                <a:gd name="T13" fmla="*/ 8 h 55"/>
                <a:gd name="T14" fmla="*/ 0 w 480"/>
                <a:gd name="T15" fmla="*/ 0 h 55"/>
                <a:gd name="T16" fmla="*/ 0 w 480"/>
                <a:gd name="T17" fmla="*/ 5 h 55"/>
                <a:gd name="T18" fmla="*/ 0 w 480"/>
                <a:gd name="T19" fmla="*/ 8 h 55"/>
                <a:gd name="T20" fmla="*/ 2 w 480"/>
                <a:gd name="T21" fmla="*/ 13 h 55"/>
                <a:gd name="T22" fmla="*/ 65 w 480"/>
                <a:gd name="T23" fmla="*/ 26 h 55"/>
                <a:gd name="T24" fmla="*/ 127 w 480"/>
                <a:gd name="T25" fmla="*/ 37 h 55"/>
                <a:gd name="T26" fmla="*/ 142 w 480"/>
                <a:gd name="T27" fmla="*/ 38 h 55"/>
                <a:gd name="T28" fmla="*/ 157 w 480"/>
                <a:gd name="T29" fmla="*/ 41 h 55"/>
                <a:gd name="T30" fmla="*/ 188 w 480"/>
                <a:gd name="T31" fmla="*/ 45 h 55"/>
                <a:gd name="T32" fmla="*/ 218 w 480"/>
                <a:gd name="T33" fmla="*/ 48 h 55"/>
                <a:gd name="T34" fmla="*/ 250 w 480"/>
                <a:gd name="T35" fmla="*/ 51 h 55"/>
                <a:gd name="T36" fmla="*/ 278 w 480"/>
                <a:gd name="T37" fmla="*/ 53 h 55"/>
                <a:gd name="T38" fmla="*/ 293 w 480"/>
                <a:gd name="T39" fmla="*/ 53 h 55"/>
                <a:gd name="T40" fmla="*/ 300 w 480"/>
                <a:gd name="T41" fmla="*/ 53 h 55"/>
                <a:gd name="T42" fmla="*/ 304 w 480"/>
                <a:gd name="T43" fmla="*/ 53 h 55"/>
                <a:gd name="T44" fmla="*/ 308 w 480"/>
                <a:gd name="T45" fmla="*/ 54 h 55"/>
                <a:gd name="T46" fmla="*/ 337 w 480"/>
                <a:gd name="T47" fmla="*/ 54 h 55"/>
                <a:gd name="T48" fmla="*/ 352 w 480"/>
                <a:gd name="T49" fmla="*/ 54 h 55"/>
                <a:gd name="T50" fmla="*/ 359 w 480"/>
                <a:gd name="T51" fmla="*/ 54 h 55"/>
                <a:gd name="T52" fmla="*/ 362 w 480"/>
                <a:gd name="T53" fmla="*/ 54 h 55"/>
                <a:gd name="T54" fmla="*/ 367 w 480"/>
                <a:gd name="T55" fmla="*/ 55 h 55"/>
                <a:gd name="T56" fmla="*/ 395 w 480"/>
                <a:gd name="T57" fmla="*/ 53 h 55"/>
                <a:gd name="T58" fmla="*/ 424 w 480"/>
                <a:gd name="T59" fmla="*/ 51 h 55"/>
                <a:gd name="T60" fmla="*/ 451 w 480"/>
                <a:gd name="T61" fmla="*/ 49 h 55"/>
                <a:gd name="T62" fmla="*/ 480 w 480"/>
                <a:gd name="T63" fmla="*/ 4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0" h="55">
                  <a:moveTo>
                    <a:pt x="480" y="48"/>
                  </a:moveTo>
                  <a:lnTo>
                    <a:pt x="479" y="42"/>
                  </a:lnTo>
                  <a:lnTo>
                    <a:pt x="479" y="38"/>
                  </a:lnTo>
                  <a:lnTo>
                    <a:pt x="479" y="36"/>
                  </a:lnTo>
                  <a:lnTo>
                    <a:pt x="355" y="26"/>
                  </a:lnTo>
                  <a:lnTo>
                    <a:pt x="235" y="18"/>
                  </a:lnTo>
                  <a:lnTo>
                    <a:pt x="116" y="8"/>
                  </a:lnTo>
                  <a:lnTo>
                    <a:pt x="0" y="0"/>
                  </a:lnTo>
                  <a:lnTo>
                    <a:pt x="0" y="5"/>
                  </a:lnTo>
                  <a:lnTo>
                    <a:pt x="0" y="8"/>
                  </a:lnTo>
                  <a:lnTo>
                    <a:pt x="2" y="13"/>
                  </a:lnTo>
                  <a:lnTo>
                    <a:pt x="65" y="26"/>
                  </a:lnTo>
                  <a:lnTo>
                    <a:pt x="127" y="37"/>
                  </a:lnTo>
                  <a:lnTo>
                    <a:pt x="142" y="38"/>
                  </a:lnTo>
                  <a:lnTo>
                    <a:pt x="157" y="41"/>
                  </a:lnTo>
                  <a:lnTo>
                    <a:pt x="188" y="45"/>
                  </a:lnTo>
                  <a:lnTo>
                    <a:pt x="218" y="48"/>
                  </a:lnTo>
                  <a:lnTo>
                    <a:pt x="250" y="51"/>
                  </a:lnTo>
                  <a:lnTo>
                    <a:pt x="278" y="53"/>
                  </a:lnTo>
                  <a:lnTo>
                    <a:pt x="293" y="53"/>
                  </a:lnTo>
                  <a:lnTo>
                    <a:pt x="300" y="53"/>
                  </a:lnTo>
                  <a:lnTo>
                    <a:pt x="304" y="53"/>
                  </a:lnTo>
                  <a:lnTo>
                    <a:pt x="308" y="54"/>
                  </a:lnTo>
                  <a:lnTo>
                    <a:pt x="337" y="54"/>
                  </a:lnTo>
                  <a:lnTo>
                    <a:pt x="352" y="54"/>
                  </a:lnTo>
                  <a:lnTo>
                    <a:pt x="359" y="54"/>
                  </a:lnTo>
                  <a:lnTo>
                    <a:pt x="362" y="54"/>
                  </a:lnTo>
                  <a:lnTo>
                    <a:pt x="367" y="55"/>
                  </a:lnTo>
                  <a:lnTo>
                    <a:pt x="395" y="53"/>
                  </a:lnTo>
                  <a:lnTo>
                    <a:pt x="424" y="51"/>
                  </a:lnTo>
                  <a:lnTo>
                    <a:pt x="451" y="49"/>
                  </a:lnTo>
                  <a:lnTo>
                    <a:pt x="480" y="4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76" name="Freeform 487"/>
            <p:cNvSpPr>
              <a:spLocks/>
            </p:cNvSpPr>
            <p:nvPr/>
          </p:nvSpPr>
          <p:spPr bwMode="auto">
            <a:xfrm>
              <a:off x="-1662" y="790"/>
              <a:ext cx="120" cy="20"/>
            </a:xfrm>
            <a:custGeom>
              <a:avLst/>
              <a:gdLst>
                <a:gd name="T0" fmla="*/ 0 w 360"/>
                <a:gd name="T1" fmla="*/ 2 h 60"/>
                <a:gd name="T2" fmla="*/ 1 w 360"/>
                <a:gd name="T3" fmla="*/ 12 h 60"/>
                <a:gd name="T4" fmla="*/ 5 w 360"/>
                <a:gd name="T5" fmla="*/ 16 h 60"/>
                <a:gd name="T6" fmla="*/ 50 w 360"/>
                <a:gd name="T7" fmla="*/ 33 h 60"/>
                <a:gd name="T8" fmla="*/ 73 w 360"/>
                <a:gd name="T9" fmla="*/ 40 h 60"/>
                <a:gd name="T10" fmla="*/ 97 w 360"/>
                <a:gd name="T11" fmla="*/ 48 h 60"/>
                <a:gd name="T12" fmla="*/ 119 w 360"/>
                <a:gd name="T13" fmla="*/ 51 h 60"/>
                <a:gd name="T14" fmla="*/ 124 w 360"/>
                <a:gd name="T15" fmla="*/ 51 h 60"/>
                <a:gd name="T16" fmla="*/ 126 w 360"/>
                <a:gd name="T17" fmla="*/ 51 h 60"/>
                <a:gd name="T18" fmla="*/ 130 w 360"/>
                <a:gd name="T19" fmla="*/ 52 h 60"/>
                <a:gd name="T20" fmla="*/ 142 w 360"/>
                <a:gd name="T21" fmla="*/ 55 h 60"/>
                <a:gd name="T22" fmla="*/ 187 w 360"/>
                <a:gd name="T23" fmla="*/ 60 h 60"/>
                <a:gd name="T24" fmla="*/ 230 w 360"/>
                <a:gd name="T25" fmla="*/ 57 h 60"/>
                <a:gd name="T26" fmla="*/ 252 w 360"/>
                <a:gd name="T27" fmla="*/ 55 h 60"/>
                <a:gd name="T28" fmla="*/ 275 w 360"/>
                <a:gd name="T29" fmla="*/ 52 h 60"/>
                <a:gd name="T30" fmla="*/ 284 w 360"/>
                <a:gd name="T31" fmla="*/ 49 h 60"/>
                <a:gd name="T32" fmla="*/ 295 w 360"/>
                <a:gd name="T33" fmla="*/ 46 h 60"/>
                <a:gd name="T34" fmla="*/ 317 w 360"/>
                <a:gd name="T35" fmla="*/ 40 h 60"/>
                <a:gd name="T36" fmla="*/ 360 w 360"/>
                <a:gd name="T37" fmla="*/ 26 h 60"/>
                <a:gd name="T38" fmla="*/ 336 w 360"/>
                <a:gd name="T39" fmla="*/ 24 h 60"/>
                <a:gd name="T40" fmla="*/ 248 w 360"/>
                <a:gd name="T41" fmla="*/ 9 h 60"/>
                <a:gd name="T42" fmla="*/ 163 w 360"/>
                <a:gd name="T43" fmla="*/ 2 h 60"/>
                <a:gd name="T44" fmla="*/ 80 w 360"/>
                <a:gd name="T45" fmla="*/ 0 h 60"/>
                <a:gd name="T46" fmla="*/ 0 w 360"/>
                <a:gd name="T4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60">
                  <a:moveTo>
                    <a:pt x="0" y="2"/>
                  </a:moveTo>
                  <a:lnTo>
                    <a:pt x="1" y="12"/>
                  </a:lnTo>
                  <a:lnTo>
                    <a:pt x="5" y="16"/>
                  </a:lnTo>
                  <a:lnTo>
                    <a:pt x="50" y="33"/>
                  </a:lnTo>
                  <a:lnTo>
                    <a:pt x="73" y="40"/>
                  </a:lnTo>
                  <a:lnTo>
                    <a:pt x="97" y="48"/>
                  </a:lnTo>
                  <a:lnTo>
                    <a:pt x="119" y="51"/>
                  </a:lnTo>
                  <a:lnTo>
                    <a:pt x="124" y="51"/>
                  </a:lnTo>
                  <a:lnTo>
                    <a:pt x="126" y="51"/>
                  </a:lnTo>
                  <a:lnTo>
                    <a:pt x="130" y="52"/>
                  </a:lnTo>
                  <a:lnTo>
                    <a:pt x="142" y="55"/>
                  </a:lnTo>
                  <a:lnTo>
                    <a:pt x="187" y="60"/>
                  </a:lnTo>
                  <a:lnTo>
                    <a:pt x="230" y="57"/>
                  </a:lnTo>
                  <a:lnTo>
                    <a:pt x="252" y="55"/>
                  </a:lnTo>
                  <a:lnTo>
                    <a:pt x="275" y="52"/>
                  </a:lnTo>
                  <a:lnTo>
                    <a:pt x="284" y="49"/>
                  </a:lnTo>
                  <a:lnTo>
                    <a:pt x="295" y="46"/>
                  </a:lnTo>
                  <a:lnTo>
                    <a:pt x="317" y="40"/>
                  </a:lnTo>
                  <a:lnTo>
                    <a:pt x="360" y="26"/>
                  </a:lnTo>
                  <a:lnTo>
                    <a:pt x="336" y="24"/>
                  </a:lnTo>
                  <a:lnTo>
                    <a:pt x="248" y="9"/>
                  </a:lnTo>
                  <a:lnTo>
                    <a:pt x="163" y="2"/>
                  </a:lnTo>
                  <a:lnTo>
                    <a:pt x="80" y="0"/>
                  </a:lnTo>
                  <a:lnTo>
                    <a:pt x="0" y="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77" name="Freeform 488"/>
            <p:cNvSpPr>
              <a:spLocks/>
            </p:cNvSpPr>
            <p:nvPr/>
          </p:nvSpPr>
          <p:spPr bwMode="auto">
            <a:xfrm>
              <a:off x="-1646" y="766"/>
              <a:ext cx="144" cy="13"/>
            </a:xfrm>
            <a:custGeom>
              <a:avLst/>
              <a:gdLst>
                <a:gd name="T0" fmla="*/ 432 w 432"/>
                <a:gd name="T1" fmla="*/ 25 h 39"/>
                <a:gd name="T2" fmla="*/ 431 w 432"/>
                <a:gd name="T3" fmla="*/ 19 h 39"/>
                <a:gd name="T4" fmla="*/ 431 w 432"/>
                <a:gd name="T5" fmla="*/ 15 h 39"/>
                <a:gd name="T6" fmla="*/ 431 w 432"/>
                <a:gd name="T7" fmla="*/ 13 h 39"/>
                <a:gd name="T8" fmla="*/ 370 w 432"/>
                <a:gd name="T9" fmla="*/ 6 h 39"/>
                <a:gd name="T10" fmla="*/ 312 w 432"/>
                <a:gd name="T11" fmla="*/ 2 h 39"/>
                <a:gd name="T12" fmla="*/ 254 w 432"/>
                <a:gd name="T13" fmla="*/ 0 h 39"/>
                <a:gd name="T14" fmla="*/ 200 w 432"/>
                <a:gd name="T15" fmla="*/ 1 h 39"/>
                <a:gd name="T16" fmla="*/ 146 w 432"/>
                <a:gd name="T17" fmla="*/ 2 h 39"/>
                <a:gd name="T18" fmla="*/ 96 w 432"/>
                <a:gd name="T19" fmla="*/ 8 h 39"/>
                <a:gd name="T20" fmla="*/ 47 w 432"/>
                <a:gd name="T21" fmla="*/ 14 h 39"/>
                <a:gd name="T22" fmla="*/ 0 w 432"/>
                <a:gd name="T23" fmla="*/ 25 h 39"/>
                <a:gd name="T24" fmla="*/ 0 w 432"/>
                <a:gd name="T25" fmla="*/ 37 h 39"/>
                <a:gd name="T26" fmla="*/ 31 w 432"/>
                <a:gd name="T27" fmla="*/ 37 h 39"/>
                <a:gd name="T28" fmla="*/ 62 w 432"/>
                <a:gd name="T29" fmla="*/ 38 h 39"/>
                <a:gd name="T30" fmla="*/ 92 w 432"/>
                <a:gd name="T31" fmla="*/ 38 h 39"/>
                <a:gd name="T32" fmla="*/ 124 w 432"/>
                <a:gd name="T33" fmla="*/ 39 h 39"/>
                <a:gd name="T34" fmla="*/ 152 w 432"/>
                <a:gd name="T35" fmla="*/ 38 h 39"/>
                <a:gd name="T36" fmla="*/ 181 w 432"/>
                <a:gd name="T37" fmla="*/ 38 h 39"/>
                <a:gd name="T38" fmla="*/ 238 w 432"/>
                <a:gd name="T39" fmla="*/ 38 h 39"/>
                <a:gd name="T40" fmla="*/ 289 w 432"/>
                <a:gd name="T41" fmla="*/ 36 h 39"/>
                <a:gd name="T42" fmla="*/ 340 w 432"/>
                <a:gd name="T43" fmla="*/ 33 h 39"/>
                <a:gd name="T44" fmla="*/ 386 w 432"/>
                <a:gd name="T45" fmla="*/ 28 h 39"/>
                <a:gd name="T46" fmla="*/ 409 w 432"/>
                <a:gd name="T47" fmla="*/ 26 h 39"/>
                <a:gd name="T48" fmla="*/ 414 w 432"/>
                <a:gd name="T49" fmla="*/ 25 h 39"/>
                <a:gd name="T50" fmla="*/ 420 w 432"/>
                <a:gd name="T51" fmla="*/ 25 h 39"/>
                <a:gd name="T52" fmla="*/ 432 w 432"/>
                <a:gd name="T53"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2" h="39">
                  <a:moveTo>
                    <a:pt x="432" y="25"/>
                  </a:moveTo>
                  <a:lnTo>
                    <a:pt x="431" y="19"/>
                  </a:lnTo>
                  <a:lnTo>
                    <a:pt x="431" y="15"/>
                  </a:lnTo>
                  <a:lnTo>
                    <a:pt x="431" y="13"/>
                  </a:lnTo>
                  <a:lnTo>
                    <a:pt x="370" y="6"/>
                  </a:lnTo>
                  <a:lnTo>
                    <a:pt x="312" y="2"/>
                  </a:lnTo>
                  <a:lnTo>
                    <a:pt x="254" y="0"/>
                  </a:lnTo>
                  <a:lnTo>
                    <a:pt x="200" y="1"/>
                  </a:lnTo>
                  <a:lnTo>
                    <a:pt x="146" y="2"/>
                  </a:lnTo>
                  <a:lnTo>
                    <a:pt x="96" y="8"/>
                  </a:lnTo>
                  <a:lnTo>
                    <a:pt x="47" y="14"/>
                  </a:lnTo>
                  <a:lnTo>
                    <a:pt x="0" y="25"/>
                  </a:lnTo>
                  <a:lnTo>
                    <a:pt x="0" y="37"/>
                  </a:lnTo>
                  <a:lnTo>
                    <a:pt x="31" y="37"/>
                  </a:lnTo>
                  <a:lnTo>
                    <a:pt x="62" y="38"/>
                  </a:lnTo>
                  <a:lnTo>
                    <a:pt x="92" y="38"/>
                  </a:lnTo>
                  <a:lnTo>
                    <a:pt x="124" y="39"/>
                  </a:lnTo>
                  <a:lnTo>
                    <a:pt x="152" y="38"/>
                  </a:lnTo>
                  <a:lnTo>
                    <a:pt x="181" y="38"/>
                  </a:lnTo>
                  <a:lnTo>
                    <a:pt x="238" y="38"/>
                  </a:lnTo>
                  <a:lnTo>
                    <a:pt x="289" y="36"/>
                  </a:lnTo>
                  <a:lnTo>
                    <a:pt x="340" y="33"/>
                  </a:lnTo>
                  <a:lnTo>
                    <a:pt x="386" y="28"/>
                  </a:lnTo>
                  <a:lnTo>
                    <a:pt x="409" y="26"/>
                  </a:lnTo>
                  <a:lnTo>
                    <a:pt x="414" y="25"/>
                  </a:lnTo>
                  <a:lnTo>
                    <a:pt x="420" y="25"/>
                  </a:lnTo>
                  <a:lnTo>
                    <a:pt x="432" y="2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78" name="Freeform 489"/>
            <p:cNvSpPr>
              <a:spLocks/>
            </p:cNvSpPr>
            <p:nvPr/>
          </p:nvSpPr>
          <p:spPr bwMode="auto">
            <a:xfrm>
              <a:off x="-734" y="678"/>
              <a:ext cx="98" cy="52"/>
            </a:xfrm>
            <a:custGeom>
              <a:avLst/>
              <a:gdLst>
                <a:gd name="T0" fmla="*/ 270 w 294"/>
                <a:gd name="T1" fmla="*/ 102 h 156"/>
                <a:gd name="T2" fmla="*/ 281 w 294"/>
                <a:gd name="T3" fmla="*/ 87 h 156"/>
                <a:gd name="T4" fmla="*/ 289 w 294"/>
                <a:gd name="T5" fmla="*/ 74 h 156"/>
                <a:gd name="T6" fmla="*/ 293 w 294"/>
                <a:gd name="T7" fmla="*/ 61 h 156"/>
                <a:gd name="T8" fmla="*/ 294 w 294"/>
                <a:gd name="T9" fmla="*/ 49 h 156"/>
                <a:gd name="T10" fmla="*/ 290 w 294"/>
                <a:gd name="T11" fmla="*/ 36 h 156"/>
                <a:gd name="T12" fmla="*/ 286 w 294"/>
                <a:gd name="T13" fmla="*/ 24 h 156"/>
                <a:gd name="T14" fmla="*/ 276 w 294"/>
                <a:gd name="T15" fmla="*/ 12 h 156"/>
                <a:gd name="T16" fmla="*/ 264 w 294"/>
                <a:gd name="T17" fmla="*/ 0 h 156"/>
                <a:gd name="T18" fmla="*/ 254 w 294"/>
                <a:gd name="T19" fmla="*/ 1 h 156"/>
                <a:gd name="T20" fmla="*/ 250 w 294"/>
                <a:gd name="T21" fmla="*/ 5 h 156"/>
                <a:gd name="T22" fmla="*/ 239 w 294"/>
                <a:gd name="T23" fmla="*/ 19 h 156"/>
                <a:gd name="T24" fmla="*/ 229 w 294"/>
                <a:gd name="T25" fmla="*/ 33 h 156"/>
                <a:gd name="T26" fmla="*/ 226 w 294"/>
                <a:gd name="T27" fmla="*/ 36 h 156"/>
                <a:gd name="T28" fmla="*/ 223 w 294"/>
                <a:gd name="T29" fmla="*/ 39 h 156"/>
                <a:gd name="T30" fmla="*/ 218 w 294"/>
                <a:gd name="T31" fmla="*/ 47 h 156"/>
                <a:gd name="T32" fmla="*/ 215 w 294"/>
                <a:gd name="T33" fmla="*/ 49 h 156"/>
                <a:gd name="T34" fmla="*/ 212 w 294"/>
                <a:gd name="T35" fmla="*/ 53 h 156"/>
                <a:gd name="T36" fmla="*/ 208 w 294"/>
                <a:gd name="T37" fmla="*/ 60 h 156"/>
                <a:gd name="T38" fmla="*/ 200 w 294"/>
                <a:gd name="T39" fmla="*/ 65 h 156"/>
                <a:gd name="T40" fmla="*/ 197 w 294"/>
                <a:gd name="T41" fmla="*/ 67 h 156"/>
                <a:gd name="T42" fmla="*/ 194 w 294"/>
                <a:gd name="T43" fmla="*/ 71 h 156"/>
                <a:gd name="T44" fmla="*/ 181 w 294"/>
                <a:gd name="T45" fmla="*/ 83 h 156"/>
                <a:gd name="T46" fmla="*/ 167 w 294"/>
                <a:gd name="T47" fmla="*/ 92 h 156"/>
                <a:gd name="T48" fmla="*/ 152 w 294"/>
                <a:gd name="T49" fmla="*/ 103 h 156"/>
                <a:gd name="T50" fmla="*/ 136 w 294"/>
                <a:gd name="T51" fmla="*/ 110 h 156"/>
                <a:gd name="T52" fmla="*/ 119 w 294"/>
                <a:gd name="T53" fmla="*/ 117 h 156"/>
                <a:gd name="T54" fmla="*/ 109 w 294"/>
                <a:gd name="T55" fmla="*/ 120 h 156"/>
                <a:gd name="T56" fmla="*/ 104 w 294"/>
                <a:gd name="T57" fmla="*/ 121 h 156"/>
                <a:gd name="T58" fmla="*/ 101 w 294"/>
                <a:gd name="T59" fmla="*/ 123 h 156"/>
                <a:gd name="T60" fmla="*/ 91 w 294"/>
                <a:gd name="T61" fmla="*/ 126 h 156"/>
                <a:gd name="T62" fmla="*/ 86 w 294"/>
                <a:gd name="T63" fmla="*/ 127 h 156"/>
                <a:gd name="T64" fmla="*/ 83 w 294"/>
                <a:gd name="T65" fmla="*/ 129 h 156"/>
                <a:gd name="T66" fmla="*/ 77 w 294"/>
                <a:gd name="T67" fmla="*/ 129 h 156"/>
                <a:gd name="T68" fmla="*/ 72 w 294"/>
                <a:gd name="T69" fmla="*/ 131 h 156"/>
                <a:gd name="T70" fmla="*/ 62 w 294"/>
                <a:gd name="T71" fmla="*/ 133 h 156"/>
                <a:gd name="T72" fmla="*/ 42 w 294"/>
                <a:gd name="T73" fmla="*/ 138 h 156"/>
                <a:gd name="T74" fmla="*/ 20 w 294"/>
                <a:gd name="T75" fmla="*/ 140 h 156"/>
                <a:gd name="T76" fmla="*/ 14 w 294"/>
                <a:gd name="T77" fmla="*/ 140 h 156"/>
                <a:gd name="T78" fmla="*/ 10 w 294"/>
                <a:gd name="T79" fmla="*/ 141 h 156"/>
                <a:gd name="T80" fmla="*/ 0 w 294"/>
                <a:gd name="T81" fmla="*/ 144 h 156"/>
                <a:gd name="T82" fmla="*/ 0 w 294"/>
                <a:gd name="T83" fmla="*/ 156 h 156"/>
                <a:gd name="T84" fmla="*/ 67 w 294"/>
                <a:gd name="T85" fmla="*/ 150 h 156"/>
                <a:gd name="T86" fmla="*/ 134 w 294"/>
                <a:gd name="T87" fmla="*/ 143 h 156"/>
                <a:gd name="T88" fmla="*/ 199 w 294"/>
                <a:gd name="T89" fmla="*/ 132 h 156"/>
                <a:gd name="T90" fmla="*/ 264 w 294"/>
                <a:gd name="T91" fmla="*/ 120 h 156"/>
                <a:gd name="T92" fmla="*/ 265 w 294"/>
                <a:gd name="T93" fmla="*/ 109 h 156"/>
                <a:gd name="T94" fmla="*/ 266 w 294"/>
                <a:gd name="T95" fmla="*/ 104 h 156"/>
                <a:gd name="T96" fmla="*/ 270 w 294"/>
                <a:gd name="T97" fmla="*/ 10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156">
                  <a:moveTo>
                    <a:pt x="270" y="102"/>
                  </a:moveTo>
                  <a:lnTo>
                    <a:pt x="281" y="87"/>
                  </a:lnTo>
                  <a:lnTo>
                    <a:pt x="289" y="74"/>
                  </a:lnTo>
                  <a:lnTo>
                    <a:pt x="293" y="61"/>
                  </a:lnTo>
                  <a:lnTo>
                    <a:pt x="294" y="49"/>
                  </a:lnTo>
                  <a:lnTo>
                    <a:pt x="290" y="36"/>
                  </a:lnTo>
                  <a:lnTo>
                    <a:pt x="286" y="24"/>
                  </a:lnTo>
                  <a:lnTo>
                    <a:pt x="276" y="12"/>
                  </a:lnTo>
                  <a:lnTo>
                    <a:pt x="264" y="0"/>
                  </a:lnTo>
                  <a:lnTo>
                    <a:pt x="254" y="1"/>
                  </a:lnTo>
                  <a:lnTo>
                    <a:pt x="250" y="5"/>
                  </a:lnTo>
                  <a:lnTo>
                    <a:pt x="239" y="19"/>
                  </a:lnTo>
                  <a:lnTo>
                    <a:pt x="229" y="33"/>
                  </a:lnTo>
                  <a:lnTo>
                    <a:pt x="226" y="36"/>
                  </a:lnTo>
                  <a:lnTo>
                    <a:pt x="223" y="39"/>
                  </a:lnTo>
                  <a:lnTo>
                    <a:pt x="218" y="47"/>
                  </a:lnTo>
                  <a:lnTo>
                    <a:pt x="215" y="49"/>
                  </a:lnTo>
                  <a:lnTo>
                    <a:pt x="212" y="53"/>
                  </a:lnTo>
                  <a:lnTo>
                    <a:pt x="208" y="60"/>
                  </a:lnTo>
                  <a:lnTo>
                    <a:pt x="200" y="65"/>
                  </a:lnTo>
                  <a:lnTo>
                    <a:pt x="197" y="67"/>
                  </a:lnTo>
                  <a:lnTo>
                    <a:pt x="194" y="71"/>
                  </a:lnTo>
                  <a:lnTo>
                    <a:pt x="181" y="83"/>
                  </a:lnTo>
                  <a:lnTo>
                    <a:pt x="167" y="92"/>
                  </a:lnTo>
                  <a:lnTo>
                    <a:pt x="152" y="103"/>
                  </a:lnTo>
                  <a:lnTo>
                    <a:pt x="136" y="110"/>
                  </a:lnTo>
                  <a:lnTo>
                    <a:pt x="119" y="117"/>
                  </a:lnTo>
                  <a:lnTo>
                    <a:pt x="109" y="120"/>
                  </a:lnTo>
                  <a:lnTo>
                    <a:pt x="104" y="121"/>
                  </a:lnTo>
                  <a:lnTo>
                    <a:pt x="101" y="123"/>
                  </a:lnTo>
                  <a:lnTo>
                    <a:pt x="91" y="126"/>
                  </a:lnTo>
                  <a:lnTo>
                    <a:pt x="86" y="127"/>
                  </a:lnTo>
                  <a:lnTo>
                    <a:pt x="83" y="129"/>
                  </a:lnTo>
                  <a:lnTo>
                    <a:pt x="77" y="129"/>
                  </a:lnTo>
                  <a:lnTo>
                    <a:pt x="72" y="131"/>
                  </a:lnTo>
                  <a:lnTo>
                    <a:pt x="62" y="133"/>
                  </a:lnTo>
                  <a:lnTo>
                    <a:pt x="42" y="138"/>
                  </a:lnTo>
                  <a:lnTo>
                    <a:pt x="20" y="140"/>
                  </a:lnTo>
                  <a:lnTo>
                    <a:pt x="14" y="140"/>
                  </a:lnTo>
                  <a:lnTo>
                    <a:pt x="10" y="141"/>
                  </a:lnTo>
                  <a:lnTo>
                    <a:pt x="0" y="144"/>
                  </a:lnTo>
                  <a:lnTo>
                    <a:pt x="0" y="156"/>
                  </a:lnTo>
                  <a:lnTo>
                    <a:pt x="67" y="150"/>
                  </a:lnTo>
                  <a:lnTo>
                    <a:pt x="134" y="143"/>
                  </a:lnTo>
                  <a:lnTo>
                    <a:pt x="199" y="132"/>
                  </a:lnTo>
                  <a:lnTo>
                    <a:pt x="264" y="120"/>
                  </a:lnTo>
                  <a:lnTo>
                    <a:pt x="265" y="109"/>
                  </a:lnTo>
                  <a:lnTo>
                    <a:pt x="266" y="104"/>
                  </a:lnTo>
                  <a:lnTo>
                    <a:pt x="270" y="10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79" name="Freeform 490"/>
            <p:cNvSpPr>
              <a:spLocks/>
            </p:cNvSpPr>
            <p:nvPr/>
          </p:nvSpPr>
          <p:spPr bwMode="auto">
            <a:xfrm>
              <a:off x="-742" y="726"/>
              <a:ext cx="96" cy="37"/>
            </a:xfrm>
            <a:custGeom>
              <a:avLst/>
              <a:gdLst>
                <a:gd name="T0" fmla="*/ 288 w 288"/>
                <a:gd name="T1" fmla="*/ 0 h 110"/>
                <a:gd name="T2" fmla="*/ 276 w 288"/>
                <a:gd name="T3" fmla="*/ 1 h 110"/>
                <a:gd name="T4" fmla="*/ 266 w 288"/>
                <a:gd name="T5" fmla="*/ 5 h 110"/>
                <a:gd name="T6" fmla="*/ 234 w 288"/>
                <a:gd name="T7" fmla="*/ 17 h 110"/>
                <a:gd name="T8" fmla="*/ 203 w 288"/>
                <a:gd name="T9" fmla="*/ 30 h 110"/>
                <a:gd name="T10" fmla="*/ 137 w 288"/>
                <a:gd name="T11" fmla="*/ 54 h 110"/>
                <a:gd name="T12" fmla="*/ 68 w 288"/>
                <a:gd name="T13" fmla="*/ 75 h 110"/>
                <a:gd name="T14" fmla="*/ 34 w 288"/>
                <a:gd name="T15" fmla="*/ 85 h 110"/>
                <a:gd name="T16" fmla="*/ 0 w 288"/>
                <a:gd name="T17" fmla="*/ 96 h 110"/>
                <a:gd name="T18" fmla="*/ 0 w 288"/>
                <a:gd name="T19" fmla="*/ 101 h 110"/>
                <a:gd name="T20" fmla="*/ 0 w 288"/>
                <a:gd name="T21" fmla="*/ 104 h 110"/>
                <a:gd name="T22" fmla="*/ 0 w 288"/>
                <a:gd name="T23" fmla="*/ 107 h 110"/>
                <a:gd name="T24" fmla="*/ 1 w 288"/>
                <a:gd name="T25" fmla="*/ 108 h 110"/>
                <a:gd name="T26" fmla="*/ 13 w 288"/>
                <a:gd name="T27" fmla="*/ 108 h 110"/>
                <a:gd name="T28" fmla="*/ 19 w 288"/>
                <a:gd name="T29" fmla="*/ 108 h 110"/>
                <a:gd name="T30" fmla="*/ 26 w 288"/>
                <a:gd name="T31" fmla="*/ 109 h 110"/>
                <a:gd name="T32" fmla="*/ 38 w 288"/>
                <a:gd name="T33" fmla="*/ 109 h 110"/>
                <a:gd name="T34" fmla="*/ 44 w 288"/>
                <a:gd name="T35" fmla="*/ 109 h 110"/>
                <a:gd name="T36" fmla="*/ 52 w 288"/>
                <a:gd name="T37" fmla="*/ 110 h 110"/>
                <a:gd name="T38" fmla="*/ 74 w 288"/>
                <a:gd name="T39" fmla="*/ 110 h 110"/>
                <a:gd name="T40" fmla="*/ 98 w 288"/>
                <a:gd name="T41" fmla="*/ 109 h 110"/>
                <a:gd name="T42" fmla="*/ 120 w 288"/>
                <a:gd name="T43" fmla="*/ 105 h 110"/>
                <a:gd name="T44" fmla="*/ 142 w 288"/>
                <a:gd name="T45" fmla="*/ 102 h 110"/>
                <a:gd name="T46" fmla="*/ 161 w 288"/>
                <a:gd name="T47" fmla="*/ 97 h 110"/>
                <a:gd name="T48" fmla="*/ 180 w 288"/>
                <a:gd name="T49" fmla="*/ 92 h 110"/>
                <a:gd name="T50" fmla="*/ 197 w 288"/>
                <a:gd name="T51" fmla="*/ 84 h 110"/>
                <a:gd name="T52" fmla="*/ 214 w 288"/>
                <a:gd name="T53" fmla="*/ 75 h 110"/>
                <a:gd name="T54" fmla="*/ 228 w 288"/>
                <a:gd name="T55" fmla="*/ 66 h 110"/>
                <a:gd name="T56" fmla="*/ 242 w 288"/>
                <a:gd name="T57" fmla="*/ 55 h 110"/>
                <a:gd name="T58" fmla="*/ 254 w 288"/>
                <a:gd name="T59" fmla="*/ 42 h 110"/>
                <a:gd name="T60" fmla="*/ 266 w 288"/>
                <a:gd name="T61" fmla="*/ 29 h 110"/>
                <a:gd name="T62" fmla="*/ 277 w 288"/>
                <a:gd name="T63" fmla="*/ 14 h 110"/>
                <a:gd name="T64" fmla="*/ 288 w 288"/>
                <a:gd name="T6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110">
                  <a:moveTo>
                    <a:pt x="288" y="0"/>
                  </a:moveTo>
                  <a:lnTo>
                    <a:pt x="276" y="1"/>
                  </a:lnTo>
                  <a:lnTo>
                    <a:pt x="266" y="5"/>
                  </a:lnTo>
                  <a:lnTo>
                    <a:pt x="234" y="17"/>
                  </a:lnTo>
                  <a:lnTo>
                    <a:pt x="203" y="30"/>
                  </a:lnTo>
                  <a:lnTo>
                    <a:pt x="137" y="54"/>
                  </a:lnTo>
                  <a:lnTo>
                    <a:pt x="68" y="75"/>
                  </a:lnTo>
                  <a:lnTo>
                    <a:pt x="34" y="85"/>
                  </a:lnTo>
                  <a:lnTo>
                    <a:pt x="0" y="96"/>
                  </a:lnTo>
                  <a:lnTo>
                    <a:pt x="0" y="101"/>
                  </a:lnTo>
                  <a:lnTo>
                    <a:pt x="0" y="104"/>
                  </a:lnTo>
                  <a:lnTo>
                    <a:pt x="0" y="107"/>
                  </a:lnTo>
                  <a:lnTo>
                    <a:pt x="1" y="108"/>
                  </a:lnTo>
                  <a:lnTo>
                    <a:pt x="13" y="108"/>
                  </a:lnTo>
                  <a:lnTo>
                    <a:pt x="19" y="108"/>
                  </a:lnTo>
                  <a:lnTo>
                    <a:pt x="26" y="109"/>
                  </a:lnTo>
                  <a:lnTo>
                    <a:pt x="38" y="109"/>
                  </a:lnTo>
                  <a:lnTo>
                    <a:pt x="44" y="109"/>
                  </a:lnTo>
                  <a:lnTo>
                    <a:pt x="52" y="110"/>
                  </a:lnTo>
                  <a:lnTo>
                    <a:pt x="74" y="110"/>
                  </a:lnTo>
                  <a:lnTo>
                    <a:pt x="98" y="109"/>
                  </a:lnTo>
                  <a:lnTo>
                    <a:pt x="120" y="105"/>
                  </a:lnTo>
                  <a:lnTo>
                    <a:pt x="142" y="102"/>
                  </a:lnTo>
                  <a:lnTo>
                    <a:pt x="161" y="97"/>
                  </a:lnTo>
                  <a:lnTo>
                    <a:pt x="180" y="92"/>
                  </a:lnTo>
                  <a:lnTo>
                    <a:pt x="197" y="84"/>
                  </a:lnTo>
                  <a:lnTo>
                    <a:pt x="214" y="75"/>
                  </a:lnTo>
                  <a:lnTo>
                    <a:pt x="228" y="66"/>
                  </a:lnTo>
                  <a:lnTo>
                    <a:pt x="242" y="55"/>
                  </a:lnTo>
                  <a:lnTo>
                    <a:pt x="254" y="42"/>
                  </a:lnTo>
                  <a:lnTo>
                    <a:pt x="266" y="29"/>
                  </a:lnTo>
                  <a:lnTo>
                    <a:pt x="277" y="14"/>
                  </a:lnTo>
                  <a:lnTo>
                    <a:pt x="28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80" name="Freeform 491"/>
            <p:cNvSpPr>
              <a:spLocks/>
            </p:cNvSpPr>
            <p:nvPr/>
          </p:nvSpPr>
          <p:spPr bwMode="auto">
            <a:xfrm>
              <a:off x="-2224" y="38"/>
              <a:ext cx="2466" cy="968"/>
            </a:xfrm>
            <a:custGeom>
              <a:avLst/>
              <a:gdLst>
                <a:gd name="T0" fmla="*/ 210 w 7397"/>
                <a:gd name="T1" fmla="*/ 2066 h 2905"/>
                <a:gd name="T2" fmla="*/ 85 w 7397"/>
                <a:gd name="T3" fmla="*/ 2200 h 2905"/>
                <a:gd name="T4" fmla="*/ 36 w 7397"/>
                <a:gd name="T5" fmla="*/ 2318 h 2905"/>
                <a:gd name="T6" fmla="*/ 21 w 7397"/>
                <a:gd name="T7" fmla="*/ 2515 h 2905"/>
                <a:gd name="T8" fmla="*/ 133 w 7397"/>
                <a:gd name="T9" fmla="*/ 2541 h 2905"/>
                <a:gd name="T10" fmla="*/ 274 w 7397"/>
                <a:gd name="T11" fmla="*/ 2360 h 2905"/>
                <a:gd name="T12" fmla="*/ 526 w 7397"/>
                <a:gd name="T13" fmla="*/ 1968 h 2905"/>
                <a:gd name="T14" fmla="*/ 741 w 7397"/>
                <a:gd name="T15" fmla="*/ 1866 h 2905"/>
                <a:gd name="T16" fmla="*/ 1254 w 7397"/>
                <a:gd name="T17" fmla="*/ 1947 h 2905"/>
                <a:gd name="T18" fmla="*/ 1540 w 7397"/>
                <a:gd name="T19" fmla="*/ 2031 h 2905"/>
                <a:gd name="T20" fmla="*/ 1824 w 7397"/>
                <a:gd name="T21" fmla="*/ 1959 h 2905"/>
                <a:gd name="T22" fmla="*/ 2021 w 7397"/>
                <a:gd name="T23" fmla="*/ 1899 h 2905"/>
                <a:gd name="T24" fmla="*/ 2333 w 7397"/>
                <a:gd name="T25" fmla="*/ 1657 h 2905"/>
                <a:gd name="T26" fmla="*/ 2267 w 7397"/>
                <a:gd name="T27" fmla="*/ 1760 h 2905"/>
                <a:gd name="T28" fmla="*/ 4266 w 7397"/>
                <a:gd name="T29" fmla="*/ 1637 h 2905"/>
                <a:gd name="T30" fmla="*/ 4858 w 7397"/>
                <a:gd name="T31" fmla="*/ 1562 h 2905"/>
                <a:gd name="T32" fmla="*/ 5129 w 7397"/>
                <a:gd name="T33" fmla="*/ 1559 h 2905"/>
                <a:gd name="T34" fmla="*/ 4997 w 7397"/>
                <a:gd name="T35" fmla="*/ 1225 h 2905"/>
                <a:gd name="T36" fmla="*/ 5224 w 7397"/>
                <a:gd name="T37" fmla="*/ 1413 h 2905"/>
                <a:gd name="T38" fmla="*/ 5333 w 7397"/>
                <a:gd name="T39" fmla="*/ 1705 h 2905"/>
                <a:gd name="T40" fmla="*/ 5488 w 7397"/>
                <a:gd name="T41" fmla="*/ 1945 h 2905"/>
                <a:gd name="T42" fmla="*/ 5657 w 7397"/>
                <a:gd name="T43" fmla="*/ 2086 h 2905"/>
                <a:gd name="T44" fmla="*/ 5884 w 7397"/>
                <a:gd name="T45" fmla="*/ 2234 h 2905"/>
                <a:gd name="T46" fmla="*/ 6161 w 7397"/>
                <a:gd name="T47" fmla="*/ 2447 h 2905"/>
                <a:gd name="T48" fmla="*/ 6654 w 7397"/>
                <a:gd name="T49" fmla="*/ 2882 h 2905"/>
                <a:gd name="T50" fmla="*/ 6858 w 7397"/>
                <a:gd name="T51" fmla="*/ 2809 h 2905"/>
                <a:gd name="T52" fmla="*/ 6383 w 7397"/>
                <a:gd name="T53" fmla="*/ 2381 h 2905"/>
                <a:gd name="T54" fmla="*/ 5999 w 7397"/>
                <a:gd name="T55" fmla="*/ 1874 h 2905"/>
                <a:gd name="T56" fmla="*/ 5921 w 7397"/>
                <a:gd name="T57" fmla="*/ 1729 h 2905"/>
                <a:gd name="T58" fmla="*/ 5812 w 7397"/>
                <a:gd name="T59" fmla="*/ 933 h 2905"/>
                <a:gd name="T60" fmla="*/ 5827 w 7397"/>
                <a:gd name="T61" fmla="*/ 778 h 2905"/>
                <a:gd name="T62" fmla="*/ 5957 w 7397"/>
                <a:gd name="T63" fmla="*/ 1273 h 2905"/>
                <a:gd name="T64" fmla="*/ 6876 w 7397"/>
                <a:gd name="T65" fmla="*/ 1116 h 2905"/>
                <a:gd name="T66" fmla="*/ 7326 w 7397"/>
                <a:gd name="T67" fmla="*/ 974 h 2905"/>
                <a:gd name="T68" fmla="*/ 7384 w 7397"/>
                <a:gd name="T69" fmla="*/ 874 h 2905"/>
                <a:gd name="T70" fmla="*/ 7330 w 7397"/>
                <a:gd name="T71" fmla="*/ 740 h 2905"/>
                <a:gd name="T72" fmla="*/ 7150 w 7397"/>
                <a:gd name="T73" fmla="*/ 629 h 2905"/>
                <a:gd name="T74" fmla="*/ 6987 w 7397"/>
                <a:gd name="T75" fmla="*/ 401 h 2905"/>
                <a:gd name="T76" fmla="*/ 6755 w 7397"/>
                <a:gd name="T77" fmla="*/ 312 h 2905"/>
                <a:gd name="T78" fmla="*/ 6701 w 7397"/>
                <a:gd name="T79" fmla="*/ 6 h 2905"/>
                <a:gd name="T80" fmla="*/ 6427 w 7397"/>
                <a:gd name="T81" fmla="*/ 213 h 2905"/>
                <a:gd name="T82" fmla="*/ 6363 w 7397"/>
                <a:gd name="T83" fmla="*/ 325 h 2905"/>
                <a:gd name="T84" fmla="*/ 6301 w 7397"/>
                <a:gd name="T85" fmla="*/ 318 h 2905"/>
                <a:gd name="T86" fmla="*/ 4553 w 7397"/>
                <a:gd name="T87" fmla="*/ 305 h 2905"/>
                <a:gd name="T88" fmla="*/ 2932 w 7397"/>
                <a:gd name="T89" fmla="*/ 291 h 2905"/>
                <a:gd name="T90" fmla="*/ 2359 w 7397"/>
                <a:gd name="T91" fmla="*/ 336 h 2905"/>
                <a:gd name="T92" fmla="*/ 2017 w 7397"/>
                <a:gd name="T93" fmla="*/ 430 h 2905"/>
                <a:gd name="T94" fmla="*/ 1673 w 7397"/>
                <a:gd name="T95" fmla="*/ 504 h 2905"/>
                <a:gd name="T96" fmla="*/ 1468 w 7397"/>
                <a:gd name="T97" fmla="*/ 562 h 2905"/>
                <a:gd name="T98" fmla="*/ 1373 w 7397"/>
                <a:gd name="T99" fmla="*/ 642 h 2905"/>
                <a:gd name="T100" fmla="*/ 1308 w 7397"/>
                <a:gd name="T101" fmla="*/ 692 h 2905"/>
                <a:gd name="T102" fmla="*/ 931 w 7397"/>
                <a:gd name="T103" fmla="*/ 1107 h 2905"/>
                <a:gd name="T104" fmla="*/ 954 w 7397"/>
                <a:gd name="T105" fmla="*/ 1333 h 2905"/>
                <a:gd name="T106" fmla="*/ 1209 w 7397"/>
                <a:gd name="T107" fmla="*/ 1130 h 2905"/>
                <a:gd name="T108" fmla="*/ 1383 w 7397"/>
                <a:gd name="T109" fmla="*/ 911 h 2905"/>
                <a:gd name="T110" fmla="*/ 1128 w 7397"/>
                <a:gd name="T111" fmla="*/ 1311 h 2905"/>
                <a:gd name="T112" fmla="*/ 893 w 7397"/>
                <a:gd name="T113" fmla="*/ 1417 h 2905"/>
                <a:gd name="T114" fmla="*/ 655 w 7397"/>
                <a:gd name="T115" fmla="*/ 1442 h 2905"/>
                <a:gd name="T116" fmla="*/ 413 w 7397"/>
                <a:gd name="T117" fmla="*/ 1561 h 2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97" h="2905">
                  <a:moveTo>
                    <a:pt x="413" y="1561"/>
                  </a:moveTo>
                  <a:lnTo>
                    <a:pt x="412" y="1565"/>
                  </a:lnTo>
                  <a:lnTo>
                    <a:pt x="412" y="1571"/>
                  </a:lnTo>
                  <a:lnTo>
                    <a:pt x="409" y="1576"/>
                  </a:lnTo>
                  <a:lnTo>
                    <a:pt x="408" y="1579"/>
                  </a:lnTo>
                  <a:lnTo>
                    <a:pt x="408" y="1582"/>
                  </a:lnTo>
                  <a:lnTo>
                    <a:pt x="358" y="1699"/>
                  </a:lnTo>
                  <a:lnTo>
                    <a:pt x="311" y="1819"/>
                  </a:lnTo>
                  <a:lnTo>
                    <a:pt x="264" y="1940"/>
                  </a:lnTo>
                  <a:lnTo>
                    <a:pt x="221" y="2065"/>
                  </a:lnTo>
                  <a:lnTo>
                    <a:pt x="210" y="2066"/>
                  </a:lnTo>
                  <a:lnTo>
                    <a:pt x="205" y="2070"/>
                  </a:lnTo>
                  <a:lnTo>
                    <a:pt x="191" y="2089"/>
                  </a:lnTo>
                  <a:lnTo>
                    <a:pt x="177" y="2109"/>
                  </a:lnTo>
                  <a:lnTo>
                    <a:pt x="172" y="2113"/>
                  </a:lnTo>
                  <a:lnTo>
                    <a:pt x="168" y="2118"/>
                  </a:lnTo>
                  <a:lnTo>
                    <a:pt x="161" y="2127"/>
                  </a:lnTo>
                  <a:lnTo>
                    <a:pt x="147" y="2146"/>
                  </a:lnTo>
                  <a:lnTo>
                    <a:pt x="130" y="2162"/>
                  </a:lnTo>
                  <a:lnTo>
                    <a:pt x="113" y="2179"/>
                  </a:lnTo>
                  <a:lnTo>
                    <a:pt x="95" y="2193"/>
                  </a:lnTo>
                  <a:lnTo>
                    <a:pt x="85" y="2200"/>
                  </a:lnTo>
                  <a:lnTo>
                    <a:pt x="81" y="2204"/>
                  </a:lnTo>
                  <a:lnTo>
                    <a:pt x="77" y="2209"/>
                  </a:lnTo>
                  <a:lnTo>
                    <a:pt x="75" y="2233"/>
                  </a:lnTo>
                  <a:lnTo>
                    <a:pt x="70" y="2251"/>
                  </a:lnTo>
                  <a:lnTo>
                    <a:pt x="67" y="2255"/>
                  </a:lnTo>
                  <a:lnTo>
                    <a:pt x="66" y="2259"/>
                  </a:lnTo>
                  <a:lnTo>
                    <a:pt x="64" y="2269"/>
                  </a:lnTo>
                  <a:lnTo>
                    <a:pt x="57" y="2286"/>
                  </a:lnTo>
                  <a:lnTo>
                    <a:pt x="49" y="2303"/>
                  </a:lnTo>
                  <a:lnTo>
                    <a:pt x="40" y="2316"/>
                  </a:lnTo>
                  <a:lnTo>
                    <a:pt x="36" y="2318"/>
                  </a:lnTo>
                  <a:lnTo>
                    <a:pt x="34" y="2322"/>
                  </a:lnTo>
                  <a:lnTo>
                    <a:pt x="29" y="2329"/>
                  </a:lnTo>
                  <a:lnTo>
                    <a:pt x="17" y="2341"/>
                  </a:lnTo>
                  <a:lnTo>
                    <a:pt x="5" y="2353"/>
                  </a:lnTo>
                  <a:lnTo>
                    <a:pt x="1" y="2385"/>
                  </a:lnTo>
                  <a:lnTo>
                    <a:pt x="0" y="2417"/>
                  </a:lnTo>
                  <a:lnTo>
                    <a:pt x="1" y="2444"/>
                  </a:lnTo>
                  <a:lnTo>
                    <a:pt x="5" y="2472"/>
                  </a:lnTo>
                  <a:lnTo>
                    <a:pt x="11" y="2495"/>
                  </a:lnTo>
                  <a:lnTo>
                    <a:pt x="15" y="2504"/>
                  </a:lnTo>
                  <a:lnTo>
                    <a:pt x="21" y="2515"/>
                  </a:lnTo>
                  <a:lnTo>
                    <a:pt x="31" y="2533"/>
                  </a:lnTo>
                  <a:lnTo>
                    <a:pt x="47" y="2551"/>
                  </a:lnTo>
                  <a:lnTo>
                    <a:pt x="48" y="2553"/>
                  </a:lnTo>
                  <a:lnTo>
                    <a:pt x="51" y="2558"/>
                  </a:lnTo>
                  <a:lnTo>
                    <a:pt x="53" y="2569"/>
                  </a:lnTo>
                  <a:lnTo>
                    <a:pt x="66" y="2564"/>
                  </a:lnTo>
                  <a:lnTo>
                    <a:pt x="81" y="2561"/>
                  </a:lnTo>
                  <a:lnTo>
                    <a:pt x="94" y="2556"/>
                  </a:lnTo>
                  <a:lnTo>
                    <a:pt x="108" y="2552"/>
                  </a:lnTo>
                  <a:lnTo>
                    <a:pt x="120" y="2546"/>
                  </a:lnTo>
                  <a:lnTo>
                    <a:pt x="133" y="2541"/>
                  </a:lnTo>
                  <a:lnTo>
                    <a:pt x="157" y="2528"/>
                  </a:lnTo>
                  <a:lnTo>
                    <a:pt x="167" y="2520"/>
                  </a:lnTo>
                  <a:lnTo>
                    <a:pt x="178" y="2513"/>
                  </a:lnTo>
                  <a:lnTo>
                    <a:pt x="197" y="2495"/>
                  </a:lnTo>
                  <a:lnTo>
                    <a:pt x="214" y="2474"/>
                  </a:lnTo>
                  <a:lnTo>
                    <a:pt x="221" y="2463"/>
                  </a:lnTo>
                  <a:lnTo>
                    <a:pt x="229" y="2454"/>
                  </a:lnTo>
                  <a:lnTo>
                    <a:pt x="234" y="2450"/>
                  </a:lnTo>
                  <a:lnTo>
                    <a:pt x="245" y="2449"/>
                  </a:lnTo>
                  <a:lnTo>
                    <a:pt x="258" y="2403"/>
                  </a:lnTo>
                  <a:lnTo>
                    <a:pt x="274" y="2360"/>
                  </a:lnTo>
                  <a:lnTo>
                    <a:pt x="289" y="2317"/>
                  </a:lnTo>
                  <a:lnTo>
                    <a:pt x="307" y="2277"/>
                  </a:lnTo>
                  <a:lnTo>
                    <a:pt x="325" y="2237"/>
                  </a:lnTo>
                  <a:lnTo>
                    <a:pt x="347" y="2199"/>
                  </a:lnTo>
                  <a:lnTo>
                    <a:pt x="369" y="2162"/>
                  </a:lnTo>
                  <a:lnTo>
                    <a:pt x="393" y="2127"/>
                  </a:lnTo>
                  <a:lnTo>
                    <a:pt x="415" y="2092"/>
                  </a:lnTo>
                  <a:lnTo>
                    <a:pt x="442" y="2060"/>
                  </a:lnTo>
                  <a:lnTo>
                    <a:pt x="468" y="2028"/>
                  </a:lnTo>
                  <a:lnTo>
                    <a:pt x="497" y="1998"/>
                  </a:lnTo>
                  <a:lnTo>
                    <a:pt x="526" y="1968"/>
                  </a:lnTo>
                  <a:lnTo>
                    <a:pt x="557" y="1940"/>
                  </a:lnTo>
                  <a:lnTo>
                    <a:pt x="588" y="1914"/>
                  </a:lnTo>
                  <a:lnTo>
                    <a:pt x="623" y="1890"/>
                  </a:lnTo>
                  <a:lnTo>
                    <a:pt x="623" y="1887"/>
                  </a:lnTo>
                  <a:lnTo>
                    <a:pt x="623" y="1886"/>
                  </a:lnTo>
                  <a:lnTo>
                    <a:pt x="624" y="1886"/>
                  </a:lnTo>
                  <a:lnTo>
                    <a:pt x="627" y="1882"/>
                  </a:lnTo>
                  <a:lnTo>
                    <a:pt x="628" y="1878"/>
                  </a:lnTo>
                  <a:lnTo>
                    <a:pt x="629" y="1873"/>
                  </a:lnTo>
                  <a:lnTo>
                    <a:pt x="685" y="1868"/>
                  </a:lnTo>
                  <a:lnTo>
                    <a:pt x="741" y="1866"/>
                  </a:lnTo>
                  <a:lnTo>
                    <a:pt x="793" y="1863"/>
                  </a:lnTo>
                  <a:lnTo>
                    <a:pt x="846" y="1863"/>
                  </a:lnTo>
                  <a:lnTo>
                    <a:pt x="945" y="1864"/>
                  </a:lnTo>
                  <a:lnTo>
                    <a:pt x="991" y="1867"/>
                  </a:lnTo>
                  <a:lnTo>
                    <a:pt x="1037" y="1872"/>
                  </a:lnTo>
                  <a:lnTo>
                    <a:pt x="1061" y="1873"/>
                  </a:lnTo>
                  <a:lnTo>
                    <a:pt x="1095" y="1891"/>
                  </a:lnTo>
                  <a:lnTo>
                    <a:pt x="1132" y="1908"/>
                  </a:lnTo>
                  <a:lnTo>
                    <a:pt x="1170" y="1923"/>
                  </a:lnTo>
                  <a:lnTo>
                    <a:pt x="1212" y="1936"/>
                  </a:lnTo>
                  <a:lnTo>
                    <a:pt x="1254" y="1947"/>
                  </a:lnTo>
                  <a:lnTo>
                    <a:pt x="1300" y="1956"/>
                  </a:lnTo>
                  <a:lnTo>
                    <a:pt x="1347" y="1962"/>
                  </a:lnTo>
                  <a:lnTo>
                    <a:pt x="1397" y="1968"/>
                  </a:lnTo>
                  <a:lnTo>
                    <a:pt x="1421" y="1969"/>
                  </a:lnTo>
                  <a:lnTo>
                    <a:pt x="1444" y="1987"/>
                  </a:lnTo>
                  <a:lnTo>
                    <a:pt x="1471" y="2002"/>
                  </a:lnTo>
                  <a:lnTo>
                    <a:pt x="1486" y="2008"/>
                  </a:lnTo>
                  <a:lnTo>
                    <a:pt x="1503" y="2016"/>
                  </a:lnTo>
                  <a:lnTo>
                    <a:pt x="1519" y="2022"/>
                  </a:lnTo>
                  <a:lnTo>
                    <a:pt x="1539" y="2028"/>
                  </a:lnTo>
                  <a:lnTo>
                    <a:pt x="1540" y="2031"/>
                  </a:lnTo>
                  <a:lnTo>
                    <a:pt x="1540" y="2035"/>
                  </a:lnTo>
                  <a:lnTo>
                    <a:pt x="1541" y="2041"/>
                  </a:lnTo>
                  <a:lnTo>
                    <a:pt x="1579" y="2031"/>
                  </a:lnTo>
                  <a:lnTo>
                    <a:pt x="1621" y="2025"/>
                  </a:lnTo>
                  <a:lnTo>
                    <a:pt x="1663" y="2020"/>
                  </a:lnTo>
                  <a:lnTo>
                    <a:pt x="1709" y="2018"/>
                  </a:lnTo>
                  <a:lnTo>
                    <a:pt x="1733" y="2017"/>
                  </a:lnTo>
                  <a:lnTo>
                    <a:pt x="1752" y="2000"/>
                  </a:lnTo>
                  <a:lnTo>
                    <a:pt x="1775" y="1986"/>
                  </a:lnTo>
                  <a:lnTo>
                    <a:pt x="1798" y="1971"/>
                  </a:lnTo>
                  <a:lnTo>
                    <a:pt x="1824" y="1959"/>
                  </a:lnTo>
                  <a:lnTo>
                    <a:pt x="1825" y="1957"/>
                  </a:lnTo>
                  <a:lnTo>
                    <a:pt x="1828" y="1954"/>
                  </a:lnTo>
                  <a:lnTo>
                    <a:pt x="1828" y="1950"/>
                  </a:lnTo>
                  <a:lnTo>
                    <a:pt x="1829" y="1945"/>
                  </a:lnTo>
                  <a:lnTo>
                    <a:pt x="1925" y="1945"/>
                  </a:lnTo>
                  <a:lnTo>
                    <a:pt x="1949" y="1945"/>
                  </a:lnTo>
                  <a:lnTo>
                    <a:pt x="1962" y="1928"/>
                  </a:lnTo>
                  <a:lnTo>
                    <a:pt x="1979" y="1915"/>
                  </a:lnTo>
                  <a:lnTo>
                    <a:pt x="1987" y="1909"/>
                  </a:lnTo>
                  <a:lnTo>
                    <a:pt x="1998" y="1905"/>
                  </a:lnTo>
                  <a:lnTo>
                    <a:pt x="2021" y="1899"/>
                  </a:lnTo>
                  <a:lnTo>
                    <a:pt x="2045" y="1897"/>
                  </a:lnTo>
                  <a:lnTo>
                    <a:pt x="2070" y="1852"/>
                  </a:lnTo>
                  <a:lnTo>
                    <a:pt x="2099" y="1813"/>
                  </a:lnTo>
                  <a:lnTo>
                    <a:pt x="2130" y="1776"/>
                  </a:lnTo>
                  <a:lnTo>
                    <a:pt x="2165" y="1743"/>
                  </a:lnTo>
                  <a:lnTo>
                    <a:pt x="2202" y="1713"/>
                  </a:lnTo>
                  <a:lnTo>
                    <a:pt x="2221" y="1699"/>
                  </a:lnTo>
                  <a:lnTo>
                    <a:pt x="2243" y="1687"/>
                  </a:lnTo>
                  <a:lnTo>
                    <a:pt x="2286" y="1664"/>
                  </a:lnTo>
                  <a:lnTo>
                    <a:pt x="2333" y="1645"/>
                  </a:lnTo>
                  <a:lnTo>
                    <a:pt x="2333" y="1657"/>
                  </a:lnTo>
                  <a:lnTo>
                    <a:pt x="2325" y="1673"/>
                  </a:lnTo>
                  <a:lnTo>
                    <a:pt x="2317" y="1691"/>
                  </a:lnTo>
                  <a:lnTo>
                    <a:pt x="2308" y="1707"/>
                  </a:lnTo>
                  <a:lnTo>
                    <a:pt x="2303" y="1714"/>
                  </a:lnTo>
                  <a:lnTo>
                    <a:pt x="2301" y="1718"/>
                  </a:lnTo>
                  <a:lnTo>
                    <a:pt x="2299" y="1723"/>
                  </a:lnTo>
                  <a:lnTo>
                    <a:pt x="2296" y="1725"/>
                  </a:lnTo>
                  <a:lnTo>
                    <a:pt x="2293" y="1729"/>
                  </a:lnTo>
                  <a:lnTo>
                    <a:pt x="2289" y="1736"/>
                  </a:lnTo>
                  <a:lnTo>
                    <a:pt x="2279" y="1749"/>
                  </a:lnTo>
                  <a:lnTo>
                    <a:pt x="2267" y="1760"/>
                  </a:lnTo>
                  <a:lnTo>
                    <a:pt x="2256" y="1772"/>
                  </a:lnTo>
                  <a:lnTo>
                    <a:pt x="2261" y="1777"/>
                  </a:lnTo>
                  <a:lnTo>
                    <a:pt x="2557" y="1770"/>
                  </a:lnTo>
                  <a:lnTo>
                    <a:pt x="2707" y="1765"/>
                  </a:lnTo>
                  <a:lnTo>
                    <a:pt x="2860" y="1759"/>
                  </a:lnTo>
                  <a:lnTo>
                    <a:pt x="3011" y="1750"/>
                  </a:lnTo>
                  <a:lnTo>
                    <a:pt x="3165" y="1741"/>
                  </a:lnTo>
                  <a:lnTo>
                    <a:pt x="3475" y="1719"/>
                  </a:lnTo>
                  <a:lnTo>
                    <a:pt x="3789" y="1690"/>
                  </a:lnTo>
                  <a:lnTo>
                    <a:pt x="4107" y="1657"/>
                  </a:lnTo>
                  <a:lnTo>
                    <a:pt x="4266" y="1637"/>
                  </a:lnTo>
                  <a:lnTo>
                    <a:pt x="4428" y="1617"/>
                  </a:lnTo>
                  <a:lnTo>
                    <a:pt x="4591" y="1595"/>
                  </a:lnTo>
                  <a:lnTo>
                    <a:pt x="4756" y="1573"/>
                  </a:lnTo>
                  <a:lnTo>
                    <a:pt x="4756" y="1571"/>
                  </a:lnTo>
                  <a:lnTo>
                    <a:pt x="4756" y="1569"/>
                  </a:lnTo>
                  <a:lnTo>
                    <a:pt x="4756" y="1565"/>
                  </a:lnTo>
                  <a:lnTo>
                    <a:pt x="4757" y="1561"/>
                  </a:lnTo>
                  <a:lnTo>
                    <a:pt x="4787" y="1561"/>
                  </a:lnTo>
                  <a:lnTo>
                    <a:pt x="4803" y="1561"/>
                  </a:lnTo>
                  <a:lnTo>
                    <a:pt x="4821" y="1562"/>
                  </a:lnTo>
                  <a:lnTo>
                    <a:pt x="4858" y="1562"/>
                  </a:lnTo>
                  <a:lnTo>
                    <a:pt x="4877" y="1562"/>
                  </a:lnTo>
                  <a:lnTo>
                    <a:pt x="4899" y="1563"/>
                  </a:lnTo>
                  <a:lnTo>
                    <a:pt x="4919" y="1562"/>
                  </a:lnTo>
                  <a:lnTo>
                    <a:pt x="4942" y="1562"/>
                  </a:lnTo>
                  <a:lnTo>
                    <a:pt x="4989" y="1562"/>
                  </a:lnTo>
                  <a:lnTo>
                    <a:pt x="5013" y="1561"/>
                  </a:lnTo>
                  <a:lnTo>
                    <a:pt x="5039" y="1561"/>
                  </a:lnTo>
                  <a:lnTo>
                    <a:pt x="5093" y="1561"/>
                  </a:lnTo>
                  <a:lnTo>
                    <a:pt x="5117" y="1561"/>
                  </a:lnTo>
                  <a:lnTo>
                    <a:pt x="5129" y="1561"/>
                  </a:lnTo>
                  <a:lnTo>
                    <a:pt x="5129" y="1559"/>
                  </a:lnTo>
                  <a:lnTo>
                    <a:pt x="5125" y="1532"/>
                  </a:lnTo>
                  <a:lnTo>
                    <a:pt x="5123" y="1507"/>
                  </a:lnTo>
                  <a:lnTo>
                    <a:pt x="5115" y="1457"/>
                  </a:lnTo>
                  <a:lnTo>
                    <a:pt x="5103" y="1411"/>
                  </a:lnTo>
                  <a:lnTo>
                    <a:pt x="5088" y="1369"/>
                  </a:lnTo>
                  <a:lnTo>
                    <a:pt x="5079" y="1347"/>
                  </a:lnTo>
                  <a:lnTo>
                    <a:pt x="5069" y="1328"/>
                  </a:lnTo>
                  <a:lnTo>
                    <a:pt x="5049" y="1291"/>
                  </a:lnTo>
                  <a:lnTo>
                    <a:pt x="5023" y="1256"/>
                  </a:lnTo>
                  <a:lnTo>
                    <a:pt x="5010" y="1239"/>
                  </a:lnTo>
                  <a:lnTo>
                    <a:pt x="4997" y="1225"/>
                  </a:lnTo>
                  <a:lnTo>
                    <a:pt x="5016" y="1228"/>
                  </a:lnTo>
                  <a:lnTo>
                    <a:pt x="5037" y="1234"/>
                  </a:lnTo>
                  <a:lnTo>
                    <a:pt x="5055" y="1240"/>
                  </a:lnTo>
                  <a:lnTo>
                    <a:pt x="5074" y="1249"/>
                  </a:lnTo>
                  <a:lnTo>
                    <a:pt x="5089" y="1256"/>
                  </a:lnTo>
                  <a:lnTo>
                    <a:pt x="5106" y="1265"/>
                  </a:lnTo>
                  <a:lnTo>
                    <a:pt x="5137" y="1288"/>
                  </a:lnTo>
                  <a:lnTo>
                    <a:pt x="5164" y="1313"/>
                  </a:lnTo>
                  <a:lnTo>
                    <a:pt x="5188" y="1343"/>
                  </a:lnTo>
                  <a:lnTo>
                    <a:pt x="5207" y="1376"/>
                  </a:lnTo>
                  <a:lnTo>
                    <a:pt x="5224" y="1413"/>
                  </a:lnTo>
                  <a:lnTo>
                    <a:pt x="5227" y="1415"/>
                  </a:lnTo>
                  <a:lnTo>
                    <a:pt x="5231" y="1415"/>
                  </a:lnTo>
                  <a:lnTo>
                    <a:pt x="5237" y="1417"/>
                  </a:lnTo>
                  <a:lnTo>
                    <a:pt x="5255" y="1487"/>
                  </a:lnTo>
                  <a:lnTo>
                    <a:pt x="5265" y="1521"/>
                  </a:lnTo>
                  <a:lnTo>
                    <a:pt x="5277" y="1556"/>
                  </a:lnTo>
                  <a:lnTo>
                    <a:pt x="5287" y="1588"/>
                  </a:lnTo>
                  <a:lnTo>
                    <a:pt x="5301" y="1621"/>
                  </a:lnTo>
                  <a:lnTo>
                    <a:pt x="5328" y="1683"/>
                  </a:lnTo>
                  <a:lnTo>
                    <a:pt x="5332" y="1693"/>
                  </a:lnTo>
                  <a:lnTo>
                    <a:pt x="5333" y="1705"/>
                  </a:lnTo>
                  <a:lnTo>
                    <a:pt x="5353" y="1720"/>
                  </a:lnTo>
                  <a:lnTo>
                    <a:pt x="5373" y="1741"/>
                  </a:lnTo>
                  <a:lnTo>
                    <a:pt x="5391" y="1761"/>
                  </a:lnTo>
                  <a:lnTo>
                    <a:pt x="5406" y="1785"/>
                  </a:lnTo>
                  <a:lnTo>
                    <a:pt x="5419" y="1809"/>
                  </a:lnTo>
                  <a:lnTo>
                    <a:pt x="5431" y="1837"/>
                  </a:lnTo>
                  <a:lnTo>
                    <a:pt x="5442" y="1864"/>
                  </a:lnTo>
                  <a:lnTo>
                    <a:pt x="5451" y="1897"/>
                  </a:lnTo>
                  <a:lnTo>
                    <a:pt x="5453" y="1921"/>
                  </a:lnTo>
                  <a:lnTo>
                    <a:pt x="5470" y="1932"/>
                  </a:lnTo>
                  <a:lnTo>
                    <a:pt x="5488" y="1945"/>
                  </a:lnTo>
                  <a:lnTo>
                    <a:pt x="5503" y="1958"/>
                  </a:lnTo>
                  <a:lnTo>
                    <a:pt x="5519" y="1974"/>
                  </a:lnTo>
                  <a:lnTo>
                    <a:pt x="5545" y="2006"/>
                  </a:lnTo>
                  <a:lnTo>
                    <a:pt x="5568" y="2043"/>
                  </a:lnTo>
                  <a:lnTo>
                    <a:pt x="5572" y="2053"/>
                  </a:lnTo>
                  <a:lnTo>
                    <a:pt x="5573" y="2065"/>
                  </a:lnTo>
                  <a:lnTo>
                    <a:pt x="5595" y="2066"/>
                  </a:lnTo>
                  <a:lnTo>
                    <a:pt x="5615" y="2070"/>
                  </a:lnTo>
                  <a:lnTo>
                    <a:pt x="5633" y="2074"/>
                  </a:lnTo>
                  <a:lnTo>
                    <a:pt x="5649" y="2083"/>
                  </a:lnTo>
                  <a:lnTo>
                    <a:pt x="5657" y="2086"/>
                  </a:lnTo>
                  <a:lnTo>
                    <a:pt x="5669" y="2089"/>
                  </a:lnTo>
                  <a:lnTo>
                    <a:pt x="5682" y="2109"/>
                  </a:lnTo>
                  <a:lnTo>
                    <a:pt x="5699" y="2128"/>
                  </a:lnTo>
                  <a:lnTo>
                    <a:pt x="5717" y="2146"/>
                  </a:lnTo>
                  <a:lnTo>
                    <a:pt x="5737" y="2162"/>
                  </a:lnTo>
                  <a:lnTo>
                    <a:pt x="5759" y="2175"/>
                  </a:lnTo>
                  <a:lnTo>
                    <a:pt x="5784" y="2187"/>
                  </a:lnTo>
                  <a:lnTo>
                    <a:pt x="5809" y="2198"/>
                  </a:lnTo>
                  <a:lnTo>
                    <a:pt x="5838" y="2206"/>
                  </a:lnTo>
                  <a:lnTo>
                    <a:pt x="5861" y="2209"/>
                  </a:lnTo>
                  <a:lnTo>
                    <a:pt x="5884" y="2234"/>
                  </a:lnTo>
                  <a:lnTo>
                    <a:pt x="5909" y="2261"/>
                  </a:lnTo>
                  <a:lnTo>
                    <a:pt x="5961" y="2312"/>
                  </a:lnTo>
                  <a:lnTo>
                    <a:pt x="6015" y="2361"/>
                  </a:lnTo>
                  <a:lnTo>
                    <a:pt x="6071" y="2408"/>
                  </a:lnTo>
                  <a:lnTo>
                    <a:pt x="6075" y="2414"/>
                  </a:lnTo>
                  <a:lnTo>
                    <a:pt x="6077" y="2425"/>
                  </a:lnTo>
                  <a:lnTo>
                    <a:pt x="6099" y="2426"/>
                  </a:lnTo>
                  <a:lnTo>
                    <a:pt x="6119" y="2430"/>
                  </a:lnTo>
                  <a:lnTo>
                    <a:pt x="6137" y="2435"/>
                  </a:lnTo>
                  <a:lnTo>
                    <a:pt x="6153" y="2443"/>
                  </a:lnTo>
                  <a:lnTo>
                    <a:pt x="6161" y="2447"/>
                  </a:lnTo>
                  <a:lnTo>
                    <a:pt x="6173" y="2449"/>
                  </a:lnTo>
                  <a:lnTo>
                    <a:pt x="6263" y="2555"/>
                  </a:lnTo>
                  <a:lnTo>
                    <a:pt x="6353" y="2664"/>
                  </a:lnTo>
                  <a:lnTo>
                    <a:pt x="6441" y="2773"/>
                  </a:lnTo>
                  <a:lnTo>
                    <a:pt x="6527" y="2886"/>
                  </a:lnTo>
                  <a:lnTo>
                    <a:pt x="6531" y="2894"/>
                  </a:lnTo>
                  <a:lnTo>
                    <a:pt x="6533" y="2905"/>
                  </a:lnTo>
                  <a:lnTo>
                    <a:pt x="6574" y="2894"/>
                  </a:lnTo>
                  <a:lnTo>
                    <a:pt x="6615" y="2887"/>
                  </a:lnTo>
                  <a:lnTo>
                    <a:pt x="6634" y="2884"/>
                  </a:lnTo>
                  <a:lnTo>
                    <a:pt x="6654" y="2882"/>
                  </a:lnTo>
                  <a:lnTo>
                    <a:pt x="6695" y="2881"/>
                  </a:lnTo>
                  <a:lnTo>
                    <a:pt x="6732" y="2882"/>
                  </a:lnTo>
                  <a:lnTo>
                    <a:pt x="6771" y="2886"/>
                  </a:lnTo>
                  <a:lnTo>
                    <a:pt x="6808" y="2892"/>
                  </a:lnTo>
                  <a:lnTo>
                    <a:pt x="6846" y="2902"/>
                  </a:lnTo>
                  <a:lnTo>
                    <a:pt x="6857" y="2904"/>
                  </a:lnTo>
                  <a:lnTo>
                    <a:pt x="6869" y="2905"/>
                  </a:lnTo>
                  <a:lnTo>
                    <a:pt x="6899" y="2881"/>
                  </a:lnTo>
                  <a:lnTo>
                    <a:pt x="6883" y="2858"/>
                  </a:lnTo>
                  <a:lnTo>
                    <a:pt x="6870" y="2834"/>
                  </a:lnTo>
                  <a:lnTo>
                    <a:pt x="6858" y="2809"/>
                  </a:lnTo>
                  <a:lnTo>
                    <a:pt x="6849" y="2784"/>
                  </a:lnTo>
                  <a:lnTo>
                    <a:pt x="6845" y="2772"/>
                  </a:lnTo>
                  <a:lnTo>
                    <a:pt x="6845" y="2761"/>
                  </a:lnTo>
                  <a:lnTo>
                    <a:pt x="6780" y="2718"/>
                  </a:lnTo>
                  <a:lnTo>
                    <a:pt x="6719" y="2675"/>
                  </a:lnTo>
                  <a:lnTo>
                    <a:pt x="6659" y="2629"/>
                  </a:lnTo>
                  <a:lnTo>
                    <a:pt x="6601" y="2582"/>
                  </a:lnTo>
                  <a:lnTo>
                    <a:pt x="6544" y="2533"/>
                  </a:lnTo>
                  <a:lnTo>
                    <a:pt x="6489" y="2484"/>
                  </a:lnTo>
                  <a:lnTo>
                    <a:pt x="6435" y="2432"/>
                  </a:lnTo>
                  <a:lnTo>
                    <a:pt x="6383" y="2381"/>
                  </a:lnTo>
                  <a:lnTo>
                    <a:pt x="6331" y="2325"/>
                  </a:lnTo>
                  <a:lnTo>
                    <a:pt x="6282" y="2269"/>
                  </a:lnTo>
                  <a:lnTo>
                    <a:pt x="6234" y="2211"/>
                  </a:lnTo>
                  <a:lnTo>
                    <a:pt x="6189" y="2152"/>
                  </a:lnTo>
                  <a:lnTo>
                    <a:pt x="6143" y="2091"/>
                  </a:lnTo>
                  <a:lnTo>
                    <a:pt x="6101" y="2030"/>
                  </a:lnTo>
                  <a:lnTo>
                    <a:pt x="6059" y="1966"/>
                  </a:lnTo>
                  <a:lnTo>
                    <a:pt x="6021" y="1902"/>
                  </a:lnTo>
                  <a:lnTo>
                    <a:pt x="6015" y="1898"/>
                  </a:lnTo>
                  <a:lnTo>
                    <a:pt x="6005" y="1897"/>
                  </a:lnTo>
                  <a:lnTo>
                    <a:pt x="5999" y="1874"/>
                  </a:lnTo>
                  <a:lnTo>
                    <a:pt x="5993" y="1854"/>
                  </a:lnTo>
                  <a:lnTo>
                    <a:pt x="5986" y="1833"/>
                  </a:lnTo>
                  <a:lnTo>
                    <a:pt x="5979" y="1815"/>
                  </a:lnTo>
                  <a:lnTo>
                    <a:pt x="5969" y="1796"/>
                  </a:lnTo>
                  <a:lnTo>
                    <a:pt x="5959" y="1779"/>
                  </a:lnTo>
                  <a:lnTo>
                    <a:pt x="5949" y="1762"/>
                  </a:lnTo>
                  <a:lnTo>
                    <a:pt x="5939" y="1748"/>
                  </a:lnTo>
                  <a:lnTo>
                    <a:pt x="5935" y="1743"/>
                  </a:lnTo>
                  <a:lnTo>
                    <a:pt x="5934" y="1740"/>
                  </a:lnTo>
                  <a:lnTo>
                    <a:pt x="5933" y="1729"/>
                  </a:lnTo>
                  <a:lnTo>
                    <a:pt x="5921" y="1729"/>
                  </a:lnTo>
                  <a:lnTo>
                    <a:pt x="5920" y="1652"/>
                  </a:lnTo>
                  <a:lnTo>
                    <a:pt x="5917" y="1577"/>
                  </a:lnTo>
                  <a:lnTo>
                    <a:pt x="5913" y="1503"/>
                  </a:lnTo>
                  <a:lnTo>
                    <a:pt x="5907" y="1430"/>
                  </a:lnTo>
                  <a:lnTo>
                    <a:pt x="5898" y="1357"/>
                  </a:lnTo>
                  <a:lnTo>
                    <a:pt x="5889" y="1285"/>
                  </a:lnTo>
                  <a:lnTo>
                    <a:pt x="5877" y="1213"/>
                  </a:lnTo>
                  <a:lnTo>
                    <a:pt x="5863" y="1143"/>
                  </a:lnTo>
                  <a:lnTo>
                    <a:pt x="5848" y="1072"/>
                  </a:lnTo>
                  <a:lnTo>
                    <a:pt x="5831" y="1002"/>
                  </a:lnTo>
                  <a:lnTo>
                    <a:pt x="5812" y="933"/>
                  </a:lnTo>
                  <a:lnTo>
                    <a:pt x="5791" y="866"/>
                  </a:lnTo>
                  <a:lnTo>
                    <a:pt x="5769" y="797"/>
                  </a:lnTo>
                  <a:lnTo>
                    <a:pt x="5745" y="731"/>
                  </a:lnTo>
                  <a:lnTo>
                    <a:pt x="5719" y="665"/>
                  </a:lnTo>
                  <a:lnTo>
                    <a:pt x="5693" y="600"/>
                  </a:lnTo>
                  <a:lnTo>
                    <a:pt x="5717" y="623"/>
                  </a:lnTo>
                  <a:lnTo>
                    <a:pt x="5741" y="651"/>
                  </a:lnTo>
                  <a:lnTo>
                    <a:pt x="5764" y="678"/>
                  </a:lnTo>
                  <a:lnTo>
                    <a:pt x="5787" y="711"/>
                  </a:lnTo>
                  <a:lnTo>
                    <a:pt x="5807" y="743"/>
                  </a:lnTo>
                  <a:lnTo>
                    <a:pt x="5827" y="778"/>
                  </a:lnTo>
                  <a:lnTo>
                    <a:pt x="5845" y="815"/>
                  </a:lnTo>
                  <a:lnTo>
                    <a:pt x="5863" y="856"/>
                  </a:lnTo>
                  <a:lnTo>
                    <a:pt x="5878" y="896"/>
                  </a:lnTo>
                  <a:lnTo>
                    <a:pt x="5892" y="940"/>
                  </a:lnTo>
                  <a:lnTo>
                    <a:pt x="5905" y="986"/>
                  </a:lnTo>
                  <a:lnTo>
                    <a:pt x="5919" y="1035"/>
                  </a:lnTo>
                  <a:lnTo>
                    <a:pt x="5929" y="1084"/>
                  </a:lnTo>
                  <a:lnTo>
                    <a:pt x="5939" y="1137"/>
                  </a:lnTo>
                  <a:lnTo>
                    <a:pt x="5947" y="1191"/>
                  </a:lnTo>
                  <a:lnTo>
                    <a:pt x="5956" y="1249"/>
                  </a:lnTo>
                  <a:lnTo>
                    <a:pt x="5957" y="1273"/>
                  </a:lnTo>
                  <a:lnTo>
                    <a:pt x="5964" y="1270"/>
                  </a:lnTo>
                  <a:lnTo>
                    <a:pt x="6138" y="1207"/>
                  </a:lnTo>
                  <a:lnTo>
                    <a:pt x="6313" y="1142"/>
                  </a:lnTo>
                  <a:lnTo>
                    <a:pt x="6316" y="1137"/>
                  </a:lnTo>
                  <a:lnTo>
                    <a:pt x="6316" y="1133"/>
                  </a:lnTo>
                  <a:lnTo>
                    <a:pt x="6317" y="1128"/>
                  </a:lnTo>
                  <a:lnTo>
                    <a:pt x="6433" y="1120"/>
                  </a:lnTo>
                  <a:lnTo>
                    <a:pt x="6549" y="1116"/>
                  </a:lnTo>
                  <a:lnTo>
                    <a:pt x="6660" y="1114"/>
                  </a:lnTo>
                  <a:lnTo>
                    <a:pt x="6771" y="1115"/>
                  </a:lnTo>
                  <a:lnTo>
                    <a:pt x="6876" y="1116"/>
                  </a:lnTo>
                  <a:lnTo>
                    <a:pt x="6981" y="1122"/>
                  </a:lnTo>
                  <a:lnTo>
                    <a:pt x="7080" y="1130"/>
                  </a:lnTo>
                  <a:lnTo>
                    <a:pt x="7180" y="1140"/>
                  </a:lnTo>
                  <a:lnTo>
                    <a:pt x="7205" y="1128"/>
                  </a:lnTo>
                  <a:lnTo>
                    <a:pt x="7206" y="1116"/>
                  </a:lnTo>
                  <a:lnTo>
                    <a:pt x="7210" y="1107"/>
                  </a:lnTo>
                  <a:lnTo>
                    <a:pt x="7236" y="1062"/>
                  </a:lnTo>
                  <a:lnTo>
                    <a:pt x="7252" y="1042"/>
                  </a:lnTo>
                  <a:lnTo>
                    <a:pt x="7270" y="1024"/>
                  </a:lnTo>
                  <a:lnTo>
                    <a:pt x="7306" y="989"/>
                  </a:lnTo>
                  <a:lnTo>
                    <a:pt x="7326" y="974"/>
                  </a:lnTo>
                  <a:lnTo>
                    <a:pt x="7349" y="960"/>
                  </a:lnTo>
                  <a:lnTo>
                    <a:pt x="7350" y="948"/>
                  </a:lnTo>
                  <a:lnTo>
                    <a:pt x="7355" y="940"/>
                  </a:lnTo>
                  <a:lnTo>
                    <a:pt x="7362" y="924"/>
                  </a:lnTo>
                  <a:lnTo>
                    <a:pt x="7363" y="920"/>
                  </a:lnTo>
                  <a:lnTo>
                    <a:pt x="7366" y="916"/>
                  </a:lnTo>
                  <a:lnTo>
                    <a:pt x="7371" y="909"/>
                  </a:lnTo>
                  <a:lnTo>
                    <a:pt x="7373" y="899"/>
                  </a:lnTo>
                  <a:lnTo>
                    <a:pt x="7374" y="894"/>
                  </a:lnTo>
                  <a:lnTo>
                    <a:pt x="7377" y="891"/>
                  </a:lnTo>
                  <a:lnTo>
                    <a:pt x="7384" y="874"/>
                  </a:lnTo>
                  <a:lnTo>
                    <a:pt x="7387" y="855"/>
                  </a:lnTo>
                  <a:lnTo>
                    <a:pt x="7392" y="836"/>
                  </a:lnTo>
                  <a:lnTo>
                    <a:pt x="7395" y="814"/>
                  </a:lnTo>
                  <a:lnTo>
                    <a:pt x="7397" y="792"/>
                  </a:lnTo>
                  <a:lnTo>
                    <a:pt x="7386" y="790"/>
                  </a:lnTo>
                  <a:lnTo>
                    <a:pt x="7383" y="788"/>
                  </a:lnTo>
                  <a:lnTo>
                    <a:pt x="7381" y="786"/>
                  </a:lnTo>
                  <a:lnTo>
                    <a:pt x="7371" y="771"/>
                  </a:lnTo>
                  <a:lnTo>
                    <a:pt x="7359" y="759"/>
                  </a:lnTo>
                  <a:lnTo>
                    <a:pt x="7344" y="748"/>
                  </a:lnTo>
                  <a:lnTo>
                    <a:pt x="7330" y="740"/>
                  </a:lnTo>
                  <a:lnTo>
                    <a:pt x="7312" y="731"/>
                  </a:lnTo>
                  <a:lnTo>
                    <a:pt x="7294" y="726"/>
                  </a:lnTo>
                  <a:lnTo>
                    <a:pt x="7273" y="722"/>
                  </a:lnTo>
                  <a:lnTo>
                    <a:pt x="7253" y="720"/>
                  </a:lnTo>
                  <a:lnTo>
                    <a:pt x="7251" y="710"/>
                  </a:lnTo>
                  <a:lnTo>
                    <a:pt x="7247" y="701"/>
                  </a:lnTo>
                  <a:lnTo>
                    <a:pt x="7235" y="687"/>
                  </a:lnTo>
                  <a:lnTo>
                    <a:pt x="7224" y="675"/>
                  </a:lnTo>
                  <a:lnTo>
                    <a:pt x="7198" y="654"/>
                  </a:lnTo>
                  <a:lnTo>
                    <a:pt x="7167" y="636"/>
                  </a:lnTo>
                  <a:lnTo>
                    <a:pt x="7150" y="629"/>
                  </a:lnTo>
                  <a:lnTo>
                    <a:pt x="7133" y="624"/>
                  </a:lnTo>
                  <a:lnTo>
                    <a:pt x="7131" y="612"/>
                  </a:lnTo>
                  <a:lnTo>
                    <a:pt x="7127" y="604"/>
                  </a:lnTo>
                  <a:lnTo>
                    <a:pt x="7104" y="567"/>
                  </a:lnTo>
                  <a:lnTo>
                    <a:pt x="7086" y="526"/>
                  </a:lnTo>
                  <a:lnTo>
                    <a:pt x="7071" y="480"/>
                  </a:lnTo>
                  <a:lnTo>
                    <a:pt x="7065" y="456"/>
                  </a:lnTo>
                  <a:lnTo>
                    <a:pt x="7061" y="432"/>
                  </a:lnTo>
                  <a:lnTo>
                    <a:pt x="7049" y="431"/>
                  </a:lnTo>
                  <a:lnTo>
                    <a:pt x="7039" y="427"/>
                  </a:lnTo>
                  <a:lnTo>
                    <a:pt x="6987" y="401"/>
                  </a:lnTo>
                  <a:lnTo>
                    <a:pt x="6937" y="373"/>
                  </a:lnTo>
                  <a:lnTo>
                    <a:pt x="6889" y="343"/>
                  </a:lnTo>
                  <a:lnTo>
                    <a:pt x="6845" y="312"/>
                  </a:lnTo>
                  <a:lnTo>
                    <a:pt x="6833" y="310"/>
                  </a:lnTo>
                  <a:lnTo>
                    <a:pt x="6825" y="306"/>
                  </a:lnTo>
                  <a:lnTo>
                    <a:pt x="6814" y="300"/>
                  </a:lnTo>
                  <a:lnTo>
                    <a:pt x="6804" y="298"/>
                  </a:lnTo>
                  <a:lnTo>
                    <a:pt x="6792" y="297"/>
                  </a:lnTo>
                  <a:lnTo>
                    <a:pt x="6781" y="300"/>
                  </a:lnTo>
                  <a:lnTo>
                    <a:pt x="6768" y="304"/>
                  </a:lnTo>
                  <a:lnTo>
                    <a:pt x="6755" y="312"/>
                  </a:lnTo>
                  <a:lnTo>
                    <a:pt x="6739" y="323"/>
                  </a:lnTo>
                  <a:lnTo>
                    <a:pt x="6725" y="336"/>
                  </a:lnTo>
                  <a:lnTo>
                    <a:pt x="6719" y="335"/>
                  </a:lnTo>
                  <a:lnTo>
                    <a:pt x="6715" y="335"/>
                  </a:lnTo>
                  <a:lnTo>
                    <a:pt x="6713" y="335"/>
                  </a:lnTo>
                  <a:lnTo>
                    <a:pt x="6701" y="247"/>
                  </a:lnTo>
                  <a:lnTo>
                    <a:pt x="6697" y="204"/>
                  </a:lnTo>
                  <a:lnTo>
                    <a:pt x="6696" y="163"/>
                  </a:lnTo>
                  <a:lnTo>
                    <a:pt x="6696" y="83"/>
                  </a:lnTo>
                  <a:lnTo>
                    <a:pt x="6697" y="43"/>
                  </a:lnTo>
                  <a:lnTo>
                    <a:pt x="6701" y="6"/>
                  </a:lnTo>
                  <a:lnTo>
                    <a:pt x="6701" y="0"/>
                  </a:lnTo>
                  <a:lnTo>
                    <a:pt x="6690" y="1"/>
                  </a:lnTo>
                  <a:lnTo>
                    <a:pt x="6685" y="2"/>
                  </a:lnTo>
                  <a:lnTo>
                    <a:pt x="6683" y="6"/>
                  </a:lnTo>
                  <a:lnTo>
                    <a:pt x="6647" y="36"/>
                  </a:lnTo>
                  <a:lnTo>
                    <a:pt x="6612" y="67"/>
                  </a:lnTo>
                  <a:lnTo>
                    <a:pt x="6576" y="97"/>
                  </a:lnTo>
                  <a:lnTo>
                    <a:pt x="6541" y="128"/>
                  </a:lnTo>
                  <a:lnTo>
                    <a:pt x="6503" y="156"/>
                  </a:lnTo>
                  <a:lnTo>
                    <a:pt x="6466" y="185"/>
                  </a:lnTo>
                  <a:lnTo>
                    <a:pt x="6427" y="213"/>
                  </a:lnTo>
                  <a:lnTo>
                    <a:pt x="6389" y="240"/>
                  </a:lnTo>
                  <a:lnTo>
                    <a:pt x="6388" y="264"/>
                  </a:lnTo>
                  <a:lnTo>
                    <a:pt x="6383" y="288"/>
                  </a:lnTo>
                  <a:lnTo>
                    <a:pt x="6379" y="298"/>
                  </a:lnTo>
                  <a:lnTo>
                    <a:pt x="6377" y="307"/>
                  </a:lnTo>
                  <a:lnTo>
                    <a:pt x="6372" y="315"/>
                  </a:lnTo>
                  <a:lnTo>
                    <a:pt x="6370" y="317"/>
                  </a:lnTo>
                  <a:lnTo>
                    <a:pt x="6369" y="317"/>
                  </a:lnTo>
                  <a:lnTo>
                    <a:pt x="6369" y="318"/>
                  </a:lnTo>
                  <a:lnTo>
                    <a:pt x="6369" y="321"/>
                  </a:lnTo>
                  <a:lnTo>
                    <a:pt x="6363" y="325"/>
                  </a:lnTo>
                  <a:lnTo>
                    <a:pt x="6358" y="330"/>
                  </a:lnTo>
                  <a:lnTo>
                    <a:pt x="6351" y="331"/>
                  </a:lnTo>
                  <a:lnTo>
                    <a:pt x="6347" y="331"/>
                  </a:lnTo>
                  <a:lnTo>
                    <a:pt x="6345" y="333"/>
                  </a:lnTo>
                  <a:lnTo>
                    <a:pt x="6336" y="333"/>
                  </a:lnTo>
                  <a:lnTo>
                    <a:pt x="6329" y="331"/>
                  </a:lnTo>
                  <a:lnTo>
                    <a:pt x="6319" y="328"/>
                  </a:lnTo>
                  <a:lnTo>
                    <a:pt x="6315" y="325"/>
                  </a:lnTo>
                  <a:lnTo>
                    <a:pt x="6312" y="324"/>
                  </a:lnTo>
                  <a:lnTo>
                    <a:pt x="6311" y="324"/>
                  </a:lnTo>
                  <a:lnTo>
                    <a:pt x="6301" y="318"/>
                  </a:lnTo>
                  <a:lnTo>
                    <a:pt x="6297" y="315"/>
                  </a:lnTo>
                  <a:lnTo>
                    <a:pt x="6293" y="312"/>
                  </a:lnTo>
                  <a:lnTo>
                    <a:pt x="6293" y="300"/>
                  </a:lnTo>
                  <a:lnTo>
                    <a:pt x="6081" y="300"/>
                  </a:lnTo>
                  <a:lnTo>
                    <a:pt x="5868" y="303"/>
                  </a:lnTo>
                  <a:lnTo>
                    <a:pt x="5653" y="303"/>
                  </a:lnTo>
                  <a:lnTo>
                    <a:pt x="5437" y="305"/>
                  </a:lnTo>
                  <a:lnTo>
                    <a:pt x="5218" y="305"/>
                  </a:lnTo>
                  <a:lnTo>
                    <a:pt x="4998" y="305"/>
                  </a:lnTo>
                  <a:lnTo>
                    <a:pt x="4776" y="305"/>
                  </a:lnTo>
                  <a:lnTo>
                    <a:pt x="4553" y="305"/>
                  </a:lnTo>
                  <a:lnTo>
                    <a:pt x="4326" y="303"/>
                  </a:lnTo>
                  <a:lnTo>
                    <a:pt x="4098" y="303"/>
                  </a:lnTo>
                  <a:lnTo>
                    <a:pt x="3869" y="300"/>
                  </a:lnTo>
                  <a:lnTo>
                    <a:pt x="3839" y="299"/>
                  </a:lnTo>
                  <a:lnTo>
                    <a:pt x="3810" y="299"/>
                  </a:lnTo>
                  <a:lnTo>
                    <a:pt x="3753" y="299"/>
                  </a:lnTo>
                  <a:lnTo>
                    <a:pt x="3637" y="299"/>
                  </a:lnTo>
                  <a:lnTo>
                    <a:pt x="3403" y="297"/>
                  </a:lnTo>
                  <a:lnTo>
                    <a:pt x="3168" y="294"/>
                  </a:lnTo>
                  <a:lnTo>
                    <a:pt x="3049" y="292"/>
                  </a:lnTo>
                  <a:lnTo>
                    <a:pt x="2932" y="291"/>
                  </a:lnTo>
                  <a:lnTo>
                    <a:pt x="2693" y="288"/>
                  </a:lnTo>
                  <a:lnTo>
                    <a:pt x="2670" y="292"/>
                  </a:lnTo>
                  <a:lnTo>
                    <a:pt x="2650" y="297"/>
                  </a:lnTo>
                  <a:lnTo>
                    <a:pt x="2631" y="303"/>
                  </a:lnTo>
                  <a:lnTo>
                    <a:pt x="2590" y="312"/>
                  </a:lnTo>
                  <a:lnTo>
                    <a:pt x="2547" y="319"/>
                  </a:lnTo>
                  <a:lnTo>
                    <a:pt x="2503" y="327"/>
                  </a:lnTo>
                  <a:lnTo>
                    <a:pt x="2457" y="331"/>
                  </a:lnTo>
                  <a:lnTo>
                    <a:pt x="2409" y="335"/>
                  </a:lnTo>
                  <a:lnTo>
                    <a:pt x="2383" y="335"/>
                  </a:lnTo>
                  <a:lnTo>
                    <a:pt x="2359" y="336"/>
                  </a:lnTo>
                  <a:lnTo>
                    <a:pt x="2309" y="336"/>
                  </a:lnTo>
                  <a:lnTo>
                    <a:pt x="2286" y="340"/>
                  </a:lnTo>
                  <a:lnTo>
                    <a:pt x="2263" y="347"/>
                  </a:lnTo>
                  <a:lnTo>
                    <a:pt x="2242" y="355"/>
                  </a:lnTo>
                  <a:lnTo>
                    <a:pt x="2199" y="372"/>
                  </a:lnTo>
                  <a:lnTo>
                    <a:pt x="2154" y="387"/>
                  </a:lnTo>
                  <a:lnTo>
                    <a:pt x="2131" y="394"/>
                  </a:lnTo>
                  <a:lnTo>
                    <a:pt x="2110" y="402"/>
                  </a:lnTo>
                  <a:lnTo>
                    <a:pt x="2086" y="408"/>
                  </a:lnTo>
                  <a:lnTo>
                    <a:pt x="2063" y="415"/>
                  </a:lnTo>
                  <a:lnTo>
                    <a:pt x="2017" y="430"/>
                  </a:lnTo>
                  <a:lnTo>
                    <a:pt x="1969" y="442"/>
                  </a:lnTo>
                  <a:lnTo>
                    <a:pt x="1945" y="448"/>
                  </a:lnTo>
                  <a:lnTo>
                    <a:pt x="1923" y="455"/>
                  </a:lnTo>
                  <a:lnTo>
                    <a:pt x="1873" y="465"/>
                  </a:lnTo>
                  <a:lnTo>
                    <a:pt x="1848" y="469"/>
                  </a:lnTo>
                  <a:lnTo>
                    <a:pt x="1824" y="475"/>
                  </a:lnTo>
                  <a:lnTo>
                    <a:pt x="1774" y="485"/>
                  </a:lnTo>
                  <a:lnTo>
                    <a:pt x="1749" y="490"/>
                  </a:lnTo>
                  <a:lnTo>
                    <a:pt x="1725" y="496"/>
                  </a:lnTo>
                  <a:lnTo>
                    <a:pt x="1698" y="499"/>
                  </a:lnTo>
                  <a:lnTo>
                    <a:pt x="1673" y="504"/>
                  </a:lnTo>
                  <a:lnTo>
                    <a:pt x="1647" y="508"/>
                  </a:lnTo>
                  <a:lnTo>
                    <a:pt x="1621" y="513"/>
                  </a:lnTo>
                  <a:lnTo>
                    <a:pt x="1569" y="520"/>
                  </a:lnTo>
                  <a:lnTo>
                    <a:pt x="1542" y="523"/>
                  </a:lnTo>
                  <a:lnTo>
                    <a:pt x="1517" y="528"/>
                  </a:lnTo>
                  <a:lnTo>
                    <a:pt x="1516" y="533"/>
                  </a:lnTo>
                  <a:lnTo>
                    <a:pt x="1516" y="538"/>
                  </a:lnTo>
                  <a:lnTo>
                    <a:pt x="1513" y="540"/>
                  </a:lnTo>
                  <a:lnTo>
                    <a:pt x="1512" y="543"/>
                  </a:lnTo>
                  <a:lnTo>
                    <a:pt x="1489" y="552"/>
                  </a:lnTo>
                  <a:lnTo>
                    <a:pt x="1468" y="562"/>
                  </a:lnTo>
                  <a:lnTo>
                    <a:pt x="1444" y="569"/>
                  </a:lnTo>
                  <a:lnTo>
                    <a:pt x="1421" y="576"/>
                  </a:lnTo>
                  <a:lnTo>
                    <a:pt x="1420" y="581"/>
                  </a:lnTo>
                  <a:lnTo>
                    <a:pt x="1420" y="585"/>
                  </a:lnTo>
                  <a:lnTo>
                    <a:pt x="1417" y="589"/>
                  </a:lnTo>
                  <a:lnTo>
                    <a:pt x="1404" y="593"/>
                  </a:lnTo>
                  <a:lnTo>
                    <a:pt x="1395" y="600"/>
                  </a:lnTo>
                  <a:lnTo>
                    <a:pt x="1386" y="607"/>
                  </a:lnTo>
                  <a:lnTo>
                    <a:pt x="1381" y="618"/>
                  </a:lnTo>
                  <a:lnTo>
                    <a:pt x="1375" y="629"/>
                  </a:lnTo>
                  <a:lnTo>
                    <a:pt x="1373" y="642"/>
                  </a:lnTo>
                  <a:lnTo>
                    <a:pt x="1372" y="655"/>
                  </a:lnTo>
                  <a:lnTo>
                    <a:pt x="1373" y="672"/>
                  </a:lnTo>
                  <a:lnTo>
                    <a:pt x="1361" y="674"/>
                  </a:lnTo>
                  <a:lnTo>
                    <a:pt x="1353" y="678"/>
                  </a:lnTo>
                  <a:lnTo>
                    <a:pt x="1344" y="681"/>
                  </a:lnTo>
                  <a:lnTo>
                    <a:pt x="1337" y="684"/>
                  </a:lnTo>
                  <a:lnTo>
                    <a:pt x="1327" y="687"/>
                  </a:lnTo>
                  <a:lnTo>
                    <a:pt x="1323" y="688"/>
                  </a:lnTo>
                  <a:lnTo>
                    <a:pt x="1319" y="690"/>
                  </a:lnTo>
                  <a:lnTo>
                    <a:pt x="1313" y="690"/>
                  </a:lnTo>
                  <a:lnTo>
                    <a:pt x="1308" y="692"/>
                  </a:lnTo>
                  <a:lnTo>
                    <a:pt x="1299" y="694"/>
                  </a:lnTo>
                  <a:lnTo>
                    <a:pt x="1277" y="696"/>
                  </a:lnTo>
                  <a:lnTo>
                    <a:pt x="1276" y="701"/>
                  </a:lnTo>
                  <a:lnTo>
                    <a:pt x="1275" y="706"/>
                  </a:lnTo>
                  <a:lnTo>
                    <a:pt x="1272" y="710"/>
                  </a:lnTo>
                  <a:lnTo>
                    <a:pt x="1271" y="714"/>
                  </a:lnTo>
                  <a:lnTo>
                    <a:pt x="1195" y="791"/>
                  </a:lnTo>
                  <a:lnTo>
                    <a:pt x="1125" y="870"/>
                  </a:lnTo>
                  <a:lnTo>
                    <a:pt x="1056" y="950"/>
                  </a:lnTo>
                  <a:lnTo>
                    <a:pt x="993" y="1029"/>
                  </a:lnTo>
                  <a:lnTo>
                    <a:pt x="931" y="1107"/>
                  </a:lnTo>
                  <a:lnTo>
                    <a:pt x="875" y="1186"/>
                  </a:lnTo>
                  <a:lnTo>
                    <a:pt x="821" y="1265"/>
                  </a:lnTo>
                  <a:lnTo>
                    <a:pt x="773" y="1345"/>
                  </a:lnTo>
                  <a:lnTo>
                    <a:pt x="774" y="1357"/>
                  </a:lnTo>
                  <a:lnTo>
                    <a:pt x="789" y="1354"/>
                  </a:lnTo>
                  <a:lnTo>
                    <a:pt x="796" y="1353"/>
                  </a:lnTo>
                  <a:lnTo>
                    <a:pt x="804" y="1353"/>
                  </a:lnTo>
                  <a:lnTo>
                    <a:pt x="835" y="1351"/>
                  </a:lnTo>
                  <a:lnTo>
                    <a:pt x="895" y="1343"/>
                  </a:lnTo>
                  <a:lnTo>
                    <a:pt x="924" y="1337"/>
                  </a:lnTo>
                  <a:lnTo>
                    <a:pt x="954" y="1333"/>
                  </a:lnTo>
                  <a:lnTo>
                    <a:pt x="983" y="1327"/>
                  </a:lnTo>
                  <a:lnTo>
                    <a:pt x="997" y="1323"/>
                  </a:lnTo>
                  <a:lnTo>
                    <a:pt x="1013" y="1321"/>
                  </a:lnTo>
                  <a:lnTo>
                    <a:pt x="1014" y="1310"/>
                  </a:lnTo>
                  <a:lnTo>
                    <a:pt x="1015" y="1305"/>
                  </a:lnTo>
                  <a:lnTo>
                    <a:pt x="1019" y="1303"/>
                  </a:lnTo>
                  <a:lnTo>
                    <a:pt x="1061" y="1261"/>
                  </a:lnTo>
                  <a:lnTo>
                    <a:pt x="1107" y="1222"/>
                  </a:lnTo>
                  <a:lnTo>
                    <a:pt x="1153" y="1185"/>
                  </a:lnTo>
                  <a:lnTo>
                    <a:pt x="1205" y="1152"/>
                  </a:lnTo>
                  <a:lnTo>
                    <a:pt x="1209" y="1130"/>
                  </a:lnTo>
                  <a:lnTo>
                    <a:pt x="1255" y="1017"/>
                  </a:lnTo>
                  <a:lnTo>
                    <a:pt x="1281" y="962"/>
                  </a:lnTo>
                  <a:lnTo>
                    <a:pt x="1308" y="909"/>
                  </a:lnTo>
                  <a:lnTo>
                    <a:pt x="1363" y="804"/>
                  </a:lnTo>
                  <a:lnTo>
                    <a:pt x="1425" y="705"/>
                  </a:lnTo>
                  <a:lnTo>
                    <a:pt x="1445" y="672"/>
                  </a:lnTo>
                  <a:lnTo>
                    <a:pt x="1443" y="696"/>
                  </a:lnTo>
                  <a:lnTo>
                    <a:pt x="1429" y="752"/>
                  </a:lnTo>
                  <a:lnTo>
                    <a:pt x="1415" y="807"/>
                  </a:lnTo>
                  <a:lnTo>
                    <a:pt x="1399" y="860"/>
                  </a:lnTo>
                  <a:lnTo>
                    <a:pt x="1383" y="911"/>
                  </a:lnTo>
                  <a:lnTo>
                    <a:pt x="1372" y="935"/>
                  </a:lnTo>
                  <a:lnTo>
                    <a:pt x="1362" y="960"/>
                  </a:lnTo>
                  <a:lnTo>
                    <a:pt x="1342" y="1008"/>
                  </a:lnTo>
                  <a:lnTo>
                    <a:pt x="1319" y="1054"/>
                  </a:lnTo>
                  <a:lnTo>
                    <a:pt x="1295" y="1100"/>
                  </a:lnTo>
                  <a:lnTo>
                    <a:pt x="1269" y="1142"/>
                  </a:lnTo>
                  <a:lnTo>
                    <a:pt x="1241" y="1182"/>
                  </a:lnTo>
                  <a:lnTo>
                    <a:pt x="1211" y="1221"/>
                  </a:lnTo>
                  <a:lnTo>
                    <a:pt x="1180" y="1259"/>
                  </a:lnTo>
                  <a:lnTo>
                    <a:pt x="1146" y="1294"/>
                  </a:lnTo>
                  <a:lnTo>
                    <a:pt x="1128" y="1311"/>
                  </a:lnTo>
                  <a:lnTo>
                    <a:pt x="1111" y="1329"/>
                  </a:lnTo>
                  <a:lnTo>
                    <a:pt x="1092" y="1345"/>
                  </a:lnTo>
                  <a:lnTo>
                    <a:pt x="1074" y="1361"/>
                  </a:lnTo>
                  <a:lnTo>
                    <a:pt x="1037" y="1393"/>
                  </a:lnTo>
                  <a:lnTo>
                    <a:pt x="1013" y="1391"/>
                  </a:lnTo>
                  <a:lnTo>
                    <a:pt x="988" y="1390"/>
                  </a:lnTo>
                  <a:lnTo>
                    <a:pt x="965" y="1393"/>
                  </a:lnTo>
                  <a:lnTo>
                    <a:pt x="943" y="1395"/>
                  </a:lnTo>
                  <a:lnTo>
                    <a:pt x="925" y="1401"/>
                  </a:lnTo>
                  <a:lnTo>
                    <a:pt x="907" y="1407"/>
                  </a:lnTo>
                  <a:lnTo>
                    <a:pt x="893" y="1417"/>
                  </a:lnTo>
                  <a:lnTo>
                    <a:pt x="880" y="1427"/>
                  </a:lnTo>
                  <a:lnTo>
                    <a:pt x="869" y="1441"/>
                  </a:lnTo>
                  <a:lnTo>
                    <a:pt x="869" y="1429"/>
                  </a:lnTo>
                  <a:lnTo>
                    <a:pt x="838" y="1433"/>
                  </a:lnTo>
                  <a:lnTo>
                    <a:pt x="805" y="1438"/>
                  </a:lnTo>
                  <a:lnTo>
                    <a:pt x="772" y="1441"/>
                  </a:lnTo>
                  <a:lnTo>
                    <a:pt x="737" y="1443"/>
                  </a:lnTo>
                  <a:lnTo>
                    <a:pt x="700" y="1443"/>
                  </a:lnTo>
                  <a:lnTo>
                    <a:pt x="661" y="1443"/>
                  </a:lnTo>
                  <a:lnTo>
                    <a:pt x="658" y="1442"/>
                  </a:lnTo>
                  <a:lnTo>
                    <a:pt x="655" y="1442"/>
                  </a:lnTo>
                  <a:lnTo>
                    <a:pt x="651" y="1442"/>
                  </a:lnTo>
                  <a:lnTo>
                    <a:pt x="641" y="1442"/>
                  </a:lnTo>
                  <a:lnTo>
                    <a:pt x="622" y="1442"/>
                  </a:lnTo>
                  <a:lnTo>
                    <a:pt x="581" y="1441"/>
                  </a:lnTo>
                  <a:lnTo>
                    <a:pt x="570" y="1442"/>
                  </a:lnTo>
                  <a:lnTo>
                    <a:pt x="565" y="1443"/>
                  </a:lnTo>
                  <a:lnTo>
                    <a:pt x="563" y="1447"/>
                  </a:lnTo>
                  <a:lnTo>
                    <a:pt x="527" y="1477"/>
                  </a:lnTo>
                  <a:lnTo>
                    <a:pt x="491" y="1507"/>
                  </a:lnTo>
                  <a:lnTo>
                    <a:pt x="453" y="1534"/>
                  </a:lnTo>
                  <a:lnTo>
                    <a:pt x="413" y="156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81" name="Freeform 492"/>
            <p:cNvSpPr>
              <a:spLocks/>
            </p:cNvSpPr>
            <p:nvPr/>
          </p:nvSpPr>
          <p:spPr bwMode="auto">
            <a:xfrm>
              <a:off x="-1326" y="14"/>
              <a:ext cx="1592" cy="405"/>
            </a:xfrm>
            <a:custGeom>
              <a:avLst/>
              <a:gdLst>
                <a:gd name="T0" fmla="*/ 475 w 4776"/>
                <a:gd name="T1" fmla="*/ 367 h 1217"/>
                <a:gd name="T2" fmla="*/ 1146 w 4776"/>
                <a:gd name="T3" fmla="*/ 372 h 1217"/>
                <a:gd name="T4" fmla="*/ 2083 w 4776"/>
                <a:gd name="T5" fmla="*/ 378 h 1217"/>
                <a:gd name="T6" fmla="*/ 3175 w 4776"/>
                <a:gd name="T7" fmla="*/ 376 h 1217"/>
                <a:gd name="T8" fmla="*/ 3608 w 4776"/>
                <a:gd name="T9" fmla="*/ 391 h 1217"/>
                <a:gd name="T10" fmla="*/ 3636 w 4776"/>
                <a:gd name="T11" fmla="*/ 404 h 1217"/>
                <a:gd name="T12" fmla="*/ 3665 w 4776"/>
                <a:gd name="T13" fmla="*/ 403 h 1217"/>
                <a:gd name="T14" fmla="*/ 3677 w 4776"/>
                <a:gd name="T15" fmla="*/ 390 h 1217"/>
                <a:gd name="T16" fmla="*/ 3695 w 4776"/>
                <a:gd name="T17" fmla="*/ 337 h 1217"/>
                <a:gd name="T18" fmla="*/ 3848 w 4776"/>
                <a:gd name="T19" fmla="*/ 201 h 1217"/>
                <a:gd name="T20" fmla="*/ 3992 w 4776"/>
                <a:gd name="T21" fmla="*/ 75 h 1217"/>
                <a:gd name="T22" fmla="*/ 4003 w 4776"/>
                <a:gd name="T23" fmla="*/ 156 h 1217"/>
                <a:gd name="T24" fmla="*/ 4022 w 4776"/>
                <a:gd name="T25" fmla="*/ 408 h 1217"/>
                <a:gd name="T26" fmla="*/ 4075 w 4776"/>
                <a:gd name="T27" fmla="*/ 377 h 1217"/>
                <a:gd name="T28" fmla="*/ 4132 w 4776"/>
                <a:gd name="T29" fmla="*/ 379 h 1217"/>
                <a:gd name="T30" fmla="*/ 4294 w 4776"/>
                <a:gd name="T31" fmla="*/ 474 h 1217"/>
                <a:gd name="T32" fmla="*/ 4378 w 4776"/>
                <a:gd name="T33" fmla="*/ 553 h 1217"/>
                <a:gd name="T34" fmla="*/ 4440 w 4776"/>
                <a:gd name="T35" fmla="*/ 697 h 1217"/>
                <a:gd name="T36" fmla="*/ 4542 w 4776"/>
                <a:gd name="T37" fmla="*/ 760 h 1217"/>
                <a:gd name="T38" fmla="*/ 4601 w 4776"/>
                <a:gd name="T39" fmla="*/ 799 h 1217"/>
                <a:gd name="T40" fmla="*/ 4678 w 4776"/>
                <a:gd name="T41" fmla="*/ 844 h 1217"/>
                <a:gd name="T42" fmla="*/ 4702 w 4776"/>
                <a:gd name="T43" fmla="*/ 887 h 1217"/>
                <a:gd name="T44" fmla="*/ 4681 w 4776"/>
                <a:gd name="T45" fmla="*/ 967 h 1217"/>
                <a:gd name="T46" fmla="*/ 4669 w 4776"/>
                <a:gd name="T47" fmla="*/ 997 h 1217"/>
                <a:gd name="T48" fmla="*/ 4613 w 4776"/>
                <a:gd name="T49" fmla="*/ 1062 h 1217"/>
                <a:gd name="T50" fmla="*/ 4513 w 4776"/>
                <a:gd name="T51" fmla="*/ 1189 h 1217"/>
                <a:gd name="T52" fmla="*/ 4554 w 4776"/>
                <a:gd name="T53" fmla="*/ 1217 h 1217"/>
                <a:gd name="T54" fmla="*/ 4582 w 4776"/>
                <a:gd name="T55" fmla="*/ 1199 h 1217"/>
                <a:gd name="T56" fmla="*/ 4596 w 4776"/>
                <a:gd name="T57" fmla="*/ 1170 h 1217"/>
                <a:gd name="T58" fmla="*/ 4607 w 4776"/>
                <a:gd name="T59" fmla="*/ 1134 h 1217"/>
                <a:gd name="T60" fmla="*/ 4654 w 4776"/>
                <a:gd name="T61" fmla="*/ 1102 h 1217"/>
                <a:gd name="T62" fmla="*/ 4673 w 4776"/>
                <a:gd name="T63" fmla="*/ 1079 h 1217"/>
                <a:gd name="T64" fmla="*/ 4704 w 4776"/>
                <a:gd name="T65" fmla="*/ 1057 h 1217"/>
                <a:gd name="T66" fmla="*/ 4764 w 4776"/>
                <a:gd name="T67" fmla="*/ 888 h 1217"/>
                <a:gd name="T68" fmla="*/ 4747 w 4776"/>
                <a:gd name="T69" fmla="*/ 821 h 1217"/>
                <a:gd name="T70" fmla="*/ 4632 w 4776"/>
                <a:gd name="T71" fmla="*/ 769 h 1217"/>
                <a:gd name="T72" fmla="*/ 4474 w 4776"/>
                <a:gd name="T73" fmla="*/ 602 h 1217"/>
                <a:gd name="T74" fmla="*/ 4357 w 4776"/>
                <a:gd name="T75" fmla="*/ 431 h 1217"/>
                <a:gd name="T76" fmla="*/ 4128 w 4776"/>
                <a:gd name="T77" fmla="*/ 331 h 1217"/>
                <a:gd name="T78" fmla="*/ 4056 w 4776"/>
                <a:gd name="T79" fmla="*/ 310 h 1217"/>
                <a:gd name="T80" fmla="*/ 4093 w 4776"/>
                <a:gd name="T81" fmla="*/ 162 h 1217"/>
                <a:gd name="T82" fmla="*/ 4080 w 4776"/>
                <a:gd name="T83" fmla="*/ 12 h 1217"/>
                <a:gd name="T84" fmla="*/ 3982 w 4776"/>
                <a:gd name="T85" fmla="*/ 11 h 1217"/>
                <a:gd name="T86" fmla="*/ 3899 w 4776"/>
                <a:gd name="T87" fmla="*/ 47 h 1217"/>
                <a:gd name="T88" fmla="*/ 3858 w 4776"/>
                <a:gd name="T89" fmla="*/ 86 h 1217"/>
                <a:gd name="T90" fmla="*/ 3780 w 4776"/>
                <a:gd name="T91" fmla="*/ 168 h 1217"/>
                <a:gd name="T92" fmla="*/ 3701 w 4776"/>
                <a:gd name="T93" fmla="*/ 226 h 1217"/>
                <a:gd name="T94" fmla="*/ 2561 w 4776"/>
                <a:gd name="T95" fmla="*/ 288 h 1217"/>
                <a:gd name="T96" fmla="*/ 1010 w 4776"/>
                <a:gd name="T97" fmla="*/ 317 h 1217"/>
                <a:gd name="T98" fmla="*/ 119 w 4776"/>
                <a:gd name="T99" fmla="*/ 322 h 1217"/>
                <a:gd name="T100" fmla="*/ 29 w 4776"/>
                <a:gd name="T101" fmla="*/ 336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76" h="1217">
                  <a:moveTo>
                    <a:pt x="0" y="337"/>
                  </a:moveTo>
                  <a:lnTo>
                    <a:pt x="0" y="361"/>
                  </a:lnTo>
                  <a:lnTo>
                    <a:pt x="239" y="364"/>
                  </a:lnTo>
                  <a:lnTo>
                    <a:pt x="356" y="365"/>
                  </a:lnTo>
                  <a:lnTo>
                    <a:pt x="475" y="367"/>
                  </a:lnTo>
                  <a:lnTo>
                    <a:pt x="710" y="370"/>
                  </a:lnTo>
                  <a:lnTo>
                    <a:pt x="944" y="372"/>
                  </a:lnTo>
                  <a:lnTo>
                    <a:pt x="1060" y="372"/>
                  </a:lnTo>
                  <a:lnTo>
                    <a:pt x="1117" y="372"/>
                  </a:lnTo>
                  <a:lnTo>
                    <a:pt x="1146" y="372"/>
                  </a:lnTo>
                  <a:lnTo>
                    <a:pt x="1176" y="373"/>
                  </a:lnTo>
                  <a:lnTo>
                    <a:pt x="1405" y="376"/>
                  </a:lnTo>
                  <a:lnTo>
                    <a:pt x="1633" y="376"/>
                  </a:lnTo>
                  <a:lnTo>
                    <a:pt x="1860" y="378"/>
                  </a:lnTo>
                  <a:lnTo>
                    <a:pt x="2083" y="378"/>
                  </a:lnTo>
                  <a:lnTo>
                    <a:pt x="2305" y="378"/>
                  </a:lnTo>
                  <a:lnTo>
                    <a:pt x="2525" y="378"/>
                  </a:lnTo>
                  <a:lnTo>
                    <a:pt x="2744" y="378"/>
                  </a:lnTo>
                  <a:lnTo>
                    <a:pt x="2960" y="376"/>
                  </a:lnTo>
                  <a:lnTo>
                    <a:pt x="3175" y="376"/>
                  </a:lnTo>
                  <a:lnTo>
                    <a:pt x="3388" y="373"/>
                  </a:lnTo>
                  <a:lnTo>
                    <a:pt x="3600" y="373"/>
                  </a:lnTo>
                  <a:lnTo>
                    <a:pt x="3600" y="385"/>
                  </a:lnTo>
                  <a:lnTo>
                    <a:pt x="3604" y="388"/>
                  </a:lnTo>
                  <a:lnTo>
                    <a:pt x="3608" y="391"/>
                  </a:lnTo>
                  <a:lnTo>
                    <a:pt x="3618" y="397"/>
                  </a:lnTo>
                  <a:lnTo>
                    <a:pt x="3619" y="397"/>
                  </a:lnTo>
                  <a:lnTo>
                    <a:pt x="3622" y="398"/>
                  </a:lnTo>
                  <a:lnTo>
                    <a:pt x="3626" y="401"/>
                  </a:lnTo>
                  <a:lnTo>
                    <a:pt x="3636" y="404"/>
                  </a:lnTo>
                  <a:lnTo>
                    <a:pt x="3643" y="406"/>
                  </a:lnTo>
                  <a:lnTo>
                    <a:pt x="3652" y="406"/>
                  </a:lnTo>
                  <a:lnTo>
                    <a:pt x="3654" y="404"/>
                  </a:lnTo>
                  <a:lnTo>
                    <a:pt x="3658" y="404"/>
                  </a:lnTo>
                  <a:lnTo>
                    <a:pt x="3665" y="403"/>
                  </a:lnTo>
                  <a:lnTo>
                    <a:pt x="3670" y="398"/>
                  </a:lnTo>
                  <a:lnTo>
                    <a:pt x="3676" y="394"/>
                  </a:lnTo>
                  <a:lnTo>
                    <a:pt x="3676" y="391"/>
                  </a:lnTo>
                  <a:lnTo>
                    <a:pt x="3676" y="390"/>
                  </a:lnTo>
                  <a:lnTo>
                    <a:pt x="3677" y="390"/>
                  </a:lnTo>
                  <a:lnTo>
                    <a:pt x="3679" y="388"/>
                  </a:lnTo>
                  <a:lnTo>
                    <a:pt x="3684" y="380"/>
                  </a:lnTo>
                  <a:lnTo>
                    <a:pt x="3686" y="371"/>
                  </a:lnTo>
                  <a:lnTo>
                    <a:pt x="3690" y="361"/>
                  </a:lnTo>
                  <a:lnTo>
                    <a:pt x="3695" y="337"/>
                  </a:lnTo>
                  <a:lnTo>
                    <a:pt x="3696" y="313"/>
                  </a:lnTo>
                  <a:lnTo>
                    <a:pt x="3734" y="286"/>
                  </a:lnTo>
                  <a:lnTo>
                    <a:pt x="3773" y="258"/>
                  </a:lnTo>
                  <a:lnTo>
                    <a:pt x="3810" y="229"/>
                  </a:lnTo>
                  <a:lnTo>
                    <a:pt x="3848" y="201"/>
                  </a:lnTo>
                  <a:lnTo>
                    <a:pt x="3883" y="170"/>
                  </a:lnTo>
                  <a:lnTo>
                    <a:pt x="3919" y="140"/>
                  </a:lnTo>
                  <a:lnTo>
                    <a:pt x="3954" y="109"/>
                  </a:lnTo>
                  <a:lnTo>
                    <a:pt x="3990" y="79"/>
                  </a:lnTo>
                  <a:lnTo>
                    <a:pt x="3992" y="75"/>
                  </a:lnTo>
                  <a:lnTo>
                    <a:pt x="3997" y="74"/>
                  </a:lnTo>
                  <a:lnTo>
                    <a:pt x="4008" y="73"/>
                  </a:lnTo>
                  <a:lnTo>
                    <a:pt x="4008" y="79"/>
                  </a:lnTo>
                  <a:lnTo>
                    <a:pt x="4004" y="116"/>
                  </a:lnTo>
                  <a:lnTo>
                    <a:pt x="4003" y="156"/>
                  </a:lnTo>
                  <a:lnTo>
                    <a:pt x="4003" y="236"/>
                  </a:lnTo>
                  <a:lnTo>
                    <a:pt x="4004" y="277"/>
                  </a:lnTo>
                  <a:lnTo>
                    <a:pt x="4008" y="320"/>
                  </a:lnTo>
                  <a:lnTo>
                    <a:pt x="4020" y="408"/>
                  </a:lnTo>
                  <a:lnTo>
                    <a:pt x="4022" y="408"/>
                  </a:lnTo>
                  <a:lnTo>
                    <a:pt x="4026" y="408"/>
                  </a:lnTo>
                  <a:lnTo>
                    <a:pt x="4032" y="409"/>
                  </a:lnTo>
                  <a:lnTo>
                    <a:pt x="4046" y="396"/>
                  </a:lnTo>
                  <a:lnTo>
                    <a:pt x="4062" y="385"/>
                  </a:lnTo>
                  <a:lnTo>
                    <a:pt x="4075" y="377"/>
                  </a:lnTo>
                  <a:lnTo>
                    <a:pt x="4088" y="373"/>
                  </a:lnTo>
                  <a:lnTo>
                    <a:pt x="4099" y="370"/>
                  </a:lnTo>
                  <a:lnTo>
                    <a:pt x="4111" y="371"/>
                  </a:lnTo>
                  <a:lnTo>
                    <a:pt x="4121" y="373"/>
                  </a:lnTo>
                  <a:lnTo>
                    <a:pt x="4132" y="379"/>
                  </a:lnTo>
                  <a:lnTo>
                    <a:pt x="4140" y="383"/>
                  </a:lnTo>
                  <a:lnTo>
                    <a:pt x="4152" y="385"/>
                  </a:lnTo>
                  <a:lnTo>
                    <a:pt x="4196" y="416"/>
                  </a:lnTo>
                  <a:lnTo>
                    <a:pt x="4244" y="446"/>
                  </a:lnTo>
                  <a:lnTo>
                    <a:pt x="4294" y="474"/>
                  </a:lnTo>
                  <a:lnTo>
                    <a:pt x="4346" y="500"/>
                  </a:lnTo>
                  <a:lnTo>
                    <a:pt x="4356" y="504"/>
                  </a:lnTo>
                  <a:lnTo>
                    <a:pt x="4368" y="505"/>
                  </a:lnTo>
                  <a:lnTo>
                    <a:pt x="4372" y="529"/>
                  </a:lnTo>
                  <a:lnTo>
                    <a:pt x="4378" y="553"/>
                  </a:lnTo>
                  <a:lnTo>
                    <a:pt x="4393" y="599"/>
                  </a:lnTo>
                  <a:lnTo>
                    <a:pt x="4411" y="640"/>
                  </a:lnTo>
                  <a:lnTo>
                    <a:pt x="4434" y="677"/>
                  </a:lnTo>
                  <a:lnTo>
                    <a:pt x="4438" y="685"/>
                  </a:lnTo>
                  <a:lnTo>
                    <a:pt x="4440" y="697"/>
                  </a:lnTo>
                  <a:lnTo>
                    <a:pt x="4457" y="702"/>
                  </a:lnTo>
                  <a:lnTo>
                    <a:pt x="4474" y="709"/>
                  </a:lnTo>
                  <a:lnTo>
                    <a:pt x="4505" y="727"/>
                  </a:lnTo>
                  <a:lnTo>
                    <a:pt x="4531" y="748"/>
                  </a:lnTo>
                  <a:lnTo>
                    <a:pt x="4542" y="760"/>
                  </a:lnTo>
                  <a:lnTo>
                    <a:pt x="4554" y="774"/>
                  </a:lnTo>
                  <a:lnTo>
                    <a:pt x="4558" y="783"/>
                  </a:lnTo>
                  <a:lnTo>
                    <a:pt x="4560" y="793"/>
                  </a:lnTo>
                  <a:lnTo>
                    <a:pt x="4580" y="795"/>
                  </a:lnTo>
                  <a:lnTo>
                    <a:pt x="4601" y="799"/>
                  </a:lnTo>
                  <a:lnTo>
                    <a:pt x="4619" y="804"/>
                  </a:lnTo>
                  <a:lnTo>
                    <a:pt x="4637" y="813"/>
                  </a:lnTo>
                  <a:lnTo>
                    <a:pt x="4651" y="821"/>
                  </a:lnTo>
                  <a:lnTo>
                    <a:pt x="4666" y="832"/>
                  </a:lnTo>
                  <a:lnTo>
                    <a:pt x="4678" y="844"/>
                  </a:lnTo>
                  <a:lnTo>
                    <a:pt x="4688" y="859"/>
                  </a:lnTo>
                  <a:lnTo>
                    <a:pt x="4690" y="861"/>
                  </a:lnTo>
                  <a:lnTo>
                    <a:pt x="4693" y="863"/>
                  </a:lnTo>
                  <a:lnTo>
                    <a:pt x="4704" y="865"/>
                  </a:lnTo>
                  <a:lnTo>
                    <a:pt x="4702" y="887"/>
                  </a:lnTo>
                  <a:lnTo>
                    <a:pt x="4699" y="909"/>
                  </a:lnTo>
                  <a:lnTo>
                    <a:pt x="4694" y="928"/>
                  </a:lnTo>
                  <a:lnTo>
                    <a:pt x="4691" y="947"/>
                  </a:lnTo>
                  <a:lnTo>
                    <a:pt x="4684" y="964"/>
                  </a:lnTo>
                  <a:lnTo>
                    <a:pt x="4681" y="967"/>
                  </a:lnTo>
                  <a:lnTo>
                    <a:pt x="4680" y="972"/>
                  </a:lnTo>
                  <a:lnTo>
                    <a:pt x="4678" y="982"/>
                  </a:lnTo>
                  <a:lnTo>
                    <a:pt x="4673" y="989"/>
                  </a:lnTo>
                  <a:lnTo>
                    <a:pt x="4670" y="993"/>
                  </a:lnTo>
                  <a:lnTo>
                    <a:pt x="4669" y="997"/>
                  </a:lnTo>
                  <a:lnTo>
                    <a:pt x="4662" y="1013"/>
                  </a:lnTo>
                  <a:lnTo>
                    <a:pt x="4657" y="1021"/>
                  </a:lnTo>
                  <a:lnTo>
                    <a:pt x="4656" y="1033"/>
                  </a:lnTo>
                  <a:lnTo>
                    <a:pt x="4633" y="1047"/>
                  </a:lnTo>
                  <a:lnTo>
                    <a:pt x="4613" y="1062"/>
                  </a:lnTo>
                  <a:lnTo>
                    <a:pt x="4577" y="1097"/>
                  </a:lnTo>
                  <a:lnTo>
                    <a:pt x="4559" y="1115"/>
                  </a:lnTo>
                  <a:lnTo>
                    <a:pt x="4543" y="1135"/>
                  </a:lnTo>
                  <a:lnTo>
                    <a:pt x="4517" y="1180"/>
                  </a:lnTo>
                  <a:lnTo>
                    <a:pt x="4513" y="1189"/>
                  </a:lnTo>
                  <a:lnTo>
                    <a:pt x="4512" y="1201"/>
                  </a:lnTo>
                  <a:lnTo>
                    <a:pt x="4526" y="1211"/>
                  </a:lnTo>
                  <a:lnTo>
                    <a:pt x="4541" y="1217"/>
                  </a:lnTo>
                  <a:lnTo>
                    <a:pt x="4547" y="1217"/>
                  </a:lnTo>
                  <a:lnTo>
                    <a:pt x="4554" y="1217"/>
                  </a:lnTo>
                  <a:lnTo>
                    <a:pt x="4556" y="1216"/>
                  </a:lnTo>
                  <a:lnTo>
                    <a:pt x="4560" y="1216"/>
                  </a:lnTo>
                  <a:lnTo>
                    <a:pt x="4567" y="1215"/>
                  </a:lnTo>
                  <a:lnTo>
                    <a:pt x="4577" y="1205"/>
                  </a:lnTo>
                  <a:lnTo>
                    <a:pt x="4582" y="1199"/>
                  </a:lnTo>
                  <a:lnTo>
                    <a:pt x="4584" y="1195"/>
                  </a:lnTo>
                  <a:lnTo>
                    <a:pt x="4588" y="1193"/>
                  </a:lnTo>
                  <a:lnTo>
                    <a:pt x="4591" y="1183"/>
                  </a:lnTo>
                  <a:lnTo>
                    <a:pt x="4596" y="1174"/>
                  </a:lnTo>
                  <a:lnTo>
                    <a:pt x="4596" y="1170"/>
                  </a:lnTo>
                  <a:lnTo>
                    <a:pt x="4597" y="1168"/>
                  </a:lnTo>
                  <a:lnTo>
                    <a:pt x="4600" y="1163"/>
                  </a:lnTo>
                  <a:lnTo>
                    <a:pt x="4604" y="1152"/>
                  </a:lnTo>
                  <a:lnTo>
                    <a:pt x="4607" y="1140"/>
                  </a:lnTo>
                  <a:lnTo>
                    <a:pt x="4607" y="1134"/>
                  </a:lnTo>
                  <a:lnTo>
                    <a:pt x="4608" y="1129"/>
                  </a:lnTo>
                  <a:lnTo>
                    <a:pt x="4619" y="1122"/>
                  </a:lnTo>
                  <a:lnTo>
                    <a:pt x="4631" y="1116"/>
                  </a:lnTo>
                  <a:lnTo>
                    <a:pt x="4642" y="1109"/>
                  </a:lnTo>
                  <a:lnTo>
                    <a:pt x="4654" y="1102"/>
                  </a:lnTo>
                  <a:lnTo>
                    <a:pt x="4662" y="1092"/>
                  </a:lnTo>
                  <a:lnTo>
                    <a:pt x="4672" y="1083"/>
                  </a:lnTo>
                  <a:lnTo>
                    <a:pt x="4672" y="1080"/>
                  </a:lnTo>
                  <a:lnTo>
                    <a:pt x="4672" y="1079"/>
                  </a:lnTo>
                  <a:lnTo>
                    <a:pt x="4673" y="1079"/>
                  </a:lnTo>
                  <a:lnTo>
                    <a:pt x="4675" y="1077"/>
                  </a:lnTo>
                  <a:lnTo>
                    <a:pt x="4680" y="1072"/>
                  </a:lnTo>
                  <a:lnTo>
                    <a:pt x="4688" y="1062"/>
                  </a:lnTo>
                  <a:lnTo>
                    <a:pt x="4693" y="1059"/>
                  </a:lnTo>
                  <a:lnTo>
                    <a:pt x="4704" y="1057"/>
                  </a:lnTo>
                  <a:lnTo>
                    <a:pt x="4723" y="1011"/>
                  </a:lnTo>
                  <a:lnTo>
                    <a:pt x="4741" y="963"/>
                  </a:lnTo>
                  <a:lnTo>
                    <a:pt x="4748" y="937"/>
                  </a:lnTo>
                  <a:lnTo>
                    <a:pt x="4757" y="913"/>
                  </a:lnTo>
                  <a:lnTo>
                    <a:pt x="4764" y="888"/>
                  </a:lnTo>
                  <a:lnTo>
                    <a:pt x="4772" y="864"/>
                  </a:lnTo>
                  <a:lnTo>
                    <a:pt x="4775" y="852"/>
                  </a:lnTo>
                  <a:lnTo>
                    <a:pt x="4775" y="846"/>
                  </a:lnTo>
                  <a:lnTo>
                    <a:pt x="4776" y="841"/>
                  </a:lnTo>
                  <a:lnTo>
                    <a:pt x="4747" y="821"/>
                  </a:lnTo>
                  <a:lnTo>
                    <a:pt x="4718" y="803"/>
                  </a:lnTo>
                  <a:lnTo>
                    <a:pt x="4687" y="786"/>
                  </a:lnTo>
                  <a:lnTo>
                    <a:pt x="4655" y="773"/>
                  </a:lnTo>
                  <a:lnTo>
                    <a:pt x="4643" y="769"/>
                  </a:lnTo>
                  <a:lnTo>
                    <a:pt x="4632" y="769"/>
                  </a:lnTo>
                  <a:lnTo>
                    <a:pt x="4558" y="686"/>
                  </a:lnTo>
                  <a:lnTo>
                    <a:pt x="4519" y="646"/>
                  </a:lnTo>
                  <a:lnTo>
                    <a:pt x="4482" y="607"/>
                  </a:lnTo>
                  <a:lnTo>
                    <a:pt x="4477" y="604"/>
                  </a:lnTo>
                  <a:lnTo>
                    <a:pt x="4474" y="602"/>
                  </a:lnTo>
                  <a:lnTo>
                    <a:pt x="4464" y="601"/>
                  </a:lnTo>
                  <a:lnTo>
                    <a:pt x="4442" y="505"/>
                  </a:lnTo>
                  <a:lnTo>
                    <a:pt x="4440" y="481"/>
                  </a:lnTo>
                  <a:lnTo>
                    <a:pt x="4399" y="455"/>
                  </a:lnTo>
                  <a:lnTo>
                    <a:pt x="4357" y="431"/>
                  </a:lnTo>
                  <a:lnTo>
                    <a:pt x="4314" y="407"/>
                  </a:lnTo>
                  <a:lnTo>
                    <a:pt x="4270" y="386"/>
                  </a:lnTo>
                  <a:lnTo>
                    <a:pt x="4223" y="366"/>
                  </a:lnTo>
                  <a:lnTo>
                    <a:pt x="4176" y="348"/>
                  </a:lnTo>
                  <a:lnTo>
                    <a:pt x="4128" y="331"/>
                  </a:lnTo>
                  <a:lnTo>
                    <a:pt x="4079" y="317"/>
                  </a:lnTo>
                  <a:lnTo>
                    <a:pt x="4078" y="317"/>
                  </a:lnTo>
                  <a:lnTo>
                    <a:pt x="4056" y="313"/>
                  </a:lnTo>
                  <a:lnTo>
                    <a:pt x="4056" y="311"/>
                  </a:lnTo>
                  <a:lnTo>
                    <a:pt x="4056" y="310"/>
                  </a:lnTo>
                  <a:lnTo>
                    <a:pt x="4057" y="310"/>
                  </a:lnTo>
                  <a:lnTo>
                    <a:pt x="4069" y="271"/>
                  </a:lnTo>
                  <a:lnTo>
                    <a:pt x="4080" y="234"/>
                  </a:lnTo>
                  <a:lnTo>
                    <a:pt x="4087" y="198"/>
                  </a:lnTo>
                  <a:lnTo>
                    <a:pt x="4093" y="162"/>
                  </a:lnTo>
                  <a:lnTo>
                    <a:pt x="4094" y="126"/>
                  </a:lnTo>
                  <a:lnTo>
                    <a:pt x="4093" y="91"/>
                  </a:lnTo>
                  <a:lnTo>
                    <a:pt x="4088" y="57"/>
                  </a:lnTo>
                  <a:lnTo>
                    <a:pt x="4082" y="24"/>
                  </a:lnTo>
                  <a:lnTo>
                    <a:pt x="4080" y="12"/>
                  </a:lnTo>
                  <a:lnTo>
                    <a:pt x="4080" y="1"/>
                  </a:lnTo>
                  <a:lnTo>
                    <a:pt x="4052" y="0"/>
                  </a:lnTo>
                  <a:lnTo>
                    <a:pt x="4027" y="2"/>
                  </a:lnTo>
                  <a:lnTo>
                    <a:pt x="4003" y="5"/>
                  </a:lnTo>
                  <a:lnTo>
                    <a:pt x="3982" y="11"/>
                  </a:lnTo>
                  <a:lnTo>
                    <a:pt x="3960" y="15"/>
                  </a:lnTo>
                  <a:lnTo>
                    <a:pt x="3942" y="24"/>
                  </a:lnTo>
                  <a:lnTo>
                    <a:pt x="3924" y="32"/>
                  </a:lnTo>
                  <a:lnTo>
                    <a:pt x="3908" y="43"/>
                  </a:lnTo>
                  <a:lnTo>
                    <a:pt x="3899" y="47"/>
                  </a:lnTo>
                  <a:lnTo>
                    <a:pt x="3895" y="47"/>
                  </a:lnTo>
                  <a:lnTo>
                    <a:pt x="3893" y="48"/>
                  </a:lnTo>
                  <a:lnTo>
                    <a:pt x="3888" y="49"/>
                  </a:lnTo>
                  <a:lnTo>
                    <a:pt x="3869" y="74"/>
                  </a:lnTo>
                  <a:lnTo>
                    <a:pt x="3858" y="86"/>
                  </a:lnTo>
                  <a:lnTo>
                    <a:pt x="3848" y="99"/>
                  </a:lnTo>
                  <a:lnTo>
                    <a:pt x="3827" y="123"/>
                  </a:lnTo>
                  <a:lnTo>
                    <a:pt x="3805" y="147"/>
                  </a:lnTo>
                  <a:lnTo>
                    <a:pt x="3792" y="157"/>
                  </a:lnTo>
                  <a:lnTo>
                    <a:pt x="3780" y="168"/>
                  </a:lnTo>
                  <a:lnTo>
                    <a:pt x="3767" y="177"/>
                  </a:lnTo>
                  <a:lnTo>
                    <a:pt x="3755" y="188"/>
                  </a:lnTo>
                  <a:lnTo>
                    <a:pt x="3728" y="207"/>
                  </a:lnTo>
                  <a:lnTo>
                    <a:pt x="3714" y="216"/>
                  </a:lnTo>
                  <a:lnTo>
                    <a:pt x="3701" y="226"/>
                  </a:lnTo>
                  <a:lnTo>
                    <a:pt x="3697" y="230"/>
                  </a:lnTo>
                  <a:lnTo>
                    <a:pt x="3696" y="241"/>
                  </a:lnTo>
                  <a:lnTo>
                    <a:pt x="3239" y="263"/>
                  </a:lnTo>
                  <a:lnTo>
                    <a:pt x="2786" y="281"/>
                  </a:lnTo>
                  <a:lnTo>
                    <a:pt x="2561" y="288"/>
                  </a:lnTo>
                  <a:lnTo>
                    <a:pt x="2338" y="295"/>
                  </a:lnTo>
                  <a:lnTo>
                    <a:pt x="1892" y="307"/>
                  </a:lnTo>
                  <a:lnTo>
                    <a:pt x="1450" y="313"/>
                  </a:lnTo>
                  <a:lnTo>
                    <a:pt x="1229" y="314"/>
                  </a:lnTo>
                  <a:lnTo>
                    <a:pt x="1010" y="317"/>
                  </a:lnTo>
                  <a:lnTo>
                    <a:pt x="575" y="317"/>
                  </a:lnTo>
                  <a:lnTo>
                    <a:pt x="144" y="313"/>
                  </a:lnTo>
                  <a:lnTo>
                    <a:pt x="120" y="313"/>
                  </a:lnTo>
                  <a:lnTo>
                    <a:pt x="119" y="318"/>
                  </a:lnTo>
                  <a:lnTo>
                    <a:pt x="119" y="322"/>
                  </a:lnTo>
                  <a:lnTo>
                    <a:pt x="118" y="324"/>
                  </a:lnTo>
                  <a:lnTo>
                    <a:pt x="118" y="325"/>
                  </a:lnTo>
                  <a:lnTo>
                    <a:pt x="88" y="330"/>
                  </a:lnTo>
                  <a:lnTo>
                    <a:pt x="59" y="334"/>
                  </a:lnTo>
                  <a:lnTo>
                    <a:pt x="29" y="336"/>
                  </a:lnTo>
                  <a:lnTo>
                    <a:pt x="0" y="33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82" name="Freeform 493"/>
            <p:cNvSpPr>
              <a:spLocks/>
            </p:cNvSpPr>
            <p:nvPr/>
          </p:nvSpPr>
          <p:spPr bwMode="auto">
            <a:xfrm>
              <a:off x="-1654" y="824"/>
              <a:ext cx="328" cy="172"/>
            </a:xfrm>
            <a:custGeom>
              <a:avLst/>
              <a:gdLst>
                <a:gd name="T0" fmla="*/ 497 w 985"/>
                <a:gd name="T1" fmla="*/ 242 h 517"/>
                <a:gd name="T2" fmla="*/ 438 w 985"/>
                <a:gd name="T3" fmla="*/ 207 h 517"/>
                <a:gd name="T4" fmla="*/ 377 w 985"/>
                <a:gd name="T5" fmla="*/ 192 h 517"/>
                <a:gd name="T6" fmla="*/ 288 w 985"/>
                <a:gd name="T7" fmla="*/ 188 h 517"/>
                <a:gd name="T8" fmla="*/ 289 w 985"/>
                <a:gd name="T9" fmla="*/ 170 h 517"/>
                <a:gd name="T10" fmla="*/ 325 w 985"/>
                <a:gd name="T11" fmla="*/ 158 h 517"/>
                <a:gd name="T12" fmla="*/ 384 w 985"/>
                <a:gd name="T13" fmla="*/ 164 h 517"/>
                <a:gd name="T14" fmla="*/ 380 w 985"/>
                <a:gd name="T15" fmla="*/ 151 h 517"/>
                <a:gd name="T16" fmla="*/ 298 w 985"/>
                <a:gd name="T17" fmla="*/ 122 h 517"/>
                <a:gd name="T18" fmla="*/ 167 w 985"/>
                <a:gd name="T19" fmla="*/ 96 h 517"/>
                <a:gd name="T20" fmla="*/ 24 w 985"/>
                <a:gd name="T21" fmla="*/ 92 h 517"/>
                <a:gd name="T22" fmla="*/ 102 w 985"/>
                <a:gd name="T23" fmla="*/ 75 h 517"/>
                <a:gd name="T24" fmla="*/ 138 w 985"/>
                <a:gd name="T25" fmla="*/ 72 h 517"/>
                <a:gd name="T26" fmla="*/ 182 w 985"/>
                <a:gd name="T27" fmla="*/ 66 h 517"/>
                <a:gd name="T28" fmla="*/ 215 w 985"/>
                <a:gd name="T29" fmla="*/ 62 h 517"/>
                <a:gd name="T30" fmla="*/ 251 w 985"/>
                <a:gd name="T31" fmla="*/ 54 h 517"/>
                <a:gd name="T32" fmla="*/ 336 w 985"/>
                <a:gd name="T33" fmla="*/ 20 h 517"/>
                <a:gd name="T34" fmla="*/ 269 w 985"/>
                <a:gd name="T35" fmla="*/ 4 h 517"/>
                <a:gd name="T36" fmla="*/ 146 w 985"/>
                <a:gd name="T37" fmla="*/ 4 h 517"/>
                <a:gd name="T38" fmla="*/ 34 w 985"/>
                <a:gd name="T39" fmla="*/ 44 h 517"/>
                <a:gd name="T40" fmla="*/ 5 w 985"/>
                <a:gd name="T41" fmla="*/ 90 h 517"/>
                <a:gd name="T42" fmla="*/ 18 w 985"/>
                <a:gd name="T43" fmla="*/ 115 h 517"/>
                <a:gd name="T44" fmla="*/ 54 w 985"/>
                <a:gd name="T45" fmla="*/ 157 h 517"/>
                <a:gd name="T46" fmla="*/ 103 w 985"/>
                <a:gd name="T47" fmla="*/ 178 h 517"/>
                <a:gd name="T48" fmla="*/ 163 w 985"/>
                <a:gd name="T49" fmla="*/ 177 h 517"/>
                <a:gd name="T50" fmla="*/ 216 w 985"/>
                <a:gd name="T51" fmla="*/ 164 h 517"/>
                <a:gd name="T52" fmla="*/ 222 w 985"/>
                <a:gd name="T53" fmla="*/ 182 h 517"/>
                <a:gd name="T54" fmla="*/ 334 w 985"/>
                <a:gd name="T55" fmla="*/ 280 h 517"/>
                <a:gd name="T56" fmla="*/ 464 w 985"/>
                <a:gd name="T57" fmla="*/ 393 h 517"/>
                <a:gd name="T58" fmla="*/ 616 w 985"/>
                <a:gd name="T59" fmla="*/ 517 h 517"/>
                <a:gd name="T60" fmla="*/ 649 w 985"/>
                <a:gd name="T61" fmla="*/ 462 h 517"/>
                <a:gd name="T62" fmla="*/ 692 w 985"/>
                <a:gd name="T63" fmla="*/ 456 h 517"/>
                <a:gd name="T64" fmla="*/ 818 w 985"/>
                <a:gd name="T65" fmla="*/ 470 h 517"/>
                <a:gd name="T66" fmla="*/ 856 w 985"/>
                <a:gd name="T67" fmla="*/ 474 h 517"/>
                <a:gd name="T68" fmla="*/ 959 w 985"/>
                <a:gd name="T69" fmla="*/ 488 h 517"/>
                <a:gd name="T70" fmla="*/ 912 w 985"/>
                <a:gd name="T71" fmla="*/ 382 h 517"/>
                <a:gd name="T72" fmla="*/ 842 w 985"/>
                <a:gd name="T73" fmla="*/ 298 h 517"/>
                <a:gd name="T74" fmla="*/ 840 w 985"/>
                <a:gd name="T75" fmla="*/ 260 h 517"/>
                <a:gd name="T76" fmla="*/ 776 w 985"/>
                <a:gd name="T77" fmla="*/ 267 h 517"/>
                <a:gd name="T78" fmla="*/ 673 w 985"/>
                <a:gd name="T79" fmla="*/ 282 h 517"/>
                <a:gd name="T80" fmla="*/ 595 w 985"/>
                <a:gd name="T81" fmla="*/ 286 h 517"/>
                <a:gd name="T82" fmla="*/ 556 w 985"/>
                <a:gd name="T83" fmla="*/ 286 h 517"/>
                <a:gd name="T84" fmla="*/ 517 w 985"/>
                <a:gd name="T85" fmla="*/ 280 h 517"/>
                <a:gd name="T86" fmla="*/ 503 w 985"/>
                <a:gd name="T87" fmla="*/ 2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5" h="517">
                  <a:moveTo>
                    <a:pt x="504" y="260"/>
                  </a:moveTo>
                  <a:lnTo>
                    <a:pt x="516" y="260"/>
                  </a:lnTo>
                  <a:lnTo>
                    <a:pt x="497" y="242"/>
                  </a:lnTo>
                  <a:lnTo>
                    <a:pt x="476" y="226"/>
                  </a:lnTo>
                  <a:lnTo>
                    <a:pt x="451" y="213"/>
                  </a:lnTo>
                  <a:lnTo>
                    <a:pt x="438" y="207"/>
                  </a:lnTo>
                  <a:lnTo>
                    <a:pt x="425" y="204"/>
                  </a:lnTo>
                  <a:lnTo>
                    <a:pt x="394" y="195"/>
                  </a:lnTo>
                  <a:lnTo>
                    <a:pt x="377" y="192"/>
                  </a:lnTo>
                  <a:lnTo>
                    <a:pt x="361" y="190"/>
                  </a:lnTo>
                  <a:lnTo>
                    <a:pt x="325" y="187"/>
                  </a:lnTo>
                  <a:lnTo>
                    <a:pt x="288" y="188"/>
                  </a:lnTo>
                  <a:lnTo>
                    <a:pt x="276" y="188"/>
                  </a:lnTo>
                  <a:lnTo>
                    <a:pt x="281" y="177"/>
                  </a:lnTo>
                  <a:lnTo>
                    <a:pt x="289" y="170"/>
                  </a:lnTo>
                  <a:lnTo>
                    <a:pt x="299" y="164"/>
                  </a:lnTo>
                  <a:lnTo>
                    <a:pt x="312" y="162"/>
                  </a:lnTo>
                  <a:lnTo>
                    <a:pt x="325" y="158"/>
                  </a:lnTo>
                  <a:lnTo>
                    <a:pt x="343" y="158"/>
                  </a:lnTo>
                  <a:lnTo>
                    <a:pt x="361" y="159"/>
                  </a:lnTo>
                  <a:lnTo>
                    <a:pt x="384" y="164"/>
                  </a:lnTo>
                  <a:lnTo>
                    <a:pt x="383" y="158"/>
                  </a:lnTo>
                  <a:lnTo>
                    <a:pt x="383" y="154"/>
                  </a:lnTo>
                  <a:lnTo>
                    <a:pt x="380" y="151"/>
                  </a:lnTo>
                  <a:lnTo>
                    <a:pt x="379" y="151"/>
                  </a:lnTo>
                  <a:lnTo>
                    <a:pt x="338" y="135"/>
                  </a:lnTo>
                  <a:lnTo>
                    <a:pt x="298" y="122"/>
                  </a:lnTo>
                  <a:lnTo>
                    <a:pt x="256" y="111"/>
                  </a:lnTo>
                  <a:lnTo>
                    <a:pt x="212" y="103"/>
                  </a:lnTo>
                  <a:lnTo>
                    <a:pt x="167" y="96"/>
                  </a:lnTo>
                  <a:lnTo>
                    <a:pt x="120" y="92"/>
                  </a:lnTo>
                  <a:lnTo>
                    <a:pt x="72" y="91"/>
                  </a:lnTo>
                  <a:lnTo>
                    <a:pt x="24" y="92"/>
                  </a:lnTo>
                  <a:lnTo>
                    <a:pt x="24" y="80"/>
                  </a:lnTo>
                  <a:lnTo>
                    <a:pt x="77" y="78"/>
                  </a:lnTo>
                  <a:lnTo>
                    <a:pt x="102" y="75"/>
                  </a:lnTo>
                  <a:lnTo>
                    <a:pt x="114" y="74"/>
                  </a:lnTo>
                  <a:lnTo>
                    <a:pt x="127" y="74"/>
                  </a:lnTo>
                  <a:lnTo>
                    <a:pt x="138" y="72"/>
                  </a:lnTo>
                  <a:lnTo>
                    <a:pt x="150" y="70"/>
                  </a:lnTo>
                  <a:lnTo>
                    <a:pt x="173" y="68"/>
                  </a:lnTo>
                  <a:lnTo>
                    <a:pt x="182" y="66"/>
                  </a:lnTo>
                  <a:lnTo>
                    <a:pt x="187" y="64"/>
                  </a:lnTo>
                  <a:lnTo>
                    <a:pt x="193" y="64"/>
                  </a:lnTo>
                  <a:lnTo>
                    <a:pt x="215" y="62"/>
                  </a:lnTo>
                  <a:lnTo>
                    <a:pt x="233" y="57"/>
                  </a:lnTo>
                  <a:lnTo>
                    <a:pt x="241" y="55"/>
                  </a:lnTo>
                  <a:lnTo>
                    <a:pt x="251" y="54"/>
                  </a:lnTo>
                  <a:lnTo>
                    <a:pt x="283" y="44"/>
                  </a:lnTo>
                  <a:lnTo>
                    <a:pt x="312" y="32"/>
                  </a:lnTo>
                  <a:lnTo>
                    <a:pt x="336" y="20"/>
                  </a:lnTo>
                  <a:lnTo>
                    <a:pt x="324" y="19"/>
                  </a:lnTo>
                  <a:lnTo>
                    <a:pt x="313" y="16"/>
                  </a:lnTo>
                  <a:lnTo>
                    <a:pt x="269" y="4"/>
                  </a:lnTo>
                  <a:lnTo>
                    <a:pt x="227" y="0"/>
                  </a:lnTo>
                  <a:lnTo>
                    <a:pt x="185" y="0"/>
                  </a:lnTo>
                  <a:lnTo>
                    <a:pt x="146" y="4"/>
                  </a:lnTo>
                  <a:lnTo>
                    <a:pt x="107" y="12"/>
                  </a:lnTo>
                  <a:lnTo>
                    <a:pt x="70" y="26"/>
                  </a:lnTo>
                  <a:lnTo>
                    <a:pt x="34" y="44"/>
                  </a:lnTo>
                  <a:lnTo>
                    <a:pt x="0" y="68"/>
                  </a:lnTo>
                  <a:lnTo>
                    <a:pt x="1" y="79"/>
                  </a:lnTo>
                  <a:lnTo>
                    <a:pt x="5" y="90"/>
                  </a:lnTo>
                  <a:lnTo>
                    <a:pt x="10" y="99"/>
                  </a:lnTo>
                  <a:lnTo>
                    <a:pt x="11" y="102"/>
                  </a:lnTo>
                  <a:lnTo>
                    <a:pt x="18" y="115"/>
                  </a:lnTo>
                  <a:lnTo>
                    <a:pt x="26" y="127"/>
                  </a:lnTo>
                  <a:lnTo>
                    <a:pt x="44" y="148"/>
                  </a:lnTo>
                  <a:lnTo>
                    <a:pt x="54" y="157"/>
                  </a:lnTo>
                  <a:lnTo>
                    <a:pt x="66" y="164"/>
                  </a:lnTo>
                  <a:lnTo>
                    <a:pt x="91" y="176"/>
                  </a:lnTo>
                  <a:lnTo>
                    <a:pt x="103" y="178"/>
                  </a:lnTo>
                  <a:lnTo>
                    <a:pt x="118" y="180"/>
                  </a:lnTo>
                  <a:lnTo>
                    <a:pt x="148" y="180"/>
                  </a:lnTo>
                  <a:lnTo>
                    <a:pt x="163" y="177"/>
                  </a:lnTo>
                  <a:lnTo>
                    <a:pt x="180" y="174"/>
                  </a:lnTo>
                  <a:lnTo>
                    <a:pt x="197" y="169"/>
                  </a:lnTo>
                  <a:lnTo>
                    <a:pt x="216" y="164"/>
                  </a:lnTo>
                  <a:lnTo>
                    <a:pt x="217" y="174"/>
                  </a:lnTo>
                  <a:lnTo>
                    <a:pt x="218" y="177"/>
                  </a:lnTo>
                  <a:lnTo>
                    <a:pt x="222" y="182"/>
                  </a:lnTo>
                  <a:lnTo>
                    <a:pt x="254" y="211"/>
                  </a:lnTo>
                  <a:lnTo>
                    <a:pt x="256" y="212"/>
                  </a:lnTo>
                  <a:lnTo>
                    <a:pt x="334" y="280"/>
                  </a:lnTo>
                  <a:lnTo>
                    <a:pt x="376" y="316"/>
                  </a:lnTo>
                  <a:lnTo>
                    <a:pt x="420" y="355"/>
                  </a:lnTo>
                  <a:lnTo>
                    <a:pt x="464" y="393"/>
                  </a:lnTo>
                  <a:lnTo>
                    <a:pt x="514" y="433"/>
                  </a:lnTo>
                  <a:lnTo>
                    <a:pt x="563" y="474"/>
                  </a:lnTo>
                  <a:lnTo>
                    <a:pt x="616" y="517"/>
                  </a:lnTo>
                  <a:lnTo>
                    <a:pt x="654" y="469"/>
                  </a:lnTo>
                  <a:lnTo>
                    <a:pt x="650" y="465"/>
                  </a:lnTo>
                  <a:lnTo>
                    <a:pt x="649" y="462"/>
                  </a:lnTo>
                  <a:lnTo>
                    <a:pt x="648" y="452"/>
                  </a:lnTo>
                  <a:lnTo>
                    <a:pt x="670" y="453"/>
                  </a:lnTo>
                  <a:lnTo>
                    <a:pt x="692" y="456"/>
                  </a:lnTo>
                  <a:lnTo>
                    <a:pt x="736" y="461"/>
                  </a:lnTo>
                  <a:lnTo>
                    <a:pt x="778" y="465"/>
                  </a:lnTo>
                  <a:lnTo>
                    <a:pt x="818" y="470"/>
                  </a:lnTo>
                  <a:lnTo>
                    <a:pt x="827" y="470"/>
                  </a:lnTo>
                  <a:lnTo>
                    <a:pt x="836" y="471"/>
                  </a:lnTo>
                  <a:lnTo>
                    <a:pt x="856" y="474"/>
                  </a:lnTo>
                  <a:lnTo>
                    <a:pt x="892" y="479"/>
                  </a:lnTo>
                  <a:lnTo>
                    <a:pt x="926" y="483"/>
                  </a:lnTo>
                  <a:lnTo>
                    <a:pt x="959" y="488"/>
                  </a:lnTo>
                  <a:lnTo>
                    <a:pt x="985" y="456"/>
                  </a:lnTo>
                  <a:lnTo>
                    <a:pt x="947" y="420"/>
                  </a:lnTo>
                  <a:lnTo>
                    <a:pt x="912" y="382"/>
                  </a:lnTo>
                  <a:lnTo>
                    <a:pt x="877" y="343"/>
                  </a:lnTo>
                  <a:lnTo>
                    <a:pt x="846" y="303"/>
                  </a:lnTo>
                  <a:lnTo>
                    <a:pt x="842" y="298"/>
                  </a:lnTo>
                  <a:lnTo>
                    <a:pt x="841" y="295"/>
                  </a:lnTo>
                  <a:lnTo>
                    <a:pt x="840" y="284"/>
                  </a:lnTo>
                  <a:lnTo>
                    <a:pt x="840" y="260"/>
                  </a:lnTo>
                  <a:lnTo>
                    <a:pt x="838" y="260"/>
                  </a:lnTo>
                  <a:lnTo>
                    <a:pt x="816" y="262"/>
                  </a:lnTo>
                  <a:lnTo>
                    <a:pt x="776" y="267"/>
                  </a:lnTo>
                  <a:lnTo>
                    <a:pt x="739" y="273"/>
                  </a:lnTo>
                  <a:lnTo>
                    <a:pt x="704" y="277"/>
                  </a:lnTo>
                  <a:lnTo>
                    <a:pt x="673" y="282"/>
                  </a:lnTo>
                  <a:lnTo>
                    <a:pt x="643" y="283"/>
                  </a:lnTo>
                  <a:lnTo>
                    <a:pt x="618" y="285"/>
                  </a:lnTo>
                  <a:lnTo>
                    <a:pt x="595" y="286"/>
                  </a:lnTo>
                  <a:lnTo>
                    <a:pt x="575" y="288"/>
                  </a:lnTo>
                  <a:lnTo>
                    <a:pt x="564" y="286"/>
                  </a:lnTo>
                  <a:lnTo>
                    <a:pt x="556" y="286"/>
                  </a:lnTo>
                  <a:lnTo>
                    <a:pt x="540" y="285"/>
                  </a:lnTo>
                  <a:lnTo>
                    <a:pt x="527" y="283"/>
                  </a:lnTo>
                  <a:lnTo>
                    <a:pt x="517" y="280"/>
                  </a:lnTo>
                  <a:lnTo>
                    <a:pt x="509" y="276"/>
                  </a:lnTo>
                  <a:lnTo>
                    <a:pt x="505" y="271"/>
                  </a:lnTo>
                  <a:lnTo>
                    <a:pt x="503" y="267"/>
                  </a:lnTo>
                  <a:lnTo>
                    <a:pt x="503" y="265"/>
                  </a:lnTo>
                  <a:lnTo>
                    <a:pt x="504" y="26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83" name="Freeform 494"/>
            <p:cNvSpPr>
              <a:spLocks/>
            </p:cNvSpPr>
            <p:nvPr/>
          </p:nvSpPr>
          <p:spPr bwMode="auto">
            <a:xfrm>
              <a:off x="-1374" y="918"/>
              <a:ext cx="152" cy="88"/>
            </a:xfrm>
            <a:custGeom>
              <a:avLst/>
              <a:gdLst>
                <a:gd name="T0" fmla="*/ 0 w 456"/>
                <a:gd name="T1" fmla="*/ 0 h 264"/>
                <a:gd name="T2" fmla="*/ 1 w 456"/>
                <a:gd name="T3" fmla="*/ 11 h 264"/>
                <a:gd name="T4" fmla="*/ 2 w 456"/>
                <a:gd name="T5" fmla="*/ 14 h 264"/>
                <a:gd name="T6" fmla="*/ 6 w 456"/>
                <a:gd name="T7" fmla="*/ 19 h 264"/>
                <a:gd name="T8" fmla="*/ 37 w 456"/>
                <a:gd name="T9" fmla="*/ 59 h 264"/>
                <a:gd name="T10" fmla="*/ 72 w 456"/>
                <a:gd name="T11" fmla="*/ 98 h 264"/>
                <a:gd name="T12" fmla="*/ 107 w 456"/>
                <a:gd name="T13" fmla="*/ 136 h 264"/>
                <a:gd name="T14" fmla="*/ 145 w 456"/>
                <a:gd name="T15" fmla="*/ 172 h 264"/>
                <a:gd name="T16" fmla="*/ 202 w 456"/>
                <a:gd name="T17" fmla="*/ 219 h 264"/>
                <a:gd name="T18" fmla="*/ 232 w 456"/>
                <a:gd name="T19" fmla="*/ 241 h 264"/>
                <a:gd name="T20" fmla="*/ 264 w 456"/>
                <a:gd name="T21" fmla="*/ 264 h 264"/>
                <a:gd name="T22" fmla="*/ 269 w 456"/>
                <a:gd name="T23" fmla="*/ 263 h 264"/>
                <a:gd name="T24" fmla="*/ 274 w 456"/>
                <a:gd name="T25" fmla="*/ 262 h 264"/>
                <a:gd name="T26" fmla="*/ 277 w 456"/>
                <a:gd name="T27" fmla="*/ 259 h 264"/>
                <a:gd name="T28" fmla="*/ 282 w 456"/>
                <a:gd name="T29" fmla="*/ 258 h 264"/>
                <a:gd name="T30" fmla="*/ 298 w 456"/>
                <a:gd name="T31" fmla="*/ 244 h 264"/>
                <a:gd name="T32" fmla="*/ 316 w 456"/>
                <a:gd name="T33" fmla="*/ 234 h 264"/>
                <a:gd name="T34" fmla="*/ 335 w 456"/>
                <a:gd name="T35" fmla="*/ 227 h 264"/>
                <a:gd name="T36" fmla="*/ 356 w 456"/>
                <a:gd name="T37" fmla="*/ 223 h 264"/>
                <a:gd name="T38" fmla="*/ 378 w 456"/>
                <a:gd name="T39" fmla="*/ 222 h 264"/>
                <a:gd name="T40" fmla="*/ 403 w 456"/>
                <a:gd name="T41" fmla="*/ 225 h 264"/>
                <a:gd name="T42" fmla="*/ 428 w 456"/>
                <a:gd name="T43" fmla="*/ 231 h 264"/>
                <a:gd name="T44" fmla="*/ 456 w 456"/>
                <a:gd name="T45" fmla="*/ 240 h 264"/>
                <a:gd name="T46" fmla="*/ 454 w 456"/>
                <a:gd name="T47" fmla="*/ 229 h 264"/>
                <a:gd name="T48" fmla="*/ 450 w 456"/>
                <a:gd name="T49" fmla="*/ 223 h 264"/>
                <a:gd name="T50" fmla="*/ 421 w 456"/>
                <a:gd name="T51" fmla="*/ 203 h 264"/>
                <a:gd name="T52" fmla="*/ 394 w 456"/>
                <a:gd name="T53" fmla="*/ 187 h 264"/>
                <a:gd name="T54" fmla="*/ 365 w 456"/>
                <a:gd name="T55" fmla="*/ 175 h 264"/>
                <a:gd name="T56" fmla="*/ 336 w 456"/>
                <a:gd name="T57" fmla="*/ 167 h 264"/>
                <a:gd name="T58" fmla="*/ 305 w 456"/>
                <a:gd name="T59" fmla="*/ 161 h 264"/>
                <a:gd name="T60" fmla="*/ 276 w 456"/>
                <a:gd name="T61" fmla="*/ 160 h 264"/>
                <a:gd name="T62" fmla="*/ 245 w 456"/>
                <a:gd name="T63" fmla="*/ 162 h 264"/>
                <a:gd name="T64" fmla="*/ 216 w 456"/>
                <a:gd name="T65" fmla="*/ 168 h 264"/>
                <a:gd name="T66" fmla="*/ 215 w 456"/>
                <a:gd name="T67" fmla="*/ 156 h 264"/>
                <a:gd name="T68" fmla="*/ 211 w 456"/>
                <a:gd name="T69" fmla="*/ 147 h 264"/>
                <a:gd name="T70" fmla="*/ 194 w 456"/>
                <a:gd name="T71" fmla="*/ 117 h 264"/>
                <a:gd name="T72" fmla="*/ 185 w 456"/>
                <a:gd name="T73" fmla="*/ 102 h 264"/>
                <a:gd name="T74" fmla="*/ 176 w 456"/>
                <a:gd name="T75" fmla="*/ 90 h 264"/>
                <a:gd name="T76" fmla="*/ 166 w 456"/>
                <a:gd name="T77" fmla="*/ 77 h 264"/>
                <a:gd name="T78" fmla="*/ 155 w 456"/>
                <a:gd name="T79" fmla="*/ 66 h 264"/>
                <a:gd name="T80" fmla="*/ 143 w 456"/>
                <a:gd name="T81" fmla="*/ 55 h 264"/>
                <a:gd name="T82" fmla="*/ 131 w 456"/>
                <a:gd name="T83" fmla="*/ 47 h 264"/>
                <a:gd name="T84" fmla="*/ 116 w 456"/>
                <a:gd name="T85" fmla="*/ 37 h 264"/>
                <a:gd name="T86" fmla="*/ 102 w 456"/>
                <a:gd name="T87" fmla="*/ 30 h 264"/>
                <a:gd name="T88" fmla="*/ 71 w 456"/>
                <a:gd name="T89" fmla="*/ 17 h 264"/>
                <a:gd name="T90" fmla="*/ 36 w 456"/>
                <a:gd name="T91" fmla="*/ 6 h 264"/>
                <a:gd name="T92" fmla="*/ 0 w 456"/>
                <a:gd name="T9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6" h="264">
                  <a:moveTo>
                    <a:pt x="0" y="0"/>
                  </a:moveTo>
                  <a:lnTo>
                    <a:pt x="1" y="11"/>
                  </a:lnTo>
                  <a:lnTo>
                    <a:pt x="2" y="14"/>
                  </a:lnTo>
                  <a:lnTo>
                    <a:pt x="6" y="19"/>
                  </a:lnTo>
                  <a:lnTo>
                    <a:pt x="37" y="59"/>
                  </a:lnTo>
                  <a:lnTo>
                    <a:pt x="72" y="98"/>
                  </a:lnTo>
                  <a:lnTo>
                    <a:pt x="107" y="136"/>
                  </a:lnTo>
                  <a:lnTo>
                    <a:pt x="145" y="172"/>
                  </a:lnTo>
                  <a:lnTo>
                    <a:pt x="202" y="219"/>
                  </a:lnTo>
                  <a:lnTo>
                    <a:pt x="232" y="241"/>
                  </a:lnTo>
                  <a:lnTo>
                    <a:pt x="264" y="264"/>
                  </a:lnTo>
                  <a:lnTo>
                    <a:pt x="269" y="263"/>
                  </a:lnTo>
                  <a:lnTo>
                    <a:pt x="274" y="262"/>
                  </a:lnTo>
                  <a:lnTo>
                    <a:pt x="277" y="259"/>
                  </a:lnTo>
                  <a:lnTo>
                    <a:pt x="282" y="258"/>
                  </a:lnTo>
                  <a:lnTo>
                    <a:pt x="298" y="244"/>
                  </a:lnTo>
                  <a:lnTo>
                    <a:pt x="316" y="234"/>
                  </a:lnTo>
                  <a:lnTo>
                    <a:pt x="335" y="227"/>
                  </a:lnTo>
                  <a:lnTo>
                    <a:pt x="356" y="223"/>
                  </a:lnTo>
                  <a:lnTo>
                    <a:pt x="378" y="222"/>
                  </a:lnTo>
                  <a:lnTo>
                    <a:pt x="403" y="225"/>
                  </a:lnTo>
                  <a:lnTo>
                    <a:pt x="428" y="231"/>
                  </a:lnTo>
                  <a:lnTo>
                    <a:pt x="456" y="240"/>
                  </a:lnTo>
                  <a:lnTo>
                    <a:pt x="454" y="229"/>
                  </a:lnTo>
                  <a:lnTo>
                    <a:pt x="450" y="223"/>
                  </a:lnTo>
                  <a:lnTo>
                    <a:pt x="421" y="203"/>
                  </a:lnTo>
                  <a:lnTo>
                    <a:pt x="394" y="187"/>
                  </a:lnTo>
                  <a:lnTo>
                    <a:pt x="365" y="175"/>
                  </a:lnTo>
                  <a:lnTo>
                    <a:pt x="336" y="167"/>
                  </a:lnTo>
                  <a:lnTo>
                    <a:pt x="305" y="161"/>
                  </a:lnTo>
                  <a:lnTo>
                    <a:pt x="276" y="160"/>
                  </a:lnTo>
                  <a:lnTo>
                    <a:pt x="245" y="162"/>
                  </a:lnTo>
                  <a:lnTo>
                    <a:pt x="216" y="168"/>
                  </a:lnTo>
                  <a:lnTo>
                    <a:pt x="215" y="156"/>
                  </a:lnTo>
                  <a:lnTo>
                    <a:pt x="211" y="147"/>
                  </a:lnTo>
                  <a:lnTo>
                    <a:pt x="194" y="117"/>
                  </a:lnTo>
                  <a:lnTo>
                    <a:pt x="185" y="102"/>
                  </a:lnTo>
                  <a:lnTo>
                    <a:pt x="176" y="90"/>
                  </a:lnTo>
                  <a:lnTo>
                    <a:pt x="166" y="77"/>
                  </a:lnTo>
                  <a:lnTo>
                    <a:pt x="155" y="66"/>
                  </a:lnTo>
                  <a:lnTo>
                    <a:pt x="143" y="55"/>
                  </a:lnTo>
                  <a:lnTo>
                    <a:pt x="131" y="47"/>
                  </a:lnTo>
                  <a:lnTo>
                    <a:pt x="116" y="37"/>
                  </a:lnTo>
                  <a:lnTo>
                    <a:pt x="102" y="30"/>
                  </a:lnTo>
                  <a:lnTo>
                    <a:pt x="71" y="17"/>
                  </a:lnTo>
                  <a:lnTo>
                    <a:pt x="36" y="6"/>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84" name="Freeform 495"/>
            <p:cNvSpPr>
              <a:spLocks/>
            </p:cNvSpPr>
            <p:nvPr/>
          </p:nvSpPr>
          <p:spPr bwMode="auto">
            <a:xfrm>
              <a:off x="-1438" y="974"/>
              <a:ext cx="104" cy="28"/>
            </a:xfrm>
            <a:custGeom>
              <a:avLst/>
              <a:gdLst>
                <a:gd name="T0" fmla="*/ 312 w 312"/>
                <a:gd name="T1" fmla="*/ 48 h 84"/>
                <a:gd name="T2" fmla="*/ 311 w 312"/>
                <a:gd name="T3" fmla="*/ 42 h 84"/>
                <a:gd name="T4" fmla="*/ 311 w 312"/>
                <a:gd name="T5" fmla="*/ 39 h 84"/>
                <a:gd name="T6" fmla="*/ 311 w 312"/>
                <a:gd name="T7" fmla="*/ 36 h 84"/>
                <a:gd name="T8" fmla="*/ 278 w 312"/>
                <a:gd name="T9" fmla="*/ 31 h 84"/>
                <a:gd name="T10" fmla="*/ 244 w 312"/>
                <a:gd name="T11" fmla="*/ 27 h 84"/>
                <a:gd name="T12" fmla="*/ 208 w 312"/>
                <a:gd name="T13" fmla="*/ 22 h 84"/>
                <a:gd name="T14" fmla="*/ 188 w 312"/>
                <a:gd name="T15" fmla="*/ 19 h 84"/>
                <a:gd name="T16" fmla="*/ 179 w 312"/>
                <a:gd name="T17" fmla="*/ 18 h 84"/>
                <a:gd name="T18" fmla="*/ 170 w 312"/>
                <a:gd name="T19" fmla="*/ 18 h 84"/>
                <a:gd name="T20" fmla="*/ 130 w 312"/>
                <a:gd name="T21" fmla="*/ 13 h 84"/>
                <a:gd name="T22" fmla="*/ 88 w 312"/>
                <a:gd name="T23" fmla="*/ 9 h 84"/>
                <a:gd name="T24" fmla="*/ 44 w 312"/>
                <a:gd name="T25" fmla="*/ 4 h 84"/>
                <a:gd name="T26" fmla="*/ 22 w 312"/>
                <a:gd name="T27" fmla="*/ 1 h 84"/>
                <a:gd name="T28" fmla="*/ 0 w 312"/>
                <a:gd name="T29" fmla="*/ 0 h 84"/>
                <a:gd name="T30" fmla="*/ 1 w 312"/>
                <a:gd name="T31" fmla="*/ 10 h 84"/>
                <a:gd name="T32" fmla="*/ 2 w 312"/>
                <a:gd name="T33" fmla="*/ 13 h 84"/>
                <a:gd name="T34" fmla="*/ 6 w 312"/>
                <a:gd name="T35" fmla="*/ 17 h 84"/>
                <a:gd name="T36" fmla="*/ 44 w 312"/>
                <a:gd name="T37" fmla="*/ 43 h 84"/>
                <a:gd name="T38" fmla="*/ 64 w 312"/>
                <a:gd name="T39" fmla="*/ 54 h 84"/>
                <a:gd name="T40" fmla="*/ 83 w 312"/>
                <a:gd name="T41" fmla="*/ 64 h 84"/>
                <a:gd name="T42" fmla="*/ 102 w 312"/>
                <a:gd name="T43" fmla="*/ 71 h 84"/>
                <a:gd name="T44" fmla="*/ 121 w 312"/>
                <a:gd name="T45" fmla="*/ 77 h 84"/>
                <a:gd name="T46" fmla="*/ 140 w 312"/>
                <a:gd name="T47" fmla="*/ 81 h 84"/>
                <a:gd name="T48" fmla="*/ 150 w 312"/>
                <a:gd name="T49" fmla="*/ 82 h 84"/>
                <a:gd name="T50" fmla="*/ 161 w 312"/>
                <a:gd name="T51" fmla="*/ 84 h 84"/>
                <a:gd name="T52" fmla="*/ 179 w 312"/>
                <a:gd name="T53" fmla="*/ 84 h 84"/>
                <a:gd name="T54" fmla="*/ 198 w 312"/>
                <a:gd name="T55" fmla="*/ 84 h 84"/>
                <a:gd name="T56" fmla="*/ 217 w 312"/>
                <a:gd name="T57" fmla="*/ 82 h 84"/>
                <a:gd name="T58" fmla="*/ 236 w 312"/>
                <a:gd name="T59" fmla="*/ 78 h 84"/>
                <a:gd name="T60" fmla="*/ 240 w 312"/>
                <a:gd name="T61" fmla="*/ 76 h 84"/>
                <a:gd name="T62" fmla="*/ 245 w 312"/>
                <a:gd name="T63" fmla="*/ 75 h 84"/>
                <a:gd name="T64" fmla="*/ 254 w 312"/>
                <a:gd name="T65" fmla="*/ 72 h 84"/>
                <a:gd name="T66" fmla="*/ 274 w 312"/>
                <a:gd name="T67" fmla="*/ 66 h 84"/>
                <a:gd name="T68" fmla="*/ 293 w 312"/>
                <a:gd name="T69" fmla="*/ 58 h 84"/>
                <a:gd name="T70" fmla="*/ 312 w 312"/>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84">
                  <a:moveTo>
                    <a:pt x="312" y="48"/>
                  </a:moveTo>
                  <a:lnTo>
                    <a:pt x="311" y="42"/>
                  </a:lnTo>
                  <a:lnTo>
                    <a:pt x="311" y="39"/>
                  </a:lnTo>
                  <a:lnTo>
                    <a:pt x="311" y="36"/>
                  </a:lnTo>
                  <a:lnTo>
                    <a:pt x="278" y="31"/>
                  </a:lnTo>
                  <a:lnTo>
                    <a:pt x="244" y="27"/>
                  </a:lnTo>
                  <a:lnTo>
                    <a:pt x="208" y="22"/>
                  </a:lnTo>
                  <a:lnTo>
                    <a:pt x="188" y="19"/>
                  </a:lnTo>
                  <a:lnTo>
                    <a:pt x="179" y="18"/>
                  </a:lnTo>
                  <a:lnTo>
                    <a:pt x="170" y="18"/>
                  </a:lnTo>
                  <a:lnTo>
                    <a:pt x="130" y="13"/>
                  </a:lnTo>
                  <a:lnTo>
                    <a:pt x="88" y="9"/>
                  </a:lnTo>
                  <a:lnTo>
                    <a:pt x="44" y="4"/>
                  </a:lnTo>
                  <a:lnTo>
                    <a:pt x="22" y="1"/>
                  </a:lnTo>
                  <a:lnTo>
                    <a:pt x="0" y="0"/>
                  </a:lnTo>
                  <a:lnTo>
                    <a:pt x="1" y="10"/>
                  </a:lnTo>
                  <a:lnTo>
                    <a:pt x="2" y="13"/>
                  </a:lnTo>
                  <a:lnTo>
                    <a:pt x="6" y="17"/>
                  </a:lnTo>
                  <a:lnTo>
                    <a:pt x="44" y="43"/>
                  </a:lnTo>
                  <a:lnTo>
                    <a:pt x="64" y="54"/>
                  </a:lnTo>
                  <a:lnTo>
                    <a:pt x="83" y="64"/>
                  </a:lnTo>
                  <a:lnTo>
                    <a:pt x="102" y="71"/>
                  </a:lnTo>
                  <a:lnTo>
                    <a:pt x="121" y="77"/>
                  </a:lnTo>
                  <a:lnTo>
                    <a:pt x="140" y="81"/>
                  </a:lnTo>
                  <a:lnTo>
                    <a:pt x="150" y="82"/>
                  </a:lnTo>
                  <a:lnTo>
                    <a:pt x="161" y="84"/>
                  </a:lnTo>
                  <a:lnTo>
                    <a:pt x="179" y="84"/>
                  </a:lnTo>
                  <a:lnTo>
                    <a:pt x="198" y="84"/>
                  </a:lnTo>
                  <a:lnTo>
                    <a:pt x="217" y="82"/>
                  </a:lnTo>
                  <a:lnTo>
                    <a:pt x="236" y="78"/>
                  </a:lnTo>
                  <a:lnTo>
                    <a:pt x="240" y="76"/>
                  </a:lnTo>
                  <a:lnTo>
                    <a:pt x="245" y="75"/>
                  </a:lnTo>
                  <a:lnTo>
                    <a:pt x="254" y="72"/>
                  </a:lnTo>
                  <a:lnTo>
                    <a:pt x="274" y="66"/>
                  </a:lnTo>
                  <a:lnTo>
                    <a:pt x="293" y="58"/>
                  </a:lnTo>
                  <a:lnTo>
                    <a:pt x="312" y="4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85" name="Freeform 496"/>
            <p:cNvSpPr>
              <a:spLocks/>
            </p:cNvSpPr>
            <p:nvPr/>
          </p:nvSpPr>
          <p:spPr bwMode="auto">
            <a:xfrm>
              <a:off x="-326" y="238"/>
              <a:ext cx="496" cy="376"/>
            </a:xfrm>
            <a:custGeom>
              <a:avLst/>
              <a:gdLst>
                <a:gd name="T0" fmla="*/ 1487 w 1488"/>
                <a:gd name="T1" fmla="*/ 546 h 1129"/>
                <a:gd name="T2" fmla="*/ 1487 w 1488"/>
                <a:gd name="T3" fmla="*/ 540 h 1129"/>
                <a:gd name="T4" fmla="*/ 1288 w 1488"/>
                <a:gd name="T5" fmla="*/ 522 h 1129"/>
                <a:gd name="T6" fmla="*/ 1078 w 1488"/>
                <a:gd name="T7" fmla="*/ 515 h 1129"/>
                <a:gd name="T8" fmla="*/ 856 w 1488"/>
                <a:gd name="T9" fmla="*/ 516 h 1129"/>
                <a:gd name="T10" fmla="*/ 624 w 1488"/>
                <a:gd name="T11" fmla="*/ 528 h 1129"/>
                <a:gd name="T12" fmla="*/ 623 w 1488"/>
                <a:gd name="T13" fmla="*/ 537 h 1129"/>
                <a:gd name="T14" fmla="*/ 445 w 1488"/>
                <a:gd name="T15" fmla="*/ 607 h 1129"/>
                <a:gd name="T16" fmla="*/ 264 w 1488"/>
                <a:gd name="T17" fmla="*/ 673 h 1129"/>
                <a:gd name="T18" fmla="*/ 254 w 1488"/>
                <a:gd name="T19" fmla="*/ 591 h 1129"/>
                <a:gd name="T20" fmla="*/ 236 w 1488"/>
                <a:gd name="T21" fmla="*/ 484 h 1129"/>
                <a:gd name="T22" fmla="*/ 212 w 1488"/>
                <a:gd name="T23" fmla="*/ 386 h 1129"/>
                <a:gd name="T24" fmla="*/ 185 w 1488"/>
                <a:gd name="T25" fmla="*/ 296 h 1129"/>
                <a:gd name="T26" fmla="*/ 152 w 1488"/>
                <a:gd name="T27" fmla="*/ 215 h 1129"/>
                <a:gd name="T28" fmla="*/ 114 w 1488"/>
                <a:gd name="T29" fmla="*/ 143 h 1129"/>
                <a:gd name="T30" fmla="*/ 71 w 1488"/>
                <a:gd name="T31" fmla="*/ 78 h 1129"/>
                <a:gd name="T32" fmla="*/ 24 w 1488"/>
                <a:gd name="T33" fmla="*/ 23 h 1129"/>
                <a:gd name="T34" fmla="*/ 26 w 1488"/>
                <a:gd name="T35" fmla="*/ 65 h 1129"/>
                <a:gd name="T36" fmla="*/ 76 w 1488"/>
                <a:gd name="T37" fmla="*/ 197 h 1129"/>
                <a:gd name="T38" fmla="*/ 119 w 1488"/>
                <a:gd name="T39" fmla="*/ 333 h 1129"/>
                <a:gd name="T40" fmla="*/ 155 w 1488"/>
                <a:gd name="T41" fmla="*/ 472 h 1129"/>
                <a:gd name="T42" fmla="*/ 184 w 1488"/>
                <a:gd name="T43" fmla="*/ 613 h 1129"/>
                <a:gd name="T44" fmla="*/ 205 w 1488"/>
                <a:gd name="T45" fmla="*/ 757 h 1129"/>
                <a:gd name="T46" fmla="*/ 220 w 1488"/>
                <a:gd name="T47" fmla="*/ 903 h 1129"/>
                <a:gd name="T48" fmla="*/ 227 w 1488"/>
                <a:gd name="T49" fmla="*/ 1052 h 1129"/>
                <a:gd name="T50" fmla="*/ 240 w 1488"/>
                <a:gd name="T51" fmla="*/ 1129 h 1129"/>
                <a:gd name="T52" fmla="*/ 240 w 1488"/>
                <a:gd name="T53" fmla="*/ 1057 h 1129"/>
                <a:gd name="T54" fmla="*/ 238 w 1488"/>
                <a:gd name="T55" fmla="*/ 994 h 1129"/>
                <a:gd name="T56" fmla="*/ 239 w 1488"/>
                <a:gd name="T57" fmla="*/ 923 h 1129"/>
                <a:gd name="T58" fmla="*/ 245 w 1488"/>
                <a:gd name="T59" fmla="*/ 857 h 1129"/>
                <a:gd name="T60" fmla="*/ 256 w 1488"/>
                <a:gd name="T61" fmla="*/ 796 h 1129"/>
                <a:gd name="T62" fmla="*/ 269 w 1488"/>
                <a:gd name="T63" fmla="*/ 767 h 1129"/>
                <a:gd name="T64" fmla="*/ 280 w 1488"/>
                <a:gd name="T65" fmla="*/ 765 h 1129"/>
                <a:gd name="T66" fmla="*/ 286 w 1488"/>
                <a:gd name="T67" fmla="*/ 764 h 1129"/>
                <a:gd name="T68" fmla="*/ 473 w 1488"/>
                <a:gd name="T69" fmla="*/ 664 h 1129"/>
                <a:gd name="T70" fmla="*/ 672 w 1488"/>
                <a:gd name="T71" fmla="*/ 576 h 1129"/>
                <a:gd name="T72" fmla="*/ 809 w 1488"/>
                <a:gd name="T73" fmla="*/ 576 h 1129"/>
                <a:gd name="T74" fmla="*/ 1022 w 1488"/>
                <a:gd name="T75" fmla="*/ 574 h 1129"/>
                <a:gd name="T76" fmla="*/ 1124 w 1488"/>
                <a:gd name="T77" fmla="*/ 573 h 1129"/>
                <a:gd name="T78" fmla="*/ 1267 w 1488"/>
                <a:gd name="T79" fmla="*/ 566 h 1129"/>
                <a:gd name="T80" fmla="*/ 1278 w 1488"/>
                <a:gd name="T81" fmla="*/ 564 h 1129"/>
                <a:gd name="T82" fmla="*/ 1314 w 1488"/>
                <a:gd name="T83" fmla="*/ 564 h 1129"/>
                <a:gd name="T84" fmla="*/ 1340 w 1488"/>
                <a:gd name="T85" fmla="*/ 561 h 1129"/>
                <a:gd name="T86" fmla="*/ 1358 w 1488"/>
                <a:gd name="T87" fmla="*/ 561 h 1129"/>
                <a:gd name="T88" fmla="*/ 1423 w 1488"/>
                <a:gd name="T89" fmla="*/ 556 h 1129"/>
                <a:gd name="T90" fmla="*/ 1488 w 1488"/>
                <a:gd name="T91" fmla="*/ 552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8" h="1129">
                  <a:moveTo>
                    <a:pt x="1488" y="552"/>
                  </a:moveTo>
                  <a:lnTo>
                    <a:pt x="1487" y="546"/>
                  </a:lnTo>
                  <a:lnTo>
                    <a:pt x="1487" y="543"/>
                  </a:lnTo>
                  <a:lnTo>
                    <a:pt x="1487" y="540"/>
                  </a:lnTo>
                  <a:lnTo>
                    <a:pt x="1387" y="530"/>
                  </a:lnTo>
                  <a:lnTo>
                    <a:pt x="1288" y="522"/>
                  </a:lnTo>
                  <a:lnTo>
                    <a:pt x="1183" y="516"/>
                  </a:lnTo>
                  <a:lnTo>
                    <a:pt x="1078" y="515"/>
                  </a:lnTo>
                  <a:lnTo>
                    <a:pt x="967" y="514"/>
                  </a:lnTo>
                  <a:lnTo>
                    <a:pt x="856" y="516"/>
                  </a:lnTo>
                  <a:lnTo>
                    <a:pt x="740" y="520"/>
                  </a:lnTo>
                  <a:lnTo>
                    <a:pt x="624" y="528"/>
                  </a:lnTo>
                  <a:lnTo>
                    <a:pt x="623" y="533"/>
                  </a:lnTo>
                  <a:lnTo>
                    <a:pt x="623" y="537"/>
                  </a:lnTo>
                  <a:lnTo>
                    <a:pt x="620" y="542"/>
                  </a:lnTo>
                  <a:lnTo>
                    <a:pt x="445" y="607"/>
                  </a:lnTo>
                  <a:lnTo>
                    <a:pt x="271" y="670"/>
                  </a:lnTo>
                  <a:lnTo>
                    <a:pt x="264" y="673"/>
                  </a:lnTo>
                  <a:lnTo>
                    <a:pt x="263" y="649"/>
                  </a:lnTo>
                  <a:lnTo>
                    <a:pt x="254" y="591"/>
                  </a:lnTo>
                  <a:lnTo>
                    <a:pt x="246" y="537"/>
                  </a:lnTo>
                  <a:lnTo>
                    <a:pt x="236" y="484"/>
                  </a:lnTo>
                  <a:lnTo>
                    <a:pt x="226" y="435"/>
                  </a:lnTo>
                  <a:lnTo>
                    <a:pt x="212" y="386"/>
                  </a:lnTo>
                  <a:lnTo>
                    <a:pt x="199" y="340"/>
                  </a:lnTo>
                  <a:lnTo>
                    <a:pt x="185" y="296"/>
                  </a:lnTo>
                  <a:lnTo>
                    <a:pt x="170" y="256"/>
                  </a:lnTo>
                  <a:lnTo>
                    <a:pt x="152" y="215"/>
                  </a:lnTo>
                  <a:lnTo>
                    <a:pt x="134" y="178"/>
                  </a:lnTo>
                  <a:lnTo>
                    <a:pt x="114" y="143"/>
                  </a:lnTo>
                  <a:lnTo>
                    <a:pt x="94" y="111"/>
                  </a:lnTo>
                  <a:lnTo>
                    <a:pt x="71" y="78"/>
                  </a:lnTo>
                  <a:lnTo>
                    <a:pt x="48" y="51"/>
                  </a:lnTo>
                  <a:lnTo>
                    <a:pt x="24" y="23"/>
                  </a:lnTo>
                  <a:lnTo>
                    <a:pt x="0" y="0"/>
                  </a:lnTo>
                  <a:lnTo>
                    <a:pt x="26" y="65"/>
                  </a:lnTo>
                  <a:lnTo>
                    <a:pt x="52" y="131"/>
                  </a:lnTo>
                  <a:lnTo>
                    <a:pt x="76" y="197"/>
                  </a:lnTo>
                  <a:lnTo>
                    <a:pt x="98" y="266"/>
                  </a:lnTo>
                  <a:lnTo>
                    <a:pt x="119" y="333"/>
                  </a:lnTo>
                  <a:lnTo>
                    <a:pt x="138" y="402"/>
                  </a:lnTo>
                  <a:lnTo>
                    <a:pt x="155" y="472"/>
                  </a:lnTo>
                  <a:lnTo>
                    <a:pt x="170" y="543"/>
                  </a:lnTo>
                  <a:lnTo>
                    <a:pt x="184" y="613"/>
                  </a:lnTo>
                  <a:lnTo>
                    <a:pt x="196" y="685"/>
                  </a:lnTo>
                  <a:lnTo>
                    <a:pt x="205" y="757"/>
                  </a:lnTo>
                  <a:lnTo>
                    <a:pt x="214" y="830"/>
                  </a:lnTo>
                  <a:lnTo>
                    <a:pt x="220" y="903"/>
                  </a:lnTo>
                  <a:lnTo>
                    <a:pt x="224" y="977"/>
                  </a:lnTo>
                  <a:lnTo>
                    <a:pt x="227" y="1052"/>
                  </a:lnTo>
                  <a:lnTo>
                    <a:pt x="228" y="1129"/>
                  </a:lnTo>
                  <a:lnTo>
                    <a:pt x="240" y="1129"/>
                  </a:lnTo>
                  <a:lnTo>
                    <a:pt x="240" y="1105"/>
                  </a:lnTo>
                  <a:lnTo>
                    <a:pt x="240" y="1057"/>
                  </a:lnTo>
                  <a:lnTo>
                    <a:pt x="240" y="1033"/>
                  </a:lnTo>
                  <a:lnTo>
                    <a:pt x="238" y="994"/>
                  </a:lnTo>
                  <a:lnTo>
                    <a:pt x="238" y="958"/>
                  </a:lnTo>
                  <a:lnTo>
                    <a:pt x="239" y="923"/>
                  </a:lnTo>
                  <a:lnTo>
                    <a:pt x="242" y="891"/>
                  </a:lnTo>
                  <a:lnTo>
                    <a:pt x="245" y="857"/>
                  </a:lnTo>
                  <a:lnTo>
                    <a:pt x="250" y="826"/>
                  </a:lnTo>
                  <a:lnTo>
                    <a:pt x="256" y="796"/>
                  </a:lnTo>
                  <a:lnTo>
                    <a:pt x="264" y="769"/>
                  </a:lnTo>
                  <a:lnTo>
                    <a:pt x="269" y="767"/>
                  </a:lnTo>
                  <a:lnTo>
                    <a:pt x="275" y="767"/>
                  </a:lnTo>
                  <a:lnTo>
                    <a:pt x="280" y="765"/>
                  </a:lnTo>
                  <a:lnTo>
                    <a:pt x="282" y="764"/>
                  </a:lnTo>
                  <a:lnTo>
                    <a:pt x="286" y="764"/>
                  </a:lnTo>
                  <a:lnTo>
                    <a:pt x="378" y="712"/>
                  </a:lnTo>
                  <a:lnTo>
                    <a:pt x="473" y="664"/>
                  </a:lnTo>
                  <a:lnTo>
                    <a:pt x="570" y="619"/>
                  </a:lnTo>
                  <a:lnTo>
                    <a:pt x="672" y="576"/>
                  </a:lnTo>
                  <a:lnTo>
                    <a:pt x="696" y="576"/>
                  </a:lnTo>
                  <a:lnTo>
                    <a:pt x="809" y="576"/>
                  </a:lnTo>
                  <a:lnTo>
                    <a:pt x="918" y="576"/>
                  </a:lnTo>
                  <a:lnTo>
                    <a:pt x="1022" y="574"/>
                  </a:lnTo>
                  <a:lnTo>
                    <a:pt x="1073" y="573"/>
                  </a:lnTo>
                  <a:lnTo>
                    <a:pt x="1124" y="573"/>
                  </a:lnTo>
                  <a:lnTo>
                    <a:pt x="1220" y="568"/>
                  </a:lnTo>
                  <a:lnTo>
                    <a:pt x="1267" y="566"/>
                  </a:lnTo>
                  <a:lnTo>
                    <a:pt x="1272" y="564"/>
                  </a:lnTo>
                  <a:lnTo>
                    <a:pt x="1278" y="564"/>
                  </a:lnTo>
                  <a:lnTo>
                    <a:pt x="1290" y="564"/>
                  </a:lnTo>
                  <a:lnTo>
                    <a:pt x="1314" y="564"/>
                  </a:lnTo>
                  <a:lnTo>
                    <a:pt x="1336" y="562"/>
                  </a:lnTo>
                  <a:lnTo>
                    <a:pt x="1340" y="561"/>
                  </a:lnTo>
                  <a:lnTo>
                    <a:pt x="1346" y="561"/>
                  </a:lnTo>
                  <a:lnTo>
                    <a:pt x="1358" y="561"/>
                  </a:lnTo>
                  <a:lnTo>
                    <a:pt x="1403" y="558"/>
                  </a:lnTo>
                  <a:lnTo>
                    <a:pt x="1423" y="556"/>
                  </a:lnTo>
                  <a:lnTo>
                    <a:pt x="1445" y="555"/>
                  </a:lnTo>
                  <a:lnTo>
                    <a:pt x="1488" y="55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86" name="Freeform 497"/>
            <p:cNvSpPr>
              <a:spLocks/>
            </p:cNvSpPr>
            <p:nvPr/>
          </p:nvSpPr>
          <p:spPr bwMode="auto">
            <a:xfrm>
              <a:off x="-246" y="590"/>
              <a:ext cx="432" cy="436"/>
            </a:xfrm>
            <a:custGeom>
              <a:avLst/>
              <a:gdLst>
                <a:gd name="T0" fmla="*/ 924 w 1296"/>
                <a:gd name="T1" fmla="*/ 1055 h 1307"/>
                <a:gd name="T2" fmla="*/ 830 w 1296"/>
                <a:gd name="T3" fmla="*/ 1016 h 1307"/>
                <a:gd name="T4" fmla="*/ 742 w 1296"/>
                <a:gd name="T5" fmla="*/ 973 h 1307"/>
                <a:gd name="T6" fmla="*/ 550 w 1296"/>
                <a:gd name="T7" fmla="*/ 726 h 1307"/>
                <a:gd name="T8" fmla="*/ 180 w 1296"/>
                <a:gd name="T9" fmla="*/ 243 h 1307"/>
                <a:gd name="T10" fmla="*/ 0 w 1296"/>
                <a:gd name="T11" fmla="*/ 48 h 1307"/>
                <a:gd name="T12" fmla="*/ 1 w 1296"/>
                <a:gd name="T13" fmla="*/ 83 h 1307"/>
                <a:gd name="T14" fmla="*/ 6 w 1296"/>
                <a:gd name="T15" fmla="*/ 91 h 1307"/>
                <a:gd name="T16" fmla="*/ 26 w 1296"/>
                <a:gd name="T17" fmla="*/ 122 h 1307"/>
                <a:gd name="T18" fmla="*/ 46 w 1296"/>
                <a:gd name="T19" fmla="*/ 158 h 1307"/>
                <a:gd name="T20" fmla="*/ 60 w 1296"/>
                <a:gd name="T21" fmla="*/ 197 h 1307"/>
                <a:gd name="T22" fmla="*/ 72 w 1296"/>
                <a:gd name="T23" fmla="*/ 240 h 1307"/>
                <a:gd name="T24" fmla="*/ 88 w 1296"/>
                <a:gd name="T25" fmla="*/ 245 h 1307"/>
                <a:gd name="T26" fmla="*/ 168 w 1296"/>
                <a:gd name="T27" fmla="*/ 373 h 1307"/>
                <a:gd name="T28" fmla="*/ 256 w 1296"/>
                <a:gd name="T29" fmla="*/ 495 h 1307"/>
                <a:gd name="T30" fmla="*/ 349 w 1296"/>
                <a:gd name="T31" fmla="*/ 612 h 1307"/>
                <a:gd name="T32" fmla="*/ 450 w 1296"/>
                <a:gd name="T33" fmla="*/ 724 h 1307"/>
                <a:gd name="T34" fmla="*/ 556 w 1296"/>
                <a:gd name="T35" fmla="*/ 827 h 1307"/>
                <a:gd name="T36" fmla="*/ 668 w 1296"/>
                <a:gd name="T37" fmla="*/ 925 h 1307"/>
                <a:gd name="T38" fmla="*/ 786 w 1296"/>
                <a:gd name="T39" fmla="*/ 1018 h 1307"/>
                <a:gd name="T40" fmla="*/ 912 w 1296"/>
                <a:gd name="T41" fmla="*/ 1104 h 1307"/>
                <a:gd name="T42" fmla="*/ 916 w 1296"/>
                <a:gd name="T43" fmla="*/ 1127 h 1307"/>
                <a:gd name="T44" fmla="*/ 937 w 1296"/>
                <a:gd name="T45" fmla="*/ 1177 h 1307"/>
                <a:gd name="T46" fmla="*/ 966 w 1296"/>
                <a:gd name="T47" fmla="*/ 1224 h 1307"/>
                <a:gd name="T48" fmla="*/ 1008 w 1296"/>
                <a:gd name="T49" fmla="*/ 1272 h 1307"/>
                <a:gd name="T50" fmla="*/ 1008 w 1296"/>
                <a:gd name="T51" fmla="*/ 1281 h 1307"/>
                <a:gd name="T52" fmla="*/ 1039 w 1296"/>
                <a:gd name="T53" fmla="*/ 1291 h 1307"/>
                <a:gd name="T54" fmla="*/ 1067 w 1296"/>
                <a:gd name="T55" fmla="*/ 1297 h 1307"/>
                <a:gd name="T56" fmla="*/ 1092 w 1296"/>
                <a:gd name="T57" fmla="*/ 1301 h 1307"/>
                <a:gd name="T58" fmla="*/ 1117 w 1296"/>
                <a:gd name="T59" fmla="*/ 1305 h 1307"/>
                <a:gd name="T60" fmla="*/ 1140 w 1296"/>
                <a:gd name="T61" fmla="*/ 1306 h 1307"/>
                <a:gd name="T62" fmla="*/ 1171 w 1296"/>
                <a:gd name="T63" fmla="*/ 1306 h 1307"/>
                <a:gd name="T64" fmla="*/ 1201 w 1296"/>
                <a:gd name="T65" fmla="*/ 1305 h 1307"/>
                <a:gd name="T66" fmla="*/ 1225 w 1296"/>
                <a:gd name="T67" fmla="*/ 1299 h 1307"/>
                <a:gd name="T68" fmla="*/ 1229 w 1296"/>
                <a:gd name="T69" fmla="*/ 1297 h 1307"/>
                <a:gd name="T70" fmla="*/ 1236 w 1296"/>
                <a:gd name="T71" fmla="*/ 1295 h 1307"/>
                <a:gd name="T72" fmla="*/ 1240 w 1296"/>
                <a:gd name="T73" fmla="*/ 1294 h 1307"/>
                <a:gd name="T74" fmla="*/ 1249 w 1296"/>
                <a:gd name="T75" fmla="*/ 1289 h 1307"/>
                <a:gd name="T76" fmla="*/ 1253 w 1296"/>
                <a:gd name="T77" fmla="*/ 1288 h 1307"/>
                <a:gd name="T78" fmla="*/ 1265 w 1296"/>
                <a:gd name="T79" fmla="*/ 1281 h 1307"/>
                <a:gd name="T80" fmla="*/ 1268 w 1296"/>
                <a:gd name="T81" fmla="*/ 1277 h 1307"/>
                <a:gd name="T82" fmla="*/ 1280 w 1296"/>
                <a:gd name="T83" fmla="*/ 1269 h 1307"/>
                <a:gd name="T84" fmla="*/ 1282 w 1296"/>
                <a:gd name="T85" fmla="*/ 1265 h 1307"/>
                <a:gd name="T86" fmla="*/ 1289 w 1296"/>
                <a:gd name="T87" fmla="*/ 1258 h 1307"/>
                <a:gd name="T88" fmla="*/ 1272 w 1296"/>
                <a:gd name="T89" fmla="*/ 1247 h 1307"/>
                <a:gd name="T90" fmla="*/ 1166 w 1296"/>
                <a:gd name="T91" fmla="*/ 1236 h 1307"/>
                <a:gd name="T92" fmla="*/ 1050 w 1296"/>
                <a:gd name="T93" fmla="*/ 1223 h 1307"/>
                <a:gd name="T94" fmla="*/ 1043 w 1296"/>
                <a:gd name="T95" fmla="*/ 1221 h 1307"/>
                <a:gd name="T96" fmla="*/ 1021 w 1296"/>
                <a:gd name="T97" fmla="*/ 1170 h 1307"/>
                <a:gd name="T98" fmla="*/ 997 w 1296"/>
                <a:gd name="T99" fmla="*/ 1127 h 1307"/>
                <a:gd name="T100" fmla="*/ 968 w 1296"/>
                <a:gd name="T101" fmla="*/ 1088 h 1307"/>
                <a:gd name="T102" fmla="*/ 936 w 1296"/>
                <a:gd name="T103" fmla="*/ 1056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6" h="1307">
                  <a:moveTo>
                    <a:pt x="936" y="1056"/>
                  </a:moveTo>
                  <a:lnTo>
                    <a:pt x="924" y="1055"/>
                  </a:lnTo>
                  <a:lnTo>
                    <a:pt x="914" y="1051"/>
                  </a:lnTo>
                  <a:lnTo>
                    <a:pt x="830" y="1016"/>
                  </a:lnTo>
                  <a:lnTo>
                    <a:pt x="744" y="984"/>
                  </a:lnTo>
                  <a:lnTo>
                    <a:pt x="742" y="973"/>
                  </a:lnTo>
                  <a:lnTo>
                    <a:pt x="738" y="965"/>
                  </a:lnTo>
                  <a:lnTo>
                    <a:pt x="550" y="726"/>
                  </a:lnTo>
                  <a:lnTo>
                    <a:pt x="364" y="487"/>
                  </a:lnTo>
                  <a:lnTo>
                    <a:pt x="180" y="243"/>
                  </a:lnTo>
                  <a:lnTo>
                    <a:pt x="0" y="0"/>
                  </a:lnTo>
                  <a:lnTo>
                    <a:pt x="0" y="48"/>
                  </a:lnTo>
                  <a:lnTo>
                    <a:pt x="0" y="72"/>
                  </a:lnTo>
                  <a:lnTo>
                    <a:pt x="1" y="83"/>
                  </a:lnTo>
                  <a:lnTo>
                    <a:pt x="2" y="86"/>
                  </a:lnTo>
                  <a:lnTo>
                    <a:pt x="6" y="91"/>
                  </a:lnTo>
                  <a:lnTo>
                    <a:pt x="16" y="105"/>
                  </a:lnTo>
                  <a:lnTo>
                    <a:pt x="26" y="122"/>
                  </a:lnTo>
                  <a:lnTo>
                    <a:pt x="36" y="139"/>
                  </a:lnTo>
                  <a:lnTo>
                    <a:pt x="46" y="158"/>
                  </a:lnTo>
                  <a:lnTo>
                    <a:pt x="53" y="176"/>
                  </a:lnTo>
                  <a:lnTo>
                    <a:pt x="60" y="197"/>
                  </a:lnTo>
                  <a:lnTo>
                    <a:pt x="66" y="217"/>
                  </a:lnTo>
                  <a:lnTo>
                    <a:pt x="72" y="240"/>
                  </a:lnTo>
                  <a:lnTo>
                    <a:pt x="82" y="241"/>
                  </a:lnTo>
                  <a:lnTo>
                    <a:pt x="88" y="245"/>
                  </a:lnTo>
                  <a:lnTo>
                    <a:pt x="126" y="309"/>
                  </a:lnTo>
                  <a:lnTo>
                    <a:pt x="168" y="373"/>
                  </a:lnTo>
                  <a:lnTo>
                    <a:pt x="210" y="434"/>
                  </a:lnTo>
                  <a:lnTo>
                    <a:pt x="256" y="495"/>
                  </a:lnTo>
                  <a:lnTo>
                    <a:pt x="301" y="554"/>
                  </a:lnTo>
                  <a:lnTo>
                    <a:pt x="349" y="612"/>
                  </a:lnTo>
                  <a:lnTo>
                    <a:pt x="398" y="668"/>
                  </a:lnTo>
                  <a:lnTo>
                    <a:pt x="450" y="724"/>
                  </a:lnTo>
                  <a:lnTo>
                    <a:pt x="502" y="775"/>
                  </a:lnTo>
                  <a:lnTo>
                    <a:pt x="556" y="827"/>
                  </a:lnTo>
                  <a:lnTo>
                    <a:pt x="611" y="876"/>
                  </a:lnTo>
                  <a:lnTo>
                    <a:pt x="668" y="925"/>
                  </a:lnTo>
                  <a:lnTo>
                    <a:pt x="726" y="972"/>
                  </a:lnTo>
                  <a:lnTo>
                    <a:pt x="786" y="1018"/>
                  </a:lnTo>
                  <a:lnTo>
                    <a:pt x="847" y="1061"/>
                  </a:lnTo>
                  <a:lnTo>
                    <a:pt x="912" y="1104"/>
                  </a:lnTo>
                  <a:lnTo>
                    <a:pt x="912" y="1115"/>
                  </a:lnTo>
                  <a:lnTo>
                    <a:pt x="916" y="1127"/>
                  </a:lnTo>
                  <a:lnTo>
                    <a:pt x="925" y="1152"/>
                  </a:lnTo>
                  <a:lnTo>
                    <a:pt x="937" y="1177"/>
                  </a:lnTo>
                  <a:lnTo>
                    <a:pt x="950" y="1201"/>
                  </a:lnTo>
                  <a:lnTo>
                    <a:pt x="966" y="1224"/>
                  </a:lnTo>
                  <a:lnTo>
                    <a:pt x="985" y="1248"/>
                  </a:lnTo>
                  <a:lnTo>
                    <a:pt x="1008" y="1272"/>
                  </a:lnTo>
                  <a:lnTo>
                    <a:pt x="1008" y="1277"/>
                  </a:lnTo>
                  <a:lnTo>
                    <a:pt x="1008" y="1281"/>
                  </a:lnTo>
                  <a:lnTo>
                    <a:pt x="1010" y="1285"/>
                  </a:lnTo>
                  <a:lnTo>
                    <a:pt x="1039" y="1291"/>
                  </a:lnTo>
                  <a:lnTo>
                    <a:pt x="1052" y="1294"/>
                  </a:lnTo>
                  <a:lnTo>
                    <a:pt x="1067" y="1297"/>
                  </a:lnTo>
                  <a:lnTo>
                    <a:pt x="1079" y="1299"/>
                  </a:lnTo>
                  <a:lnTo>
                    <a:pt x="1092" y="1301"/>
                  </a:lnTo>
                  <a:lnTo>
                    <a:pt x="1104" y="1302"/>
                  </a:lnTo>
                  <a:lnTo>
                    <a:pt x="1117" y="1305"/>
                  </a:lnTo>
                  <a:lnTo>
                    <a:pt x="1128" y="1305"/>
                  </a:lnTo>
                  <a:lnTo>
                    <a:pt x="1140" y="1306"/>
                  </a:lnTo>
                  <a:lnTo>
                    <a:pt x="1162" y="1307"/>
                  </a:lnTo>
                  <a:lnTo>
                    <a:pt x="1171" y="1306"/>
                  </a:lnTo>
                  <a:lnTo>
                    <a:pt x="1182" y="1306"/>
                  </a:lnTo>
                  <a:lnTo>
                    <a:pt x="1201" y="1305"/>
                  </a:lnTo>
                  <a:lnTo>
                    <a:pt x="1218" y="1301"/>
                  </a:lnTo>
                  <a:lnTo>
                    <a:pt x="1225" y="1299"/>
                  </a:lnTo>
                  <a:lnTo>
                    <a:pt x="1226" y="1297"/>
                  </a:lnTo>
                  <a:lnTo>
                    <a:pt x="1229" y="1297"/>
                  </a:lnTo>
                  <a:lnTo>
                    <a:pt x="1234" y="1297"/>
                  </a:lnTo>
                  <a:lnTo>
                    <a:pt x="1236" y="1295"/>
                  </a:lnTo>
                  <a:lnTo>
                    <a:pt x="1237" y="1294"/>
                  </a:lnTo>
                  <a:lnTo>
                    <a:pt x="1240" y="1294"/>
                  </a:lnTo>
                  <a:lnTo>
                    <a:pt x="1247" y="1291"/>
                  </a:lnTo>
                  <a:lnTo>
                    <a:pt x="1249" y="1289"/>
                  </a:lnTo>
                  <a:lnTo>
                    <a:pt x="1250" y="1288"/>
                  </a:lnTo>
                  <a:lnTo>
                    <a:pt x="1253" y="1288"/>
                  </a:lnTo>
                  <a:lnTo>
                    <a:pt x="1260" y="1285"/>
                  </a:lnTo>
                  <a:lnTo>
                    <a:pt x="1265" y="1281"/>
                  </a:lnTo>
                  <a:lnTo>
                    <a:pt x="1267" y="1278"/>
                  </a:lnTo>
                  <a:lnTo>
                    <a:pt x="1268" y="1277"/>
                  </a:lnTo>
                  <a:lnTo>
                    <a:pt x="1271" y="1277"/>
                  </a:lnTo>
                  <a:lnTo>
                    <a:pt x="1280" y="1269"/>
                  </a:lnTo>
                  <a:lnTo>
                    <a:pt x="1280" y="1266"/>
                  </a:lnTo>
                  <a:lnTo>
                    <a:pt x="1282" y="1265"/>
                  </a:lnTo>
                  <a:lnTo>
                    <a:pt x="1284" y="1263"/>
                  </a:lnTo>
                  <a:lnTo>
                    <a:pt x="1289" y="1258"/>
                  </a:lnTo>
                  <a:lnTo>
                    <a:pt x="1296" y="1248"/>
                  </a:lnTo>
                  <a:lnTo>
                    <a:pt x="1272" y="1247"/>
                  </a:lnTo>
                  <a:lnTo>
                    <a:pt x="1219" y="1241"/>
                  </a:lnTo>
                  <a:lnTo>
                    <a:pt x="1166" y="1236"/>
                  </a:lnTo>
                  <a:lnTo>
                    <a:pt x="1056" y="1224"/>
                  </a:lnTo>
                  <a:lnTo>
                    <a:pt x="1050" y="1223"/>
                  </a:lnTo>
                  <a:lnTo>
                    <a:pt x="1046" y="1223"/>
                  </a:lnTo>
                  <a:lnTo>
                    <a:pt x="1043" y="1221"/>
                  </a:lnTo>
                  <a:lnTo>
                    <a:pt x="1032" y="1194"/>
                  </a:lnTo>
                  <a:lnTo>
                    <a:pt x="1021" y="1170"/>
                  </a:lnTo>
                  <a:lnTo>
                    <a:pt x="1009" y="1147"/>
                  </a:lnTo>
                  <a:lnTo>
                    <a:pt x="997" y="1127"/>
                  </a:lnTo>
                  <a:lnTo>
                    <a:pt x="983" y="1107"/>
                  </a:lnTo>
                  <a:lnTo>
                    <a:pt x="968" y="1088"/>
                  </a:lnTo>
                  <a:lnTo>
                    <a:pt x="952" y="1070"/>
                  </a:lnTo>
                  <a:lnTo>
                    <a:pt x="936" y="105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87" name="Freeform 498"/>
            <p:cNvSpPr>
              <a:spLocks/>
            </p:cNvSpPr>
            <p:nvPr/>
          </p:nvSpPr>
          <p:spPr bwMode="auto">
            <a:xfrm>
              <a:off x="-888" y="770"/>
              <a:ext cx="234" cy="150"/>
            </a:xfrm>
            <a:custGeom>
              <a:avLst/>
              <a:gdLst>
                <a:gd name="T0" fmla="*/ 508 w 702"/>
                <a:gd name="T1" fmla="*/ 21 h 448"/>
                <a:gd name="T2" fmla="*/ 504 w 702"/>
                <a:gd name="T3" fmla="*/ 26 h 448"/>
                <a:gd name="T4" fmla="*/ 463 w 702"/>
                <a:gd name="T5" fmla="*/ 55 h 448"/>
                <a:gd name="T6" fmla="*/ 420 w 702"/>
                <a:gd name="T7" fmla="*/ 80 h 448"/>
                <a:gd name="T8" fmla="*/ 337 w 702"/>
                <a:gd name="T9" fmla="*/ 110 h 448"/>
                <a:gd name="T10" fmla="*/ 283 w 702"/>
                <a:gd name="T11" fmla="*/ 125 h 448"/>
                <a:gd name="T12" fmla="*/ 245 w 702"/>
                <a:gd name="T13" fmla="*/ 142 h 448"/>
                <a:gd name="T14" fmla="*/ 232 w 702"/>
                <a:gd name="T15" fmla="*/ 150 h 448"/>
                <a:gd name="T16" fmla="*/ 203 w 702"/>
                <a:gd name="T17" fmla="*/ 185 h 448"/>
                <a:gd name="T18" fmla="*/ 174 w 702"/>
                <a:gd name="T19" fmla="*/ 203 h 448"/>
                <a:gd name="T20" fmla="*/ 118 w 702"/>
                <a:gd name="T21" fmla="*/ 202 h 448"/>
                <a:gd name="T22" fmla="*/ 76 w 702"/>
                <a:gd name="T23" fmla="*/ 214 h 448"/>
                <a:gd name="T24" fmla="*/ 53 w 702"/>
                <a:gd name="T25" fmla="*/ 233 h 448"/>
                <a:gd name="T26" fmla="*/ 49 w 702"/>
                <a:gd name="T27" fmla="*/ 242 h 448"/>
                <a:gd name="T28" fmla="*/ 12 w 702"/>
                <a:gd name="T29" fmla="*/ 281 h 448"/>
                <a:gd name="T30" fmla="*/ 0 w 702"/>
                <a:gd name="T31" fmla="*/ 342 h 448"/>
                <a:gd name="T32" fmla="*/ 6 w 702"/>
                <a:gd name="T33" fmla="*/ 396 h 448"/>
                <a:gd name="T34" fmla="*/ 5 w 702"/>
                <a:gd name="T35" fmla="*/ 407 h 448"/>
                <a:gd name="T36" fmla="*/ 17 w 702"/>
                <a:gd name="T37" fmla="*/ 448 h 448"/>
                <a:gd name="T38" fmla="*/ 90 w 702"/>
                <a:gd name="T39" fmla="*/ 422 h 448"/>
                <a:gd name="T40" fmla="*/ 186 w 702"/>
                <a:gd name="T41" fmla="*/ 378 h 448"/>
                <a:gd name="T42" fmla="*/ 244 w 702"/>
                <a:gd name="T43" fmla="*/ 343 h 448"/>
                <a:gd name="T44" fmla="*/ 390 w 702"/>
                <a:gd name="T45" fmla="*/ 324 h 448"/>
                <a:gd name="T46" fmla="*/ 401 w 702"/>
                <a:gd name="T47" fmla="*/ 310 h 448"/>
                <a:gd name="T48" fmla="*/ 431 w 702"/>
                <a:gd name="T49" fmla="*/ 305 h 448"/>
                <a:gd name="T50" fmla="*/ 470 w 702"/>
                <a:gd name="T51" fmla="*/ 288 h 448"/>
                <a:gd name="T52" fmla="*/ 494 w 702"/>
                <a:gd name="T53" fmla="*/ 269 h 448"/>
                <a:gd name="T54" fmla="*/ 486 w 702"/>
                <a:gd name="T55" fmla="*/ 252 h 448"/>
                <a:gd name="T56" fmla="*/ 364 w 702"/>
                <a:gd name="T57" fmla="*/ 263 h 448"/>
                <a:gd name="T58" fmla="*/ 262 w 702"/>
                <a:gd name="T59" fmla="*/ 294 h 448"/>
                <a:gd name="T60" fmla="*/ 246 w 702"/>
                <a:gd name="T61" fmla="*/ 300 h 448"/>
                <a:gd name="T62" fmla="*/ 270 w 702"/>
                <a:gd name="T63" fmla="*/ 274 h 448"/>
                <a:gd name="T64" fmla="*/ 403 w 702"/>
                <a:gd name="T65" fmla="*/ 215 h 448"/>
                <a:gd name="T66" fmla="*/ 480 w 702"/>
                <a:gd name="T67" fmla="*/ 194 h 448"/>
                <a:gd name="T68" fmla="*/ 630 w 702"/>
                <a:gd name="T69" fmla="*/ 180 h 448"/>
                <a:gd name="T70" fmla="*/ 643 w 702"/>
                <a:gd name="T71" fmla="*/ 150 h 448"/>
                <a:gd name="T72" fmla="*/ 659 w 702"/>
                <a:gd name="T73" fmla="*/ 128 h 448"/>
                <a:gd name="T74" fmla="*/ 659 w 702"/>
                <a:gd name="T75" fmla="*/ 113 h 448"/>
                <a:gd name="T76" fmla="*/ 641 w 702"/>
                <a:gd name="T77" fmla="*/ 112 h 448"/>
                <a:gd name="T78" fmla="*/ 610 w 702"/>
                <a:gd name="T79" fmla="*/ 120 h 448"/>
                <a:gd name="T80" fmla="*/ 570 w 702"/>
                <a:gd name="T81" fmla="*/ 132 h 448"/>
                <a:gd name="T82" fmla="*/ 590 w 702"/>
                <a:gd name="T83" fmla="*/ 89 h 448"/>
                <a:gd name="T84" fmla="*/ 647 w 702"/>
                <a:gd name="T85" fmla="*/ 43 h 448"/>
                <a:gd name="T86" fmla="*/ 690 w 702"/>
                <a:gd name="T87" fmla="*/ 11 h 448"/>
                <a:gd name="T88" fmla="*/ 650 w 702"/>
                <a:gd name="T89" fmla="*/ 1 h 448"/>
                <a:gd name="T90" fmla="*/ 590 w 702"/>
                <a:gd name="T91" fmla="*/ 1 h 448"/>
                <a:gd name="T92" fmla="*/ 510 w 702"/>
                <a:gd name="T93" fmla="*/ 1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2" h="448">
                  <a:moveTo>
                    <a:pt x="510" y="12"/>
                  </a:moveTo>
                  <a:lnTo>
                    <a:pt x="509" y="17"/>
                  </a:lnTo>
                  <a:lnTo>
                    <a:pt x="508" y="21"/>
                  </a:lnTo>
                  <a:lnTo>
                    <a:pt x="505" y="25"/>
                  </a:lnTo>
                  <a:lnTo>
                    <a:pt x="504" y="25"/>
                  </a:lnTo>
                  <a:lnTo>
                    <a:pt x="504" y="26"/>
                  </a:lnTo>
                  <a:lnTo>
                    <a:pt x="504" y="29"/>
                  </a:lnTo>
                  <a:lnTo>
                    <a:pt x="478" y="47"/>
                  </a:lnTo>
                  <a:lnTo>
                    <a:pt x="463" y="55"/>
                  </a:lnTo>
                  <a:lnTo>
                    <a:pt x="450" y="65"/>
                  </a:lnTo>
                  <a:lnTo>
                    <a:pt x="434" y="72"/>
                  </a:lnTo>
                  <a:lnTo>
                    <a:pt x="420" y="80"/>
                  </a:lnTo>
                  <a:lnTo>
                    <a:pt x="389" y="95"/>
                  </a:lnTo>
                  <a:lnTo>
                    <a:pt x="355" y="106"/>
                  </a:lnTo>
                  <a:lnTo>
                    <a:pt x="337" y="110"/>
                  </a:lnTo>
                  <a:lnTo>
                    <a:pt x="320" y="116"/>
                  </a:lnTo>
                  <a:lnTo>
                    <a:pt x="301" y="120"/>
                  </a:lnTo>
                  <a:lnTo>
                    <a:pt x="283" y="125"/>
                  </a:lnTo>
                  <a:lnTo>
                    <a:pt x="246" y="132"/>
                  </a:lnTo>
                  <a:lnTo>
                    <a:pt x="245" y="137"/>
                  </a:lnTo>
                  <a:lnTo>
                    <a:pt x="245" y="142"/>
                  </a:lnTo>
                  <a:lnTo>
                    <a:pt x="242" y="144"/>
                  </a:lnTo>
                  <a:lnTo>
                    <a:pt x="241" y="146"/>
                  </a:lnTo>
                  <a:lnTo>
                    <a:pt x="232" y="150"/>
                  </a:lnTo>
                  <a:lnTo>
                    <a:pt x="224" y="156"/>
                  </a:lnTo>
                  <a:lnTo>
                    <a:pt x="212" y="169"/>
                  </a:lnTo>
                  <a:lnTo>
                    <a:pt x="203" y="185"/>
                  </a:lnTo>
                  <a:lnTo>
                    <a:pt x="199" y="193"/>
                  </a:lnTo>
                  <a:lnTo>
                    <a:pt x="198" y="204"/>
                  </a:lnTo>
                  <a:lnTo>
                    <a:pt x="174" y="203"/>
                  </a:lnTo>
                  <a:lnTo>
                    <a:pt x="154" y="200"/>
                  </a:lnTo>
                  <a:lnTo>
                    <a:pt x="136" y="200"/>
                  </a:lnTo>
                  <a:lnTo>
                    <a:pt x="118" y="202"/>
                  </a:lnTo>
                  <a:lnTo>
                    <a:pt x="103" y="205"/>
                  </a:lnTo>
                  <a:lnTo>
                    <a:pt x="88" y="208"/>
                  </a:lnTo>
                  <a:lnTo>
                    <a:pt x="76" y="214"/>
                  </a:lnTo>
                  <a:lnTo>
                    <a:pt x="64" y="220"/>
                  </a:lnTo>
                  <a:lnTo>
                    <a:pt x="54" y="228"/>
                  </a:lnTo>
                  <a:lnTo>
                    <a:pt x="53" y="233"/>
                  </a:lnTo>
                  <a:lnTo>
                    <a:pt x="53" y="238"/>
                  </a:lnTo>
                  <a:lnTo>
                    <a:pt x="50" y="240"/>
                  </a:lnTo>
                  <a:lnTo>
                    <a:pt x="49" y="242"/>
                  </a:lnTo>
                  <a:lnTo>
                    <a:pt x="34" y="252"/>
                  </a:lnTo>
                  <a:lnTo>
                    <a:pt x="22" y="265"/>
                  </a:lnTo>
                  <a:lnTo>
                    <a:pt x="12" y="281"/>
                  </a:lnTo>
                  <a:lnTo>
                    <a:pt x="6" y="299"/>
                  </a:lnTo>
                  <a:lnTo>
                    <a:pt x="1" y="319"/>
                  </a:lnTo>
                  <a:lnTo>
                    <a:pt x="0" y="342"/>
                  </a:lnTo>
                  <a:lnTo>
                    <a:pt x="1" y="367"/>
                  </a:lnTo>
                  <a:lnTo>
                    <a:pt x="2" y="380"/>
                  </a:lnTo>
                  <a:lnTo>
                    <a:pt x="6" y="396"/>
                  </a:lnTo>
                  <a:lnTo>
                    <a:pt x="5" y="401"/>
                  </a:lnTo>
                  <a:lnTo>
                    <a:pt x="5" y="404"/>
                  </a:lnTo>
                  <a:lnTo>
                    <a:pt x="5" y="407"/>
                  </a:lnTo>
                  <a:lnTo>
                    <a:pt x="5" y="408"/>
                  </a:lnTo>
                  <a:lnTo>
                    <a:pt x="14" y="448"/>
                  </a:lnTo>
                  <a:lnTo>
                    <a:pt x="17" y="448"/>
                  </a:lnTo>
                  <a:lnTo>
                    <a:pt x="19" y="446"/>
                  </a:lnTo>
                  <a:lnTo>
                    <a:pt x="55" y="434"/>
                  </a:lnTo>
                  <a:lnTo>
                    <a:pt x="90" y="422"/>
                  </a:lnTo>
                  <a:lnTo>
                    <a:pt x="124" y="409"/>
                  </a:lnTo>
                  <a:lnTo>
                    <a:pt x="156" y="395"/>
                  </a:lnTo>
                  <a:lnTo>
                    <a:pt x="186" y="378"/>
                  </a:lnTo>
                  <a:lnTo>
                    <a:pt x="216" y="361"/>
                  </a:lnTo>
                  <a:lnTo>
                    <a:pt x="229" y="352"/>
                  </a:lnTo>
                  <a:lnTo>
                    <a:pt x="244" y="343"/>
                  </a:lnTo>
                  <a:lnTo>
                    <a:pt x="270" y="324"/>
                  </a:lnTo>
                  <a:lnTo>
                    <a:pt x="294" y="324"/>
                  </a:lnTo>
                  <a:lnTo>
                    <a:pt x="390" y="324"/>
                  </a:lnTo>
                  <a:lnTo>
                    <a:pt x="390" y="314"/>
                  </a:lnTo>
                  <a:lnTo>
                    <a:pt x="391" y="312"/>
                  </a:lnTo>
                  <a:lnTo>
                    <a:pt x="401" y="310"/>
                  </a:lnTo>
                  <a:lnTo>
                    <a:pt x="406" y="308"/>
                  </a:lnTo>
                  <a:lnTo>
                    <a:pt x="412" y="308"/>
                  </a:lnTo>
                  <a:lnTo>
                    <a:pt x="431" y="305"/>
                  </a:lnTo>
                  <a:lnTo>
                    <a:pt x="448" y="299"/>
                  </a:lnTo>
                  <a:lnTo>
                    <a:pt x="464" y="293"/>
                  </a:lnTo>
                  <a:lnTo>
                    <a:pt x="470" y="288"/>
                  </a:lnTo>
                  <a:lnTo>
                    <a:pt x="478" y="284"/>
                  </a:lnTo>
                  <a:lnTo>
                    <a:pt x="490" y="275"/>
                  </a:lnTo>
                  <a:lnTo>
                    <a:pt x="494" y="269"/>
                  </a:lnTo>
                  <a:lnTo>
                    <a:pt x="500" y="264"/>
                  </a:lnTo>
                  <a:lnTo>
                    <a:pt x="510" y="252"/>
                  </a:lnTo>
                  <a:lnTo>
                    <a:pt x="486" y="252"/>
                  </a:lnTo>
                  <a:lnTo>
                    <a:pt x="452" y="252"/>
                  </a:lnTo>
                  <a:lnTo>
                    <a:pt x="421" y="254"/>
                  </a:lnTo>
                  <a:lnTo>
                    <a:pt x="364" y="263"/>
                  </a:lnTo>
                  <a:lnTo>
                    <a:pt x="310" y="275"/>
                  </a:lnTo>
                  <a:lnTo>
                    <a:pt x="284" y="283"/>
                  </a:lnTo>
                  <a:lnTo>
                    <a:pt x="262" y="294"/>
                  </a:lnTo>
                  <a:lnTo>
                    <a:pt x="258" y="295"/>
                  </a:lnTo>
                  <a:lnTo>
                    <a:pt x="257" y="295"/>
                  </a:lnTo>
                  <a:lnTo>
                    <a:pt x="246" y="300"/>
                  </a:lnTo>
                  <a:lnTo>
                    <a:pt x="234" y="300"/>
                  </a:lnTo>
                  <a:lnTo>
                    <a:pt x="251" y="286"/>
                  </a:lnTo>
                  <a:lnTo>
                    <a:pt x="270" y="274"/>
                  </a:lnTo>
                  <a:lnTo>
                    <a:pt x="311" y="251"/>
                  </a:lnTo>
                  <a:lnTo>
                    <a:pt x="355" y="230"/>
                  </a:lnTo>
                  <a:lnTo>
                    <a:pt x="403" y="215"/>
                  </a:lnTo>
                  <a:lnTo>
                    <a:pt x="427" y="206"/>
                  </a:lnTo>
                  <a:lnTo>
                    <a:pt x="454" y="200"/>
                  </a:lnTo>
                  <a:lnTo>
                    <a:pt x="480" y="194"/>
                  </a:lnTo>
                  <a:lnTo>
                    <a:pt x="509" y="191"/>
                  </a:lnTo>
                  <a:lnTo>
                    <a:pt x="568" y="184"/>
                  </a:lnTo>
                  <a:lnTo>
                    <a:pt x="630" y="180"/>
                  </a:lnTo>
                  <a:lnTo>
                    <a:pt x="631" y="169"/>
                  </a:lnTo>
                  <a:lnTo>
                    <a:pt x="636" y="161"/>
                  </a:lnTo>
                  <a:lnTo>
                    <a:pt x="643" y="150"/>
                  </a:lnTo>
                  <a:lnTo>
                    <a:pt x="650" y="142"/>
                  </a:lnTo>
                  <a:lnTo>
                    <a:pt x="655" y="134"/>
                  </a:lnTo>
                  <a:lnTo>
                    <a:pt x="659" y="128"/>
                  </a:lnTo>
                  <a:lnTo>
                    <a:pt x="661" y="118"/>
                  </a:lnTo>
                  <a:lnTo>
                    <a:pt x="660" y="114"/>
                  </a:lnTo>
                  <a:lnTo>
                    <a:pt x="659" y="113"/>
                  </a:lnTo>
                  <a:lnTo>
                    <a:pt x="654" y="110"/>
                  </a:lnTo>
                  <a:lnTo>
                    <a:pt x="648" y="110"/>
                  </a:lnTo>
                  <a:lnTo>
                    <a:pt x="641" y="112"/>
                  </a:lnTo>
                  <a:lnTo>
                    <a:pt x="632" y="114"/>
                  </a:lnTo>
                  <a:lnTo>
                    <a:pt x="622" y="116"/>
                  </a:lnTo>
                  <a:lnTo>
                    <a:pt x="610" y="120"/>
                  </a:lnTo>
                  <a:lnTo>
                    <a:pt x="596" y="125"/>
                  </a:lnTo>
                  <a:lnTo>
                    <a:pt x="582" y="132"/>
                  </a:lnTo>
                  <a:lnTo>
                    <a:pt x="570" y="132"/>
                  </a:lnTo>
                  <a:lnTo>
                    <a:pt x="572" y="118"/>
                  </a:lnTo>
                  <a:lnTo>
                    <a:pt x="580" y="103"/>
                  </a:lnTo>
                  <a:lnTo>
                    <a:pt x="590" y="89"/>
                  </a:lnTo>
                  <a:lnTo>
                    <a:pt x="606" y="74"/>
                  </a:lnTo>
                  <a:lnTo>
                    <a:pt x="624" y="58"/>
                  </a:lnTo>
                  <a:lnTo>
                    <a:pt x="647" y="43"/>
                  </a:lnTo>
                  <a:lnTo>
                    <a:pt x="672" y="26"/>
                  </a:lnTo>
                  <a:lnTo>
                    <a:pt x="702" y="12"/>
                  </a:lnTo>
                  <a:lnTo>
                    <a:pt x="690" y="11"/>
                  </a:lnTo>
                  <a:lnTo>
                    <a:pt x="679" y="8"/>
                  </a:lnTo>
                  <a:lnTo>
                    <a:pt x="666" y="3"/>
                  </a:lnTo>
                  <a:lnTo>
                    <a:pt x="650" y="1"/>
                  </a:lnTo>
                  <a:lnTo>
                    <a:pt x="632" y="0"/>
                  </a:lnTo>
                  <a:lnTo>
                    <a:pt x="613" y="1"/>
                  </a:lnTo>
                  <a:lnTo>
                    <a:pt x="590" y="1"/>
                  </a:lnTo>
                  <a:lnTo>
                    <a:pt x="565" y="3"/>
                  </a:lnTo>
                  <a:lnTo>
                    <a:pt x="538" y="7"/>
                  </a:lnTo>
                  <a:lnTo>
                    <a:pt x="510"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88" name="Freeform 499"/>
            <p:cNvSpPr>
              <a:spLocks/>
            </p:cNvSpPr>
            <p:nvPr/>
          </p:nvSpPr>
          <p:spPr bwMode="auto">
            <a:xfrm>
              <a:off x="-966" y="962"/>
              <a:ext cx="200" cy="30"/>
            </a:xfrm>
            <a:custGeom>
              <a:avLst/>
              <a:gdLst>
                <a:gd name="T0" fmla="*/ 0 w 600"/>
                <a:gd name="T1" fmla="*/ 12 h 89"/>
                <a:gd name="T2" fmla="*/ 1 w 600"/>
                <a:gd name="T3" fmla="*/ 22 h 89"/>
                <a:gd name="T4" fmla="*/ 5 w 600"/>
                <a:gd name="T5" fmla="*/ 27 h 89"/>
                <a:gd name="T6" fmla="*/ 36 w 600"/>
                <a:gd name="T7" fmla="*/ 41 h 89"/>
                <a:gd name="T8" fmla="*/ 68 w 600"/>
                <a:gd name="T9" fmla="*/ 54 h 89"/>
                <a:gd name="T10" fmla="*/ 102 w 600"/>
                <a:gd name="T11" fmla="*/ 65 h 89"/>
                <a:gd name="T12" fmla="*/ 137 w 600"/>
                <a:gd name="T13" fmla="*/ 75 h 89"/>
                <a:gd name="T14" fmla="*/ 172 w 600"/>
                <a:gd name="T15" fmla="*/ 81 h 89"/>
                <a:gd name="T16" fmla="*/ 208 w 600"/>
                <a:gd name="T17" fmla="*/ 85 h 89"/>
                <a:gd name="T18" fmla="*/ 244 w 600"/>
                <a:gd name="T19" fmla="*/ 88 h 89"/>
                <a:gd name="T20" fmla="*/ 281 w 600"/>
                <a:gd name="T21" fmla="*/ 89 h 89"/>
                <a:gd name="T22" fmla="*/ 318 w 600"/>
                <a:gd name="T23" fmla="*/ 85 h 89"/>
                <a:gd name="T24" fmla="*/ 356 w 600"/>
                <a:gd name="T25" fmla="*/ 82 h 89"/>
                <a:gd name="T26" fmla="*/ 395 w 600"/>
                <a:gd name="T27" fmla="*/ 76 h 89"/>
                <a:gd name="T28" fmla="*/ 434 w 600"/>
                <a:gd name="T29" fmla="*/ 67 h 89"/>
                <a:gd name="T30" fmla="*/ 474 w 600"/>
                <a:gd name="T31" fmla="*/ 57 h 89"/>
                <a:gd name="T32" fmla="*/ 515 w 600"/>
                <a:gd name="T33" fmla="*/ 43 h 89"/>
                <a:gd name="T34" fmla="*/ 557 w 600"/>
                <a:gd name="T35" fmla="*/ 28 h 89"/>
                <a:gd name="T36" fmla="*/ 600 w 600"/>
                <a:gd name="T37" fmla="*/ 12 h 89"/>
                <a:gd name="T38" fmla="*/ 600 w 600"/>
                <a:gd name="T39" fmla="*/ 0 h 89"/>
                <a:gd name="T40" fmla="*/ 528 w 600"/>
                <a:gd name="T41" fmla="*/ 4 h 89"/>
                <a:gd name="T42" fmla="*/ 456 w 600"/>
                <a:gd name="T43" fmla="*/ 7 h 89"/>
                <a:gd name="T44" fmla="*/ 383 w 600"/>
                <a:gd name="T45" fmla="*/ 10 h 89"/>
                <a:gd name="T46" fmla="*/ 310 w 600"/>
                <a:gd name="T47" fmla="*/ 12 h 89"/>
                <a:gd name="T48" fmla="*/ 233 w 600"/>
                <a:gd name="T49" fmla="*/ 12 h 89"/>
                <a:gd name="T50" fmla="*/ 156 w 600"/>
                <a:gd name="T51" fmla="*/ 13 h 89"/>
                <a:gd name="T52" fmla="*/ 150 w 600"/>
                <a:gd name="T53" fmla="*/ 12 h 89"/>
                <a:gd name="T54" fmla="*/ 145 w 600"/>
                <a:gd name="T55" fmla="*/ 12 h 89"/>
                <a:gd name="T56" fmla="*/ 136 w 600"/>
                <a:gd name="T57" fmla="*/ 12 h 89"/>
                <a:gd name="T58" fmla="*/ 116 w 600"/>
                <a:gd name="T59" fmla="*/ 12 h 89"/>
                <a:gd name="T60" fmla="*/ 78 w 600"/>
                <a:gd name="T61" fmla="*/ 12 h 89"/>
                <a:gd name="T62" fmla="*/ 0 w 600"/>
                <a:gd name="T63" fmla="*/ 1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89">
                  <a:moveTo>
                    <a:pt x="0" y="12"/>
                  </a:moveTo>
                  <a:lnTo>
                    <a:pt x="1" y="22"/>
                  </a:lnTo>
                  <a:lnTo>
                    <a:pt x="5" y="27"/>
                  </a:lnTo>
                  <a:lnTo>
                    <a:pt x="36" y="41"/>
                  </a:lnTo>
                  <a:lnTo>
                    <a:pt x="68" y="54"/>
                  </a:lnTo>
                  <a:lnTo>
                    <a:pt x="102" y="65"/>
                  </a:lnTo>
                  <a:lnTo>
                    <a:pt x="137" y="75"/>
                  </a:lnTo>
                  <a:lnTo>
                    <a:pt x="172" y="81"/>
                  </a:lnTo>
                  <a:lnTo>
                    <a:pt x="208" y="85"/>
                  </a:lnTo>
                  <a:lnTo>
                    <a:pt x="244" y="88"/>
                  </a:lnTo>
                  <a:lnTo>
                    <a:pt x="281" y="89"/>
                  </a:lnTo>
                  <a:lnTo>
                    <a:pt x="318" y="85"/>
                  </a:lnTo>
                  <a:lnTo>
                    <a:pt x="356" y="82"/>
                  </a:lnTo>
                  <a:lnTo>
                    <a:pt x="395" y="76"/>
                  </a:lnTo>
                  <a:lnTo>
                    <a:pt x="434" y="67"/>
                  </a:lnTo>
                  <a:lnTo>
                    <a:pt x="474" y="57"/>
                  </a:lnTo>
                  <a:lnTo>
                    <a:pt x="515" y="43"/>
                  </a:lnTo>
                  <a:lnTo>
                    <a:pt x="557" y="28"/>
                  </a:lnTo>
                  <a:lnTo>
                    <a:pt x="600" y="12"/>
                  </a:lnTo>
                  <a:lnTo>
                    <a:pt x="600" y="0"/>
                  </a:lnTo>
                  <a:lnTo>
                    <a:pt x="528" y="4"/>
                  </a:lnTo>
                  <a:lnTo>
                    <a:pt x="456" y="7"/>
                  </a:lnTo>
                  <a:lnTo>
                    <a:pt x="383" y="10"/>
                  </a:lnTo>
                  <a:lnTo>
                    <a:pt x="310" y="12"/>
                  </a:lnTo>
                  <a:lnTo>
                    <a:pt x="233" y="12"/>
                  </a:lnTo>
                  <a:lnTo>
                    <a:pt x="156" y="13"/>
                  </a:lnTo>
                  <a:lnTo>
                    <a:pt x="150" y="12"/>
                  </a:lnTo>
                  <a:lnTo>
                    <a:pt x="145" y="12"/>
                  </a:lnTo>
                  <a:lnTo>
                    <a:pt x="136" y="12"/>
                  </a:lnTo>
                  <a:lnTo>
                    <a:pt x="116" y="12"/>
                  </a:lnTo>
                  <a:lnTo>
                    <a:pt x="78" y="12"/>
                  </a:lnTo>
                  <a:lnTo>
                    <a:pt x="0"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889" name="Group 500"/>
          <p:cNvGrpSpPr>
            <a:grpSpLocks/>
          </p:cNvGrpSpPr>
          <p:nvPr/>
        </p:nvGrpSpPr>
        <p:grpSpPr bwMode="auto">
          <a:xfrm rot="20700000" flipH="1">
            <a:off x="-898679" y="3190643"/>
            <a:ext cx="3565525" cy="1266825"/>
            <a:chOff x="2543" y="26"/>
            <a:chExt cx="2781" cy="992"/>
          </a:xfrm>
        </p:grpSpPr>
        <p:sp useBgFill="1">
          <p:nvSpPr>
            <p:cNvPr id="890" name="Freeform 501"/>
            <p:cNvSpPr>
              <a:spLocks/>
            </p:cNvSpPr>
            <p:nvPr/>
          </p:nvSpPr>
          <p:spPr bwMode="auto">
            <a:xfrm>
              <a:off x="2572" y="66"/>
              <a:ext cx="2724" cy="932"/>
            </a:xfrm>
            <a:custGeom>
              <a:avLst/>
              <a:gdLst>
                <a:gd name="T0" fmla="*/ 7420 w 8172"/>
                <a:gd name="T1" fmla="*/ 44 h 2796"/>
                <a:gd name="T2" fmla="*/ 7097 w 8172"/>
                <a:gd name="T3" fmla="*/ 287 h 2796"/>
                <a:gd name="T4" fmla="*/ 6586 w 8172"/>
                <a:gd name="T5" fmla="*/ 235 h 2796"/>
                <a:gd name="T6" fmla="*/ 6376 w 8172"/>
                <a:gd name="T7" fmla="*/ 299 h 2796"/>
                <a:gd name="T8" fmla="*/ 5836 w 8172"/>
                <a:gd name="T9" fmla="*/ 237 h 2796"/>
                <a:gd name="T10" fmla="*/ 5350 w 8172"/>
                <a:gd name="T11" fmla="*/ 288 h 2796"/>
                <a:gd name="T12" fmla="*/ 4493 w 8172"/>
                <a:gd name="T13" fmla="*/ 202 h 2796"/>
                <a:gd name="T14" fmla="*/ 2795 w 8172"/>
                <a:gd name="T15" fmla="*/ 369 h 2796"/>
                <a:gd name="T16" fmla="*/ 1928 w 8172"/>
                <a:gd name="T17" fmla="*/ 795 h 2796"/>
                <a:gd name="T18" fmla="*/ 1612 w 8172"/>
                <a:gd name="T19" fmla="*/ 1126 h 2796"/>
                <a:gd name="T20" fmla="*/ 1430 w 8172"/>
                <a:gd name="T21" fmla="*/ 1299 h 2796"/>
                <a:gd name="T22" fmla="*/ 1154 w 8172"/>
                <a:gd name="T23" fmla="*/ 1517 h 2796"/>
                <a:gd name="T24" fmla="*/ 737 w 8172"/>
                <a:gd name="T25" fmla="*/ 1648 h 2796"/>
                <a:gd name="T26" fmla="*/ 89 w 8172"/>
                <a:gd name="T27" fmla="*/ 1575 h 2796"/>
                <a:gd name="T28" fmla="*/ 64 w 8172"/>
                <a:gd name="T29" fmla="*/ 1792 h 2796"/>
                <a:gd name="T30" fmla="*/ 1116 w 8172"/>
                <a:gd name="T31" fmla="*/ 1753 h 2796"/>
                <a:gd name="T32" fmla="*/ 1340 w 8172"/>
                <a:gd name="T33" fmla="*/ 1630 h 2796"/>
                <a:gd name="T34" fmla="*/ 1682 w 8172"/>
                <a:gd name="T35" fmla="*/ 1353 h 2796"/>
                <a:gd name="T36" fmla="*/ 2370 w 8172"/>
                <a:gd name="T37" fmla="*/ 940 h 2796"/>
                <a:gd name="T38" fmla="*/ 2482 w 8172"/>
                <a:gd name="T39" fmla="*/ 1347 h 2796"/>
                <a:gd name="T40" fmla="*/ 2592 w 8172"/>
                <a:gd name="T41" fmla="*/ 1591 h 2796"/>
                <a:gd name="T42" fmla="*/ 2460 w 8172"/>
                <a:gd name="T43" fmla="*/ 2041 h 2796"/>
                <a:gd name="T44" fmla="*/ 3397 w 8172"/>
                <a:gd name="T45" fmla="*/ 2303 h 2796"/>
                <a:gd name="T46" fmla="*/ 3644 w 8172"/>
                <a:gd name="T47" fmla="*/ 2441 h 2796"/>
                <a:gd name="T48" fmla="*/ 3732 w 8172"/>
                <a:gd name="T49" fmla="*/ 2311 h 2796"/>
                <a:gd name="T50" fmla="*/ 3355 w 8172"/>
                <a:gd name="T51" fmla="*/ 2086 h 2796"/>
                <a:gd name="T52" fmla="*/ 3256 w 8172"/>
                <a:gd name="T53" fmla="*/ 1842 h 2796"/>
                <a:gd name="T54" fmla="*/ 3550 w 8172"/>
                <a:gd name="T55" fmla="*/ 1749 h 2796"/>
                <a:gd name="T56" fmla="*/ 3781 w 8172"/>
                <a:gd name="T57" fmla="*/ 1479 h 2796"/>
                <a:gd name="T58" fmla="*/ 3782 w 8172"/>
                <a:gd name="T59" fmla="*/ 1297 h 2796"/>
                <a:gd name="T60" fmla="*/ 3706 w 8172"/>
                <a:gd name="T61" fmla="*/ 1020 h 2796"/>
                <a:gd name="T62" fmla="*/ 3690 w 8172"/>
                <a:gd name="T63" fmla="*/ 818 h 2796"/>
                <a:gd name="T64" fmla="*/ 3791 w 8172"/>
                <a:gd name="T65" fmla="*/ 1155 h 2796"/>
                <a:gd name="T66" fmla="*/ 3876 w 8172"/>
                <a:gd name="T67" fmla="*/ 1441 h 2796"/>
                <a:gd name="T68" fmla="*/ 3876 w 8172"/>
                <a:gd name="T69" fmla="*/ 1819 h 2796"/>
                <a:gd name="T70" fmla="*/ 4715 w 8172"/>
                <a:gd name="T71" fmla="*/ 1710 h 2796"/>
                <a:gd name="T72" fmla="*/ 4957 w 8172"/>
                <a:gd name="T73" fmla="*/ 1634 h 2796"/>
                <a:gd name="T74" fmla="*/ 5086 w 8172"/>
                <a:gd name="T75" fmla="*/ 1544 h 2796"/>
                <a:gd name="T76" fmla="*/ 5300 w 8172"/>
                <a:gd name="T77" fmla="*/ 1191 h 2796"/>
                <a:gd name="T78" fmla="*/ 5476 w 8172"/>
                <a:gd name="T79" fmla="*/ 1097 h 2796"/>
                <a:gd name="T80" fmla="*/ 5280 w 8172"/>
                <a:gd name="T81" fmla="*/ 1295 h 2796"/>
                <a:gd name="T82" fmla="*/ 5148 w 8172"/>
                <a:gd name="T83" fmla="*/ 1555 h 2796"/>
                <a:gd name="T84" fmla="*/ 5243 w 8172"/>
                <a:gd name="T85" fmla="*/ 1803 h 2796"/>
                <a:gd name="T86" fmla="*/ 5310 w 8172"/>
                <a:gd name="T87" fmla="*/ 1976 h 2796"/>
                <a:gd name="T88" fmla="*/ 5443 w 8172"/>
                <a:gd name="T89" fmla="*/ 2430 h 2796"/>
                <a:gd name="T90" fmla="*/ 5658 w 8172"/>
                <a:gd name="T91" fmla="*/ 2788 h 2796"/>
                <a:gd name="T92" fmla="*/ 5941 w 8172"/>
                <a:gd name="T93" fmla="*/ 2780 h 2796"/>
                <a:gd name="T94" fmla="*/ 5988 w 8172"/>
                <a:gd name="T95" fmla="*/ 2665 h 2796"/>
                <a:gd name="T96" fmla="*/ 5647 w 8172"/>
                <a:gd name="T97" fmla="*/ 2421 h 2796"/>
                <a:gd name="T98" fmla="*/ 5798 w 8172"/>
                <a:gd name="T99" fmla="*/ 1666 h 2796"/>
                <a:gd name="T100" fmla="*/ 6119 w 8172"/>
                <a:gd name="T101" fmla="*/ 1581 h 2796"/>
                <a:gd name="T102" fmla="*/ 6298 w 8172"/>
                <a:gd name="T103" fmla="*/ 1420 h 2796"/>
                <a:gd name="T104" fmla="*/ 6397 w 8172"/>
                <a:gd name="T105" fmla="*/ 1191 h 2796"/>
                <a:gd name="T106" fmla="*/ 6481 w 8172"/>
                <a:gd name="T107" fmla="*/ 962 h 2796"/>
                <a:gd name="T108" fmla="*/ 6632 w 8172"/>
                <a:gd name="T109" fmla="*/ 1189 h 2796"/>
                <a:gd name="T110" fmla="*/ 7396 w 8172"/>
                <a:gd name="T111" fmla="*/ 1053 h 2796"/>
                <a:gd name="T112" fmla="*/ 8126 w 8172"/>
                <a:gd name="T113" fmla="*/ 964 h 2796"/>
                <a:gd name="T114" fmla="*/ 8082 w 8172"/>
                <a:gd name="T115" fmla="*/ 755 h 2796"/>
                <a:gd name="T116" fmla="*/ 7951 w 8172"/>
                <a:gd name="T117" fmla="*/ 630 h 2796"/>
                <a:gd name="T118" fmla="*/ 7760 w 8172"/>
                <a:gd name="T119" fmla="*/ 347 h 2796"/>
                <a:gd name="T120" fmla="*/ 7530 w 8172"/>
                <a:gd name="T121" fmla="*/ 307 h 2796"/>
                <a:gd name="T122" fmla="*/ 7609 w 8172"/>
                <a:gd name="T123" fmla="*/ 3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72" h="2796">
                  <a:moveTo>
                    <a:pt x="7616" y="23"/>
                  </a:moveTo>
                  <a:lnTo>
                    <a:pt x="7619" y="11"/>
                  </a:lnTo>
                  <a:lnTo>
                    <a:pt x="7619" y="5"/>
                  </a:lnTo>
                  <a:lnTo>
                    <a:pt x="7620" y="0"/>
                  </a:lnTo>
                  <a:lnTo>
                    <a:pt x="7590" y="0"/>
                  </a:lnTo>
                  <a:lnTo>
                    <a:pt x="7562" y="2"/>
                  </a:lnTo>
                  <a:lnTo>
                    <a:pt x="7536" y="6"/>
                  </a:lnTo>
                  <a:lnTo>
                    <a:pt x="7512" y="12"/>
                  </a:lnTo>
                  <a:lnTo>
                    <a:pt x="7488" y="17"/>
                  </a:lnTo>
                  <a:lnTo>
                    <a:pt x="7466" y="24"/>
                  </a:lnTo>
                  <a:lnTo>
                    <a:pt x="7445" y="32"/>
                  </a:lnTo>
                  <a:lnTo>
                    <a:pt x="7426" y="43"/>
                  </a:lnTo>
                  <a:lnTo>
                    <a:pt x="7422" y="43"/>
                  </a:lnTo>
                  <a:lnTo>
                    <a:pt x="7420" y="44"/>
                  </a:lnTo>
                  <a:lnTo>
                    <a:pt x="7415" y="47"/>
                  </a:lnTo>
                  <a:lnTo>
                    <a:pt x="7409" y="47"/>
                  </a:lnTo>
                  <a:lnTo>
                    <a:pt x="7404" y="48"/>
                  </a:lnTo>
                  <a:lnTo>
                    <a:pt x="7370" y="81"/>
                  </a:lnTo>
                  <a:lnTo>
                    <a:pt x="7337" y="113"/>
                  </a:lnTo>
                  <a:lnTo>
                    <a:pt x="7301" y="143"/>
                  </a:lnTo>
                  <a:lnTo>
                    <a:pt x="7266" y="174"/>
                  </a:lnTo>
                  <a:lnTo>
                    <a:pt x="7247" y="187"/>
                  </a:lnTo>
                  <a:lnTo>
                    <a:pt x="7229" y="202"/>
                  </a:lnTo>
                  <a:lnTo>
                    <a:pt x="7192" y="231"/>
                  </a:lnTo>
                  <a:lnTo>
                    <a:pt x="7152" y="257"/>
                  </a:lnTo>
                  <a:lnTo>
                    <a:pt x="7112" y="283"/>
                  </a:lnTo>
                  <a:lnTo>
                    <a:pt x="7103" y="287"/>
                  </a:lnTo>
                  <a:lnTo>
                    <a:pt x="7097" y="287"/>
                  </a:lnTo>
                  <a:lnTo>
                    <a:pt x="7092" y="288"/>
                  </a:lnTo>
                  <a:lnTo>
                    <a:pt x="7058" y="274"/>
                  </a:lnTo>
                  <a:lnTo>
                    <a:pt x="7026" y="262"/>
                  </a:lnTo>
                  <a:lnTo>
                    <a:pt x="6991" y="251"/>
                  </a:lnTo>
                  <a:lnTo>
                    <a:pt x="6956" y="244"/>
                  </a:lnTo>
                  <a:lnTo>
                    <a:pt x="6919" y="235"/>
                  </a:lnTo>
                  <a:lnTo>
                    <a:pt x="6882" y="231"/>
                  </a:lnTo>
                  <a:lnTo>
                    <a:pt x="6842" y="226"/>
                  </a:lnTo>
                  <a:lnTo>
                    <a:pt x="6804" y="225"/>
                  </a:lnTo>
                  <a:lnTo>
                    <a:pt x="6762" y="222"/>
                  </a:lnTo>
                  <a:lnTo>
                    <a:pt x="6720" y="223"/>
                  </a:lnTo>
                  <a:lnTo>
                    <a:pt x="6676" y="226"/>
                  </a:lnTo>
                  <a:lnTo>
                    <a:pt x="6632" y="231"/>
                  </a:lnTo>
                  <a:lnTo>
                    <a:pt x="6586" y="235"/>
                  </a:lnTo>
                  <a:lnTo>
                    <a:pt x="6540" y="243"/>
                  </a:lnTo>
                  <a:lnTo>
                    <a:pt x="6492" y="251"/>
                  </a:lnTo>
                  <a:lnTo>
                    <a:pt x="6444" y="262"/>
                  </a:lnTo>
                  <a:lnTo>
                    <a:pt x="6420" y="264"/>
                  </a:lnTo>
                  <a:lnTo>
                    <a:pt x="6418" y="268"/>
                  </a:lnTo>
                  <a:lnTo>
                    <a:pt x="6416" y="273"/>
                  </a:lnTo>
                  <a:lnTo>
                    <a:pt x="6412" y="281"/>
                  </a:lnTo>
                  <a:lnTo>
                    <a:pt x="6408" y="283"/>
                  </a:lnTo>
                  <a:lnTo>
                    <a:pt x="6406" y="287"/>
                  </a:lnTo>
                  <a:lnTo>
                    <a:pt x="6398" y="293"/>
                  </a:lnTo>
                  <a:lnTo>
                    <a:pt x="6395" y="293"/>
                  </a:lnTo>
                  <a:lnTo>
                    <a:pt x="6392" y="294"/>
                  </a:lnTo>
                  <a:lnTo>
                    <a:pt x="6388" y="297"/>
                  </a:lnTo>
                  <a:lnTo>
                    <a:pt x="6376" y="299"/>
                  </a:lnTo>
                  <a:lnTo>
                    <a:pt x="6368" y="299"/>
                  </a:lnTo>
                  <a:lnTo>
                    <a:pt x="6365" y="299"/>
                  </a:lnTo>
                  <a:lnTo>
                    <a:pt x="6362" y="300"/>
                  </a:lnTo>
                  <a:lnTo>
                    <a:pt x="6348" y="300"/>
                  </a:lnTo>
                  <a:lnTo>
                    <a:pt x="6348" y="312"/>
                  </a:lnTo>
                  <a:lnTo>
                    <a:pt x="6156" y="312"/>
                  </a:lnTo>
                  <a:lnTo>
                    <a:pt x="6132" y="312"/>
                  </a:lnTo>
                  <a:lnTo>
                    <a:pt x="6091" y="294"/>
                  </a:lnTo>
                  <a:lnTo>
                    <a:pt x="6050" y="281"/>
                  </a:lnTo>
                  <a:lnTo>
                    <a:pt x="6008" y="268"/>
                  </a:lnTo>
                  <a:lnTo>
                    <a:pt x="5968" y="258"/>
                  </a:lnTo>
                  <a:lnTo>
                    <a:pt x="5923" y="249"/>
                  </a:lnTo>
                  <a:lnTo>
                    <a:pt x="5880" y="243"/>
                  </a:lnTo>
                  <a:lnTo>
                    <a:pt x="5836" y="237"/>
                  </a:lnTo>
                  <a:lnTo>
                    <a:pt x="5792" y="235"/>
                  </a:lnTo>
                  <a:lnTo>
                    <a:pt x="5746" y="234"/>
                  </a:lnTo>
                  <a:lnTo>
                    <a:pt x="5700" y="235"/>
                  </a:lnTo>
                  <a:lnTo>
                    <a:pt x="5653" y="238"/>
                  </a:lnTo>
                  <a:lnTo>
                    <a:pt x="5606" y="244"/>
                  </a:lnTo>
                  <a:lnTo>
                    <a:pt x="5557" y="250"/>
                  </a:lnTo>
                  <a:lnTo>
                    <a:pt x="5509" y="259"/>
                  </a:lnTo>
                  <a:lnTo>
                    <a:pt x="5460" y="270"/>
                  </a:lnTo>
                  <a:lnTo>
                    <a:pt x="5411" y="285"/>
                  </a:lnTo>
                  <a:lnTo>
                    <a:pt x="5399" y="287"/>
                  </a:lnTo>
                  <a:lnTo>
                    <a:pt x="5393" y="287"/>
                  </a:lnTo>
                  <a:lnTo>
                    <a:pt x="5388" y="288"/>
                  </a:lnTo>
                  <a:lnTo>
                    <a:pt x="5368" y="288"/>
                  </a:lnTo>
                  <a:lnTo>
                    <a:pt x="5350" y="288"/>
                  </a:lnTo>
                  <a:lnTo>
                    <a:pt x="5333" y="287"/>
                  </a:lnTo>
                  <a:lnTo>
                    <a:pt x="5318" y="285"/>
                  </a:lnTo>
                  <a:lnTo>
                    <a:pt x="5304" y="280"/>
                  </a:lnTo>
                  <a:lnTo>
                    <a:pt x="5293" y="274"/>
                  </a:lnTo>
                  <a:lnTo>
                    <a:pt x="5282" y="267"/>
                  </a:lnTo>
                  <a:lnTo>
                    <a:pt x="5274" y="259"/>
                  </a:lnTo>
                  <a:lnTo>
                    <a:pt x="5270" y="255"/>
                  </a:lnTo>
                  <a:lnTo>
                    <a:pt x="5269" y="251"/>
                  </a:lnTo>
                  <a:lnTo>
                    <a:pt x="5268" y="240"/>
                  </a:lnTo>
                  <a:lnTo>
                    <a:pt x="5106" y="229"/>
                  </a:lnTo>
                  <a:lnTo>
                    <a:pt x="4948" y="221"/>
                  </a:lnTo>
                  <a:lnTo>
                    <a:pt x="4793" y="214"/>
                  </a:lnTo>
                  <a:lnTo>
                    <a:pt x="4642" y="208"/>
                  </a:lnTo>
                  <a:lnTo>
                    <a:pt x="4493" y="202"/>
                  </a:lnTo>
                  <a:lnTo>
                    <a:pt x="4348" y="197"/>
                  </a:lnTo>
                  <a:lnTo>
                    <a:pt x="4206" y="193"/>
                  </a:lnTo>
                  <a:lnTo>
                    <a:pt x="4068" y="192"/>
                  </a:lnTo>
                  <a:lnTo>
                    <a:pt x="4044" y="192"/>
                  </a:lnTo>
                  <a:lnTo>
                    <a:pt x="3908" y="193"/>
                  </a:lnTo>
                  <a:lnTo>
                    <a:pt x="3778" y="199"/>
                  </a:lnTo>
                  <a:lnTo>
                    <a:pt x="3647" y="208"/>
                  </a:lnTo>
                  <a:lnTo>
                    <a:pt x="3520" y="221"/>
                  </a:lnTo>
                  <a:lnTo>
                    <a:pt x="3394" y="237"/>
                  </a:lnTo>
                  <a:lnTo>
                    <a:pt x="3270" y="256"/>
                  </a:lnTo>
                  <a:lnTo>
                    <a:pt x="3148" y="279"/>
                  </a:lnTo>
                  <a:lnTo>
                    <a:pt x="3029" y="306"/>
                  </a:lnTo>
                  <a:lnTo>
                    <a:pt x="2910" y="335"/>
                  </a:lnTo>
                  <a:lnTo>
                    <a:pt x="2795" y="369"/>
                  </a:lnTo>
                  <a:lnTo>
                    <a:pt x="2681" y="406"/>
                  </a:lnTo>
                  <a:lnTo>
                    <a:pt x="2570" y="447"/>
                  </a:lnTo>
                  <a:lnTo>
                    <a:pt x="2460" y="490"/>
                  </a:lnTo>
                  <a:lnTo>
                    <a:pt x="2353" y="538"/>
                  </a:lnTo>
                  <a:lnTo>
                    <a:pt x="2248" y="588"/>
                  </a:lnTo>
                  <a:lnTo>
                    <a:pt x="2146" y="644"/>
                  </a:lnTo>
                  <a:lnTo>
                    <a:pt x="2142" y="644"/>
                  </a:lnTo>
                  <a:lnTo>
                    <a:pt x="2140" y="645"/>
                  </a:lnTo>
                  <a:lnTo>
                    <a:pt x="2135" y="647"/>
                  </a:lnTo>
                  <a:lnTo>
                    <a:pt x="2129" y="647"/>
                  </a:lnTo>
                  <a:lnTo>
                    <a:pt x="2124" y="648"/>
                  </a:lnTo>
                  <a:lnTo>
                    <a:pt x="2057" y="695"/>
                  </a:lnTo>
                  <a:lnTo>
                    <a:pt x="1992" y="744"/>
                  </a:lnTo>
                  <a:lnTo>
                    <a:pt x="1928" y="795"/>
                  </a:lnTo>
                  <a:lnTo>
                    <a:pt x="1868" y="849"/>
                  </a:lnTo>
                  <a:lnTo>
                    <a:pt x="1807" y="902"/>
                  </a:lnTo>
                  <a:lnTo>
                    <a:pt x="1750" y="958"/>
                  </a:lnTo>
                  <a:lnTo>
                    <a:pt x="1692" y="1014"/>
                  </a:lnTo>
                  <a:lnTo>
                    <a:pt x="1638" y="1074"/>
                  </a:lnTo>
                  <a:lnTo>
                    <a:pt x="1633" y="1076"/>
                  </a:lnTo>
                  <a:lnTo>
                    <a:pt x="1630" y="1078"/>
                  </a:lnTo>
                  <a:lnTo>
                    <a:pt x="1625" y="1079"/>
                  </a:lnTo>
                  <a:lnTo>
                    <a:pt x="1620" y="1080"/>
                  </a:lnTo>
                  <a:lnTo>
                    <a:pt x="1618" y="1102"/>
                  </a:lnTo>
                  <a:lnTo>
                    <a:pt x="1615" y="1112"/>
                  </a:lnTo>
                  <a:lnTo>
                    <a:pt x="1614" y="1117"/>
                  </a:lnTo>
                  <a:lnTo>
                    <a:pt x="1614" y="1123"/>
                  </a:lnTo>
                  <a:lnTo>
                    <a:pt x="1612" y="1126"/>
                  </a:lnTo>
                  <a:lnTo>
                    <a:pt x="1610" y="1131"/>
                  </a:lnTo>
                  <a:lnTo>
                    <a:pt x="1608" y="1141"/>
                  </a:lnTo>
                  <a:lnTo>
                    <a:pt x="1604" y="1148"/>
                  </a:lnTo>
                  <a:lnTo>
                    <a:pt x="1602" y="1156"/>
                  </a:lnTo>
                  <a:lnTo>
                    <a:pt x="1597" y="1165"/>
                  </a:lnTo>
                  <a:lnTo>
                    <a:pt x="1596" y="1177"/>
                  </a:lnTo>
                  <a:lnTo>
                    <a:pt x="1565" y="1213"/>
                  </a:lnTo>
                  <a:lnTo>
                    <a:pt x="1550" y="1228"/>
                  </a:lnTo>
                  <a:lnTo>
                    <a:pt x="1536" y="1243"/>
                  </a:lnTo>
                  <a:lnTo>
                    <a:pt x="1507" y="1267"/>
                  </a:lnTo>
                  <a:lnTo>
                    <a:pt x="1493" y="1276"/>
                  </a:lnTo>
                  <a:lnTo>
                    <a:pt x="1481" y="1285"/>
                  </a:lnTo>
                  <a:lnTo>
                    <a:pt x="1454" y="1294"/>
                  </a:lnTo>
                  <a:lnTo>
                    <a:pt x="1430" y="1299"/>
                  </a:lnTo>
                  <a:lnTo>
                    <a:pt x="1406" y="1297"/>
                  </a:lnTo>
                  <a:lnTo>
                    <a:pt x="1394" y="1293"/>
                  </a:lnTo>
                  <a:lnTo>
                    <a:pt x="1385" y="1288"/>
                  </a:lnTo>
                  <a:lnTo>
                    <a:pt x="1356" y="1321"/>
                  </a:lnTo>
                  <a:lnTo>
                    <a:pt x="1336" y="1349"/>
                  </a:lnTo>
                  <a:lnTo>
                    <a:pt x="1314" y="1378"/>
                  </a:lnTo>
                  <a:lnTo>
                    <a:pt x="1291" y="1405"/>
                  </a:lnTo>
                  <a:lnTo>
                    <a:pt x="1267" y="1431"/>
                  </a:lnTo>
                  <a:lnTo>
                    <a:pt x="1241" y="1454"/>
                  </a:lnTo>
                  <a:lnTo>
                    <a:pt x="1226" y="1465"/>
                  </a:lnTo>
                  <a:lnTo>
                    <a:pt x="1213" y="1477"/>
                  </a:lnTo>
                  <a:lnTo>
                    <a:pt x="1184" y="1497"/>
                  </a:lnTo>
                  <a:lnTo>
                    <a:pt x="1169" y="1507"/>
                  </a:lnTo>
                  <a:lnTo>
                    <a:pt x="1154" y="1517"/>
                  </a:lnTo>
                  <a:lnTo>
                    <a:pt x="1122" y="1534"/>
                  </a:lnTo>
                  <a:lnTo>
                    <a:pt x="1088" y="1551"/>
                  </a:lnTo>
                  <a:lnTo>
                    <a:pt x="1052" y="1565"/>
                  </a:lnTo>
                  <a:lnTo>
                    <a:pt x="1016" y="1580"/>
                  </a:lnTo>
                  <a:lnTo>
                    <a:pt x="978" y="1592"/>
                  </a:lnTo>
                  <a:lnTo>
                    <a:pt x="958" y="1597"/>
                  </a:lnTo>
                  <a:lnTo>
                    <a:pt x="938" y="1603"/>
                  </a:lnTo>
                  <a:lnTo>
                    <a:pt x="896" y="1612"/>
                  </a:lnTo>
                  <a:lnTo>
                    <a:pt x="875" y="1616"/>
                  </a:lnTo>
                  <a:lnTo>
                    <a:pt x="854" y="1621"/>
                  </a:lnTo>
                  <a:lnTo>
                    <a:pt x="852" y="1623"/>
                  </a:lnTo>
                  <a:lnTo>
                    <a:pt x="852" y="1633"/>
                  </a:lnTo>
                  <a:lnTo>
                    <a:pt x="793" y="1641"/>
                  </a:lnTo>
                  <a:lnTo>
                    <a:pt x="737" y="1648"/>
                  </a:lnTo>
                  <a:lnTo>
                    <a:pt x="680" y="1653"/>
                  </a:lnTo>
                  <a:lnTo>
                    <a:pt x="628" y="1658"/>
                  </a:lnTo>
                  <a:lnTo>
                    <a:pt x="574" y="1659"/>
                  </a:lnTo>
                  <a:lnTo>
                    <a:pt x="523" y="1660"/>
                  </a:lnTo>
                  <a:lnTo>
                    <a:pt x="473" y="1659"/>
                  </a:lnTo>
                  <a:lnTo>
                    <a:pt x="426" y="1657"/>
                  </a:lnTo>
                  <a:lnTo>
                    <a:pt x="378" y="1652"/>
                  </a:lnTo>
                  <a:lnTo>
                    <a:pt x="332" y="1646"/>
                  </a:lnTo>
                  <a:lnTo>
                    <a:pt x="288" y="1638"/>
                  </a:lnTo>
                  <a:lnTo>
                    <a:pt x="246" y="1629"/>
                  </a:lnTo>
                  <a:lnTo>
                    <a:pt x="204" y="1617"/>
                  </a:lnTo>
                  <a:lnTo>
                    <a:pt x="164" y="1605"/>
                  </a:lnTo>
                  <a:lnTo>
                    <a:pt x="125" y="1591"/>
                  </a:lnTo>
                  <a:lnTo>
                    <a:pt x="89" y="1575"/>
                  </a:lnTo>
                  <a:lnTo>
                    <a:pt x="36" y="1609"/>
                  </a:lnTo>
                  <a:lnTo>
                    <a:pt x="40" y="1615"/>
                  </a:lnTo>
                  <a:lnTo>
                    <a:pt x="41" y="1624"/>
                  </a:lnTo>
                  <a:lnTo>
                    <a:pt x="40" y="1635"/>
                  </a:lnTo>
                  <a:lnTo>
                    <a:pt x="37" y="1651"/>
                  </a:lnTo>
                  <a:lnTo>
                    <a:pt x="31" y="1666"/>
                  </a:lnTo>
                  <a:lnTo>
                    <a:pt x="23" y="1684"/>
                  </a:lnTo>
                  <a:lnTo>
                    <a:pt x="12" y="1705"/>
                  </a:lnTo>
                  <a:lnTo>
                    <a:pt x="0" y="1729"/>
                  </a:lnTo>
                  <a:lnTo>
                    <a:pt x="12" y="1729"/>
                  </a:lnTo>
                  <a:lnTo>
                    <a:pt x="19" y="1743"/>
                  </a:lnTo>
                  <a:lnTo>
                    <a:pt x="29" y="1758"/>
                  </a:lnTo>
                  <a:lnTo>
                    <a:pt x="52" y="1783"/>
                  </a:lnTo>
                  <a:lnTo>
                    <a:pt x="64" y="1792"/>
                  </a:lnTo>
                  <a:lnTo>
                    <a:pt x="78" y="1803"/>
                  </a:lnTo>
                  <a:lnTo>
                    <a:pt x="110" y="1820"/>
                  </a:lnTo>
                  <a:lnTo>
                    <a:pt x="120" y="1824"/>
                  </a:lnTo>
                  <a:lnTo>
                    <a:pt x="132" y="1825"/>
                  </a:lnTo>
                  <a:lnTo>
                    <a:pt x="301" y="1834"/>
                  </a:lnTo>
                  <a:lnTo>
                    <a:pt x="474" y="1845"/>
                  </a:lnTo>
                  <a:lnTo>
                    <a:pt x="649" y="1857"/>
                  </a:lnTo>
                  <a:lnTo>
                    <a:pt x="828" y="1872"/>
                  </a:lnTo>
                  <a:lnTo>
                    <a:pt x="852" y="1873"/>
                  </a:lnTo>
                  <a:lnTo>
                    <a:pt x="907" y="1838"/>
                  </a:lnTo>
                  <a:lnTo>
                    <a:pt x="966" y="1808"/>
                  </a:lnTo>
                  <a:lnTo>
                    <a:pt x="1027" y="1780"/>
                  </a:lnTo>
                  <a:lnTo>
                    <a:pt x="1093" y="1756"/>
                  </a:lnTo>
                  <a:lnTo>
                    <a:pt x="1116" y="1753"/>
                  </a:lnTo>
                  <a:lnTo>
                    <a:pt x="1117" y="1742"/>
                  </a:lnTo>
                  <a:lnTo>
                    <a:pt x="1121" y="1734"/>
                  </a:lnTo>
                  <a:lnTo>
                    <a:pt x="1130" y="1718"/>
                  </a:lnTo>
                  <a:lnTo>
                    <a:pt x="1142" y="1705"/>
                  </a:lnTo>
                  <a:lnTo>
                    <a:pt x="1150" y="1699"/>
                  </a:lnTo>
                  <a:lnTo>
                    <a:pt x="1159" y="1695"/>
                  </a:lnTo>
                  <a:lnTo>
                    <a:pt x="1160" y="1693"/>
                  </a:lnTo>
                  <a:lnTo>
                    <a:pt x="1163" y="1690"/>
                  </a:lnTo>
                  <a:lnTo>
                    <a:pt x="1163" y="1686"/>
                  </a:lnTo>
                  <a:lnTo>
                    <a:pt x="1164" y="1681"/>
                  </a:lnTo>
                  <a:lnTo>
                    <a:pt x="1208" y="1669"/>
                  </a:lnTo>
                  <a:lnTo>
                    <a:pt x="1254" y="1657"/>
                  </a:lnTo>
                  <a:lnTo>
                    <a:pt x="1297" y="1644"/>
                  </a:lnTo>
                  <a:lnTo>
                    <a:pt x="1340" y="1630"/>
                  </a:lnTo>
                  <a:lnTo>
                    <a:pt x="1381" y="1615"/>
                  </a:lnTo>
                  <a:lnTo>
                    <a:pt x="1391" y="1610"/>
                  </a:lnTo>
                  <a:lnTo>
                    <a:pt x="1396" y="1607"/>
                  </a:lnTo>
                  <a:lnTo>
                    <a:pt x="1398" y="1606"/>
                  </a:lnTo>
                  <a:lnTo>
                    <a:pt x="1402" y="1606"/>
                  </a:lnTo>
                  <a:lnTo>
                    <a:pt x="1423" y="1599"/>
                  </a:lnTo>
                  <a:lnTo>
                    <a:pt x="1463" y="1582"/>
                  </a:lnTo>
                  <a:lnTo>
                    <a:pt x="1502" y="1565"/>
                  </a:lnTo>
                  <a:lnTo>
                    <a:pt x="1512" y="1562"/>
                  </a:lnTo>
                  <a:lnTo>
                    <a:pt x="1524" y="1561"/>
                  </a:lnTo>
                  <a:lnTo>
                    <a:pt x="1560" y="1504"/>
                  </a:lnTo>
                  <a:lnTo>
                    <a:pt x="1600" y="1453"/>
                  </a:lnTo>
                  <a:lnTo>
                    <a:pt x="1639" y="1401"/>
                  </a:lnTo>
                  <a:lnTo>
                    <a:pt x="1682" y="1353"/>
                  </a:lnTo>
                  <a:lnTo>
                    <a:pt x="1726" y="1305"/>
                  </a:lnTo>
                  <a:lnTo>
                    <a:pt x="1772" y="1261"/>
                  </a:lnTo>
                  <a:lnTo>
                    <a:pt x="1820" y="1217"/>
                  </a:lnTo>
                  <a:lnTo>
                    <a:pt x="1872" y="1178"/>
                  </a:lnTo>
                  <a:lnTo>
                    <a:pt x="1924" y="1137"/>
                  </a:lnTo>
                  <a:lnTo>
                    <a:pt x="1978" y="1100"/>
                  </a:lnTo>
                  <a:lnTo>
                    <a:pt x="2033" y="1064"/>
                  </a:lnTo>
                  <a:lnTo>
                    <a:pt x="2092" y="1031"/>
                  </a:lnTo>
                  <a:lnTo>
                    <a:pt x="2150" y="999"/>
                  </a:lnTo>
                  <a:lnTo>
                    <a:pt x="2213" y="970"/>
                  </a:lnTo>
                  <a:lnTo>
                    <a:pt x="2275" y="941"/>
                  </a:lnTo>
                  <a:lnTo>
                    <a:pt x="2341" y="916"/>
                  </a:lnTo>
                  <a:lnTo>
                    <a:pt x="2364" y="912"/>
                  </a:lnTo>
                  <a:lnTo>
                    <a:pt x="2370" y="940"/>
                  </a:lnTo>
                  <a:lnTo>
                    <a:pt x="2376" y="970"/>
                  </a:lnTo>
                  <a:lnTo>
                    <a:pt x="2380" y="1001"/>
                  </a:lnTo>
                  <a:lnTo>
                    <a:pt x="2384" y="1035"/>
                  </a:lnTo>
                  <a:lnTo>
                    <a:pt x="2386" y="1067"/>
                  </a:lnTo>
                  <a:lnTo>
                    <a:pt x="2388" y="1102"/>
                  </a:lnTo>
                  <a:lnTo>
                    <a:pt x="2388" y="1138"/>
                  </a:lnTo>
                  <a:lnTo>
                    <a:pt x="2388" y="1177"/>
                  </a:lnTo>
                  <a:lnTo>
                    <a:pt x="2388" y="1201"/>
                  </a:lnTo>
                  <a:lnTo>
                    <a:pt x="2411" y="1249"/>
                  </a:lnTo>
                  <a:lnTo>
                    <a:pt x="2432" y="1298"/>
                  </a:lnTo>
                  <a:lnTo>
                    <a:pt x="2435" y="1309"/>
                  </a:lnTo>
                  <a:lnTo>
                    <a:pt x="2436" y="1321"/>
                  </a:lnTo>
                  <a:lnTo>
                    <a:pt x="2459" y="1331"/>
                  </a:lnTo>
                  <a:lnTo>
                    <a:pt x="2482" y="1347"/>
                  </a:lnTo>
                  <a:lnTo>
                    <a:pt x="2500" y="1365"/>
                  </a:lnTo>
                  <a:lnTo>
                    <a:pt x="2516" y="1388"/>
                  </a:lnTo>
                  <a:lnTo>
                    <a:pt x="2518" y="1389"/>
                  </a:lnTo>
                  <a:lnTo>
                    <a:pt x="2521" y="1391"/>
                  </a:lnTo>
                  <a:lnTo>
                    <a:pt x="2532" y="1393"/>
                  </a:lnTo>
                  <a:lnTo>
                    <a:pt x="2544" y="1433"/>
                  </a:lnTo>
                  <a:lnTo>
                    <a:pt x="2558" y="1475"/>
                  </a:lnTo>
                  <a:lnTo>
                    <a:pt x="2573" y="1515"/>
                  </a:lnTo>
                  <a:lnTo>
                    <a:pt x="2590" y="1556"/>
                  </a:lnTo>
                  <a:lnTo>
                    <a:pt x="2591" y="1557"/>
                  </a:lnTo>
                  <a:lnTo>
                    <a:pt x="2594" y="1559"/>
                  </a:lnTo>
                  <a:lnTo>
                    <a:pt x="2598" y="1559"/>
                  </a:lnTo>
                  <a:lnTo>
                    <a:pt x="2604" y="1561"/>
                  </a:lnTo>
                  <a:lnTo>
                    <a:pt x="2592" y="1591"/>
                  </a:lnTo>
                  <a:lnTo>
                    <a:pt x="2585" y="1625"/>
                  </a:lnTo>
                  <a:lnTo>
                    <a:pt x="2580" y="1663"/>
                  </a:lnTo>
                  <a:lnTo>
                    <a:pt x="2580" y="1705"/>
                  </a:lnTo>
                  <a:lnTo>
                    <a:pt x="2580" y="1729"/>
                  </a:lnTo>
                  <a:lnTo>
                    <a:pt x="2555" y="1754"/>
                  </a:lnTo>
                  <a:lnTo>
                    <a:pt x="2532" y="1783"/>
                  </a:lnTo>
                  <a:lnTo>
                    <a:pt x="2513" y="1815"/>
                  </a:lnTo>
                  <a:lnTo>
                    <a:pt x="2497" y="1850"/>
                  </a:lnTo>
                  <a:lnTo>
                    <a:pt x="2483" y="1887"/>
                  </a:lnTo>
                  <a:lnTo>
                    <a:pt x="2472" y="1927"/>
                  </a:lnTo>
                  <a:lnTo>
                    <a:pt x="2467" y="1947"/>
                  </a:lnTo>
                  <a:lnTo>
                    <a:pt x="2465" y="1970"/>
                  </a:lnTo>
                  <a:lnTo>
                    <a:pt x="2461" y="2017"/>
                  </a:lnTo>
                  <a:lnTo>
                    <a:pt x="2460" y="2041"/>
                  </a:lnTo>
                  <a:lnTo>
                    <a:pt x="2473" y="2074"/>
                  </a:lnTo>
                  <a:lnTo>
                    <a:pt x="2489" y="2107"/>
                  </a:lnTo>
                  <a:lnTo>
                    <a:pt x="2506" y="2137"/>
                  </a:lnTo>
                  <a:lnTo>
                    <a:pt x="2526" y="2166"/>
                  </a:lnTo>
                  <a:lnTo>
                    <a:pt x="2530" y="2174"/>
                  </a:lnTo>
                  <a:lnTo>
                    <a:pt x="2532" y="2185"/>
                  </a:lnTo>
                  <a:lnTo>
                    <a:pt x="2640" y="2189"/>
                  </a:lnTo>
                  <a:lnTo>
                    <a:pt x="2750" y="2196"/>
                  </a:lnTo>
                  <a:lnTo>
                    <a:pt x="2858" y="2207"/>
                  </a:lnTo>
                  <a:lnTo>
                    <a:pt x="2968" y="2220"/>
                  </a:lnTo>
                  <a:lnTo>
                    <a:pt x="3074" y="2235"/>
                  </a:lnTo>
                  <a:lnTo>
                    <a:pt x="3182" y="2255"/>
                  </a:lnTo>
                  <a:lnTo>
                    <a:pt x="3289" y="2277"/>
                  </a:lnTo>
                  <a:lnTo>
                    <a:pt x="3397" y="2303"/>
                  </a:lnTo>
                  <a:lnTo>
                    <a:pt x="3420" y="2305"/>
                  </a:lnTo>
                  <a:lnTo>
                    <a:pt x="3452" y="2325"/>
                  </a:lnTo>
                  <a:lnTo>
                    <a:pt x="3488" y="2343"/>
                  </a:lnTo>
                  <a:lnTo>
                    <a:pt x="3526" y="2359"/>
                  </a:lnTo>
                  <a:lnTo>
                    <a:pt x="3565" y="2373"/>
                  </a:lnTo>
                  <a:lnTo>
                    <a:pt x="3576" y="2376"/>
                  </a:lnTo>
                  <a:lnTo>
                    <a:pt x="3588" y="2377"/>
                  </a:lnTo>
                  <a:lnTo>
                    <a:pt x="3590" y="2385"/>
                  </a:lnTo>
                  <a:lnTo>
                    <a:pt x="3595" y="2395"/>
                  </a:lnTo>
                  <a:lnTo>
                    <a:pt x="3606" y="2412"/>
                  </a:lnTo>
                  <a:lnTo>
                    <a:pt x="3619" y="2425"/>
                  </a:lnTo>
                  <a:lnTo>
                    <a:pt x="3626" y="2431"/>
                  </a:lnTo>
                  <a:lnTo>
                    <a:pt x="3636" y="2437"/>
                  </a:lnTo>
                  <a:lnTo>
                    <a:pt x="3644" y="2441"/>
                  </a:lnTo>
                  <a:lnTo>
                    <a:pt x="3655" y="2444"/>
                  </a:lnTo>
                  <a:lnTo>
                    <a:pt x="3678" y="2449"/>
                  </a:lnTo>
                  <a:lnTo>
                    <a:pt x="3703" y="2450"/>
                  </a:lnTo>
                  <a:lnTo>
                    <a:pt x="3716" y="2450"/>
                  </a:lnTo>
                  <a:lnTo>
                    <a:pt x="3732" y="2450"/>
                  </a:lnTo>
                  <a:lnTo>
                    <a:pt x="3756" y="2449"/>
                  </a:lnTo>
                  <a:lnTo>
                    <a:pt x="3758" y="2430"/>
                  </a:lnTo>
                  <a:lnTo>
                    <a:pt x="3760" y="2413"/>
                  </a:lnTo>
                  <a:lnTo>
                    <a:pt x="3760" y="2396"/>
                  </a:lnTo>
                  <a:lnTo>
                    <a:pt x="3758" y="2379"/>
                  </a:lnTo>
                  <a:lnTo>
                    <a:pt x="3754" y="2361"/>
                  </a:lnTo>
                  <a:lnTo>
                    <a:pt x="3748" y="2345"/>
                  </a:lnTo>
                  <a:lnTo>
                    <a:pt x="3740" y="2328"/>
                  </a:lnTo>
                  <a:lnTo>
                    <a:pt x="3732" y="2311"/>
                  </a:lnTo>
                  <a:lnTo>
                    <a:pt x="3720" y="2293"/>
                  </a:lnTo>
                  <a:lnTo>
                    <a:pt x="3707" y="2276"/>
                  </a:lnTo>
                  <a:lnTo>
                    <a:pt x="3692" y="2259"/>
                  </a:lnTo>
                  <a:lnTo>
                    <a:pt x="3677" y="2243"/>
                  </a:lnTo>
                  <a:lnTo>
                    <a:pt x="3659" y="2226"/>
                  </a:lnTo>
                  <a:lnTo>
                    <a:pt x="3638" y="2209"/>
                  </a:lnTo>
                  <a:lnTo>
                    <a:pt x="3617" y="2192"/>
                  </a:lnTo>
                  <a:lnTo>
                    <a:pt x="3594" y="2177"/>
                  </a:lnTo>
                  <a:lnTo>
                    <a:pt x="3590" y="2173"/>
                  </a:lnTo>
                  <a:lnTo>
                    <a:pt x="3589" y="2171"/>
                  </a:lnTo>
                  <a:lnTo>
                    <a:pt x="3588" y="2161"/>
                  </a:lnTo>
                  <a:lnTo>
                    <a:pt x="3509" y="2133"/>
                  </a:lnTo>
                  <a:lnTo>
                    <a:pt x="3432" y="2109"/>
                  </a:lnTo>
                  <a:lnTo>
                    <a:pt x="3355" y="2086"/>
                  </a:lnTo>
                  <a:lnTo>
                    <a:pt x="3281" y="2066"/>
                  </a:lnTo>
                  <a:lnTo>
                    <a:pt x="3133" y="2031"/>
                  </a:lnTo>
                  <a:lnTo>
                    <a:pt x="3061" y="2016"/>
                  </a:lnTo>
                  <a:lnTo>
                    <a:pt x="2990" y="2005"/>
                  </a:lnTo>
                  <a:lnTo>
                    <a:pt x="2988" y="2004"/>
                  </a:lnTo>
                  <a:lnTo>
                    <a:pt x="2988" y="2001"/>
                  </a:lnTo>
                  <a:lnTo>
                    <a:pt x="2988" y="1998"/>
                  </a:lnTo>
                  <a:lnTo>
                    <a:pt x="2988" y="1993"/>
                  </a:lnTo>
                  <a:lnTo>
                    <a:pt x="3025" y="1960"/>
                  </a:lnTo>
                  <a:lnTo>
                    <a:pt x="3065" y="1932"/>
                  </a:lnTo>
                  <a:lnTo>
                    <a:pt x="3108" y="1904"/>
                  </a:lnTo>
                  <a:lnTo>
                    <a:pt x="3155" y="1881"/>
                  </a:lnTo>
                  <a:lnTo>
                    <a:pt x="3204" y="1860"/>
                  </a:lnTo>
                  <a:lnTo>
                    <a:pt x="3256" y="1842"/>
                  </a:lnTo>
                  <a:lnTo>
                    <a:pt x="3311" y="1826"/>
                  </a:lnTo>
                  <a:lnTo>
                    <a:pt x="3370" y="1813"/>
                  </a:lnTo>
                  <a:lnTo>
                    <a:pt x="3370" y="1812"/>
                  </a:lnTo>
                  <a:lnTo>
                    <a:pt x="3371" y="1809"/>
                  </a:lnTo>
                  <a:lnTo>
                    <a:pt x="3371" y="1806"/>
                  </a:lnTo>
                  <a:lnTo>
                    <a:pt x="3372" y="1801"/>
                  </a:lnTo>
                  <a:lnTo>
                    <a:pt x="3468" y="1801"/>
                  </a:lnTo>
                  <a:lnTo>
                    <a:pt x="3492" y="1801"/>
                  </a:lnTo>
                  <a:lnTo>
                    <a:pt x="3496" y="1785"/>
                  </a:lnTo>
                  <a:lnTo>
                    <a:pt x="3502" y="1774"/>
                  </a:lnTo>
                  <a:lnTo>
                    <a:pt x="3510" y="1764"/>
                  </a:lnTo>
                  <a:lnTo>
                    <a:pt x="3521" y="1758"/>
                  </a:lnTo>
                  <a:lnTo>
                    <a:pt x="3534" y="1752"/>
                  </a:lnTo>
                  <a:lnTo>
                    <a:pt x="3550" y="1749"/>
                  </a:lnTo>
                  <a:lnTo>
                    <a:pt x="3568" y="1748"/>
                  </a:lnTo>
                  <a:lnTo>
                    <a:pt x="3588" y="1752"/>
                  </a:lnTo>
                  <a:lnTo>
                    <a:pt x="3612" y="1753"/>
                  </a:lnTo>
                  <a:lnTo>
                    <a:pt x="3647" y="1686"/>
                  </a:lnTo>
                  <a:lnTo>
                    <a:pt x="3665" y="1653"/>
                  </a:lnTo>
                  <a:lnTo>
                    <a:pt x="3685" y="1623"/>
                  </a:lnTo>
                  <a:lnTo>
                    <a:pt x="3727" y="1563"/>
                  </a:lnTo>
                  <a:lnTo>
                    <a:pt x="3774" y="1508"/>
                  </a:lnTo>
                  <a:lnTo>
                    <a:pt x="3775" y="1503"/>
                  </a:lnTo>
                  <a:lnTo>
                    <a:pt x="3778" y="1499"/>
                  </a:lnTo>
                  <a:lnTo>
                    <a:pt x="3778" y="1496"/>
                  </a:lnTo>
                  <a:lnTo>
                    <a:pt x="3779" y="1493"/>
                  </a:lnTo>
                  <a:lnTo>
                    <a:pt x="3780" y="1489"/>
                  </a:lnTo>
                  <a:lnTo>
                    <a:pt x="3781" y="1479"/>
                  </a:lnTo>
                  <a:lnTo>
                    <a:pt x="3784" y="1471"/>
                  </a:lnTo>
                  <a:lnTo>
                    <a:pt x="3787" y="1451"/>
                  </a:lnTo>
                  <a:lnTo>
                    <a:pt x="3790" y="1431"/>
                  </a:lnTo>
                  <a:lnTo>
                    <a:pt x="3790" y="1419"/>
                  </a:lnTo>
                  <a:lnTo>
                    <a:pt x="3790" y="1413"/>
                  </a:lnTo>
                  <a:lnTo>
                    <a:pt x="3791" y="1408"/>
                  </a:lnTo>
                  <a:lnTo>
                    <a:pt x="3790" y="1401"/>
                  </a:lnTo>
                  <a:lnTo>
                    <a:pt x="3790" y="1395"/>
                  </a:lnTo>
                  <a:lnTo>
                    <a:pt x="3790" y="1383"/>
                  </a:lnTo>
                  <a:lnTo>
                    <a:pt x="3788" y="1369"/>
                  </a:lnTo>
                  <a:lnTo>
                    <a:pt x="3788" y="1355"/>
                  </a:lnTo>
                  <a:lnTo>
                    <a:pt x="3786" y="1327"/>
                  </a:lnTo>
                  <a:lnTo>
                    <a:pt x="3784" y="1311"/>
                  </a:lnTo>
                  <a:lnTo>
                    <a:pt x="3782" y="1297"/>
                  </a:lnTo>
                  <a:lnTo>
                    <a:pt x="3780" y="1273"/>
                  </a:lnTo>
                  <a:lnTo>
                    <a:pt x="3769" y="1269"/>
                  </a:lnTo>
                  <a:lnTo>
                    <a:pt x="3762" y="1264"/>
                  </a:lnTo>
                  <a:lnTo>
                    <a:pt x="3755" y="1258"/>
                  </a:lnTo>
                  <a:lnTo>
                    <a:pt x="3750" y="1251"/>
                  </a:lnTo>
                  <a:lnTo>
                    <a:pt x="3745" y="1240"/>
                  </a:lnTo>
                  <a:lnTo>
                    <a:pt x="3744" y="1228"/>
                  </a:lnTo>
                  <a:lnTo>
                    <a:pt x="3743" y="1215"/>
                  </a:lnTo>
                  <a:lnTo>
                    <a:pt x="3744" y="1201"/>
                  </a:lnTo>
                  <a:lnTo>
                    <a:pt x="3732" y="1201"/>
                  </a:lnTo>
                  <a:lnTo>
                    <a:pt x="3732" y="1080"/>
                  </a:lnTo>
                  <a:lnTo>
                    <a:pt x="3732" y="1056"/>
                  </a:lnTo>
                  <a:lnTo>
                    <a:pt x="3714" y="1032"/>
                  </a:lnTo>
                  <a:lnTo>
                    <a:pt x="3706" y="1020"/>
                  </a:lnTo>
                  <a:lnTo>
                    <a:pt x="3700" y="1010"/>
                  </a:lnTo>
                  <a:lnTo>
                    <a:pt x="3688" y="986"/>
                  </a:lnTo>
                  <a:lnTo>
                    <a:pt x="3683" y="974"/>
                  </a:lnTo>
                  <a:lnTo>
                    <a:pt x="3680" y="963"/>
                  </a:lnTo>
                  <a:lnTo>
                    <a:pt x="3677" y="950"/>
                  </a:lnTo>
                  <a:lnTo>
                    <a:pt x="3676" y="938"/>
                  </a:lnTo>
                  <a:lnTo>
                    <a:pt x="3674" y="914"/>
                  </a:lnTo>
                  <a:lnTo>
                    <a:pt x="3676" y="887"/>
                  </a:lnTo>
                  <a:lnTo>
                    <a:pt x="3682" y="863"/>
                  </a:lnTo>
                  <a:lnTo>
                    <a:pt x="3683" y="851"/>
                  </a:lnTo>
                  <a:lnTo>
                    <a:pt x="3683" y="845"/>
                  </a:lnTo>
                  <a:lnTo>
                    <a:pt x="3684" y="840"/>
                  </a:lnTo>
                  <a:lnTo>
                    <a:pt x="3685" y="827"/>
                  </a:lnTo>
                  <a:lnTo>
                    <a:pt x="3690" y="818"/>
                  </a:lnTo>
                  <a:lnTo>
                    <a:pt x="3696" y="809"/>
                  </a:lnTo>
                  <a:lnTo>
                    <a:pt x="3704" y="804"/>
                  </a:lnTo>
                  <a:lnTo>
                    <a:pt x="3713" y="800"/>
                  </a:lnTo>
                  <a:lnTo>
                    <a:pt x="3725" y="798"/>
                  </a:lnTo>
                  <a:lnTo>
                    <a:pt x="3738" y="800"/>
                  </a:lnTo>
                  <a:lnTo>
                    <a:pt x="3754" y="803"/>
                  </a:lnTo>
                  <a:lnTo>
                    <a:pt x="3755" y="807"/>
                  </a:lnTo>
                  <a:lnTo>
                    <a:pt x="3755" y="810"/>
                  </a:lnTo>
                  <a:lnTo>
                    <a:pt x="3756" y="816"/>
                  </a:lnTo>
                  <a:lnTo>
                    <a:pt x="3760" y="918"/>
                  </a:lnTo>
                  <a:lnTo>
                    <a:pt x="3763" y="968"/>
                  </a:lnTo>
                  <a:lnTo>
                    <a:pt x="3769" y="1017"/>
                  </a:lnTo>
                  <a:lnTo>
                    <a:pt x="3782" y="1111"/>
                  </a:lnTo>
                  <a:lnTo>
                    <a:pt x="3791" y="1155"/>
                  </a:lnTo>
                  <a:lnTo>
                    <a:pt x="3802" y="1201"/>
                  </a:lnTo>
                  <a:lnTo>
                    <a:pt x="3804" y="1225"/>
                  </a:lnTo>
                  <a:lnTo>
                    <a:pt x="3816" y="1232"/>
                  </a:lnTo>
                  <a:lnTo>
                    <a:pt x="3827" y="1243"/>
                  </a:lnTo>
                  <a:lnTo>
                    <a:pt x="3836" y="1253"/>
                  </a:lnTo>
                  <a:lnTo>
                    <a:pt x="3845" y="1269"/>
                  </a:lnTo>
                  <a:lnTo>
                    <a:pt x="3851" y="1283"/>
                  </a:lnTo>
                  <a:lnTo>
                    <a:pt x="3857" y="1301"/>
                  </a:lnTo>
                  <a:lnTo>
                    <a:pt x="3860" y="1321"/>
                  </a:lnTo>
                  <a:lnTo>
                    <a:pt x="3864" y="1343"/>
                  </a:lnTo>
                  <a:lnTo>
                    <a:pt x="3866" y="1343"/>
                  </a:lnTo>
                  <a:lnTo>
                    <a:pt x="3870" y="1343"/>
                  </a:lnTo>
                  <a:lnTo>
                    <a:pt x="3876" y="1345"/>
                  </a:lnTo>
                  <a:lnTo>
                    <a:pt x="3876" y="1441"/>
                  </a:lnTo>
                  <a:lnTo>
                    <a:pt x="3876" y="1465"/>
                  </a:lnTo>
                  <a:lnTo>
                    <a:pt x="3853" y="1508"/>
                  </a:lnTo>
                  <a:lnTo>
                    <a:pt x="3830" y="1551"/>
                  </a:lnTo>
                  <a:lnTo>
                    <a:pt x="3805" y="1592"/>
                  </a:lnTo>
                  <a:lnTo>
                    <a:pt x="3779" y="1632"/>
                  </a:lnTo>
                  <a:lnTo>
                    <a:pt x="3750" y="1669"/>
                  </a:lnTo>
                  <a:lnTo>
                    <a:pt x="3720" y="1705"/>
                  </a:lnTo>
                  <a:lnTo>
                    <a:pt x="3688" y="1738"/>
                  </a:lnTo>
                  <a:lnTo>
                    <a:pt x="3671" y="1754"/>
                  </a:lnTo>
                  <a:lnTo>
                    <a:pt x="3655" y="1771"/>
                  </a:lnTo>
                  <a:lnTo>
                    <a:pt x="3654" y="1780"/>
                  </a:lnTo>
                  <a:lnTo>
                    <a:pt x="3726" y="1794"/>
                  </a:lnTo>
                  <a:lnTo>
                    <a:pt x="3800" y="1807"/>
                  </a:lnTo>
                  <a:lnTo>
                    <a:pt x="3876" y="1819"/>
                  </a:lnTo>
                  <a:lnTo>
                    <a:pt x="3955" y="1830"/>
                  </a:lnTo>
                  <a:lnTo>
                    <a:pt x="4033" y="1838"/>
                  </a:lnTo>
                  <a:lnTo>
                    <a:pt x="4115" y="1846"/>
                  </a:lnTo>
                  <a:lnTo>
                    <a:pt x="4198" y="1854"/>
                  </a:lnTo>
                  <a:lnTo>
                    <a:pt x="4283" y="1861"/>
                  </a:lnTo>
                  <a:lnTo>
                    <a:pt x="4314" y="1843"/>
                  </a:lnTo>
                  <a:lnTo>
                    <a:pt x="4310" y="1838"/>
                  </a:lnTo>
                  <a:lnTo>
                    <a:pt x="4309" y="1834"/>
                  </a:lnTo>
                  <a:lnTo>
                    <a:pt x="4308" y="1825"/>
                  </a:lnTo>
                  <a:lnTo>
                    <a:pt x="4409" y="1800"/>
                  </a:lnTo>
                  <a:lnTo>
                    <a:pt x="4511" y="1773"/>
                  </a:lnTo>
                  <a:lnTo>
                    <a:pt x="4712" y="1718"/>
                  </a:lnTo>
                  <a:lnTo>
                    <a:pt x="4715" y="1713"/>
                  </a:lnTo>
                  <a:lnTo>
                    <a:pt x="4715" y="1710"/>
                  </a:lnTo>
                  <a:lnTo>
                    <a:pt x="4716" y="1705"/>
                  </a:lnTo>
                  <a:lnTo>
                    <a:pt x="4741" y="1702"/>
                  </a:lnTo>
                  <a:lnTo>
                    <a:pt x="4768" y="1701"/>
                  </a:lnTo>
                  <a:lnTo>
                    <a:pt x="4792" y="1699"/>
                  </a:lnTo>
                  <a:lnTo>
                    <a:pt x="4804" y="1698"/>
                  </a:lnTo>
                  <a:lnTo>
                    <a:pt x="4817" y="1698"/>
                  </a:lnTo>
                  <a:lnTo>
                    <a:pt x="4828" y="1695"/>
                  </a:lnTo>
                  <a:lnTo>
                    <a:pt x="4840" y="1694"/>
                  </a:lnTo>
                  <a:lnTo>
                    <a:pt x="4864" y="1692"/>
                  </a:lnTo>
                  <a:lnTo>
                    <a:pt x="4909" y="1683"/>
                  </a:lnTo>
                  <a:lnTo>
                    <a:pt x="4932" y="1681"/>
                  </a:lnTo>
                  <a:lnTo>
                    <a:pt x="4938" y="1663"/>
                  </a:lnTo>
                  <a:lnTo>
                    <a:pt x="4946" y="1647"/>
                  </a:lnTo>
                  <a:lnTo>
                    <a:pt x="4957" y="1634"/>
                  </a:lnTo>
                  <a:lnTo>
                    <a:pt x="4963" y="1628"/>
                  </a:lnTo>
                  <a:lnTo>
                    <a:pt x="4972" y="1624"/>
                  </a:lnTo>
                  <a:lnTo>
                    <a:pt x="4987" y="1616"/>
                  </a:lnTo>
                  <a:lnTo>
                    <a:pt x="4996" y="1612"/>
                  </a:lnTo>
                  <a:lnTo>
                    <a:pt x="5006" y="1611"/>
                  </a:lnTo>
                  <a:lnTo>
                    <a:pt x="5027" y="1607"/>
                  </a:lnTo>
                  <a:lnTo>
                    <a:pt x="5052" y="1609"/>
                  </a:lnTo>
                  <a:lnTo>
                    <a:pt x="5076" y="1609"/>
                  </a:lnTo>
                  <a:lnTo>
                    <a:pt x="5078" y="1599"/>
                  </a:lnTo>
                  <a:lnTo>
                    <a:pt x="5078" y="1593"/>
                  </a:lnTo>
                  <a:lnTo>
                    <a:pt x="5081" y="1586"/>
                  </a:lnTo>
                  <a:lnTo>
                    <a:pt x="5083" y="1567"/>
                  </a:lnTo>
                  <a:lnTo>
                    <a:pt x="5083" y="1556"/>
                  </a:lnTo>
                  <a:lnTo>
                    <a:pt x="5086" y="1544"/>
                  </a:lnTo>
                  <a:lnTo>
                    <a:pt x="5088" y="1513"/>
                  </a:lnTo>
                  <a:lnTo>
                    <a:pt x="5089" y="1496"/>
                  </a:lnTo>
                  <a:lnTo>
                    <a:pt x="5092" y="1478"/>
                  </a:lnTo>
                  <a:lnTo>
                    <a:pt x="5094" y="1437"/>
                  </a:lnTo>
                  <a:lnTo>
                    <a:pt x="5096" y="1415"/>
                  </a:lnTo>
                  <a:lnTo>
                    <a:pt x="5099" y="1393"/>
                  </a:lnTo>
                  <a:lnTo>
                    <a:pt x="5100" y="1369"/>
                  </a:lnTo>
                  <a:lnTo>
                    <a:pt x="5146" y="1330"/>
                  </a:lnTo>
                  <a:lnTo>
                    <a:pt x="5191" y="1292"/>
                  </a:lnTo>
                  <a:lnTo>
                    <a:pt x="5213" y="1271"/>
                  </a:lnTo>
                  <a:lnTo>
                    <a:pt x="5236" y="1252"/>
                  </a:lnTo>
                  <a:lnTo>
                    <a:pt x="5257" y="1232"/>
                  </a:lnTo>
                  <a:lnTo>
                    <a:pt x="5280" y="1213"/>
                  </a:lnTo>
                  <a:lnTo>
                    <a:pt x="5300" y="1191"/>
                  </a:lnTo>
                  <a:lnTo>
                    <a:pt x="5322" y="1171"/>
                  </a:lnTo>
                  <a:lnTo>
                    <a:pt x="5364" y="1127"/>
                  </a:lnTo>
                  <a:lnTo>
                    <a:pt x="5383" y="1104"/>
                  </a:lnTo>
                  <a:lnTo>
                    <a:pt x="5404" y="1083"/>
                  </a:lnTo>
                  <a:lnTo>
                    <a:pt x="5423" y="1060"/>
                  </a:lnTo>
                  <a:lnTo>
                    <a:pt x="5443" y="1038"/>
                  </a:lnTo>
                  <a:lnTo>
                    <a:pt x="5449" y="1034"/>
                  </a:lnTo>
                  <a:lnTo>
                    <a:pt x="5460" y="1032"/>
                  </a:lnTo>
                  <a:lnTo>
                    <a:pt x="5467" y="1038"/>
                  </a:lnTo>
                  <a:lnTo>
                    <a:pt x="5473" y="1048"/>
                  </a:lnTo>
                  <a:lnTo>
                    <a:pt x="5477" y="1058"/>
                  </a:lnTo>
                  <a:lnTo>
                    <a:pt x="5479" y="1070"/>
                  </a:lnTo>
                  <a:lnTo>
                    <a:pt x="5478" y="1082"/>
                  </a:lnTo>
                  <a:lnTo>
                    <a:pt x="5476" y="1097"/>
                  </a:lnTo>
                  <a:lnTo>
                    <a:pt x="5471" y="1113"/>
                  </a:lnTo>
                  <a:lnTo>
                    <a:pt x="5465" y="1131"/>
                  </a:lnTo>
                  <a:lnTo>
                    <a:pt x="5461" y="1141"/>
                  </a:lnTo>
                  <a:lnTo>
                    <a:pt x="5460" y="1153"/>
                  </a:lnTo>
                  <a:lnTo>
                    <a:pt x="5399" y="1205"/>
                  </a:lnTo>
                  <a:lnTo>
                    <a:pt x="5382" y="1217"/>
                  </a:lnTo>
                  <a:lnTo>
                    <a:pt x="5377" y="1220"/>
                  </a:lnTo>
                  <a:lnTo>
                    <a:pt x="5375" y="1221"/>
                  </a:lnTo>
                  <a:lnTo>
                    <a:pt x="5374" y="1223"/>
                  </a:lnTo>
                  <a:lnTo>
                    <a:pt x="5366" y="1231"/>
                  </a:lnTo>
                  <a:lnTo>
                    <a:pt x="5335" y="1257"/>
                  </a:lnTo>
                  <a:lnTo>
                    <a:pt x="5302" y="1281"/>
                  </a:lnTo>
                  <a:lnTo>
                    <a:pt x="5285" y="1293"/>
                  </a:lnTo>
                  <a:lnTo>
                    <a:pt x="5280" y="1295"/>
                  </a:lnTo>
                  <a:lnTo>
                    <a:pt x="5278" y="1297"/>
                  </a:lnTo>
                  <a:lnTo>
                    <a:pt x="5276" y="1299"/>
                  </a:lnTo>
                  <a:lnTo>
                    <a:pt x="5269" y="1306"/>
                  </a:lnTo>
                  <a:lnTo>
                    <a:pt x="5236" y="1329"/>
                  </a:lnTo>
                  <a:lnTo>
                    <a:pt x="5202" y="1353"/>
                  </a:lnTo>
                  <a:lnTo>
                    <a:pt x="5198" y="1354"/>
                  </a:lnTo>
                  <a:lnTo>
                    <a:pt x="5197" y="1358"/>
                  </a:lnTo>
                  <a:lnTo>
                    <a:pt x="5196" y="1369"/>
                  </a:lnTo>
                  <a:lnTo>
                    <a:pt x="5183" y="1394"/>
                  </a:lnTo>
                  <a:lnTo>
                    <a:pt x="5172" y="1423"/>
                  </a:lnTo>
                  <a:lnTo>
                    <a:pt x="5162" y="1453"/>
                  </a:lnTo>
                  <a:lnTo>
                    <a:pt x="5156" y="1485"/>
                  </a:lnTo>
                  <a:lnTo>
                    <a:pt x="5150" y="1517"/>
                  </a:lnTo>
                  <a:lnTo>
                    <a:pt x="5148" y="1555"/>
                  </a:lnTo>
                  <a:lnTo>
                    <a:pt x="5147" y="1592"/>
                  </a:lnTo>
                  <a:lnTo>
                    <a:pt x="5148" y="1633"/>
                  </a:lnTo>
                  <a:lnTo>
                    <a:pt x="5148" y="1657"/>
                  </a:lnTo>
                  <a:lnTo>
                    <a:pt x="5161" y="1677"/>
                  </a:lnTo>
                  <a:lnTo>
                    <a:pt x="5174" y="1700"/>
                  </a:lnTo>
                  <a:lnTo>
                    <a:pt x="5185" y="1725"/>
                  </a:lnTo>
                  <a:lnTo>
                    <a:pt x="5194" y="1754"/>
                  </a:lnTo>
                  <a:lnTo>
                    <a:pt x="5196" y="1777"/>
                  </a:lnTo>
                  <a:lnTo>
                    <a:pt x="5204" y="1778"/>
                  </a:lnTo>
                  <a:lnTo>
                    <a:pt x="5214" y="1782"/>
                  </a:lnTo>
                  <a:lnTo>
                    <a:pt x="5222" y="1785"/>
                  </a:lnTo>
                  <a:lnTo>
                    <a:pt x="5231" y="1791"/>
                  </a:lnTo>
                  <a:lnTo>
                    <a:pt x="5237" y="1796"/>
                  </a:lnTo>
                  <a:lnTo>
                    <a:pt x="5243" y="1803"/>
                  </a:lnTo>
                  <a:lnTo>
                    <a:pt x="5248" y="1810"/>
                  </a:lnTo>
                  <a:lnTo>
                    <a:pt x="5254" y="1820"/>
                  </a:lnTo>
                  <a:lnTo>
                    <a:pt x="5255" y="1821"/>
                  </a:lnTo>
                  <a:lnTo>
                    <a:pt x="5258" y="1824"/>
                  </a:lnTo>
                  <a:lnTo>
                    <a:pt x="5262" y="1824"/>
                  </a:lnTo>
                  <a:lnTo>
                    <a:pt x="5268" y="1825"/>
                  </a:lnTo>
                  <a:lnTo>
                    <a:pt x="5264" y="1850"/>
                  </a:lnTo>
                  <a:lnTo>
                    <a:pt x="5266" y="1873"/>
                  </a:lnTo>
                  <a:lnTo>
                    <a:pt x="5267" y="1894"/>
                  </a:lnTo>
                  <a:lnTo>
                    <a:pt x="5273" y="1915"/>
                  </a:lnTo>
                  <a:lnTo>
                    <a:pt x="5279" y="1933"/>
                  </a:lnTo>
                  <a:lnTo>
                    <a:pt x="5287" y="1948"/>
                  </a:lnTo>
                  <a:lnTo>
                    <a:pt x="5297" y="1963"/>
                  </a:lnTo>
                  <a:lnTo>
                    <a:pt x="5310" y="1976"/>
                  </a:lnTo>
                  <a:lnTo>
                    <a:pt x="5314" y="1982"/>
                  </a:lnTo>
                  <a:lnTo>
                    <a:pt x="5316" y="1993"/>
                  </a:lnTo>
                  <a:lnTo>
                    <a:pt x="5321" y="2037"/>
                  </a:lnTo>
                  <a:lnTo>
                    <a:pt x="5329" y="2079"/>
                  </a:lnTo>
                  <a:lnTo>
                    <a:pt x="5340" y="2119"/>
                  </a:lnTo>
                  <a:lnTo>
                    <a:pt x="5353" y="2159"/>
                  </a:lnTo>
                  <a:lnTo>
                    <a:pt x="5369" y="2193"/>
                  </a:lnTo>
                  <a:lnTo>
                    <a:pt x="5387" y="2226"/>
                  </a:lnTo>
                  <a:lnTo>
                    <a:pt x="5407" y="2256"/>
                  </a:lnTo>
                  <a:lnTo>
                    <a:pt x="5430" y="2286"/>
                  </a:lnTo>
                  <a:lnTo>
                    <a:pt x="5434" y="2294"/>
                  </a:lnTo>
                  <a:lnTo>
                    <a:pt x="5436" y="2305"/>
                  </a:lnTo>
                  <a:lnTo>
                    <a:pt x="5440" y="2389"/>
                  </a:lnTo>
                  <a:lnTo>
                    <a:pt x="5443" y="2430"/>
                  </a:lnTo>
                  <a:lnTo>
                    <a:pt x="5449" y="2471"/>
                  </a:lnTo>
                  <a:lnTo>
                    <a:pt x="5454" y="2509"/>
                  </a:lnTo>
                  <a:lnTo>
                    <a:pt x="5461" y="2546"/>
                  </a:lnTo>
                  <a:lnTo>
                    <a:pt x="5470" y="2582"/>
                  </a:lnTo>
                  <a:lnTo>
                    <a:pt x="5480" y="2618"/>
                  </a:lnTo>
                  <a:lnTo>
                    <a:pt x="5483" y="2629"/>
                  </a:lnTo>
                  <a:lnTo>
                    <a:pt x="5484" y="2641"/>
                  </a:lnTo>
                  <a:lnTo>
                    <a:pt x="5554" y="2702"/>
                  </a:lnTo>
                  <a:lnTo>
                    <a:pt x="5587" y="2734"/>
                  </a:lnTo>
                  <a:lnTo>
                    <a:pt x="5622" y="2767"/>
                  </a:lnTo>
                  <a:lnTo>
                    <a:pt x="5623" y="2770"/>
                  </a:lnTo>
                  <a:lnTo>
                    <a:pt x="5626" y="2774"/>
                  </a:lnTo>
                  <a:lnTo>
                    <a:pt x="5628" y="2785"/>
                  </a:lnTo>
                  <a:lnTo>
                    <a:pt x="5658" y="2788"/>
                  </a:lnTo>
                  <a:lnTo>
                    <a:pt x="5672" y="2789"/>
                  </a:lnTo>
                  <a:lnTo>
                    <a:pt x="5688" y="2791"/>
                  </a:lnTo>
                  <a:lnTo>
                    <a:pt x="5701" y="2791"/>
                  </a:lnTo>
                  <a:lnTo>
                    <a:pt x="5716" y="2792"/>
                  </a:lnTo>
                  <a:lnTo>
                    <a:pt x="5743" y="2795"/>
                  </a:lnTo>
                  <a:lnTo>
                    <a:pt x="5768" y="2795"/>
                  </a:lnTo>
                  <a:lnTo>
                    <a:pt x="5795" y="2796"/>
                  </a:lnTo>
                  <a:lnTo>
                    <a:pt x="5819" y="2796"/>
                  </a:lnTo>
                  <a:lnTo>
                    <a:pt x="5843" y="2796"/>
                  </a:lnTo>
                  <a:lnTo>
                    <a:pt x="5864" y="2794"/>
                  </a:lnTo>
                  <a:lnTo>
                    <a:pt x="5886" y="2791"/>
                  </a:lnTo>
                  <a:lnTo>
                    <a:pt x="5905" y="2788"/>
                  </a:lnTo>
                  <a:lnTo>
                    <a:pt x="5924" y="2785"/>
                  </a:lnTo>
                  <a:lnTo>
                    <a:pt x="5941" y="2780"/>
                  </a:lnTo>
                  <a:lnTo>
                    <a:pt x="5950" y="2778"/>
                  </a:lnTo>
                  <a:lnTo>
                    <a:pt x="5959" y="2777"/>
                  </a:lnTo>
                  <a:lnTo>
                    <a:pt x="5966" y="2773"/>
                  </a:lnTo>
                  <a:lnTo>
                    <a:pt x="5975" y="2771"/>
                  </a:lnTo>
                  <a:lnTo>
                    <a:pt x="5990" y="2766"/>
                  </a:lnTo>
                  <a:lnTo>
                    <a:pt x="6000" y="2762"/>
                  </a:lnTo>
                  <a:lnTo>
                    <a:pt x="6012" y="2761"/>
                  </a:lnTo>
                  <a:lnTo>
                    <a:pt x="6028" y="2746"/>
                  </a:lnTo>
                  <a:lnTo>
                    <a:pt x="6016" y="2732"/>
                  </a:lnTo>
                  <a:lnTo>
                    <a:pt x="6006" y="2719"/>
                  </a:lnTo>
                  <a:lnTo>
                    <a:pt x="5998" y="2704"/>
                  </a:lnTo>
                  <a:lnTo>
                    <a:pt x="5992" y="2688"/>
                  </a:lnTo>
                  <a:lnTo>
                    <a:pt x="5988" y="2676"/>
                  </a:lnTo>
                  <a:lnTo>
                    <a:pt x="5988" y="2665"/>
                  </a:lnTo>
                  <a:lnTo>
                    <a:pt x="5947" y="2655"/>
                  </a:lnTo>
                  <a:lnTo>
                    <a:pt x="5906" y="2649"/>
                  </a:lnTo>
                  <a:lnTo>
                    <a:pt x="5863" y="2645"/>
                  </a:lnTo>
                  <a:lnTo>
                    <a:pt x="5820" y="2642"/>
                  </a:lnTo>
                  <a:lnTo>
                    <a:pt x="5796" y="2641"/>
                  </a:lnTo>
                  <a:lnTo>
                    <a:pt x="5780" y="2624"/>
                  </a:lnTo>
                  <a:lnTo>
                    <a:pt x="5766" y="2610"/>
                  </a:lnTo>
                  <a:lnTo>
                    <a:pt x="5734" y="2582"/>
                  </a:lnTo>
                  <a:lnTo>
                    <a:pt x="5696" y="2557"/>
                  </a:lnTo>
                  <a:lnTo>
                    <a:pt x="5676" y="2545"/>
                  </a:lnTo>
                  <a:lnTo>
                    <a:pt x="5657" y="2535"/>
                  </a:lnTo>
                  <a:lnTo>
                    <a:pt x="5653" y="2531"/>
                  </a:lnTo>
                  <a:lnTo>
                    <a:pt x="5652" y="2521"/>
                  </a:lnTo>
                  <a:lnTo>
                    <a:pt x="5647" y="2421"/>
                  </a:lnTo>
                  <a:lnTo>
                    <a:pt x="5642" y="2325"/>
                  </a:lnTo>
                  <a:lnTo>
                    <a:pt x="5635" y="2229"/>
                  </a:lnTo>
                  <a:lnTo>
                    <a:pt x="5628" y="2137"/>
                  </a:lnTo>
                  <a:lnTo>
                    <a:pt x="5618" y="2043"/>
                  </a:lnTo>
                  <a:lnTo>
                    <a:pt x="5608" y="1953"/>
                  </a:lnTo>
                  <a:lnTo>
                    <a:pt x="5596" y="1863"/>
                  </a:lnTo>
                  <a:lnTo>
                    <a:pt x="5582" y="1777"/>
                  </a:lnTo>
                  <a:lnTo>
                    <a:pt x="5580" y="1753"/>
                  </a:lnTo>
                  <a:lnTo>
                    <a:pt x="5610" y="1732"/>
                  </a:lnTo>
                  <a:lnTo>
                    <a:pt x="5642" y="1714"/>
                  </a:lnTo>
                  <a:lnTo>
                    <a:pt x="5677" y="1699"/>
                  </a:lnTo>
                  <a:lnTo>
                    <a:pt x="5717" y="1686"/>
                  </a:lnTo>
                  <a:lnTo>
                    <a:pt x="5756" y="1675"/>
                  </a:lnTo>
                  <a:lnTo>
                    <a:pt x="5798" y="1666"/>
                  </a:lnTo>
                  <a:lnTo>
                    <a:pt x="5843" y="1660"/>
                  </a:lnTo>
                  <a:lnTo>
                    <a:pt x="5892" y="1657"/>
                  </a:lnTo>
                  <a:lnTo>
                    <a:pt x="5916" y="1657"/>
                  </a:lnTo>
                  <a:lnTo>
                    <a:pt x="5940" y="1650"/>
                  </a:lnTo>
                  <a:lnTo>
                    <a:pt x="5952" y="1646"/>
                  </a:lnTo>
                  <a:lnTo>
                    <a:pt x="5965" y="1644"/>
                  </a:lnTo>
                  <a:lnTo>
                    <a:pt x="5988" y="1636"/>
                  </a:lnTo>
                  <a:lnTo>
                    <a:pt x="6012" y="1629"/>
                  </a:lnTo>
                  <a:lnTo>
                    <a:pt x="6034" y="1619"/>
                  </a:lnTo>
                  <a:lnTo>
                    <a:pt x="6044" y="1615"/>
                  </a:lnTo>
                  <a:lnTo>
                    <a:pt x="6056" y="1611"/>
                  </a:lnTo>
                  <a:lnTo>
                    <a:pt x="6078" y="1601"/>
                  </a:lnTo>
                  <a:lnTo>
                    <a:pt x="6100" y="1593"/>
                  </a:lnTo>
                  <a:lnTo>
                    <a:pt x="6119" y="1581"/>
                  </a:lnTo>
                  <a:lnTo>
                    <a:pt x="6138" y="1570"/>
                  </a:lnTo>
                  <a:lnTo>
                    <a:pt x="6146" y="1563"/>
                  </a:lnTo>
                  <a:lnTo>
                    <a:pt x="6156" y="1557"/>
                  </a:lnTo>
                  <a:lnTo>
                    <a:pt x="6175" y="1545"/>
                  </a:lnTo>
                  <a:lnTo>
                    <a:pt x="6192" y="1531"/>
                  </a:lnTo>
                  <a:lnTo>
                    <a:pt x="6200" y="1523"/>
                  </a:lnTo>
                  <a:lnTo>
                    <a:pt x="6210" y="1517"/>
                  </a:lnTo>
                  <a:lnTo>
                    <a:pt x="6226" y="1503"/>
                  </a:lnTo>
                  <a:lnTo>
                    <a:pt x="6242" y="1489"/>
                  </a:lnTo>
                  <a:lnTo>
                    <a:pt x="6256" y="1472"/>
                  </a:lnTo>
                  <a:lnTo>
                    <a:pt x="6270" y="1455"/>
                  </a:lnTo>
                  <a:lnTo>
                    <a:pt x="6276" y="1445"/>
                  </a:lnTo>
                  <a:lnTo>
                    <a:pt x="6283" y="1437"/>
                  </a:lnTo>
                  <a:lnTo>
                    <a:pt x="6298" y="1420"/>
                  </a:lnTo>
                  <a:lnTo>
                    <a:pt x="6310" y="1401"/>
                  </a:lnTo>
                  <a:lnTo>
                    <a:pt x="6322" y="1382"/>
                  </a:lnTo>
                  <a:lnTo>
                    <a:pt x="6326" y="1371"/>
                  </a:lnTo>
                  <a:lnTo>
                    <a:pt x="6332" y="1361"/>
                  </a:lnTo>
                  <a:lnTo>
                    <a:pt x="6344" y="1342"/>
                  </a:lnTo>
                  <a:lnTo>
                    <a:pt x="6348" y="1330"/>
                  </a:lnTo>
                  <a:lnTo>
                    <a:pt x="6353" y="1319"/>
                  </a:lnTo>
                  <a:lnTo>
                    <a:pt x="6362" y="1298"/>
                  </a:lnTo>
                  <a:lnTo>
                    <a:pt x="6366" y="1286"/>
                  </a:lnTo>
                  <a:lnTo>
                    <a:pt x="6371" y="1275"/>
                  </a:lnTo>
                  <a:lnTo>
                    <a:pt x="6380" y="1253"/>
                  </a:lnTo>
                  <a:lnTo>
                    <a:pt x="6388" y="1228"/>
                  </a:lnTo>
                  <a:lnTo>
                    <a:pt x="6395" y="1204"/>
                  </a:lnTo>
                  <a:lnTo>
                    <a:pt x="6397" y="1191"/>
                  </a:lnTo>
                  <a:lnTo>
                    <a:pt x="6401" y="1179"/>
                  </a:lnTo>
                  <a:lnTo>
                    <a:pt x="6408" y="1155"/>
                  </a:lnTo>
                  <a:lnTo>
                    <a:pt x="6410" y="1153"/>
                  </a:lnTo>
                  <a:lnTo>
                    <a:pt x="6420" y="1153"/>
                  </a:lnTo>
                  <a:lnTo>
                    <a:pt x="6419" y="1120"/>
                  </a:lnTo>
                  <a:lnTo>
                    <a:pt x="6420" y="1092"/>
                  </a:lnTo>
                  <a:lnTo>
                    <a:pt x="6424" y="1065"/>
                  </a:lnTo>
                  <a:lnTo>
                    <a:pt x="6430" y="1042"/>
                  </a:lnTo>
                  <a:lnTo>
                    <a:pt x="6436" y="1019"/>
                  </a:lnTo>
                  <a:lnTo>
                    <a:pt x="6446" y="1000"/>
                  </a:lnTo>
                  <a:lnTo>
                    <a:pt x="6458" y="982"/>
                  </a:lnTo>
                  <a:lnTo>
                    <a:pt x="6474" y="966"/>
                  </a:lnTo>
                  <a:lnTo>
                    <a:pt x="6476" y="963"/>
                  </a:lnTo>
                  <a:lnTo>
                    <a:pt x="6481" y="962"/>
                  </a:lnTo>
                  <a:lnTo>
                    <a:pt x="6492" y="960"/>
                  </a:lnTo>
                  <a:lnTo>
                    <a:pt x="6496" y="987"/>
                  </a:lnTo>
                  <a:lnTo>
                    <a:pt x="6498" y="1017"/>
                  </a:lnTo>
                  <a:lnTo>
                    <a:pt x="6497" y="1047"/>
                  </a:lnTo>
                  <a:lnTo>
                    <a:pt x="6494" y="1079"/>
                  </a:lnTo>
                  <a:lnTo>
                    <a:pt x="6488" y="1112"/>
                  </a:lnTo>
                  <a:lnTo>
                    <a:pt x="6480" y="1147"/>
                  </a:lnTo>
                  <a:lnTo>
                    <a:pt x="6469" y="1183"/>
                  </a:lnTo>
                  <a:lnTo>
                    <a:pt x="6457" y="1221"/>
                  </a:lnTo>
                  <a:lnTo>
                    <a:pt x="6456" y="1221"/>
                  </a:lnTo>
                  <a:lnTo>
                    <a:pt x="6454" y="1223"/>
                  </a:lnTo>
                  <a:lnTo>
                    <a:pt x="6512" y="1214"/>
                  </a:lnTo>
                  <a:lnTo>
                    <a:pt x="6572" y="1203"/>
                  </a:lnTo>
                  <a:lnTo>
                    <a:pt x="6632" y="1189"/>
                  </a:lnTo>
                  <a:lnTo>
                    <a:pt x="6694" y="1172"/>
                  </a:lnTo>
                  <a:lnTo>
                    <a:pt x="6755" y="1150"/>
                  </a:lnTo>
                  <a:lnTo>
                    <a:pt x="6817" y="1127"/>
                  </a:lnTo>
                  <a:lnTo>
                    <a:pt x="6880" y="1100"/>
                  </a:lnTo>
                  <a:lnTo>
                    <a:pt x="6943" y="1071"/>
                  </a:lnTo>
                  <a:lnTo>
                    <a:pt x="6944" y="1068"/>
                  </a:lnTo>
                  <a:lnTo>
                    <a:pt x="6947" y="1066"/>
                  </a:lnTo>
                  <a:lnTo>
                    <a:pt x="6947" y="1061"/>
                  </a:lnTo>
                  <a:lnTo>
                    <a:pt x="6948" y="1056"/>
                  </a:lnTo>
                  <a:lnTo>
                    <a:pt x="7015" y="1053"/>
                  </a:lnTo>
                  <a:lnTo>
                    <a:pt x="7081" y="1052"/>
                  </a:lnTo>
                  <a:lnTo>
                    <a:pt x="7211" y="1050"/>
                  </a:lnTo>
                  <a:lnTo>
                    <a:pt x="7336" y="1052"/>
                  </a:lnTo>
                  <a:lnTo>
                    <a:pt x="7396" y="1053"/>
                  </a:lnTo>
                  <a:lnTo>
                    <a:pt x="7456" y="1056"/>
                  </a:lnTo>
                  <a:lnTo>
                    <a:pt x="7568" y="1062"/>
                  </a:lnTo>
                  <a:lnTo>
                    <a:pt x="7679" y="1073"/>
                  </a:lnTo>
                  <a:lnTo>
                    <a:pt x="7732" y="1079"/>
                  </a:lnTo>
                  <a:lnTo>
                    <a:pt x="7783" y="1086"/>
                  </a:lnTo>
                  <a:lnTo>
                    <a:pt x="7884" y="1102"/>
                  </a:lnTo>
                  <a:lnTo>
                    <a:pt x="7908" y="1104"/>
                  </a:lnTo>
                  <a:lnTo>
                    <a:pt x="7978" y="1067"/>
                  </a:lnTo>
                  <a:lnTo>
                    <a:pt x="8053" y="1036"/>
                  </a:lnTo>
                  <a:lnTo>
                    <a:pt x="8076" y="1032"/>
                  </a:lnTo>
                  <a:lnTo>
                    <a:pt x="8088" y="1016"/>
                  </a:lnTo>
                  <a:lnTo>
                    <a:pt x="8101" y="999"/>
                  </a:lnTo>
                  <a:lnTo>
                    <a:pt x="8113" y="981"/>
                  </a:lnTo>
                  <a:lnTo>
                    <a:pt x="8126" y="964"/>
                  </a:lnTo>
                  <a:lnTo>
                    <a:pt x="8136" y="945"/>
                  </a:lnTo>
                  <a:lnTo>
                    <a:pt x="8147" y="926"/>
                  </a:lnTo>
                  <a:lnTo>
                    <a:pt x="8156" y="905"/>
                  </a:lnTo>
                  <a:lnTo>
                    <a:pt x="8167" y="886"/>
                  </a:lnTo>
                  <a:lnTo>
                    <a:pt x="8167" y="882"/>
                  </a:lnTo>
                  <a:lnTo>
                    <a:pt x="8168" y="880"/>
                  </a:lnTo>
                  <a:lnTo>
                    <a:pt x="8171" y="875"/>
                  </a:lnTo>
                  <a:lnTo>
                    <a:pt x="8171" y="869"/>
                  </a:lnTo>
                  <a:lnTo>
                    <a:pt x="8172" y="864"/>
                  </a:lnTo>
                  <a:lnTo>
                    <a:pt x="8152" y="838"/>
                  </a:lnTo>
                  <a:lnTo>
                    <a:pt x="8131" y="812"/>
                  </a:lnTo>
                  <a:lnTo>
                    <a:pt x="8107" y="783"/>
                  </a:lnTo>
                  <a:lnTo>
                    <a:pt x="8094" y="768"/>
                  </a:lnTo>
                  <a:lnTo>
                    <a:pt x="8082" y="755"/>
                  </a:lnTo>
                  <a:lnTo>
                    <a:pt x="8077" y="750"/>
                  </a:lnTo>
                  <a:lnTo>
                    <a:pt x="8075" y="748"/>
                  </a:lnTo>
                  <a:lnTo>
                    <a:pt x="8074" y="747"/>
                  </a:lnTo>
                  <a:lnTo>
                    <a:pt x="8066" y="740"/>
                  </a:lnTo>
                  <a:lnTo>
                    <a:pt x="8052" y="725"/>
                  </a:lnTo>
                  <a:lnTo>
                    <a:pt x="8047" y="720"/>
                  </a:lnTo>
                  <a:lnTo>
                    <a:pt x="8045" y="718"/>
                  </a:lnTo>
                  <a:lnTo>
                    <a:pt x="8044" y="717"/>
                  </a:lnTo>
                  <a:lnTo>
                    <a:pt x="8036" y="710"/>
                  </a:lnTo>
                  <a:lnTo>
                    <a:pt x="8021" y="695"/>
                  </a:lnTo>
                  <a:lnTo>
                    <a:pt x="8003" y="678"/>
                  </a:lnTo>
                  <a:lnTo>
                    <a:pt x="7986" y="663"/>
                  </a:lnTo>
                  <a:lnTo>
                    <a:pt x="7968" y="646"/>
                  </a:lnTo>
                  <a:lnTo>
                    <a:pt x="7951" y="630"/>
                  </a:lnTo>
                  <a:lnTo>
                    <a:pt x="7946" y="627"/>
                  </a:lnTo>
                  <a:lnTo>
                    <a:pt x="7943" y="626"/>
                  </a:lnTo>
                  <a:lnTo>
                    <a:pt x="7932" y="624"/>
                  </a:lnTo>
                  <a:lnTo>
                    <a:pt x="7924" y="602"/>
                  </a:lnTo>
                  <a:lnTo>
                    <a:pt x="7916" y="581"/>
                  </a:lnTo>
                  <a:lnTo>
                    <a:pt x="7901" y="541"/>
                  </a:lnTo>
                  <a:lnTo>
                    <a:pt x="7883" y="504"/>
                  </a:lnTo>
                  <a:lnTo>
                    <a:pt x="7866" y="471"/>
                  </a:lnTo>
                  <a:lnTo>
                    <a:pt x="7855" y="454"/>
                  </a:lnTo>
                  <a:lnTo>
                    <a:pt x="7846" y="439"/>
                  </a:lnTo>
                  <a:lnTo>
                    <a:pt x="7826" y="412"/>
                  </a:lnTo>
                  <a:lnTo>
                    <a:pt x="7805" y="387"/>
                  </a:lnTo>
                  <a:lnTo>
                    <a:pt x="7784" y="366"/>
                  </a:lnTo>
                  <a:lnTo>
                    <a:pt x="7760" y="347"/>
                  </a:lnTo>
                  <a:lnTo>
                    <a:pt x="7738" y="331"/>
                  </a:lnTo>
                  <a:lnTo>
                    <a:pt x="7712" y="318"/>
                  </a:lnTo>
                  <a:lnTo>
                    <a:pt x="7699" y="312"/>
                  </a:lnTo>
                  <a:lnTo>
                    <a:pt x="7687" y="309"/>
                  </a:lnTo>
                  <a:lnTo>
                    <a:pt x="7673" y="304"/>
                  </a:lnTo>
                  <a:lnTo>
                    <a:pt x="7660" y="301"/>
                  </a:lnTo>
                  <a:lnTo>
                    <a:pt x="7632" y="298"/>
                  </a:lnTo>
                  <a:lnTo>
                    <a:pt x="7602" y="297"/>
                  </a:lnTo>
                  <a:lnTo>
                    <a:pt x="7573" y="300"/>
                  </a:lnTo>
                  <a:lnTo>
                    <a:pt x="7572" y="303"/>
                  </a:lnTo>
                  <a:lnTo>
                    <a:pt x="7572" y="312"/>
                  </a:lnTo>
                  <a:lnTo>
                    <a:pt x="7555" y="312"/>
                  </a:lnTo>
                  <a:lnTo>
                    <a:pt x="7542" y="311"/>
                  </a:lnTo>
                  <a:lnTo>
                    <a:pt x="7530" y="307"/>
                  </a:lnTo>
                  <a:lnTo>
                    <a:pt x="7522" y="303"/>
                  </a:lnTo>
                  <a:lnTo>
                    <a:pt x="7513" y="295"/>
                  </a:lnTo>
                  <a:lnTo>
                    <a:pt x="7507" y="287"/>
                  </a:lnTo>
                  <a:lnTo>
                    <a:pt x="7502" y="276"/>
                  </a:lnTo>
                  <a:lnTo>
                    <a:pt x="7501" y="264"/>
                  </a:lnTo>
                  <a:lnTo>
                    <a:pt x="7500" y="240"/>
                  </a:lnTo>
                  <a:lnTo>
                    <a:pt x="7516" y="214"/>
                  </a:lnTo>
                  <a:lnTo>
                    <a:pt x="7532" y="189"/>
                  </a:lnTo>
                  <a:lnTo>
                    <a:pt x="7548" y="162"/>
                  </a:lnTo>
                  <a:lnTo>
                    <a:pt x="7564" y="136"/>
                  </a:lnTo>
                  <a:lnTo>
                    <a:pt x="7577" y="107"/>
                  </a:lnTo>
                  <a:lnTo>
                    <a:pt x="7591" y="79"/>
                  </a:lnTo>
                  <a:lnTo>
                    <a:pt x="7603" y="50"/>
                  </a:lnTo>
                  <a:lnTo>
                    <a:pt x="7609" y="36"/>
                  </a:lnTo>
                  <a:lnTo>
                    <a:pt x="7616" y="2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91" name="Freeform 502"/>
            <p:cNvSpPr>
              <a:spLocks noEditPoints="1"/>
            </p:cNvSpPr>
            <p:nvPr/>
          </p:nvSpPr>
          <p:spPr bwMode="auto">
            <a:xfrm>
              <a:off x="3032" y="26"/>
              <a:ext cx="2292" cy="968"/>
            </a:xfrm>
            <a:custGeom>
              <a:avLst/>
              <a:gdLst>
                <a:gd name="T0" fmla="*/ 6120 w 6876"/>
                <a:gd name="T1" fmla="*/ 360 h 2905"/>
                <a:gd name="T2" fmla="*/ 6252 w 6876"/>
                <a:gd name="T3" fmla="*/ 418 h 2905"/>
                <a:gd name="T4" fmla="*/ 6486 w 6876"/>
                <a:gd name="T5" fmla="*/ 591 h 2905"/>
                <a:gd name="T6" fmla="*/ 6656 w 6876"/>
                <a:gd name="T7" fmla="*/ 830 h 2905"/>
                <a:gd name="T8" fmla="*/ 6772 w 6876"/>
                <a:gd name="T9" fmla="*/ 958 h 2905"/>
                <a:gd name="T10" fmla="*/ 6708 w 6876"/>
                <a:gd name="T11" fmla="*/ 1136 h 2905"/>
                <a:gd name="T12" fmla="*/ 5831 w 6876"/>
                <a:gd name="T13" fmla="*/ 1170 h 2905"/>
                <a:gd name="T14" fmla="*/ 5192 w 6876"/>
                <a:gd name="T15" fmla="*/ 1323 h 2905"/>
                <a:gd name="T16" fmla="*/ 5101 w 6876"/>
                <a:gd name="T17" fmla="*/ 1082 h 2905"/>
                <a:gd name="T18" fmla="*/ 5021 w 6876"/>
                <a:gd name="T19" fmla="*/ 1299 h 2905"/>
                <a:gd name="T20" fmla="*/ 4942 w 6876"/>
                <a:gd name="T21" fmla="*/ 1502 h 2905"/>
                <a:gd name="T22" fmla="*/ 4776 w 6876"/>
                <a:gd name="T23" fmla="*/ 1677 h 2905"/>
                <a:gd name="T24" fmla="*/ 4560 w 6876"/>
                <a:gd name="T25" fmla="*/ 1770 h 2905"/>
                <a:gd name="T26" fmla="*/ 4228 w 6876"/>
                <a:gd name="T27" fmla="*/ 2073 h 2905"/>
                <a:gd name="T28" fmla="*/ 4400 w 6876"/>
                <a:gd name="T29" fmla="*/ 2744 h 2905"/>
                <a:gd name="T30" fmla="*/ 4656 w 6876"/>
                <a:gd name="T31" fmla="*/ 2873 h 2905"/>
                <a:gd name="T32" fmla="*/ 4564 w 6876"/>
                <a:gd name="T33" fmla="*/ 2670 h 2905"/>
                <a:gd name="T34" fmla="*/ 4366 w 6876"/>
                <a:gd name="T35" fmla="*/ 2561 h 2905"/>
                <a:gd name="T36" fmla="*/ 4379 w 6876"/>
                <a:gd name="T37" fmla="*/ 1993 h 2905"/>
                <a:gd name="T38" fmla="*/ 5114 w 6876"/>
                <a:gd name="T39" fmla="*/ 2125 h 2905"/>
                <a:gd name="T40" fmla="*/ 5327 w 6876"/>
                <a:gd name="T41" fmla="*/ 2334 h 2905"/>
                <a:gd name="T42" fmla="*/ 5460 w 6876"/>
                <a:gd name="T43" fmla="*/ 2651 h 2905"/>
                <a:gd name="T44" fmla="*/ 5665 w 6876"/>
                <a:gd name="T45" fmla="*/ 2473 h 2905"/>
                <a:gd name="T46" fmla="*/ 5665 w 6876"/>
                <a:gd name="T47" fmla="*/ 2204 h 2905"/>
                <a:gd name="T48" fmla="*/ 5484 w 6876"/>
                <a:gd name="T49" fmla="*/ 1896 h 2905"/>
                <a:gd name="T50" fmla="*/ 5088 w 6876"/>
                <a:gd name="T51" fmla="*/ 1465 h 2905"/>
                <a:gd name="T52" fmla="*/ 6110 w 6876"/>
                <a:gd name="T53" fmla="*/ 1250 h 2905"/>
                <a:gd name="T54" fmla="*/ 6601 w 6876"/>
                <a:gd name="T55" fmla="*/ 1257 h 2905"/>
                <a:gd name="T56" fmla="*/ 6839 w 6876"/>
                <a:gd name="T57" fmla="*/ 1091 h 2905"/>
                <a:gd name="T58" fmla="*/ 6869 w 6876"/>
                <a:gd name="T59" fmla="*/ 940 h 2905"/>
                <a:gd name="T60" fmla="*/ 6672 w 6876"/>
                <a:gd name="T61" fmla="*/ 773 h 2905"/>
                <a:gd name="T62" fmla="*/ 6401 w 6876"/>
                <a:gd name="T63" fmla="*/ 402 h 2905"/>
                <a:gd name="T64" fmla="*/ 6288 w 6876"/>
                <a:gd name="T65" fmla="*/ 0 h 2905"/>
                <a:gd name="T66" fmla="*/ 5995 w 6876"/>
                <a:gd name="T67" fmla="*/ 109 h 2905"/>
                <a:gd name="T68" fmla="*/ 5760 w 6876"/>
                <a:gd name="T69" fmla="*/ 264 h 2905"/>
                <a:gd name="T70" fmla="*/ 4253 w 6876"/>
                <a:gd name="T71" fmla="*/ 305 h 2905"/>
                <a:gd name="T72" fmla="*/ 2957 w 6876"/>
                <a:gd name="T73" fmla="*/ 255 h 2905"/>
                <a:gd name="T74" fmla="*/ 1655 w 6876"/>
                <a:gd name="T75" fmla="*/ 321 h 2905"/>
                <a:gd name="T76" fmla="*/ 629 w 6876"/>
                <a:gd name="T77" fmla="*/ 786 h 2905"/>
                <a:gd name="T78" fmla="*/ 486 w 6876"/>
                <a:gd name="T79" fmla="*/ 870 h 2905"/>
                <a:gd name="T80" fmla="*/ 116 w 6876"/>
                <a:gd name="T81" fmla="*/ 1292 h 2905"/>
                <a:gd name="T82" fmla="*/ 14 w 6876"/>
                <a:gd name="T83" fmla="*/ 1413 h 2905"/>
                <a:gd name="T84" fmla="*/ 224 w 6876"/>
                <a:gd name="T85" fmla="*/ 1268 h 2905"/>
                <a:gd name="T86" fmla="*/ 312 w 6876"/>
                <a:gd name="T87" fmla="*/ 1134 h 2905"/>
                <a:gd name="T88" fmla="*/ 868 w 6876"/>
                <a:gd name="T89" fmla="*/ 708 h 2905"/>
                <a:gd name="T90" fmla="*/ 2398 w 6876"/>
                <a:gd name="T91" fmla="*/ 319 h 2905"/>
                <a:gd name="T92" fmla="*/ 3890 w 6876"/>
                <a:gd name="T93" fmla="*/ 375 h 2905"/>
                <a:gd name="T94" fmla="*/ 4080 w 6876"/>
                <a:gd name="T95" fmla="*/ 390 h 2905"/>
                <a:gd name="T96" fmla="*/ 4670 w 6876"/>
                <a:gd name="T97" fmla="*/ 401 h 2905"/>
                <a:gd name="T98" fmla="*/ 5018 w 6876"/>
                <a:gd name="T99" fmla="*/ 413 h 2905"/>
                <a:gd name="T100" fmla="*/ 5340 w 6876"/>
                <a:gd name="T101" fmla="*/ 343 h 2905"/>
                <a:gd name="T102" fmla="*/ 5732 w 6876"/>
                <a:gd name="T103" fmla="*/ 403 h 2905"/>
                <a:gd name="T104" fmla="*/ 6042 w 6876"/>
                <a:gd name="T105" fmla="*/ 163 h 2905"/>
                <a:gd name="T106" fmla="*/ 5521 w 6876"/>
                <a:gd name="T107" fmla="*/ 2050 h 2905"/>
                <a:gd name="T108" fmla="*/ 5612 w 6876"/>
                <a:gd name="T109" fmla="*/ 2402 h 2905"/>
                <a:gd name="T110" fmla="*/ 5446 w 6876"/>
                <a:gd name="T111" fmla="*/ 2550 h 2905"/>
                <a:gd name="T112" fmla="*/ 5400 w 6876"/>
                <a:gd name="T113" fmla="*/ 2281 h 2905"/>
                <a:gd name="T114" fmla="*/ 5138 w 6876"/>
                <a:gd name="T115" fmla="*/ 2006 h 2905"/>
                <a:gd name="T116" fmla="*/ 5284 w 6876"/>
                <a:gd name="T117" fmla="*/ 1900 h 2905"/>
                <a:gd name="T118" fmla="*/ 5408 w 6876"/>
                <a:gd name="T119" fmla="*/ 1995 h 2905"/>
                <a:gd name="T120" fmla="*/ 5062 w 6876"/>
                <a:gd name="T121" fmla="*/ 1804 h 2905"/>
                <a:gd name="T122" fmla="*/ 5008 w 6876"/>
                <a:gd name="T123" fmla="*/ 2002 h 2905"/>
                <a:gd name="T124" fmla="*/ 5017 w 6876"/>
                <a:gd name="T125" fmla="*/ 1926 h 2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76" h="2905">
                  <a:moveTo>
                    <a:pt x="6240" y="120"/>
                  </a:moveTo>
                  <a:lnTo>
                    <a:pt x="6239" y="125"/>
                  </a:lnTo>
                  <a:lnTo>
                    <a:pt x="6239" y="131"/>
                  </a:lnTo>
                  <a:lnTo>
                    <a:pt x="6236" y="143"/>
                  </a:lnTo>
                  <a:lnTo>
                    <a:pt x="6229" y="156"/>
                  </a:lnTo>
                  <a:lnTo>
                    <a:pt x="6223" y="170"/>
                  </a:lnTo>
                  <a:lnTo>
                    <a:pt x="6211" y="199"/>
                  </a:lnTo>
                  <a:lnTo>
                    <a:pt x="6197" y="227"/>
                  </a:lnTo>
                  <a:lnTo>
                    <a:pt x="6184" y="256"/>
                  </a:lnTo>
                  <a:lnTo>
                    <a:pt x="6168" y="282"/>
                  </a:lnTo>
                  <a:lnTo>
                    <a:pt x="6152" y="309"/>
                  </a:lnTo>
                  <a:lnTo>
                    <a:pt x="6136" y="334"/>
                  </a:lnTo>
                  <a:lnTo>
                    <a:pt x="6120" y="360"/>
                  </a:lnTo>
                  <a:lnTo>
                    <a:pt x="6121" y="384"/>
                  </a:lnTo>
                  <a:lnTo>
                    <a:pt x="6122" y="396"/>
                  </a:lnTo>
                  <a:lnTo>
                    <a:pt x="6127" y="407"/>
                  </a:lnTo>
                  <a:lnTo>
                    <a:pt x="6133" y="415"/>
                  </a:lnTo>
                  <a:lnTo>
                    <a:pt x="6142" y="423"/>
                  </a:lnTo>
                  <a:lnTo>
                    <a:pt x="6150" y="427"/>
                  </a:lnTo>
                  <a:lnTo>
                    <a:pt x="6162" y="431"/>
                  </a:lnTo>
                  <a:lnTo>
                    <a:pt x="6175" y="432"/>
                  </a:lnTo>
                  <a:lnTo>
                    <a:pt x="6192" y="432"/>
                  </a:lnTo>
                  <a:lnTo>
                    <a:pt x="6192" y="423"/>
                  </a:lnTo>
                  <a:lnTo>
                    <a:pt x="6193" y="420"/>
                  </a:lnTo>
                  <a:lnTo>
                    <a:pt x="6222" y="417"/>
                  </a:lnTo>
                  <a:lnTo>
                    <a:pt x="6252" y="418"/>
                  </a:lnTo>
                  <a:lnTo>
                    <a:pt x="6280" y="421"/>
                  </a:lnTo>
                  <a:lnTo>
                    <a:pt x="6293" y="424"/>
                  </a:lnTo>
                  <a:lnTo>
                    <a:pt x="6307" y="429"/>
                  </a:lnTo>
                  <a:lnTo>
                    <a:pt x="6319" y="432"/>
                  </a:lnTo>
                  <a:lnTo>
                    <a:pt x="6332" y="438"/>
                  </a:lnTo>
                  <a:lnTo>
                    <a:pt x="6358" y="451"/>
                  </a:lnTo>
                  <a:lnTo>
                    <a:pt x="6380" y="467"/>
                  </a:lnTo>
                  <a:lnTo>
                    <a:pt x="6404" y="486"/>
                  </a:lnTo>
                  <a:lnTo>
                    <a:pt x="6425" y="507"/>
                  </a:lnTo>
                  <a:lnTo>
                    <a:pt x="6446" y="532"/>
                  </a:lnTo>
                  <a:lnTo>
                    <a:pt x="6466" y="559"/>
                  </a:lnTo>
                  <a:lnTo>
                    <a:pt x="6475" y="574"/>
                  </a:lnTo>
                  <a:lnTo>
                    <a:pt x="6486" y="591"/>
                  </a:lnTo>
                  <a:lnTo>
                    <a:pt x="6503" y="624"/>
                  </a:lnTo>
                  <a:lnTo>
                    <a:pt x="6521" y="661"/>
                  </a:lnTo>
                  <a:lnTo>
                    <a:pt x="6536" y="701"/>
                  </a:lnTo>
                  <a:lnTo>
                    <a:pt x="6544" y="722"/>
                  </a:lnTo>
                  <a:lnTo>
                    <a:pt x="6552" y="744"/>
                  </a:lnTo>
                  <a:lnTo>
                    <a:pt x="6563" y="746"/>
                  </a:lnTo>
                  <a:lnTo>
                    <a:pt x="6566" y="747"/>
                  </a:lnTo>
                  <a:lnTo>
                    <a:pt x="6571" y="750"/>
                  </a:lnTo>
                  <a:lnTo>
                    <a:pt x="6588" y="766"/>
                  </a:lnTo>
                  <a:lnTo>
                    <a:pt x="6606" y="783"/>
                  </a:lnTo>
                  <a:lnTo>
                    <a:pt x="6623" y="798"/>
                  </a:lnTo>
                  <a:lnTo>
                    <a:pt x="6641" y="815"/>
                  </a:lnTo>
                  <a:lnTo>
                    <a:pt x="6656" y="830"/>
                  </a:lnTo>
                  <a:lnTo>
                    <a:pt x="6664" y="837"/>
                  </a:lnTo>
                  <a:lnTo>
                    <a:pt x="6665" y="838"/>
                  </a:lnTo>
                  <a:lnTo>
                    <a:pt x="6667" y="840"/>
                  </a:lnTo>
                  <a:lnTo>
                    <a:pt x="6672" y="845"/>
                  </a:lnTo>
                  <a:lnTo>
                    <a:pt x="6686" y="860"/>
                  </a:lnTo>
                  <a:lnTo>
                    <a:pt x="6694" y="867"/>
                  </a:lnTo>
                  <a:lnTo>
                    <a:pt x="6695" y="868"/>
                  </a:lnTo>
                  <a:lnTo>
                    <a:pt x="6697" y="870"/>
                  </a:lnTo>
                  <a:lnTo>
                    <a:pt x="6702" y="875"/>
                  </a:lnTo>
                  <a:lnTo>
                    <a:pt x="6714" y="888"/>
                  </a:lnTo>
                  <a:lnTo>
                    <a:pt x="6727" y="903"/>
                  </a:lnTo>
                  <a:lnTo>
                    <a:pt x="6751" y="932"/>
                  </a:lnTo>
                  <a:lnTo>
                    <a:pt x="6772" y="958"/>
                  </a:lnTo>
                  <a:lnTo>
                    <a:pt x="6792" y="984"/>
                  </a:lnTo>
                  <a:lnTo>
                    <a:pt x="6791" y="989"/>
                  </a:lnTo>
                  <a:lnTo>
                    <a:pt x="6791" y="995"/>
                  </a:lnTo>
                  <a:lnTo>
                    <a:pt x="6788" y="1000"/>
                  </a:lnTo>
                  <a:lnTo>
                    <a:pt x="6787" y="1002"/>
                  </a:lnTo>
                  <a:lnTo>
                    <a:pt x="6787" y="1006"/>
                  </a:lnTo>
                  <a:lnTo>
                    <a:pt x="6776" y="1025"/>
                  </a:lnTo>
                  <a:lnTo>
                    <a:pt x="6767" y="1046"/>
                  </a:lnTo>
                  <a:lnTo>
                    <a:pt x="6756" y="1065"/>
                  </a:lnTo>
                  <a:lnTo>
                    <a:pt x="6746" y="1084"/>
                  </a:lnTo>
                  <a:lnTo>
                    <a:pt x="6733" y="1101"/>
                  </a:lnTo>
                  <a:lnTo>
                    <a:pt x="6721" y="1119"/>
                  </a:lnTo>
                  <a:lnTo>
                    <a:pt x="6708" y="1136"/>
                  </a:lnTo>
                  <a:lnTo>
                    <a:pt x="6696" y="1152"/>
                  </a:lnTo>
                  <a:lnTo>
                    <a:pt x="6673" y="1156"/>
                  </a:lnTo>
                  <a:lnTo>
                    <a:pt x="6598" y="1187"/>
                  </a:lnTo>
                  <a:lnTo>
                    <a:pt x="6528" y="1224"/>
                  </a:lnTo>
                  <a:lnTo>
                    <a:pt x="6504" y="1222"/>
                  </a:lnTo>
                  <a:lnTo>
                    <a:pt x="6403" y="1206"/>
                  </a:lnTo>
                  <a:lnTo>
                    <a:pt x="6352" y="1199"/>
                  </a:lnTo>
                  <a:lnTo>
                    <a:pt x="6299" y="1193"/>
                  </a:lnTo>
                  <a:lnTo>
                    <a:pt x="6188" y="1182"/>
                  </a:lnTo>
                  <a:lnTo>
                    <a:pt x="6076" y="1176"/>
                  </a:lnTo>
                  <a:lnTo>
                    <a:pt x="6016" y="1173"/>
                  </a:lnTo>
                  <a:lnTo>
                    <a:pt x="5956" y="1172"/>
                  </a:lnTo>
                  <a:lnTo>
                    <a:pt x="5831" y="1170"/>
                  </a:lnTo>
                  <a:lnTo>
                    <a:pt x="5701" y="1172"/>
                  </a:lnTo>
                  <a:lnTo>
                    <a:pt x="5635" y="1173"/>
                  </a:lnTo>
                  <a:lnTo>
                    <a:pt x="5568" y="1176"/>
                  </a:lnTo>
                  <a:lnTo>
                    <a:pt x="5567" y="1181"/>
                  </a:lnTo>
                  <a:lnTo>
                    <a:pt x="5567" y="1186"/>
                  </a:lnTo>
                  <a:lnTo>
                    <a:pt x="5564" y="1188"/>
                  </a:lnTo>
                  <a:lnTo>
                    <a:pt x="5563" y="1191"/>
                  </a:lnTo>
                  <a:lnTo>
                    <a:pt x="5500" y="1220"/>
                  </a:lnTo>
                  <a:lnTo>
                    <a:pt x="5437" y="1247"/>
                  </a:lnTo>
                  <a:lnTo>
                    <a:pt x="5375" y="1270"/>
                  </a:lnTo>
                  <a:lnTo>
                    <a:pt x="5314" y="1292"/>
                  </a:lnTo>
                  <a:lnTo>
                    <a:pt x="5252" y="1309"/>
                  </a:lnTo>
                  <a:lnTo>
                    <a:pt x="5192" y="1323"/>
                  </a:lnTo>
                  <a:lnTo>
                    <a:pt x="5132" y="1334"/>
                  </a:lnTo>
                  <a:lnTo>
                    <a:pt x="5074" y="1343"/>
                  </a:lnTo>
                  <a:lnTo>
                    <a:pt x="5076" y="1341"/>
                  </a:lnTo>
                  <a:lnTo>
                    <a:pt x="5077" y="1341"/>
                  </a:lnTo>
                  <a:lnTo>
                    <a:pt x="5089" y="1303"/>
                  </a:lnTo>
                  <a:lnTo>
                    <a:pt x="5100" y="1267"/>
                  </a:lnTo>
                  <a:lnTo>
                    <a:pt x="5108" y="1232"/>
                  </a:lnTo>
                  <a:lnTo>
                    <a:pt x="5114" y="1199"/>
                  </a:lnTo>
                  <a:lnTo>
                    <a:pt x="5117" y="1167"/>
                  </a:lnTo>
                  <a:lnTo>
                    <a:pt x="5118" y="1137"/>
                  </a:lnTo>
                  <a:lnTo>
                    <a:pt x="5116" y="1107"/>
                  </a:lnTo>
                  <a:lnTo>
                    <a:pt x="5112" y="1080"/>
                  </a:lnTo>
                  <a:lnTo>
                    <a:pt x="5101" y="1082"/>
                  </a:lnTo>
                  <a:lnTo>
                    <a:pt x="5096" y="1083"/>
                  </a:lnTo>
                  <a:lnTo>
                    <a:pt x="5094" y="1086"/>
                  </a:lnTo>
                  <a:lnTo>
                    <a:pt x="5078" y="1102"/>
                  </a:lnTo>
                  <a:lnTo>
                    <a:pt x="5066" y="1120"/>
                  </a:lnTo>
                  <a:lnTo>
                    <a:pt x="5056" y="1139"/>
                  </a:lnTo>
                  <a:lnTo>
                    <a:pt x="5050" y="1162"/>
                  </a:lnTo>
                  <a:lnTo>
                    <a:pt x="5044" y="1185"/>
                  </a:lnTo>
                  <a:lnTo>
                    <a:pt x="5040" y="1212"/>
                  </a:lnTo>
                  <a:lnTo>
                    <a:pt x="5039" y="1240"/>
                  </a:lnTo>
                  <a:lnTo>
                    <a:pt x="5040" y="1273"/>
                  </a:lnTo>
                  <a:lnTo>
                    <a:pt x="5030" y="1273"/>
                  </a:lnTo>
                  <a:lnTo>
                    <a:pt x="5028" y="1275"/>
                  </a:lnTo>
                  <a:lnTo>
                    <a:pt x="5021" y="1299"/>
                  </a:lnTo>
                  <a:lnTo>
                    <a:pt x="5017" y="1311"/>
                  </a:lnTo>
                  <a:lnTo>
                    <a:pt x="5015" y="1324"/>
                  </a:lnTo>
                  <a:lnTo>
                    <a:pt x="5008" y="1348"/>
                  </a:lnTo>
                  <a:lnTo>
                    <a:pt x="5000" y="1373"/>
                  </a:lnTo>
                  <a:lnTo>
                    <a:pt x="4991" y="1395"/>
                  </a:lnTo>
                  <a:lnTo>
                    <a:pt x="4986" y="1406"/>
                  </a:lnTo>
                  <a:lnTo>
                    <a:pt x="4982" y="1418"/>
                  </a:lnTo>
                  <a:lnTo>
                    <a:pt x="4973" y="1439"/>
                  </a:lnTo>
                  <a:lnTo>
                    <a:pt x="4968" y="1450"/>
                  </a:lnTo>
                  <a:lnTo>
                    <a:pt x="4964" y="1462"/>
                  </a:lnTo>
                  <a:lnTo>
                    <a:pt x="4952" y="1481"/>
                  </a:lnTo>
                  <a:lnTo>
                    <a:pt x="4946" y="1491"/>
                  </a:lnTo>
                  <a:lnTo>
                    <a:pt x="4942" y="1502"/>
                  </a:lnTo>
                  <a:lnTo>
                    <a:pt x="4930" y="1521"/>
                  </a:lnTo>
                  <a:lnTo>
                    <a:pt x="4918" y="1540"/>
                  </a:lnTo>
                  <a:lnTo>
                    <a:pt x="4903" y="1557"/>
                  </a:lnTo>
                  <a:lnTo>
                    <a:pt x="4896" y="1565"/>
                  </a:lnTo>
                  <a:lnTo>
                    <a:pt x="4890" y="1575"/>
                  </a:lnTo>
                  <a:lnTo>
                    <a:pt x="4876" y="1592"/>
                  </a:lnTo>
                  <a:lnTo>
                    <a:pt x="4862" y="1609"/>
                  </a:lnTo>
                  <a:lnTo>
                    <a:pt x="4846" y="1623"/>
                  </a:lnTo>
                  <a:lnTo>
                    <a:pt x="4830" y="1637"/>
                  </a:lnTo>
                  <a:lnTo>
                    <a:pt x="4820" y="1643"/>
                  </a:lnTo>
                  <a:lnTo>
                    <a:pt x="4812" y="1651"/>
                  </a:lnTo>
                  <a:lnTo>
                    <a:pt x="4795" y="1665"/>
                  </a:lnTo>
                  <a:lnTo>
                    <a:pt x="4776" y="1677"/>
                  </a:lnTo>
                  <a:lnTo>
                    <a:pt x="4766" y="1683"/>
                  </a:lnTo>
                  <a:lnTo>
                    <a:pt x="4758" y="1690"/>
                  </a:lnTo>
                  <a:lnTo>
                    <a:pt x="4739" y="1701"/>
                  </a:lnTo>
                  <a:lnTo>
                    <a:pt x="4720" y="1713"/>
                  </a:lnTo>
                  <a:lnTo>
                    <a:pt x="4698" y="1721"/>
                  </a:lnTo>
                  <a:lnTo>
                    <a:pt x="4676" y="1731"/>
                  </a:lnTo>
                  <a:lnTo>
                    <a:pt x="4664" y="1735"/>
                  </a:lnTo>
                  <a:lnTo>
                    <a:pt x="4654" y="1739"/>
                  </a:lnTo>
                  <a:lnTo>
                    <a:pt x="4632" y="1749"/>
                  </a:lnTo>
                  <a:lnTo>
                    <a:pt x="4608" y="1756"/>
                  </a:lnTo>
                  <a:lnTo>
                    <a:pt x="4585" y="1764"/>
                  </a:lnTo>
                  <a:lnTo>
                    <a:pt x="4572" y="1766"/>
                  </a:lnTo>
                  <a:lnTo>
                    <a:pt x="4560" y="1770"/>
                  </a:lnTo>
                  <a:lnTo>
                    <a:pt x="4536" y="1777"/>
                  </a:lnTo>
                  <a:lnTo>
                    <a:pt x="4512" y="1777"/>
                  </a:lnTo>
                  <a:lnTo>
                    <a:pt x="4463" y="1780"/>
                  </a:lnTo>
                  <a:lnTo>
                    <a:pt x="4418" y="1786"/>
                  </a:lnTo>
                  <a:lnTo>
                    <a:pt x="4376" y="1795"/>
                  </a:lnTo>
                  <a:lnTo>
                    <a:pt x="4337" y="1806"/>
                  </a:lnTo>
                  <a:lnTo>
                    <a:pt x="4297" y="1819"/>
                  </a:lnTo>
                  <a:lnTo>
                    <a:pt x="4262" y="1834"/>
                  </a:lnTo>
                  <a:lnTo>
                    <a:pt x="4230" y="1852"/>
                  </a:lnTo>
                  <a:lnTo>
                    <a:pt x="4200" y="1873"/>
                  </a:lnTo>
                  <a:lnTo>
                    <a:pt x="4202" y="1897"/>
                  </a:lnTo>
                  <a:lnTo>
                    <a:pt x="4216" y="1983"/>
                  </a:lnTo>
                  <a:lnTo>
                    <a:pt x="4228" y="2073"/>
                  </a:lnTo>
                  <a:lnTo>
                    <a:pt x="4238" y="2163"/>
                  </a:lnTo>
                  <a:lnTo>
                    <a:pt x="4248" y="2257"/>
                  </a:lnTo>
                  <a:lnTo>
                    <a:pt x="4255" y="2349"/>
                  </a:lnTo>
                  <a:lnTo>
                    <a:pt x="4262" y="2445"/>
                  </a:lnTo>
                  <a:lnTo>
                    <a:pt x="4267" y="2541"/>
                  </a:lnTo>
                  <a:lnTo>
                    <a:pt x="4272" y="2641"/>
                  </a:lnTo>
                  <a:lnTo>
                    <a:pt x="4273" y="2651"/>
                  </a:lnTo>
                  <a:lnTo>
                    <a:pt x="4277" y="2655"/>
                  </a:lnTo>
                  <a:lnTo>
                    <a:pt x="4296" y="2665"/>
                  </a:lnTo>
                  <a:lnTo>
                    <a:pt x="4316" y="2677"/>
                  </a:lnTo>
                  <a:lnTo>
                    <a:pt x="4354" y="2702"/>
                  </a:lnTo>
                  <a:lnTo>
                    <a:pt x="4386" y="2730"/>
                  </a:lnTo>
                  <a:lnTo>
                    <a:pt x="4400" y="2744"/>
                  </a:lnTo>
                  <a:lnTo>
                    <a:pt x="4416" y="2761"/>
                  </a:lnTo>
                  <a:lnTo>
                    <a:pt x="4440" y="2762"/>
                  </a:lnTo>
                  <a:lnTo>
                    <a:pt x="4483" y="2765"/>
                  </a:lnTo>
                  <a:lnTo>
                    <a:pt x="4526" y="2769"/>
                  </a:lnTo>
                  <a:lnTo>
                    <a:pt x="4567" y="2775"/>
                  </a:lnTo>
                  <a:lnTo>
                    <a:pt x="4608" y="2785"/>
                  </a:lnTo>
                  <a:lnTo>
                    <a:pt x="4608" y="2796"/>
                  </a:lnTo>
                  <a:lnTo>
                    <a:pt x="4612" y="2808"/>
                  </a:lnTo>
                  <a:lnTo>
                    <a:pt x="4618" y="2824"/>
                  </a:lnTo>
                  <a:lnTo>
                    <a:pt x="4626" y="2839"/>
                  </a:lnTo>
                  <a:lnTo>
                    <a:pt x="4636" y="2852"/>
                  </a:lnTo>
                  <a:lnTo>
                    <a:pt x="4648" y="2866"/>
                  </a:lnTo>
                  <a:lnTo>
                    <a:pt x="4656" y="2873"/>
                  </a:lnTo>
                  <a:lnTo>
                    <a:pt x="4667" y="2880"/>
                  </a:lnTo>
                  <a:lnTo>
                    <a:pt x="4692" y="2892"/>
                  </a:lnTo>
                  <a:lnTo>
                    <a:pt x="4720" y="2900"/>
                  </a:lnTo>
                  <a:lnTo>
                    <a:pt x="4752" y="2905"/>
                  </a:lnTo>
                  <a:lnTo>
                    <a:pt x="4751" y="2893"/>
                  </a:lnTo>
                  <a:lnTo>
                    <a:pt x="4747" y="2885"/>
                  </a:lnTo>
                  <a:lnTo>
                    <a:pt x="4710" y="2826"/>
                  </a:lnTo>
                  <a:lnTo>
                    <a:pt x="4670" y="2769"/>
                  </a:lnTo>
                  <a:lnTo>
                    <a:pt x="4628" y="2715"/>
                  </a:lnTo>
                  <a:lnTo>
                    <a:pt x="4606" y="2689"/>
                  </a:lnTo>
                  <a:lnTo>
                    <a:pt x="4584" y="2665"/>
                  </a:lnTo>
                  <a:lnTo>
                    <a:pt x="4572" y="2666"/>
                  </a:lnTo>
                  <a:lnTo>
                    <a:pt x="4564" y="2670"/>
                  </a:lnTo>
                  <a:lnTo>
                    <a:pt x="4542" y="2679"/>
                  </a:lnTo>
                  <a:lnTo>
                    <a:pt x="4520" y="2688"/>
                  </a:lnTo>
                  <a:lnTo>
                    <a:pt x="4499" y="2691"/>
                  </a:lnTo>
                  <a:lnTo>
                    <a:pt x="4493" y="2691"/>
                  </a:lnTo>
                  <a:lnTo>
                    <a:pt x="4488" y="2693"/>
                  </a:lnTo>
                  <a:lnTo>
                    <a:pt x="4478" y="2694"/>
                  </a:lnTo>
                  <a:lnTo>
                    <a:pt x="4457" y="2690"/>
                  </a:lnTo>
                  <a:lnTo>
                    <a:pt x="4435" y="2685"/>
                  </a:lnTo>
                  <a:lnTo>
                    <a:pt x="4414" y="2676"/>
                  </a:lnTo>
                  <a:lnTo>
                    <a:pt x="4392" y="2665"/>
                  </a:lnTo>
                  <a:lnTo>
                    <a:pt x="4391" y="2653"/>
                  </a:lnTo>
                  <a:lnTo>
                    <a:pt x="4388" y="2642"/>
                  </a:lnTo>
                  <a:lnTo>
                    <a:pt x="4366" y="2561"/>
                  </a:lnTo>
                  <a:lnTo>
                    <a:pt x="4348" y="2478"/>
                  </a:lnTo>
                  <a:lnTo>
                    <a:pt x="4332" y="2391"/>
                  </a:lnTo>
                  <a:lnTo>
                    <a:pt x="4319" y="2304"/>
                  </a:lnTo>
                  <a:lnTo>
                    <a:pt x="4308" y="2211"/>
                  </a:lnTo>
                  <a:lnTo>
                    <a:pt x="4303" y="2164"/>
                  </a:lnTo>
                  <a:lnTo>
                    <a:pt x="4301" y="2118"/>
                  </a:lnTo>
                  <a:lnTo>
                    <a:pt x="4297" y="2020"/>
                  </a:lnTo>
                  <a:lnTo>
                    <a:pt x="4296" y="1921"/>
                  </a:lnTo>
                  <a:lnTo>
                    <a:pt x="4306" y="1922"/>
                  </a:lnTo>
                  <a:lnTo>
                    <a:pt x="4309" y="1923"/>
                  </a:lnTo>
                  <a:lnTo>
                    <a:pt x="4314" y="1927"/>
                  </a:lnTo>
                  <a:lnTo>
                    <a:pt x="4346" y="1958"/>
                  </a:lnTo>
                  <a:lnTo>
                    <a:pt x="4379" y="1993"/>
                  </a:lnTo>
                  <a:lnTo>
                    <a:pt x="4410" y="2028"/>
                  </a:lnTo>
                  <a:lnTo>
                    <a:pt x="4440" y="2065"/>
                  </a:lnTo>
                  <a:lnTo>
                    <a:pt x="4464" y="2065"/>
                  </a:lnTo>
                  <a:lnTo>
                    <a:pt x="4538" y="2066"/>
                  </a:lnTo>
                  <a:lnTo>
                    <a:pt x="4615" y="2070"/>
                  </a:lnTo>
                  <a:lnTo>
                    <a:pt x="4775" y="2080"/>
                  </a:lnTo>
                  <a:lnTo>
                    <a:pt x="4939" y="2094"/>
                  </a:lnTo>
                  <a:lnTo>
                    <a:pt x="5024" y="2102"/>
                  </a:lnTo>
                  <a:lnTo>
                    <a:pt x="5112" y="2113"/>
                  </a:lnTo>
                  <a:lnTo>
                    <a:pt x="5112" y="2118"/>
                  </a:lnTo>
                  <a:lnTo>
                    <a:pt x="5112" y="2121"/>
                  </a:lnTo>
                  <a:lnTo>
                    <a:pt x="5112" y="2124"/>
                  </a:lnTo>
                  <a:lnTo>
                    <a:pt x="5114" y="2125"/>
                  </a:lnTo>
                  <a:lnTo>
                    <a:pt x="5143" y="2130"/>
                  </a:lnTo>
                  <a:lnTo>
                    <a:pt x="5171" y="2137"/>
                  </a:lnTo>
                  <a:lnTo>
                    <a:pt x="5196" y="2145"/>
                  </a:lnTo>
                  <a:lnTo>
                    <a:pt x="5221" y="2156"/>
                  </a:lnTo>
                  <a:lnTo>
                    <a:pt x="5244" y="2167"/>
                  </a:lnTo>
                  <a:lnTo>
                    <a:pt x="5266" y="2180"/>
                  </a:lnTo>
                  <a:lnTo>
                    <a:pt x="5285" y="2193"/>
                  </a:lnTo>
                  <a:lnTo>
                    <a:pt x="5304" y="2209"/>
                  </a:lnTo>
                  <a:lnTo>
                    <a:pt x="5304" y="2220"/>
                  </a:lnTo>
                  <a:lnTo>
                    <a:pt x="5308" y="2232"/>
                  </a:lnTo>
                  <a:lnTo>
                    <a:pt x="5315" y="2263"/>
                  </a:lnTo>
                  <a:lnTo>
                    <a:pt x="5322" y="2298"/>
                  </a:lnTo>
                  <a:lnTo>
                    <a:pt x="5327" y="2334"/>
                  </a:lnTo>
                  <a:lnTo>
                    <a:pt x="5330" y="2373"/>
                  </a:lnTo>
                  <a:lnTo>
                    <a:pt x="5332" y="2413"/>
                  </a:lnTo>
                  <a:lnTo>
                    <a:pt x="5332" y="2455"/>
                  </a:lnTo>
                  <a:lnTo>
                    <a:pt x="5330" y="2498"/>
                  </a:lnTo>
                  <a:lnTo>
                    <a:pt x="5328" y="2545"/>
                  </a:lnTo>
                  <a:lnTo>
                    <a:pt x="5338" y="2546"/>
                  </a:lnTo>
                  <a:lnTo>
                    <a:pt x="5342" y="2550"/>
                  </a:lnTo>
                  <a:lnTo>
                    <a:pt x="5356" y="2573"/>
                  </a:lnTo>
                  <a:lnTo>
                    <a:pt x="5371" y="2593"/>
                  </a:lnTo>
                  <a:lnTo>
                    <a:pt x="5389" y="2611"/>
                  </a:lnTo>
                  <a:lnTo>
                    <a:pt x="5412" y="2627"/>
                  </a:lnTo>
                  <a:lnTo>
                    <a:pt x="5435" y="2640"/>
                  </a:lnTo>
                  <a:lnTo>
                    <a:pt x="5460" y="2651"/>
                  </a:lnTo>
                  <a:lnTo>
                    <a:pt x="5488" y="2659"/>
                  </a:lnTo>
                  <a:lnTo>
                    <a:pt x="5520" y="2665"/>
                  </a:lnTo>
                  <a:lnTo>
                    <a:pt x="5525" y="2664"/>
                  </a:lnTo>
                  <a:lnTo>
                    <a:pt x="5530" y="2664"/>
                  </a:lnTo>
                  <a:lnTo>
                    <a:pt x="5532" y="2661"/>
                  </a:lnTo>
                  <a:lnTo>
                    <a:pt x="5534" y="2660"/>
                  </a:lnTo>
                  <a:lnTo>
                    <a:pt x="5546" y="2635"/>
                  </a:lnTo>
                  <a:lnTo>
                    <a:pt x="5561" y="2612"/>
                  </a:lnTo>
                  <a:lnTo>
                    <a:pt x="5592" y="2570"/>
                  </a:lnTo>
                  <a:lnTo>
                    <a:pt x="5626" y="2531"/>
                  </a:lnTo>
                  <a:lnTo>
                    <a:pt x="5644" y="2513"/>
                  </a:lnTo>
                  <a:lnTo>
                    <a:pt x="5664" y="2497"/>
                  </a:lnTo>
                  <a:lnTo>
                    <a:pt x="5665" y="2473"/>
                  </a:lnTo>
                  <a:lnTo>
                    <a:pt x="5665" y="2455"/>
                  </a:lnTo>
                  <a:lnTo>
                    <a:pt x="5666" y="2438"/>
                  </a:lnTo>
                  <a:lnTo>
                    <a:pt x="5666" y="2420"/>
                  </a:lnTo>
                  <a:lnTo>
                    <a:pt x="5668" y="2403"/>
                  </a:lnTo>
                  <a:lnTo>
                    <a:pt x="5668" y="2366"/>
                  </a:lnTo>
                  <a:lnTo>
                    <a:pt x="5668" y="2347"/>
                  </a:lnTo>
                  <a:lnTo>
                    <a:pt x="5668" y="2337"/>
                  </a:lnTo>
                  <a:lnTo>
                    <a:pt x="5668" y="2333"/>
                  </a:lnTo>
                  <a:lnTo>
                    <a:pt x="5668" y="2330"/>
                  </a:lnTo>
                  <a:lnTo>
                    <a:pt x="5669" y="2329"/>
                  </a:lnTo>
                  <a:lnTo>
                    <a:pt x="5668" y="2288"/>
                  </a:lnTo>
                  <a:lnTo>
                    <a:pt x="5668" y="2247"/>
                  </a:lnTo>
                  <a:lnTo>
                    <a:pt x="5665" y="2204"/>
                  </a:lnTo>
                  <a:lnTo>
                    <a:pt x="5664" y="2161"/>
                  </a:lnTo>
                  <a:lnTo>
                    <a:pt x="5658" y="2160"/>
                  </a:lnTo>
                  <a:lnTo>
                    <a:pt x="5654" y="2160"/>
                  </a:lnTo>
                  <a:lnTo>
                    <a:pt x="5651" y="2157"/>
                  </a:lnTo>
                  <a:lnTo>
                    <a:pt x="5636" y="2116"/>
                  </a:lnTo>
                  <a:lnTo>
                    <a:pt x="5622" y="2079"/>
                  </a:lnTo>
                  <a:lnTo>
                    <a:pt x="5605" y="2043"/>
                  </a:lnTo>
                  <a:lnTo>
                    <a:pt x="5587" y="2011"/>
                  </a:lnTo>
                  <a:lnTo>
                    <a:pt x="5567" y="1978"/>
                  </a:lnTo>
                  <a:lnTo>
                    <a:pt x="5545" y="1950"/>
                  </a:lnTo>
                  <a:lnTo>
                    <a:pt x="5521" y="1922"/>
                  </a:lnTo>
                  <a:lnTo>
                    <a:pt x="5496" y="1897"/>
                  </a:lnTo>
                  <a:lnTo>
                    <a:pt x="5484" y="1896"/>
                  </a:lnTo>
                  <a:lnTo>
                    <a:pt x="5473" y="1893"/>
                  </a:lnTo>
                  <a:lnTo>
                    <a:pt x="5401" y="1868"/>
                  </a:lnTo>
                  <a:lnTo>
                    <a:pt x="5333" y="1842"/>
                  </a:lnTo>
                  <a:lnTo>
                    <a:pt x="5264" y="1814"/>
                  </a:lnTo>
                  <a:lnTo>
                    <a:pt x="5198" y="1785"/>
                  </a:lnTo>
                  <a:lnTo>
                    <a:pt x="5132" y="1754"/>
                  </a:lnTo>
                  <a:lnTo>
                    <a:pt x="5069" y="1723"/>
                  </a:lnTo>
                  <a:lnTo>
                    <a:pt x="5005" y="1690"/>
                  </a:lnTo>
                  <a:lnTo>
                    <a:pt x="4944" y="1657"/>
                  </a:lnTo>
                  <a:lnTo>
                    <a:pt x="4945" y="1646"/>
                  </a:lnTo>
                  <a:lnTo>
                    <a:pt x="4950" y="1637"/>
                  </a:lnTo>
                  <a:lnTo>
                    <a:pt x="5017" y="1550"/>
                  </a:lnTo>
                  <a:lnTo>
                    <a:pt x="5088" y="1465"/>
                  </a:lnTo>
                  <a:lnTo>
                    <a:pt x="5093" y="1463"/>
                  </a:lnTo>
                  <a:lnTo>
                    <a:pt x="5099" y="1463"/>
                  </a:lnTo>
                  <a:lnTo>
                    <a:pt x="5104" y="1461"/>
                  </a:lnTo>
                  <a:lnTo>
                    <a:pt x="5106" y="1460"/>
                  </a:lnTo>
                  <a:lnTo>
                    <a:pt x="5110" y="1460"/>
                  </a:lnTo>
                  <a:lnTo>
                    <a:pt x="5348" y="1353"/>
                  </a:lnTo>
                  <a:lnTo>
                    <a:pt x="5592" y="1249"/>
                  </a:lnTo>
                  <a:lnTo>
                    <a:pt x="5616" y="1249"/>
                  </a:lnTo>
                  <a:lnTo>
                    <a:pt x="5680" y="1245"/>
                  </a:lnTo>
                  <a:lnTo>
                    <a:pt x="5743" y="1244"/>
                  </a:lnTo>
                  <a:lnTo>
                    <a:pt x="5869" y="1243"/>
                  </a:lnTo>
                  <a:lnTo>
                    <a:pt x="5990" y="1244"/>
                  </a:lnTo>
                  <a:lnTo>
                    <a:pt x="6110" y="1250"/>
                  </a:lnTo>
                  <a:lnTo>
                    <a:pt x="6224" y="1256"/>
                  </a:lnTo>
                  <a:lnTo>
                    <a:pt x="6337" y="1267"/>
                  </a:lnTo>
                  <a:lnTo>
                    <a:pt x="6445" y="1280"/>
                  </a:lnTo>
                  <a:lnTo>
                    <a:pt x="6498" y="1287"/>
                  </a:lnTo>
                  <a:lnTo>
                    <a:pt x="6552" y="1297"/>
                  </a:lnTo>
                  <a:lnTo>
                    <a:pt x="6557" y="1295"/>
                  </a:lnTo>
                  <a:lnTo>
                    <a:pt x="6562" y="1294"/>
                  </a:lnTo>
                  <a:lnTo>
                    <a:pt x="6565" y="1292"/>
                  </a:lnTo>
                  <a:lnTo>
                    <a:pt x="6565" y="1291"/>
                  </a:lnTo>
                  <a:lnTo>
                    <a:pt x="6566" y="1291"/>
                  </a:lnTo>
                  <a:lnTo>
                    <a:pt x="6569" y="1291"/>
                  </a:lnTo>
                  <a:lnTo>
                    <a:pt x="6583" y="1273"/>
                  </a:lnTo>
                  <a:lnTo>
                    <a:pt x="6601" y="1257"/>
                  </a:lnTo>
                  <a:lnTo>
                    <a:pt x="6620" y="1243"/>
                  </a:lnTo>
                  <a:lnTo>
                    <a:pt x="6642" y="1232"/>
                  </a:lnTo>
                  <a:lnTo>
                    <a:pt x="6664" y="1221"/>
                  </a:lnTo>
                  <a:lnTo>
                    <a:pt x="6689" y="1212"/>
                  </a:lnTo>
                  <a:lnTo>
                    <a:pt x="6715" y="1205"/>
                  </a:lnTo>
                  <a:lnTo>
                    <a:pt x="6744" y="1200"/>
                  </a:lnTo>
                  <a:lnTo>
                    <a:pt x="6745" y="1190"/>
                  </a:lnTo>
                  <a:lnTo>
                    <a:pt x="6750" y="1184"/>
                  </a:lnTo>
                  <a:lnTo>
                    <a:pt x="6781" y="1154"/>
                  </a:lnTo>
                  <a:lnTo>
                    <a:pt x="6796" y="1138"/>
                  </a:lnTo>
                  <a:lnTo>
                    <a:pt x="6811" y="1124"/>
                  </a:lnTo>
                  <a:lnTo>
                    <a:pt x="6824" y="1107"/>
                  </a:lnTo>
                  <a:lnTo>
                    <a:pt x="6839" y="1091"/>
                  </a:lnTo>
                  <a:lnTo>
                    <a:pt x="6851" y="1073"/>
                  </a:lnTo>
                  <a:lnTo>
                    <a:pt x="6864" y="1056"/>
                  </a:lnTo>
                  <a:lnTo>
                    <a:pt x="6865" y="1044"/>
                  </a:lnTo>
                  <a:lnTo>
                    <a:pt x="6869" y="1035"/>
                  </a:lnTo>
                  <a:lnTo>
                    <a:pt x="6871" y="1023"/>
                  </a:lnTo>
                  <a:lnTo>
                    <a:pt x="6874" y="1011"/>
                  </a:lnTo>
                  <a:lnTo>
                    <a:pt x="6874" y="1004"/>
                  </a:lnTo>
                  <a:lnTo>
                    <a:pt x="6874" y="1000"/>
                  </a:lnTo>
                  <a:lnTo>
                    <a:pt x="6875" y="998"/>
                  </a:lnTo>
                  <a:lnTo>
                    <a:pt x="6876" y="983"/>
                  </a:lnTo>
                  <a:lnTo>
                    <a:pt x="6874" y="966"/>
                  </a:lnTo>
                  <a:lnTo>
                    <a:pt x="6871" y="950"/>
                  </a:lnTo>
                  <a:lnTo>
                    <a:pt x="6869" y="940"/>
                  </a:lnTo>
                  <a:lnTo>
                    <a:pt x="6868" y="935"/>
                  </a:lnTo>
                  <a:lnTo>
                    <a:pt x="6868" y="932"/>
                  </a:lnTo>
                  <a:lnTo>
                    <a:pt x="6864" y="912"/>
                  </a:lnTo>
                  <a:lnTo>
                    <a:pt x="6863" y="906"/>
                  </a:lnTo>
                  <a:lnTo>
                    <a:pt x="6863" y="903"/>
                  </a:lnTo>
                  <a:lnTo>
                    <a:pt x="6860" y="899"/>
                  </a:lnTo>
                  <a:lnTo>
                    <a:pt x="6859" y="898"/>
                  </a:lnTo>
                  <a:lnTo>
                    <a:pt x="6823" y="880"/>
                  </a:lnTo>
                  <a:lnTo>
                    <a:pt x="6790" y="862"/>
                  </a:lnTo>
                  <a:lnTo>
                    <a:pt x="6757" y="842"/>
                  </a:lnTo>
                  <a:lnTo>
                    <a:pt x="6728" y="821"/>
                  </a:lnTo>
                  <a:lnTo>
                    <a:pt x="6698" y="797"/>
                  </a:lnTo>
                  <a:lnTo>
                    <a:pt x="6672" y="773"/>
                  </a:lnTo>
                  <a:lnTo>
                    <a:pt x="6647" y="747"/>
                  </a:lnTo>
                  <a:lnTo>
                    <a:pt x="6624" y="720"/>
                  </a:lnTo>
                  <a:lnTo>
                    <a:pt x="6623" y="708"/>
                  </a:lnTo>
                  <a:lnTo>
                    <a:pt x="6619" y="699"/>
                  </a:lnTo>
                  <a:lnTo>
                    <a:pt x="6599" y="659"/>
                  </a:lnTo>
                  <a:lnTo>
                    <a:pt x="6582" y="617"/>
                  </a:lnTo>
                  <a:lnTo>
                    <a:pt x="6565" y="573"/>
                  </a:lnTo>
                  <a:lnTo>
                    <a:pt x="6552" y="528"/>
                  </a:lnTo>
                  <a:lnTo>
                    <a:pt x="6541" y="526"/>
                  </a:lnTo>
                  <a:lnTo>
                    <a:pt x="6536" y="523"/>
                  </a:lnTo>
                  <a:lnTo>
                    <a:pt x="6534" y="522"/>
                  </a:lnTo>
                  <a:lnTo>
                    <a:pt x="6468" y="461"/>
                  </a:lnTo>
                  <a:lnTo>
                    <a:pt x="6401" y="402"/>
                  </a:lnTo>
                  <a:lnTo>
                    <a:pt x="6332" y="343"/>
                  </a:lnTo>
                  <a:lnTo>
                    <a:pt x="6264" y="288"/>
                  </a:lnTo>
                  <a:lnTo>
                    <a:pt x="6268" y="265"/>
                  </a:lnTo>
                  <a:lnTo>
                    <a:pt x="6280" y="231"/>
                  </a:lnTo>
                  <a:lnTo>
                    <a:pt x="6295" y="198"/>
                  </a:lnTo>
                  <a:lnTo>
                    <a:pt x="6313" y="169"/>
                  </a:lnTo>
                  <a:lnTo>
                    <a:pt x="6336" y="144"/>
                  </a:lnTo>
                  <a:lnTo>
                    <a:pt x="6335" y="132"/>
                  </a:lnTo>
                  <a:lnTo>
                    <a:pt x="6331" y="124"/>
                  </a:lnTo>
                  <a:lnTo>
                    <a:pt x="6313" y="92"/>
                  </a:lnTo>
                  <a:lnTo>
                    <a:pt x="6301" y="61"/>
                  </a:lnTo>
                  <a:lnTo>
                    <a:pt x="6292" y="30"/>
                  </a:lnTo>
                  <a:lnTo>
                    <a:pt x="6288" y="0"/>
                  </a:lnTo>
                  <a:lnTo>
                    <a:pt x="6276" y="1"/>
                  </a:lnTo>
                  <a:lnTo>
                    <a:pt x="6266" y="5"/>
                  </a:lnTo>
                  <a:lnTo>
                    <a:pt x="6230" y="23"/>
                  </a:lnTo>
                  <a:lnTo>
                    <a:pt x="6194" y="41"/>
                  </a:lnTo>
                  <a:lnTo>
                    <a:pt x="6175" y="48"/>
                  </a:lnTo>
                  <a:lnTo>
                    <a:pt x="6166" y="52"/>
                  </a:lnTo>
                  <a:lnTo>
                    <a:pt x="6157" y="56"/>
                  </a:lnTo>
                  <a:lnTo>
                    <a:pt x="6119" y="72"/>
                  </a:lnTo>
                  <a:lnTo>
                    <a:pt x="6078" y="85"/>
                  </a:lnTo>
                  <a:lnTo>
                    <a:pt x="6037" y="98"/>
                  </a:lnTo>
                  <a:lnTo>
                    <a:pt x="6016" y="103"/>
                  </a:lnTo>
                  <a:lnTo>
                    <a:pt x="6005" y="106"/>
                  </a:lnTo>
                  <a:lnTo>
                    <a:pt x="5995" y="109"/>
                  </a:lnTo>
                  <a:lnTo>
                    <a:pt x="5952" y="120"/>
                  </a:lnTo>
                  <a:lnTo>
                    <a:pt x="5951" y="125"/>
                  </a:lnTo>
                  <a:lnTo>
                    <a:pt x="5951" y="130"/>
                  </a:lnTo>
                  <a:lnTo>
                    <a:pt x="5948" y="132"/>
                  </a:lnTo>
                  <a:lnTo>
                    <a:pt x="5947" y="132"/>
                  </a:lnTo>
                  <a:lnTo>
                    <a:pt x="5947" y="133"/>
                  </a:lnTo>
                  <a:lnTo>
                    <a:pt x="5947" y="136"/>
                  </a:lnTo>
                  <a:lnTo>
                    <a:pt x="5924" y="151"/>
                  </a:lnTo>
                  <a:lnTo>
                    <a:pt x="5906" y="169"/>
                  </a:lnTo>
                  <a:lnTo>
                    <a:pt x="5891" y="191"/>
                  </a:lnTo>
                  <a:lnTo>
                    <a:pt x="5880" y="216"/>
                  </a:lnTo>
                  <a:lnTo>
                    <a:pt x="5857" y="220"/>
                  </a:lnTo>
                  <a:lnTo>
                    <a:pt x="5760" y="264"/>
                  </a:lnTo>
                  <a:lnTo>
                    <a:pt x="5736" y="263"/>
                  </a:lnTo>
                  <a:lnTo>
                    <a:pt x="5640" y="259"/>
                  </a:lnTo>
                  <a:lnTo>
                    <a:pt x="5545" y="262"/>
                  </a:lnTo>
                  <a:lnTo>
                    <a:pt x="5452" y="267"/>
                  </a:lnTo>
                  <a:lnTo>
                    <a:pt x="5359" y="277"/>
                  </a:lnTo>
                  <a:lnTo>
                    <a:pt x="5266" y="291"/>
                  </a:lnTo>
                  <a:lnTo>
                    <a:pt x="5173" y="310"/>
                  </a:lnTo>
                  <a:lnTo>
                    <a:pt x="5082" y="331"/>
                  </a:lnTo>
                  <a:lnTo>
                    <a:pt x="4992" y="360"/>
                  </a:lnTo>
                  <a:lnTo>
                    <a:pt x="4968" y="359"/>
                  </a:lnTo>
                  <a:lnTo>
                    <a:pt x="4732" y="339"/>
                  </a:lnTo>
                  <a:lnTo>
                    <a:pt x="4494" y="321"/>
                  </a:lnTo>
                  <a:lnTo>
                    <a:pt x="4253" y="305"/>
                  </a:lnTo>
                  <a:lnTo>
                    <a:pt x="4009" y="292"/>
                  </a:lnTo>
                  <a:lnTo>
                    <a:pt x="3761" y="281"/>
                  </a:lnTo>
                  <a:lnTo>
                    <a:pt x="3510" y="273"/>
                  </a:lnTo>
                  <a:lnTo>
                    <a:pt x="3256" y="267"/>
                  </a:lnTo>
                  <a:lnTo>
                    <a:pt x="3127" y="264"/>
                  </a:lnTo>
                  <a:lnTo>
                    <a:pt x="3000" y="264"/>
                  </a:lnTo>
                  <a:lnTo>
                    <a:pt x="3000" y="252"/>
                  </a:lnTo>
                  <a:lnTo>
                    <a:pt x="2989" y="257"/>
                  </a:lnTo>
                  <a:lnTo>
                    <a:pt x="2981" y="261"/>
                  </a:lnTo>
                  <a:lnTo>
                    <a:pt x="2974" y="262"/>
                  </a:lnTo>
                  <a:lnTo>
                    <a:pt x="2968" y="262"/>
                  </a:lnTo>
                  <a:lnTo>
                    <a:pt x="2962" y="258"/>
                  </a:lnTo>
                  <a:lnTo>
                    <a:pt x="2957" y="255"/>
                  </a:lnTo>
                  <a:lnTo>
                    <a:pt x="2953" y="249"/>
                  </a:lnTo>
                  <a:lnTo>
                    <a:pt x="2952" y="240"/>
                  </a:lnTo>
                  <a:lnTo>
                    <a:pt x="2928" y="240"/>
                  </a:lnTo>
                  <a:lnTo>
                    <a:pt x="2783" y="241"/>
                  </a:lnTo>
                  <a:lnTo>
                    <a:pt x="2634" y="246"/>
                  </a:lnTo>
                  <a:lnTo>
                    <a:pt x="2482" y="252"/>
                  </a:lnTo>
                  <a:lnTo>
                    <a:pt x="2326" y="261"/>
                  </a:lnTo>
                  <a:lnTo>
                    <a:pt x="2164" y="269"/>
                  </a:lnTo>
                  <a:lnTo>
                    <a:pt x="1998" y="282"/>
                  </a:lnTo>
                  <a:lnTo>
                    <a:pt x="1829" y="295"/>
                  </a:lnTo>
                  <a:lnTo>
                    <a:pt x="1656" y="312"/>
                  </a:lnTo>
                  <a:lnTo>
                    <a:pt x="1655" y="317"/>
                  </a:lnTo>
                  <a:lnTo>
                    <a:pt x="1655" y="321"/>
                  </a:lnTo>
                  <a:lnTo>
                    <a:pt x="1652" y="325"/>
                  </a:lnTo>
                  <a:lnTo>
                    <a:pt x="1394" y="425"/>
                  </a:lnTo>
                  <a:lnTo>
                    <a:pt x="1267" y="475"/>
                  </a:lnTo>
                  <a:lnTo>
                    <a:pt x="1142" y="528"/>
                  </a:lnTo>
                  <a:lnTo>
                    <a:pt x="893" y="635"/>
                  </a:lnTo>
                  <a:lnTo>
                    <a:pt x="648" y="744"/>
                  </a:lnTo>
                  <a:lnTo>
                    <a:pt x="647" y="749"/>
                  </a:lnTo>
                  <a:lnTo>
                    <a:pt x="647" y="755"/>
                  </a:lnTo>
                  <a:lnTo>
                    <a:pt x="644" y="760"/>
                  </a:lnTo>
                  <a:lnTo>
                    <a:pt x="643" y="762"/>
                  </a:lnTo>
                  <a:lnTo>
                    <a:pt x="643" y="766"/>
                  </a:lnTo>
                  <a:lnTo>
                    <a:pt x="636" y="777"/>
                  </a:lnTo>
                  <a:lnTo>
                    <a:pt x="629" y="786"/>
                  </a:lnTo>
                  <a:lnTo>
                    <a:pt x="619" y="795"/>
                  </a:lnTo>
                  <a:lnTo>
                    <a:pt x="610" y="802"/>
                  </a:lnTo>
                  <a:lnTo>
                    <a:pt x="596" y="807"/>
                  </a:lnTo>
                  <a:lnTo>
                    <a:pt x="583" y="812"/>
                  </a:lnTo>
                  <a:lnTo>
                    <a:pt x="568" y="814"/>
                  </a:lnTo>
                  <a:lnTo>
                    <a:pt x="552" y="816"/>
                  </a:lnTo>
                  <a:lnTo>
                    <a:pt x="551" y="821"/>
                  </a:lnTo>
                  <a:lnTo>
                    <a:pt x="551" y="826"/>
                  </a:lnTo>
                  <a:lnTo>
                    <a:pt x="548" y="828"/>
                  </a:lnTo>
                  <a:lnTo>
                    <a:pt x="547" y="828"/>
                  </a:lnTo>
                  <a:lnTo>
                    <a:pt x="547" y="830"/>
                  </a:lnTo>
                  <a:lnTo>
                    <a:pt x="547" y="832"/>
                  </a:lnTo>
                  <a:lnTo>
                    <a:pt x="486" y="870"/>
                  </a:lnTo>
                  <a:lnTo>
                    <a:pt x="430" y="914"/>
                  </a:lnTo>
                  <a:lnTo>
                    <a:pt x="377" y="960"/>
                  </a:lnTo>
                  <a:lnTo>
                    <a:pt x="329" y="1012"/>
                  </a:lnTo>
                  <a:lnTo>
                    <a:pt x="282" y="1065"/>
                  </a:lnTo>
                  <a:lnTo>
                    <a:pt x="240" y="1122"/>
                  </a:lnTo>
                  <a:lnTo>
                    <a:pt x="202" y="1184"/>
                  </a:lnTo>
                  <a:lnTo>
                    <a:pt x="184" y="1215"/>
                  </a:lnTo>
                  <a:lnTo>
                    <a:pt x="168" y="1249"/>
                  </a:lnTo>
                  <a:lnTo>
                    <a:pt x="157" y="1250"/>
                  </a:lnTo>
                  <a:lnTo>
                    <a:pt x="151" y="1255"/>
                  </a:lnTo>
                  <a:lnTo>
                    <a:pt x="142" y="1263"/>
                  </a:lnTo>
                  <a:lnTo>
                    <a:pt x="133" y="1273"/>
                  </a:lnTo>
                  <a:lnTo>
                    <a:pt x="116" y="1292"/>
                  </a:lnTo>
                  <a:lnTo>
                    <a:pt x="107" y="1300"/>
                  </a:lnTo>
                  <a:lnTo>
                    <a:pt x="98" y="1310"/>
                  </a:lnTo>
                  <a:lnTo>
                    <a:pt x="80" y="1329"/>
                  </a:lnTo>
                  <a:lnTo>
                    <a:pt x="70" y="1336"/>
                  </a:lnTo>
                  <a:lnTo>
                    <a:pt x="60" y="1345"/>
                  </a:lnTo>
                  <a:lnTo>
                    <a:pt x="41" y="1361"/>
                  </a:lnTo>
                  <a:lnTo>
                    <a:pt x="30" y="1369"/>
                  </a:lnTo>
                  <a:lnTo>
                    <a:pt x="20" y="1377"/>
                  </a:lnTo>
                  <a:lnTo>
                    <a:pt x="10" y="1384"/>
                  </a:lnTo>
                  <a:lnTo>
                    <a:pt x="0" y="1393"/>
                  </a:lnTo>
                  <a:lnTo>
                    <a:pt x="1" y="1402"/>
                  </a:lnTo>
                  <a:lnTo>
                    <a:pt x="5" y="1408"/>
                  </a:lnTo>
                  <a:lnTo>
                    <a:pt x="14" y="1413"/>
                  </a:lnTo>
                  <a:lnTo>
                    <a:pt x="26" y="1417"/>
                  </a:lnTo>
                  <a:lnTo>
                    <a:pt x="50" y="1419"/>
                  </a:lnTo>
                  <a:lnTo>
                    <a:pt x="74" y="1414"/>
                  </a:lnTo>
                  <a:lnTo>
                    <a:pt x="101" y="1405"/>
                  </a:lnTo>
                  <a:lnTo>
                    <a:pt x="113" y="1396"/>
                  </a:lnTo>
                  <a:lnTo>
                    <a:pt x="127" y="1387"/>
                  </a:lnTo>
                  <a:lnTo>
                    <a:pt x="156" y="1363"/>
                  </a:lnTo>
                  <a:lnTo>
                    <a:pt x="170" y="1348"/>
                  </a:lnTo>
                  <a:lnTo>
                    <a:pt x="185" y="1333"/>
                  </a:lnTo>
                  <a:lnTo>
                    <a:pt x="216" y="1297"/>
                  </a:lnTo>
                  <a:lnTo>
                    <a:pt x="217" y="1285"/>
                  </a:lnTo>
                  <a:lnTo>
                    <a:pt x="222" y="1276"/>
                  </a:lnTo>
                  <a:lnTo>
                    <a:pt x="224" y="1268"/>
                  </a:lnTo>
                  <a:lnTo>
                    <a:pt x="228" y="1261"/>
                  </a:lnTo>
                  <a:lnTo>
                    <a:pt x="230" y="1251"/>
                  </a:lnTo>
                  <a:lnTo>
                    <a:pt x="232" y="1246"/>
                  </a:lnTo>
                  <a:lnTo>
                    <a:pt x="234" y="1243"/>
                  </a:lnTo>
                  <a:lnTo>
                    <a:pt x="234" y="1237"/>
                  </a:lnTo>
                  <a:lnTo>
                    <a:pt x="235" y="1232"/>
                  </a:lnTo>
                  <a:lnTo>
                    <a:pt x="238" y="1222"/>
                  </a:lnTo>
                  <a:lnTo>
                    <a:pt x="240" y="1200"/>
                  </a:lnTo>
                  <a:lnTo>
                    <a:pt x="245" y="1199"/>
                  </a:lnTo>
                  <a:lnTo>
                    <a:pt x="250" y="1198"/>
                  </a:lnTo>
                  <a:lnTo>
                    <a:pt x="253" y="1196"/>
                  </a:lnTo>
                  <a:lnTo>
                    <a:pt x="258" y="1194"/>
                  </a:lnTo>
                  <a:lnTo>
                    <a:pt x="312" y="1134"/>
                  </a:lnTo>
                  <a:lnTo>
                    <a:pt x="370" y="1078"/>
                  </a:lnTo>
                  <a:lnTo>
                    <a:pt x="427" y="1022"/>
                  </a:lnTo>
                  <a:lnTo>
                    <a:pt x="488" y="969"/>
                  </a:lnTo>
                  <a:lnTo>
                    <a:pt x="548" y="915"/>
                  </a:lnTo>
                  <a:lnTo>
                    <a:pt x="612" y="864"/>
                  </a:lnTo>
                  <a:lnTo>
                    <a:pt x="677" y="815"/>
                  </a:lnTo>
                  <a:lnTo>
                    <a:pt x="744" y="768"/>
                  </a:lnTo>
                  <a:lnTo>
                    <a:pt x="749" y="767"/>
                  </a:lnTo>
                  <a:lnTo>
                    <a:pt x="755" y="767"/>
                  </a:lnTo>
                  <a:lnTo>
                    <a:pt x="760" y="765"/>
                  </a:lnTo>
                  <a:lnTo>
                    <a:pt x="762" y="764"/>
                  </a:lnTo>
                  <a:lnTo>
                    <a:pt x="766" y="764"/>
                  </a:lnTo>
                  <a:lnTo>
                    <a:pt x="868" y="708"/>
                  </a:lnTo>
                  <a:lnTo>
                    <a:pt x="973" y="658"/>
                  </a:lnTo>
                  <a:lnTo>
                    <a:pt x="1080" y="610"/>
                  </a:lnTo>
                  <a:lnTo>
                    <a:pt x="1190" y="567"/>
                  </a:lnTo>
                  <a:lnTo>
                    <a:pt x="1301" y="526"/>
                  </a:lnTo>
                  <a:lnTo>
                    <a:pt x="1415" y="489"/>
                  </a:lnTo>
                  <a:lnTo>
                    <a:pt x="1530" y="455"/>
                  </a:lnTo>
                  <a:lnTo>
                    <a:pt x="1649" y="426"/>
                  </a:lnTo>
                  <a:lnTo>
                    <a:pt x="1768" y="399"/>
                  </a:lnTo>
                  <a:lnTo>
                    <a:pt x="1890" y="376"/>
                  </a:lnTo>
                  <a:lnTo>
                    <a:pt x="2014" y="357"/>
                  </a:lnTo>
                  <a:lnTo>
                    <a:pt x="2140" y="341"/>
                  </a:lnTo>
                  <a:lnTo>
                    <a:pt x="2267" y="328"/>
                  </a:lnTo>
                  <a:lnTo>
                    <a:pt x="2398" y="319"/>
                  </a:lnTo>
                  <a:lnTo>
                    <a:pt x="2528" y="313"/>
                  </a:lnTo>
                  <a:lnTo>
                    <a:pt x="2664" y="312"/>
                  </a:lnTo>
                  <a:lnTo>
                    <a:pt x="2688" y="312"/>
                  </a:lnTo>
                  <a:lnTo>
                    <a:pt x="2826" y="313"/>
                  </a:lnTo>
                  <a:lnTo>
                    <a:pt x="2968" y="317"/>
                  </a:lnTo>
                  <a:lnTo>
                    <a:pt x="3113" y="322"/>
                  </a:lnTo>
                  <a:lnTo>
                    <a:pt x="3262" y="328"/>
                  </a:lnTo>
                  <a:lnTo>
                    <a:pt x="3413" y="334"/>
                  </a:lnTo>
                  <a:lnTo>
                    <a:pt x="3568" y="341"/>
                  </a:lnTo>
                  <a:lnTo>
                    <a:pt x="3726" y="349"/>
                  </a:lnTo>
                  <a:lnTo>
                    <a:pt x="3888" y="360"/>
                  </a:lnTo>
                  <a:lnTo>
                    <a:pt x="3889" y="371"/>
                  </a:lnTo>
                  <a:lnTo>
                    <a:pt x="3890" y="375"/>
                  </a:lnTo>
                  <a:lnTo>
                    <a:pt x="3894" y="379"/>
                  </a:lnTo>
                  <a:lnTo>
                    <a:pt x="3902" y="387"/>
                  </a:lnTo>
                  <a:lnTo>
                    <a:pt x="3913" y="394"/>
                  </a:lnTo>
                  <a:lnTo>
                    <a:pt x="3924" y="400"/>
                  </a:lnTo>
                  <a:lnTo>
                    <a:pt x="3938" y="405"/>
                  </a:lnTo>
                  <a:lnTo>
                    <a:pt x="3953" y="407"/>
                  </a:lnTo>
                  <a:lnTo>
                    <a:pt x="3970" y="408"/>
                  </a:lnTo>
                  <a:lnTo>
                    <a:pt x="3988" y="408"/>
                  </a:lnTo>
                  <a:lnTo>
                    <a:pt x="4008" y="408"/>
                  </a:lnTo>
                  <a:lnTo>
                    <a:pt x="4013" y="407"/>
                  </a:lnTo>
                  <a:lnTo>
                    <a:pt x="4019" y="407"/>
                  </a:lnTo>
                  <a:lnTo>
                    <a:pt x="4031" y="405"/>
                  </a:lnTo>
                  <a:lnTo>
                    <a:pt x="4080" y="390"/>
                  </a:lnTo>
                  <a:lnTo>
                    <a:pt x="4129" y="379"/>
                  </a:lnTo>
                  <a:lnTo>
                    <a:pt x="4177" y="370"/>
                  </a:lnTo>
                  <a:lnTo>
                    <a:pt x="4226" y="364"/>
                  </a:lnTo>
                  <a:lnTo>
                    <a:pt x="4273" y="358"/>
                  </a:lnTo>
                  <a:lnTo>
                    <a:pt x="4320" y="355"/>
                  </a:lnTo>
                  <a:lnTo>
                    <a:pt x="4366" y="354"/>
                  </a:lnTo>
                  <a:lnTo>
                    <a:pt x="4412" y="355"/>
                  </a:lnTo>
                  <a:lnTo>
                    <a:pt x="4456" y="357"/>
                  </a:lnTo>
                  <a:lnTo>
                    <a:pt x="4500" y="363"/>
                  </a:lnTo>
                  <a:lnTo>
                    <a:pt x="4543" y="369"/>
                  </a:lnTo>
                  <a:lnTo>
                    <a:pt x="4588" y="378"/>
                  </a:lnTo>
                  <a:lnTo>
                    <a:pt x="4628" y="388"/>
                  </a:lnTo>
                  <a:lnTo>
                    <a:pt x="4670" y="401"/>
                  </a:lnTo>
                  <a:lnTo>
                    <a:pt x="4711" y="414"/>
                  </a:lnTo>
                  <a:lnTo>
                    <a:pt x="4752" y="432"/>
                  </a:lnTo>
                  <a:lnTo>
                    <a:pt x="4776" y="432"/>
                  </a:lnTo>
                  <a:lnTo>
                    <a:pt x="4968" y="432"/>
                  </a:lnTo>
                  <a:lnTo>
                    <a:pt x="4968" y="420"/>
                  </a:lnTo>
                  <a:lnTo>
                    <a:pt x="4982" y="420"/>
                  </a:lnTo>
                  <a:lnTo>
                    <a:pt x="4985" y="419"/>
                  </a:lnTo>
                  <a:lnTo>
                    <a:pt x="4988" y="419"/>
                  </a:lnTo>
                  <a:lnTo>
                    <a:pt x="4996" y="419"/>
                  </a:lnTo>
                  <a:lnTo>
                    <a:pt x="5008" y="417"/>
                  </a:lnTo>
                  <a:lnTo>
                    <a:pt x="5012" y="414"/>
                  </a:lnTo>
                  <a:lnTo>
                    <a:pt x="5015" y="413"/>
                  </a:lnTo>
                  <a:lnTo>
                    <a:pt x="5018" y="413"/>
                  </a:lnTo>
                  <a:lnTo>
                    <a:pt x="5026" y="407"/>
                  </a:lnTo>
                  <a:lnTo>
                    <a:pt x="5028" y="403"/>
                  </a:lnTo>
                  <a:lnTo>
                    <a:pt x="5032" y="401"/>
                  </a:lnTo>
                  <a:lnTo>
                    <a:pt x="5036" y="393"/>
                  </a:lnTo>
                  <a:lnTo>
                    <a:pt x="5038" y="388"/>
                  </a:lnTo>
                  <a:lnTo>
                    <a:pt x="5040" y="384"/>
                  </a:lnTo>
                  <a:lnTo>
                    <a:pt x="5064" y="382"/>
                  </a:lnTo>
                  <a:lnTo>
                    <a:pt x="5112" y="371"/>
                  </a:lnTo>
                  <a:lnTo>
                    <a:pt x="5160" y="363"/>
                  </a:lnTo>
                  <a:lnTo>
                    <a:pt x="5206" y="355"/>
                  </a:lnTo>
                  <a:lnTo>
                    <a:pt x="5252" y="351"/>
                  </a:lnTo>
                  <a:lnTo>
                    <a:pt x="5296" y="346"/>
                  </a:lnTo>
                  <a:lnTo>
                    <a:pt x="5340" y="343"/>
                  </a:lnTo>
                  <a:lnTo>
                    <a:pt x="5382" y="342"/>
                  </a:lnTo>
                  <a:lnTo>
                    <a:pt x="5424" y="345"/>
                  </a:lnTo>
                  <a:lnTo>
                    <a:pt x="5462" y="346"/>
                  </a:lnTo>
                  <a:lnTo>
                    <a:pt x="5502" y="351"/>
                  </a:lnTo>
                  <a:lnTo>
                    <a:pt x="5539" y="355"/>
                  </a:lnTo>
                  <a:lnTo>
                    <a:pt x="5576" y="364"/>
                  </a:lnTo>
                  <a:lnTo>
                    <a:pt x="5611" y="371"/>
                  </a:lnTo>
                  <a:lnTo>
                    <a:pt x="5646" y="382"/>
                  </a:lnTo>
                  <a:lnTo>
                    <a:pt x="5678" y="394"/>
                  </a:lnTo>
                  <a:lnTo>
                    <a:pt x="5712" y="408"/>
                  </a:lnTo>
                  <a:lnTo>
                    <a:pt x="5717" y="407"/>
                  </a:lnTo>
                  <a:lnTo>
                    <a:pt x="5723" y="407"/>
                  </a:lnTo>
                  <a:lnTo>
                    <a:pt x="5732" y="403"/>
                  </a:lnTo>
                  <a:lnTo>
                    <a:pt x="5772" y="377"/>
                  </a:lnTo>
                  <a:lnTo>
                    <a:pt x="5812" y="351"/>
                  </a:lnTo>
                  <a:lnTo>
                    <a:pt x="5849" y="322"/>
                  </a:lnTo>
                  <a:lnTo>
                    <a:pt x="5867" y="307"/>
                  </a:lnTo>
                  <a:lnTo>
                    <a:pt x="5886" y="294"/>
                  </a:lnTo>
                  <a:lnTo>
                    <a:pt x="5921" y="263"/>
                  </a:lnTo>
                  <a:lnTo>
                    <a:pt x="5957" y="233"/>
                  </a:lnTo>
                  <a:lnTo>
                    <a:pt x="5990" y="201"/>
                  </a:lnTo>
                  <a:lnTo>
                    <a:pt x="6024" y="168"/>
                  </a:lnTo>
                  <a:lnTo>
                    <a:pt x="6029" y="167"/>
                  </a:lnTo>
                  <a:lnTo>
                    <a:pt x="6035" y="167"/>
                  </a:lnTo>
                  <a:lnTo>
                    <a:pt x="6040" y="164"/>
                  </a:lnTo>
                  <a:lnTo>
                    <a:pt x="6042" y="163"/>
                  </a:lnTo>
                  <a:lnTo>
                    <a:pt x="6046" y="163"/>
                  </a:lnTo>
                  <a:lnTo>
                    <a:pt x="6065" y="152"/>
                  </a:lnTo>
                  <a:lnTo>
                    <a:pt x="6086" y="144"/>
                  </a:lnTo>
                  <a:lnTo>
                    <a:pt x="6108" y="137"/>
                  </a:lnTo>
                  <a:lnTo>
                    <a:pt x="6132" y="132"/>
                  </a:lnTo>
                  <a:lnTo>
                    <a:pt x="6156" y="126"/>
                  </a:lnTo>
                  <a:lnTo>
                    <a:pt x="6182" y="122"/>
                  </a:lnTo>
                  <a:lnTo>
                    <a:pt x="6210" y="120"/>
                  </a:lnTo>
                  <a:lnTo>
                    <a:pt x="6240" y="120"/>
                  </a:lnTo>
                  <a:close/>
                  <a:moveTo>
                    <a:pt x="5452" y="1974"/>
                  </a:moveTo>
                  <a:lnTo>
                    <a:pt x="5460" y="1970"/>
                  </a:lnTo>
                  <a:lnTo>
                    <a:pt x="5472" y="1969"/>
                  </a:lnTo>
                  <a:lnTo>
                    <a:pt x="5521" y="2050"/>
                  </a:lnTo>
                  <a:lnTo>
                    <a:pt x="5548" y="2090"/>
                  </a:lnTo>
                  <a:lnTo>
                    <a:pt x="5576" y="2131"/>
                  </a:lnTo>
                  <a:lnTo>
                    <a:pt x="5578" y="2132"/>
                  </a:lnTo>
                  <a:lnTo>
                    <a:pt x="5581" y="2134"/>
                  </a:lnTo>
                  <a:lnTo>
                    <a:pt x="5592" y="2137"/>
                  </a:lnTo>
                  <a:lnTo>
                    <a:pt x="5587" y="2175"/>
                  </a:lnTo>
                  <a:lnTo>
                    <a:pt x="5586" y="2212"/>
                  </a:lnTo>
                  <a:lnTo>
                    <a:pt x="5585" y="2248"/>
                  </a:lnTo>
                  <a:lnTo>
                    <a:pt x="5587" y="2283"/>
                  </a:lnTo>
                  <a:lnTo>
                    <a:pt x="5590" y="2315"/>
                  </a:lnTo>
                  <a:lnTo>
                    <a:pt x="5596" y="2346"/>
                  </a:lnTo>
                  <a:lnTo>
                    <a:pt x="5603" y="2375"/>
                  </a:lnTo>
                  <a:lnTo>
                    <a:pt x="5612" y="2402"/>
                  </a:lnTo>
                  <a:lnTo>
                    <a:pt x="5615" y="2413"/>
                  </a:lnTo>
                  <a:lnTo>
                    <a:pt x="5616" y="2425"/>
                  </a:lnTo>
                  <a:lnTo>
                    <a:pt x="5602" y="2450"/>
                  </a:lnTo>
                  <a:lnTo>
                    <a:pt x="5587" y="2474"/>
                  </a:lnTo>
                  <a:lnTo>
                    <a:pt x="5572" y="2496"/>
                  </a:lnTo>
                  <a:lnTo>
                    <a:pt x="5555" y="2516"/>
                  </a:lnTo>
                  <a:lnTo>
                    <a:pt x="5536" y="2534"/>
                  </a:lnTo>
                  <a:lnTo>
                    <a:pt x="5515" y="2551"/>
                  </a:lnTo>
                  <a:lnTo>
                    <a:pt x="5494" y="2567"/>
                  </a:lnTo>
                  <a:lnTo>
                    <a:pt x="5472" y="2581"/>
                  </a:lnTo>
                  <a:lnTo>
                    <a:pt x="5472" y="2569"/>
                  </a:lnTo>
                  <a:lnTo>
                    <a:pt x="5458" y="2559"/>
                  </a:lnTo>
                  <a:lnTo>
                    <a:pt x="5446" y="2550"/>
                  </a:lnTo>
                  <a:lnTo>
                    <a:pt x="5435" y="2539"/>
                  </a:lnTo>
                  <a:lnTo>
                    <a:pt x="5426" y="2528"/>
                  </a:lnTo>
                  <a:lnTo>
                    <a:pt x="5417" y="2515"/>
                  </a:lnTo>
                  <a:lnTo>
                    <a:pt x="5410" y="2502"/>
                  </a:lnTo>
                  <a:lnTo>
                    <a:pt x="5399" y="2472"/>
                  </a:lnTo>
                  <a:lnTo>
                    <a:pt x="5394" y="2454"/>
                  </a:lnTo>
                  <a:lnTo>
                    <a:pt x="5392" y="2436"/>
                  </a:lnTo>
                  <a:lnTo>
                    <a:pt x="5389" y="2415"/>
                  </a:lnTo>
                  <a:lnTo>
                    <a:pt x="5389" y="2396"/>
                  </a:lnTo>
                  <a:lnTo>
                    <a:pt x="5390" y="2353"/>
                  </a:lnTo>
                  <a:lnTo>
                    <a:pt x="5393" y="2329"/>
                  </a:lnTo>
                  <a:lnTo>
                    <a:pt x="5398" y="2305"/>
                  </a:lnTo>
                  <a:lnTo>
                    <a:pt x="5400" y="2281"/>
                  </a:lnTo>
                  <a:lnTo>
                    <a:pt x="5384" y="2259"/>
                  </a:lnTo>
                  <a:lnTo>
                    <a:pt x="5371" y="2236"/>
                  </a:lnTo>
                  <a:lnTo>
                    <a:pt x="5360" y="2211"/>
                  </a:lnTo>
                  <a:lnTo>
                    <a:pt x="5354" y="2185"/>
                  </a:lnTo>
                  <a:lnTo>
                    <a:pt x="5352" y="2161"/>
                  </a:lnTo>
                  <a:lnTo>
                    <a:pt x="5321" y="2145"/>
                  </a:lnTo>
                  <a:lnTo>
                    <a:pt x="5292" y="2130"/>
                  </a:lnTo>
                  <a:lnTo>
                    <a:pt x="5238" y="2095"/>
                  </a:lnTo>
                  <a:lnTo>
                    <a:pt x="5212" y="2074"/>
                  </a:lnTo>
                  <a:lnTo>
                    <a:pt x="5188" y="2054"/>
                  </a:lnTo>
                  <a:lnTo>
                    <a:pt x="5164" y="2032"/>
                  </a:lnTo>
                  <a:lnTo>
                    <a:pt x="5142" y="2011"/>
                  </a:lnTo>
                  <a:lnTo>
                    <a:pt x="5138" y="2006"/>
                  </a:lnTo>
                  <a:lnTo>
                    <a:pt x="5137" y="2002"/>
                  </a:lnTo>
                  <a:lnTo>
                    <a:pt x="5136" y="1993"/>
                  </a:lnTo>
                  <a:lnTo>
                    <a:pt x="5148" y="1970"/>
                  </a:lnTo>
                  <a:lnTo>
                    <a:pt x="5160" y="1951"/>
                  </a:lnTo>
                  <a:lnTo>
                    <a:pt x="5172" y="1934"/>
                  </a:lnTo>
                  <a:lnTo>
                    <a:pt x="5185" y="1921"/>
                  </a:lnTo>
                  <a:lnTo>
                    <a:pt x="5197" y="1909"/>
                  </a:lnTo>
                  <a:lnTo>
                    <a:pt x="5212" y="1900"/>
                  </a:lnTo>
                  <a:lnTo>
                    <a:pt x="5226" y="1894"/>
                  </a:lnTo>
                  <a:lnTo>
                    <a:pt x="5240" y="1893"/>
                  </a:lnTo>
                  <a:lnTo>
                    <a:pt x="5255" y="1892"/>
                  </a:lnTo>
                  <a:lnTo>
                    <a:pt x="5269" y="1894"/>
                  </a:lnTo>
                  <a:lnTo>
                    <a:pt x="5284" y="1900"/>
                  </a:lnTo>
                  <a:lnTo>
                    <a:pt x="5299" y="1909"/>
                  </a:lnTo>
                  <a:lnTo>
                    <a:pt x="5314" y="1920"/>
                  </a:lnTo>
                  <a:lnTo>
                    <a:pt x="5330" y="1933"/>
                  </a:lnTo>
                  <a:lnTo>
                    <a:pt x="5347" y="1948"/>
                  </a:lnTo>
                  <a:lnTo>
                    <a:pt x="5364" y="1969"/>
                  </a:lnTo>
                  <a:lnTo>
                    <a:pt x="5352" y="1969"/>
                  </a:lnTo>
                  <a:lnTo>
                    <a:pt x="5353" y="1982"/>
                  </a:lnTo>
                  <a:lnTo>
                    <a:pt x="5359" y="1993"/>
                  </a:lnTo>
                  <a:lnTo>
                    <a:pt x="5368" y="1999"/>
                  </a:lnTo>
                  <a:lnTo>
                    <a:pt x="5378" y="2002"/>
                  </a:lnTo>
                  <a:lnTo>
                    <a:pt x="5392" y="2000"/>
                  </a:lnTo>
                  <a:lnTo>
                    <a:pt x="5399" y="1998"/>
                  </a:lnTo>
                  <a:lnTo>
                    <a:pt x="5408" y="1995"/>
                  </a:lnTo>
                  <a:lnTo>
                    <a:pt x="5429" y="1986"/>
                  </a:lnTo>
                  <a:lnTo>
                    <a:pt x="5452" y="1974"/>
                  </a:lnTo>
                  <a:close/>
                  <a:moveTo>
                    <a:pt x="4968" y="1825"/>
                  </a:moveTo>
                  <a:lnTo>
                    <a:pt x="4981" y="1814"/>
                  </a:lnTo>
                  <a:lnTo>
                    <a:pt x="4994" y="1807"/>
                  </a:lnTo>
                  <a:lnTo>
                    <a:pt x="5006" y="1801"/>
                  </a:lnTo>
                  <a:lnTo>
                    <a:pt x="5018" y="1797"/>
                  </a:lnTo>
                  <a:lnTo>
                    <a:pt x="5028" y="1794"/>
                  </a:lnTo>
                  <a:lnTo>
                    <a:pt x="5038" y="1792"/>
                  </a:lnTo>
                  <a:lnTo>
                    <a:pt x="5045" y="1792"/>
                  </a:lnTo>
                  <a:lnTo>
                    <a:pt x="5052" y="1796"/>
                  </a:lnTo>
                  <a:lnTo>
                    <a:pt x="5057" y="1798"/>
                  </a:lnTo>
                  <a:lnTo>
                    <a:pt x="5062" y="1804"/>
                  </a:lnTo>
                  <a:lnTo>
                    <a:pt x="5064" y="1812"/>
                  </a:lnTo>
                  <a:lnTo>
                    <a:pt x="5068" y="1821"/>
                  </a:lnTo>
                  <a:lnTo>
                    <a:pt x="5068" y="1831"/>
                  </a:lnTo>
                  <a:lnTo>
                    <a:pt x="5069" y="1843"/>
                  </a:lnTo>
                  <a:lnTo>
                    <a:pt x="5068" y="1856"/>
                  </a:lnTo>
                  <a:lnTo>
                    <a:pt x="5066" y="1873"/>
                  </a:lnTo>
                  <a:lnTo>
                    <a:pt x="5064" y="1897"/>
                  </a:lnTo>
                  <a:lnTo>
                    <a:pt x="5054" y="1915"/>
                  </a:lnTo>
                  <a:lnTo>
                    <a:pt x="5046" y="1934"/>
                  </a:lnTo>
                  <a:lnTo>
                    <a:pt x="5036" y="1951"/>
                  </a:lnTo>
                  <a:lnTo>
                    <a:pt x="5032" y="1959"/>
                  </a:lnTo>
                  <a:lnTo>
                    <a:pt x="5028" y="1969"/>
                  </a:lnTo>
                  <a:lnTo>
                    <a:pt x="5008" y="2002"/>
                  </a:lnTo>
                  <a:lnTo>
                    <a:pt x="4996" y="2018"/>
                  </a:lnTo>
                  <a:lnTo>
                    <a:pt x="4985" y="2035"/>
                  </a:lnTo>
                  <a:lnTo>
                    <a:pt x="4982" y="2035"/>
                  </a:lnTo>
                  <a:lnTo>
                    <a:pt x="4981" y="2035"/>
                  </a:lnTo>
                  <a:lnTo>
                    <a:pt x="4981" y="2036"/>
                  </a:lnTo>
                  <a:lnTo>
                    <a:pt x="4978" y="2038"/>
                  </a:lnTo>
                  <a:lnTo>
                    <a:pt x="4973" y="2040"/>
                  </a:lnTo>
                  <a:lnTo>
                    <a:pt x="4968" y="2041"/>
                  </a:lnTo>
                  <a:lnTo>
                    <a:pt x="4981" y="2013"/>
                  </a:lnTo>
                  <a:lnTo>
                    <a:pt x="4993" y="1989"/>
                  </a:lnTo>
                  <a:lnTo>
                    <a:pt x="5003" y="1966"/>
                  </a:lnTo>
                  <a:lnTo>
                    <a:pt x="5011" y="1946"/>
                  </a:lnTo>
                  <a:lnTo>
                    <a:pt x="5017" y="1926"/>
                  </a:lnTo>
                  <a:lnTo>
                    <a:pt x="5022" y="1909"/>
                  </a:lnTo>
                  <a:lnTo>
                    <a:pt x="5024" y="1893"/>
                  </a:lnTo>
                  <a:lnTo>
                    <a:pt x="5026" y="1881"/>
                  </a:lnTo>
                  <a:lnTo>
                    <a:pt x="5024" y="1868"/>
                  </a:lnTo>
                  <a:lnTo>
                    <a:pt x="5022" y="1858"/>
                  </a:lnTo>
                  <a:lnTo>
                    <a:pt x="5017" y="1850"/>
                  </a:lnTo>
                  <a:lnTo>
                    <a:pt x="5011" y="1844"/>
                  </a:lnTo>
                  <a:lnTo>
                    <a:pt x="5003" y="1838"/>
                  </a:lnTo>
                  <a:lnTo>
                    <a:pt x="4993" y="1836"/>
                  </a:lnTo>
                  <a:lnTo>
                    <a:pt x="4981" y="1834"/>
                  </a:lnTo>
                  <a:lnTo>
                    <a:pt x="4968" y="1837"/>
                  </a:lnTo>
                  <a:lnTo>
                    <a:pt x="4968" y="182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92" name="Freeform 503"/>
            <p:cNvSpPr>
              <a:spLocks/>
            </p:cNvSpPr>
            <p:nvPr/>
          </p:nvSpPr>
          <p:spPr bwMode="auto">
            <a:xfrm>
              <a:off x="4744" y="657"/>
              <a:ext cx="160" cy="229"/>
            </a:xfrm>
            <a:custGeom>
              <a:avLst/>
              <a:gdLst>
                <a:gd name="T0" fmla="*/ 324 w 480"/>
                <a:gd name="T1" fmla="*/ 78 h 689"/>
                <a:gd name="T2" fmla="*/ 293 w 480"/>
                <a:gd name="T3" fmla="*/ 94 h 689"/>
                <a:gd name="T4" fmla="*/ 263 w 480"/>
                <a:gd name="T5" fmla="*/ 106 h 689"/>
                <a:gd name="T6" fmla="*/ 242 w 480"/>
                <a:gd name="T7" fmla="*/ 110 h 689"/>
                <a:gd name="T8" fmla="*/ 223 w 480"/>
                <a:gd name="T9" fmla="*/ 101 h 689"/>
                <a:gd name="T10" fmla="*/ 216 w 480"/>
                <a:gd name="T11" fmla="*/ 77 h 689"/>
                <a:gd name="T12" fmla="*/ 211 w 480"/>
                <a:gd name="T13" fmla="*/ 56 h 689"/>
                <a:gd name="T14" fmla="*/ 178 w 480"/>
                <a:gd name="T15" fmla="*/ 28 h 689"/>
                <a:gd name="T16" fmla="*/ 148 w 480"/>
                <a:gd name="T17" fmla="*/ 8 h 689"/>
                <a:gd name="T18" fmla="*/ 119 w 480"/>
                <a:gd name="T19" fmla="*/ 0 h 689"/>
                <a:gd name="T20" fmla="*/ 90 w 480"/>
                <a:gd name="T21" fmla="*/ 2 h 689"/>
                <a:gd name="T22" fmla="*/ 61 w 480"/>
                <a:gd name="T23" fmla="*/ 17 h 689"/>
                <a:gd name="T24" fmla="*/ 36 w 480"/>
                <a:gd name="T25" fmla="*/ 42 h 689"/>
                <a:gd name="T26" fmla="*/ 12 w 480"/>
                <a:gd name="T27" fmla="*/ 78 h 689"/>
                <a:gd name="T28" fmla="*/ 1 w 480"/>
                <a:gd name="T29" fmla="*/ 110 h 689"/>
                <a:gd name="T30" fmla="*/ 6 w 480"/>
                <a:gd name="T31" fmla="*/ 119 h 689"/>
                <a:gd name="T32" fmla="*/ 52 w 480"/>
                <a:gd name="T33" fmla="*/ 162 h 689"/>
                <a:gd name="T34" fmla="*/ 102 w 480"/>
                <a:gd name="T35" fmla="*/ 203 h 689"/>
                <a:gd name="T36" fmla="*/ 185 w 480"/>
                <a:gd name="T37" fmla="*/ 253 h 689"/>
                <a:gd name="T38" fmla="*/ 218 w 480"/>
                <a:gd name="T39" fmla="*/ 293 h 689"/>
                <a:gd name="T40" fmla="*/ 235 w 480"/>
                <a:gd name="T41" fmla="*/ 344 h 689"/>
                <a:gd name="T42" fmla="*/ 264 w 480"/>
                <a:gd name="T43" fmla="*/ 389 h 689"/>
                <a:gd name="T44" fmla="*/ 257 w 480"/>
                <a:gd name="T45" fmla="*/ 437 h 689"/>
                <a:gd name="T46" fmla="*/ 253 w 480"/>
                <a:gd name="T47" fmla="*/ 504 h 689"/>
                <a:gd name="T48" fmla="*/ 256 w 480"/>
                <a:gd name="T49" fmla="*/ 544 h 689"/>
                <a:gd name="T50" fmla="*/ 263 w 480"/>
                <a:gd name="T51" fmla="*/ 580 h 689"/>
                <a:gd name="T52" fmla="*/ 281 w 480"/>
                <a:gd name="T53" fmla="*/ 623 h 689"/>
                <a:gd name="T54" fmla="*/ 299 w 480"/>
                <a:gd name="T55" fmla="*/ 647 h 689"/>
                <a:gd name="T56" fmla="*/ 322 w 480"/>
                <a:gd name="T57" fmla="*/ 667 h 689"/>
                <a:gd name="T58" fmla="*/ 336 w 480"/>
                <a:gd name="T59" fmla="*/ 689 h 689"/>
                <a:gd name="T60" fmla="*/ 379 w 480"/>
                <a:gd name="T61" fmla="*/ 659 h 689"/>
                <a:gd name="T62" fmla="*/ 419 w 480"/>
                <a:gd name="T63" fmla="*/ 624 h 689"/>
                <a:gd name="T64" fmla="*/ 451 w 480"/>
                <a:gd name="T65" fmla="*/ 582 h 689"/>
                <a:gd name="T66" fmla="*/ 480 w 480"/>
                <a:gd name="T67" fmla="*/ 533 h 689"/>
                <a:gd name="T68" fmla="*/ 476 w 480"/>
                <a:gd name="T69" fmla="*/ 510 h 689"/>
                <a:gd name="T70" fmla="*/ 460 w 480"/>
                <a:gd name="T71" fmla="*/ 454 h 689"/>
                <a:gd name="T72" fmla="*/ 451 w 480"/>
                <a:gd name="T73" fmla="*/ 391 h 689"/>
                <a:gd name="T74" fmla="*/ 450 w 480"/>
                <a:gd name="T75" fmla="*/ 320 h 689"/>
                <a:gd name="T76" fmla="*/ 456 w 480"/>
                <a:gd name="T77" fmla="*/ 245 h 689"/>
                <a:gd name="T78" fmla="*/ 442 w 480"/>
                <a:gd name="T79" fmla="*/ 240 h 689"/>
                <a:gd name="T80" fmla="*/ 412 w 480"/>
                <a:gd name="T81" fmla="*/ 198 h 689"/>
                <a:gd name="T82" fmla="*/ 336 w 480"/>
                <a:gd name="T83" fmla="*/ 7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0" h="689">
                  <a:moveTo>
                    <a:pt x="336" y="77"/>
                  </a:moveTo>
                  <a:lnTo>
                    <a:pt x="324" y="78"/>
                  </a:lnTo>
                  <a:lnTo>
                    <a:pt x="316" y="82"/>
                  </a:lnTo>
                  <a:lnTo>
                    <a:pt x="293" y="94"/>
                  </a:lnTo>
                  <a:lnTo>
                    <a:pt x="272" y="103"/>
                  </a:lnTo>
                  <a:lnTo>
                    <a:pt x="263" y="106"/>
                  </a:lnTo>
                  <a:lnTo>
                    <a:pt x="256" y="108"/>
                  </a:lnTo>
                  <a:lnTo>
                    <a:pt x="242" y="110"/>
                  </a:lnTo>
                  <a:lnTo>
                    <a:pt x="232" y="107"/>
                  </a:lnTo>
                  <a:lnTo>
                    <a:pt x="223" y="101"/>
                  </a:lnTo>
                  <a:lnTo>
                    <a:pt x="217" y="90"/>
                  </a:lnTo>
                  <a:lnTo>
                    <a:pt x="216" y="77"/>
                  </a:lnTo>
                  <a:lnTo>
                    <a:pt x="228" y="77"/>
                  </a:lnTo>
                  <a:lnTo>
                    <a:pt x="211" y="56"/>
                  </a:lnTo>
                  <a:lnTo>
                    <a:pt x="194" y="41"/>
                  </a:lnTo>
                  <a:lnTo>
                    <a:pt x="178" y="28"/>
                  </a:lnTo>
                  <a:lnTo>
                    <a:pt x="163" y="17"/>
                  </a:lnTo>
                  <a:lnTo>
                    <a:pt x="148" y="8"/>
                  </a:lnTo>
                  <a:lnTo>
                    <a:pt x="133" y="2"/>
                  </a:lnTo>
                  <a:lnTo>
                    <a:pt x="119" y="0"/>
                  </a:lnTo>
                  <a:lnTo>
                    <a:pt x="104" y="1"/>
                  </a:lnTo>
                  <a:lnTo>
                    <a:pt x="90" y="2"/>
                  </a:lnTo>
                  <a:lnTo>
                    <a:pt x="76" y="8"/>
                  </a:lnTo>
                  <a:lnTo>
                    <a:pt x="61" y="17"/>
                  </a:lnTo>
                  <a:lnTo>
                    <a:pt x="49" y="29"/>
                  </a:lnTo>
                  <a:lnTo>
                    <a:pt x="36" y="42"/>
                  </a:lnTo>
                  <a:lnTo>
                    <a:pt x="24" y="59"/>
                  </a:lnTo>
                  <a:lnTo>
                    <a:pt x="12" y="78"/>
                  </a:lnTo>
                  <a:lnTo>
                    <a:pt x="0" y="101"/>
                  </a:lnTo>
                  <a:lnTo>
                    <a:pt x="1" y="110"/>
                  </a:lnTo>
                  <a:lnTo>
                    <a:pt x="2" y="114"/>
                  </a:lnTo>
                  <a:lnTo>
                    <a:pt x="6" y="119"/>
                  </a:lnTo>
                  <a:lnTo>
                    <a:pt x="28" y="140"/>
                  </a:lnTo>
                  <a:lnTo>
                    <a:pt x="52" y="162"/>
                  </a:lnTo>
                  <a:lnTo>
                    <a:pt x="76" y="182"/>
                  </a:lnTo>
                  <a:lnTo>
                    <a:pt x="102" y="203"/>
                  </a:lnTo>
                  <a:lnTo>
                    <a:pt x="156" y="238"/>
                  </a:lnTo>
                  <a:lnTo>
                    <a:pt x="185" y="253"/>
                  </a:lnTo>
                  <a:lnTo>
                    <a:pt x="216" y="269"/>
                  </a:lnTo>
                  <a:lnTo>
                    <a:pt x="218" y="293"/>
                  </a:lnTo>
                  <a:lnTo>
                    <a:pt x="224" y="319"/>
                  </a:lnTo>
                  <a:lnTo>
                    <a:pt x="235" y="344"/>
                  </a:lnTo>
                  <a:lnTo>
                    <a:pt x="248" y="367"/>
                  </a:lnTo>
                  <a:lnTo>
                    <a:pt x="264" y="389"/>
                  </a:lnTo>
                  <a:lnTo>
                    <a:pt x="262" y="413"/>
                  </a:lnTo>
                  <a:lnTo>
                    <a:pt x="257" y="437"/>
                  </a:lnTo>
                  <a:lnTo>
                    <a:pt x="254" y="461"/>
                  </a:lnTo>
                  <a:lnTo>
                    <a:pt x="253" y="504"/>
                  </a:lnTo>
                  <a:lnTo>
                    <a:pt x="253" y="523"/>
                  </a:lnTo>
                  <a:lnTo>
                    <a:pt x="256" y="544"/>
                  </a:lnTo>
                  <a:lnTo>
                    <a:pt x="258" y="562"/>
                  </a:lnTo>
                  <a:lnTo>
                    <a:pt x="263" y="580"/>
                  </a:lnTo>
                  <a:lnTo>
                    <a:pt x="274" y="610"/>
                  </a:lnTo>
                  <a:lnTo>
                    <a:pt x="281" y="623"/>
                  </a:lnTo>
                  <a:lnTo>
                    <a:pt x="290" y="636"/>
                  </a:lnTo>
                  <a:lnTo>
                    <a:pt x="299" y="647"/>
                  </a:lnTo>
                  <a:lnTo>
                    <a:pt x="310" y="658"/>
                  </a:lnTo>
                  <a:lnTo>
                    <a:pt x="322" y="667"/>
                  </a:lnTo>
                  <a:lnTo>
                    <a:pt x="336" y="677"/>
                  </a:lnTo>
                  <a:lnTo>
                    <a:pt x="336" y="689"/>
                  </a:lnTo>
                  <a:lnTo>
                    <a:pt x="358" y="675"/>
                  </a:lnTo>
                  <a:lnTo>
                    <a:pt x="379" y="659"/>
                  </a:lnTo>
                  <a:lnTo>
                    <a:pt x="400" y="642"/>
                  </a:lnTo>
                  <a:lnTo>
                    <a:pt x="419" y="624"/>
                  </a:lnTo>
                  <a:lnTo>
                    <a:pt x="436" y="604"/>
                  </a:lnTo>
                  <a:lnTo>
                    <a:pt x="451" y="582"/>
                  </a:lnTo>
                  <a:lnTo>
                    <a:pt x="466" y="558"/>
                  </a:lnTo>
                  <a:lnTo>
                    <a:pt x="480" y="533"/>
                  </a:lnTo>
                  <a:lnTo>
                    <a:pt x="479" y="521"/>
                  </a:lnTo>
                  <a:lnTo>
                    <a:pt x="476" y="510"/>
                  </a:lnTo>
                  <a:lnTo>
                    <a:pt x="467" y="483"/>
                  </a:lnTo>
                  <a:lnTo>
                    <a:pt x="460" y="454"/>
                  </a:lnTo>
                  <a:lnTo>
                    <a:pt x="454" y="423"/>
                  </a:lnTo>
                  <a:lnTo>
                    <a:pt x="451" y="391"/>
                  </a:lnTo>
                  <a:lnTo>
                    <a:pt x="449" y="356"/>
                  </a:lnTo>
                  <a:lnTo>
                    <a:pt x="450" y="320"/>
                  </a:lnTo>
                  <a:lnTo>
                    <a:pt x="451" y="283"/>
                  </a:lnTo>
                  <a:lnTo>
                    <a:pt x="456" y="245"/>
                  </a:lnTo>
                  <a:lnTo>
                    <a:pt x="445" y="242"/>
                  </a:lnTo>
                  <a:lnTo>
                    <a:pt x="442" y="240"/>
                  </a:lnTo>
                  <a:lnTo>
                    <a:pt x="440" y="239"/>
                  </a:lnTo>
                  <a:lnTo>
                    <a:pt x="412" y="198"/>
                  </a:lnTo>
                  <a:lnTo>
                    <a:pt x="385" y="158"/>
                  </a:lnTo>
                  <a:lnTo>
                    <a:pt x="336" y="7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93" name="Freeform 504"/>
            <p:cNvSpPr>
              <a:spLocks/>
            </p:cNvSpPr>
            <p:nvPr/>
          </p:nvSpPr>
          <p:spPr bwMode="auto">
            <a:xfrm>
              <a:off x="4688" y="623"/>
              <a:ext cx="34" cy="83"/>
            </a:xfrm>
            <a:custGeom>
              <a:avLst/>
              <a:gdLst>
                <a:gd name="T0" fmla="*/ 98 w 101"/>
                <a:gd name="T1" fmla="*/ 81 h 249"/>
                <a:gd name="T2" fmla="*/ 100 w 101"/>
                <a:gd name="T3" fmla="*/ 64 h 249"/>
                <a:gd name="T4" fmla="*/ 101 w 101"/>
                <a:gd name="T5" fmla="*/ 51 h 249"/>
                <a:gd name="T6" fmla="*/ 100 w 101"/>
                <a:gd name="T7" fmla="*/ 39 h 249"/>
                <a:gd name="T8" fmla="*/ 100 w 101"/>
                <a:gd name="T9" fmla="*/ 29 h 249"/>
                <a:gd name="T10" fmla="*/ 96 w 101"/>
                <a:gd name="T11" fmla="*/ 20 h 249"/>
                <a:gd name="T12" fmla="*/ 94 w 101"/>
                <a:gd name="T13" fmla="*/ 12 h 249"/>
                <a:gd name="T14" fmla="*/ 89 w 101"/>
                <a:gd name="T15" fmla="*/ 6 h 249"/>
                <a:gd name="T16" fmla="*/ 84 w 101"/>
                <a:gd name="T17" fmla="*/ 4 h 249"/>
                <a:gd name="T18" fmla="*/ 77 w 101"/>
                <a:gd name="T19" fmla="*/ 0 h 249"/>
                <a:gd name="T20" fmla="*/ 70 w 101"/>
                <a:gd name="T21" fmla="*/ 0 h 249"/>
                <a:gd name="T22" fmla="*/ 60 w 101"/>
                <a:gd name="T23" fmla="*/ 2 h 249"/>
                <a:gd name="T24" fmla="*/ 50 w 101"/>
                <a:gd name="T25" fmla="*/ 5 h 249"/>
                <a:gd name="T26" fmla="*/ 38 w 101"/>
                <a:gd name="T27" fmla="*/ 9 h 249"/>
                <a:gd name="T28" fmla="*/ 26 w 101"/>
                <a:gd name="T29" fmla="*/ 15 h 249"/>
                <a:gd name="T30" fmla="*/ 13 w 101"/>
                <a:gd name="T31" fmla="*/ 22 h 249"/>
                <a:gd name="T32" fmla="*/ 0 w 101"/>
                <a:gd name="T33" fmla="*/ 33 h 249"/>
                <a:gd name="T34" fmla="*/ 0 w 101"/>
                <a:gd name="T35" fmla="*/ 45 h 249"/>
                <a:gd name="T36" fmla="*/ 13 w 101"/>
                <a:gd name="T37" fmla="*/ 42 h 249"/>
                <a:gd name="T38" fmla="*/ 25 w 101"/>
                <a:gd name="T39" fmla="*/ 44 h 249"/>
                <a:gd name="T40" fmla="*/ 35 w 101"/>
                <a:gd name="T41" fmla="*/ 46 h 249"/>
                <a:gd name="T42" fmla="*/ 43 w 101"/>
                <a:gd name="T43" fmla="*/ 52 h 249"/>
                <a:gd name="T44" fmla="*/ 49 w 101"/>
                <a:gd name="T45" fmla="*/ 58 h 249"/>
                <a:gd name="T46" fmla="*/ 54 w 101"/>
                <a:gd name="T47" fmla="*/ 66 h 249"/>
                <a:gd name="T48" fmla="*/ 56 w 101"/>
                <a:gd name="T49" fmla="*/ 76 h 249"/>
                <a:gd name="T50" fmla="*/ 58 w 101"/>
                <a:gd name="T51" fmla="*/ 89 h 249"/>
                <a:gd name="T52" fmla="*/ 56 w 101"/>
                <a:gd name="T53" fmla="*/ 101 h 249"/>
                <a:gd name="T54" fmla="*/ 54 w 101"/>
                <a:gd name="T55" fmla="*/ 117 h 249"/>
                <a:gd name="T56" fmla="*/ 49 w 101"/>
                <a:gd name="T57" fmla="*/ 134 h 249"/>
                <a:gd name="T58" fmla="*/ 43 w 101"/>
                <a:gd name="T59" fmla="*/ 154 h 249"/>
                <a:gd name="T60" fmla="*/ 35 w 101"/>
                <a:gd name="T61" fmla="*/ 174 h 249"/>
                <a:gd name="T62" fmla="*/ 25 w 101"/>
                <a:gd name="T63" fmla="*/ 197 h 249"/>
                <a:gd name="T64" fmla="*/ 13 w 101"/>
                <a:gd name="T65" fmla="*/ 221 h 249"/>
                <a:gd name="T66" fmla="*/ 0 w 101"/>
                <a:gd name="T67" fmla="*/ 249 h 249"/>
                <a:gd name="T68" fmla="*/ 5 w 101"/>
                <a:gd name="T69" fmla="*/ 248 h 249"/>
                <a:gd name="T70" fmla="*/ 10 w 101"/>
                <a:gd name="T71" fmla="*/ 246 h 249"/>
                <a:gd name="T72" fmla="*/ 13 w 101"/>
                <a:gd name="T73" fmla="*/ 244 h 249"/>
                <a:gd name="T74" fmla="*/ 13 w 101"/>
                <a:gd name="T75" fmla="*/ 243 h 249"/>
                <a:gd name="T76" fmla="*/ 14 w 101"/>
                <a:gd name="T77" fmla="*/ 243 h 249"/>
                <a:gd name="T78" fmla="*/ 17 w 101"/>
                <a:gd name="T79" fmla="*/ 243 h 249"/>
                <a:gd name="T80" fmla="*/ 28 w 101"/>
                <a:gd name="T81" fmla="*/ 226 h 249"/>
                <a:gd name="T82" fmla="*/ 40 w 101"/>
                <a:gd name="T83" fmla="*/ 210 h 249"/>
                <a:gd name="T84" fmla="*/ 60 w 101"/>
                <a:gd name="T85" fmla="*/ 177 h 249"/>
                <a:gd name="T86" fmla="*/ 64 w 101"/>
                <a:gd name="T87" fmla="*/ 167 h 249"/>
                <a:gd name="T88" fmla="*/ 68 w 101"/>
                <a:gd name="T89" fmla="*/ 159 h 249"/>
                <a:gd name="T90" fmla="*/ 78 w 101"/>
                <a:gd name="T91" fmla="*/ 142 h 249"/>
                <a:gd name="T92" fmla="*/ 86 w 101"/>
                <a:gd name="T93" fmla="*/ 123 h 249"/>
                <a:gd name="T94" fmla="*/ 96 w 101"/>
                <a:gd name="T95" fmla="*/ 105 h 249"/>
                <a:gd name="T96" fmla="*/ 98 w 101"/>
                <a:gd name="T97" fmla="*/ 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1" h="249">
                  <a:moveTo>
                    <a:pt x="98" y="81"/>
                  </a:moveTo>
                  <a:lnTo>
                    <a:pt x="100" y="64"/>
                  </a:lnTo>
                  <a:lnTo>
                    <a:pt x="101" y="51"/>
                  </a:lnTo>
                  <a:lnTo>
                    <a:pt x="100" y="39"/>
                  </a:lnTo>
                  <a:lnTo>
                    <a:pt x="100" y="29"/>
                  </a:lnTo>
                  <a:lnTo>
                    <a:pt x="96" y="20"/>
                  </a:lnTo>
                  <a:lnTo>
                    <a:pt x="94" y="12"/>
                  </a:lnTo>
                  <a:lnTo>
                    <a:pt x="89" y="6"/>
                  </a:lnTo>
                  <a:lnTo>
                    <a:pt x="84" y="4"/>
                  </a:lnTo>
                  <a:lnTo>
                    <a:pt x="77" y="0"/>
                  </a:lnTo>
                  <a:lnTo>
                    <a:pt x="70" y="0"/>
                  </a:lnTo>
                  <a:lnTo>
                    <a:pt x="60" y="2"/>
                  </a:lnTo>
                  <a:lnTo>
                    <a:pt x="50" y="5"/>
                  </a:lnTo>
                  <a:lnTo>
                    <a:pt x="38" y="9"/>
                  </a:lnTo>
                  <a:lnTo>
                    <a:pt x="26" y="15"/>
                  </a:lnTo>
                  <a:lnTo>
                    <a:pt x="13" y="22"/>
                  </a:lnTo>
                  <a:lnTo>
                    <a:pt x="0" y="33"/>
                  </a:lnTo>
                  <a:lnTo>
                    <a:pt x="0" y="45"/>
                  </a:lnTo>
                  <a:lnTo>
                    <a:pt x="13" y="42"/>
                  </a:lnTo>
                  <a:lnTo>
                    <a:pt x="25" y="44"/>
                  </a:lnTo>
                  <a:lnTo>
                    <a:pt x="35" y="46"/>
                  </a:lnTo>
                  <a:lnTo>
                    <a:pt x="43" y="52"/>
                  </a:lnTo>
                  <a:lnTo>
                    <a:pt x="49" y="58"/>
                  </a:lnTo>
                  <a:lnTo>
                    <a:pt x="54" y="66"/>
                  </a:lnTo>
                  <a:lnTo>
                    <a:pt x="56" y="76"/>
                  </a:lnTo>
                  <a:lnTo>
                    <a:pt x="58" y="89"/>
                  </a:lnTo>
                  <a:lnTo>
                    <a:pt x="56" y="101"/>
                  </a:lnTo>
                  <a:lnTo>
                    <a:pt x="54" y="117"/>
                  </a:lnTo>
                  <a:lnTo>
                    <a:pt x="49" y="134"/>
                  </a:lnTo>
                  <a:lnTo>
                    <a:pt x="43" y="154"/>
                  </a:lnTo>
                  <a:lnTo>
                    <a:pt x="35" y="174"/>
                  </a:lnTo>
                  <a:lnTo>
                    <a:pt x="25" y="197"/>
                  </a:lnTo>
                  <a:lnTo>
                    <a:pt x="13" y="221"/>
                  </a:lnTo>
                  <a:lnTo>
                    <a:pt x="0" y="249"/>
                  </a:lnTo>
                  <a:lnTo>
                    <a:pt x="5" y="248"/>
                  </a:lnTo>
                  <a:lnTo>
                    <a:pt x="10" y="246"/>
                  </a:lnTo>
                  <a:lnTo>
                    <a:pt x="13" y="244"/>
                  </a:lnTo>
                  <a:lnTo>
                    <a:pt x="13" y="243"/>
                  </a:lnTo>
                  <a:lnTo>
                    <a:pt x="14" y="243"/>
                  </a:lnTo>
                  <a:lnTo>
                    <a:pt x="17" y="243"/>
                  </a:lnTo>
                  <a:lnTo>
                    <a:pt x="28" y="226"/>
                  </a:lnTo>
                  <a:lnTo>
                    <a:pt x="40" y="210"/>
                  </a:lnTo>
                  <a:lnTo>
                    <a:pt x="60" y="177"/>
                  </a:lnTo>
                  <a:lnTo>
                    <a:pt x="64" y="167"/>
                  </a:lnTo>
                  <a:lnTo>
                    <a:pt x="68" y="159"/>
                  </a:lnTo>
                  <a:lnTo>
                    <a:pt x="78" y="142"/>
                  </a:lnTo>
                  <a:lnTo>
                    <a:pt x="86" y="123"/>
                  </a:lnTo>
                  <a:lnTo>
                    <a:pt x="96" y="105"/>
                  </a:lnTo>
                  <a:lnTo>
                    <a:pt x="98" y="8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94" name="Freeform 505"/>
            <p:cNvSpPr>
              <a:spLocks/>
            </p:cNvSpPr>
            <p:nvPr/>
          </p:nvSpPr>
          <p:spPr bwMode="auto">
            <a:xfrm>
              <a:off x="4008" y="410"/>
              <a:ext cx="572" cy="608"/>
            </a:xfrm>
            <a:custGeom>
              <a:avLst/>
              <a:gdLst>
                <a:gd name="T0" fmla="*/ 1279 w 1715"/>
                <a:gd name="T1" fmla="*/ 1702 h 1825"/>
                <a:gd name="T2" fmla="*/ 1162 w 1715"/>
                <a:gd name="T3" fmla="*/ 1550 h 1825"/>
                <a:gd name="T4" fmla="*/ 1132 w 1715"/>
                <a:gd name="T5" fmla="*/ 1357 h 1825"/>
                <a:gd name="T6" fmla="*/ 1079 w 1715"/>
                <a:gd name="T7" fmla="*/ 1194 h 1825"/>
                <a:gd name="T8" fmla="*/ 1013 w 1715"/>
                <a:gd name="T9" fmla="*/ 1005 h 1825"/>
                <a:gd name="T10" fmla="*/ 979 w 1715"/>
                <a:gd name="T11" fmla="*/ 916 h 1825"/>
                <a:gd name="T12" fmla="*/ 956 w 1715"/>
                <a:gd name="T13" fmla="*/ 818 h 1825"/>
                <a:gd name="T14" fmla="*/ 946 w 1715"/>
                <a:gd name="T15" fmla="*/ 788 h 1825"/>
                <a:gd name="T16" fmla="*/ 914 w 1715"/>
                <a:gd name="T17" fmla="*/ 753 h 1825"/>
                <a:gd name="T18" fmla="*/ 877 w 1715"/>
                <a:gd name="T19" fmla="*/ 693 h 1825"/>
                <a:gd name="T20" fmla="*/ 839 w 1715"/>
                <a:gd name="T21" fmla="*/ 560 h 1825"/>
                <a:gd name="T22" fmla="*/ 864 w 1715"/>
                <a:gd name="T23" fmla="*/ 391 h 1825"/>
                <a:gd name="T24" fmla="*/ 894 w 1715"/>
                <a:gd name="T25" fmla="*/ 321 h 1825"/>
                <a:gd name="T26" fmla="*/ 972 w 1715"/>
                <a:gd name="T27" fmla="*/ 263 h 1825"/>
                <a:gd name="T28" fmla="*/ 1066 w 1715"/>
                <a:gd name="T29" fmla="*/ 191 h 1825"/>
                <a:gd name="T30" fmla="*/ 1152 w 1715"/>
                <a:gd name="T31" fmla="*/ 121 h 1825"/>
                <a:gd name="T32" fmla="*/ 1170 w 1715"/>
                <a:gd name="T33" fmla="*/ 50 h 1825"/>
                <a:gd name="T34" fmla="*/ 1152 w 1715"/>
                <a:gd name="T35" fmla="*/ 0 h 1825"/>
                <a:gd name="T36" fmla="*/ 1075 w 1715"/>
                <a:gd name="T37" fmla="*/ 72 h 1825"/>
                <a:gd name="T38" fmla="*/ 949 w 1715"/>
                <a:gd name="T39" fmla="*/ 200 h 1825"/>
                <a:gd name="T40" fmla="*/ 792 w 1715"/>
                <a:gd name="T41" fmla="*/ 337 h 1825"/>
                <a:gd name="T42" fmla="*/ 781 w 1715"/>
                <a:gd name="T43" fmla="*/ 464 h 1825"/>
                <a:gd name="T44" fmla="*/ 773 w 1715"/>
                <a:gd name="T45" fmla="*/ 554 h 1825"/>
                <a:gd name="T46" fmla="*/ 719 w 1715"/>
                <a:gd name="T47" fmla="*/ 575 h 1825"/>
                <a:gd name="T48" fmla="*/ 655 w 1715"/>
                <a:gd name="T49" fmla="*/ 596 h 1825"/>
                <a:gd name="T50" fmla="*/ 601 w 1715"/>
                <a:gd name="T51" fmla="*/ 651 h 1825"/>
                <a:gd name="T52" fmla="*/ 496 w 1715"/>
                <a:gd name="T53" fmla="*/ 666 h 1825"/>
                <a:gd name="T54" fmla="*/ 407 w 1715"/>
                <a:gd name="T55" fmla="*/ 678 h 1825"/>
                <a:gd name="T56" fmla="*/ 0 w 1715"/>
                <a:gd name="T57" fmla="*/ 793 h 1825"/>
                <a:gd name="T58" fmla="*/ 49 w 1715"/>
                <a:gd name="T59" fmla="*/ 841 h 1825"/>
                <a:gd name="T60" fmla="*/ 121 w 1715"/>
                <a:gd name="T61" fmla="*/ 858 h 1825"/>
                <a:gd name="T62" fmla="*/ 194 w 1715"/>
                <a:gd name="T63" fmla="*/ 829 h 1825"/>
                <a:gd name="T64" fmla="*/ 360 w 1715"/>
                <a:gd name="T65" fmla="*/ 793 h 1825"/>
                <a:gd name="T66" fmla="*/ 421 w 1715"/>
                <a:gd name="T67" fmla="*/ 768 h 1825"/>
                <a:gd name="T68" fmla="*/ 559 w 1715"/>
                <a:gd name="T69" fmla="*/ 729 h 1825"/>
                <a:gd name="T70" fmla="*/ 682 w 1715"/>
                <a:gd name="T71" fmla="*/ 678 h 1825"/>
                <a:gd name="T72" fmla="*/ 773 w 1715"/>
                <a:gd name="T73" fmla="*/ 625 h 1825"/>
                <a:gd name="T74" fmla="*/ 840 w 1715"/>
                <a:gd name="T75" fmla="*/ 817 h 1825"/>
                <a:gd name="T76" fmla="*/ 877 w 1715"/>
                <a:gd name="T77" fmla="*/ 850 h 1825"/>
                <a:gd name="T78" fmla="*/ 916 w 1715"/>
                <a:gd name="T79" fmla="*/ 888 h 1825"/>
                <a:gd name="T80" fmla="*/ 1080 w 1715"/>
                <a:gd name="T81" fmla="*/ 1369 h 1825"/>
                <a:gd name="T82" fmla="*/ 1070 w 1715"/>
                <a:gd name="T83" fmla="*/ 1502 h 1825"/>
                <a:gd name="T84" fmla="*/ 1098 w 1715"/>
                <a:gd name="T85" fmla="*/ 1602 h 1825"/>
                <a:gd name="T86" fmla="*/ 1151 w 1715"/>
                <a:gd name="T87" fmla="*/ 1681 h 1825"/>
                <a:gd name="T88" fmla="*/ 1116 w 1715"/>
                <a:gd name="T89" fmla="*/ 1721 h 1825"/>
                <a:gd name="T90" fmla="*/ 1055 w 1715"/>
                <a:gd name="T91" fmla="*/ 1741 h 1825"/>
                <a:gd name="T92" fmla="*/ 984 w 1715"/>
                <a:gd name="T93" fmla="*/ 1758 h 1825"/>
                <a:gd name="T94" fmla="*/ 1145 w 1715"/>
                <a:gd name="T95" fmla="*/ 1790 h 1825"/>
                <a:gd name="T96" fmla="*/ 1566 w 1715"/>
                <a:gd name="T97" fmla="*/ 1823 h 1825"/>
                <a:gd name="T98" fmla="*/ 1676 w 1715"/>
                <a:gd name="T99" fmla="*/ 1819 h 1825"/>
                <a:gd name="T100" fmla="*/ 1714 w 1715"/>
                <a:gd name="T101" fmla="*/ 1775 h 1825"/>
                <a:gd name="T102" fmla="*/ 1692 w 1715"/>
                <a:gd name="T103" fmla="*/ 1730 h 1825"/>
                <a:gd name="T104" fmla="*/ 1642 w 1715"/>
                <a:gd name="T105" fmla="*/ 1746 h 1825"/>
                <a:gd name="T106" fmla="*/ 1556 w 1715"/>
                <a:gd name="T107" fmla="*/ 1762 h 1825"/>
                <a:gd name="T108" fmla="*/ 1435 w 1715"/>
                <a:gd name="T109" fmla="*/ 1763 h 1825"/>
                <a:gd name="T110" fmla="*/ 1350 w 1715"/>
                <a:gd name="T111" fmla="*/ 1756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15" h="1825">
                  <a:moveTo>
                    <a:pt x="1320" y="1753"/>
                  </a:moveTo>
                  <a:lnTo>
                    <a:pt x="1318" y="1742"/>
                  </a:lnTo>
                  <a:lnTo>
                    <a:pt x="1315" y="1738"/>
                  </a:lnTo>
                  <a:lnTo>
                    <a:pt x="1314" y="1735"/>
                  </a:lnTo>
                  <a:lnTo>
                    <a:pt x="1279" y="1702"/>
                  </a:lnTo>
                  <a:lnTo>
                    <a:pt x="1246" y="1670"/>
                  </a:lnTo>
                  <a:lnTo>
                    <a:pt x="1176" y="1609"/>
                  </a:lnTo>
                  <a:lnTo>
                    <a:pt x="1175" y="1597"/>
                  </a:lnTo>
                  <a:lnTo>
                    <a:pt x="1172" y="1586"/>
                  </a:lnTo>
                  <a:lnTo>
                    <a:pt x="1162" y="1550"/>
                  </a:lnTo>
                  <a:lnTo>
                    <a:pt x="1153" y="1514"/>
                  </a:lnTo>
                  <a:lnTo>
                    <a:pt x="1146" y="1477"/>
                  </a:lnTo>
                  <a:lnTo>
                    <a:pt x="1141" y="1439"/>
                  </a:lnTo>
                  <a:lnTo>
                    <a:pt x="1135" y="1398"/>
                  </a:lnTo>
                  <a:lnTo>
                    <a:pt x="1132" y="1357"/>
                  </a:lnTo>
                  <a:lnTo>
                    <a:pt x="1128" y="1273"/>
                  </a:lnTo>
                  <a:lnTo>
                    <a:pt x="1126" y="1262"/>
                  </a:lnTo>
                  <a:lnTo>
                    <a:pt x="1122" y="1254"/>
                  </a:lnTo>
                  <a:lnTo>
                    <a:pt x="1099" y="1224"/>
                  </a:lnTo>
                  <a:lnTo>
                    <a:pt x="1079" y="1194"/>
                  </a:lnTo>
                  <a:lnTo>
                    <a:pt x="1061" y="1161"/>
                  </a:lnTo>
                  <a:lnTo>
                    <a:pt x="1045" y="1127"/>
                  </a:lnTo>
                  <a:lnTo>
                    <a:pt x="1032" y="1087"/>
                  </a:lnTo>
                  <a:lnTo>
                    <a:pt x="1021" y="1047"/>
                  </a:lnTo>
                  <a:lnTo>
                    <a:pt x="1013" y="1005"/>
                  </a:lnTo>
                  <a:lnTo>
                    <a:pt x="1008" y="961"/>
                  </a:lnTo>
                  <a:lnTo>
                    <a:pt x="1006" y="950"/>
                  </a:lnTo>
                  <a:lnTo>
                    <a:pt x="1002" y="944"/>
                  </a:lnTo>
                  <a:lnTo>
                    <a:pt x="989" y="931"/>
                  </a:lnTo>
                  <a:lnTo>
                    <a:pt x="979" y="916"/>
                  </a:lnTo>
                  <a:lnTo>
                    <a:pt x="971" y="901"/>
                  </a:lnTo>
                  <a:lnTo>
                    <a:pt x="965" y="883"/>
                  </a:lnTo>
                  <a:lnTo>
                    <a:pt x="959" y="862"/>
                  </a:lnTo>
                  <a:lnTo>
                    <a:pt x="958" y="841"/>
                  </a:lnTo>
                  <a:lnTo>
                    <a:pt x="956" y="818"/>
                  </a:lnTo>
                  <a:lnTo>
                    <a:pt x="960" y="793"/>
                  </a:lnTo>
                  <a:lnTo>
                    <a:pt x="954" y="792"/>
                  </a:lnTo>
                  <a:lnTo>
                    <a:pt x="950" y="792"/>
                  </a:lnTo>
                  <a:lnTo>
                    <a:pt x="947" y="789"/>
                  </a:lnTo>
                  <a:lnTo>
                    <a:pt x="946" y="788"/>
                  </a:lnTo>
                  <a:lnTo>
                    <a:pt x="940" y="778"/>
                  </a:lnTo>
                  <a:lnTo>
                    <a:pt x="935" y="771"/>
                  </a:lnTo>
                  <a:lnTo>
                    <a:pt x="929" y="764"/>
                  </a:lnTo>
                  <a:lnTo>
                    <a:pt x="923" y="759"/>
                  </a:lnTo>
                  <a:lnTo>
                    <a:pt x="914" y="753"/>
                  </a:lnTo>
                  <a:lnTo>
                    <a:pt x="906" y="750"/>
                  </a:lnTo>
                  <a:lnTo>
                    <a:pt x="896" y="746"/>
                  </a:lnTo>
                  <a:lnTo>
                    <a:pt x="888" y="745"/>
                  </a:lnTo>
                  <a:lnTo>
                    <a:pt x="886" y="722"/>
                  </a:lnTo>
                  <a:lnTo>
                    <a:pt x="877" y="693"/>
                  </a:lnTo>
                  <a:lnTo>
                    <a:pt x="866" y="668"/>
                  </a:lnTo>
                  <a:lnTo>
                    <a:pt x="853" y="645"/>
                  </a:lnTo>
                  <a:lnTo>
                    <a:pt x="840" y="625"/>
                  </a:lnTo>
                  <a:lnTo>
                    <a:pt x="840" y="601"/>
                  </a:lnTo>
                  <a:lnTo>
                    <a:pt x="839" y="560"/>
                  </a:lnTo>
                  <a:lnTo>
                    <a:pt x="840" y="523"/>
                  </a:lnTo>
                  <a:lnTo>
                    <a:pt x="842" y="485"/>
                  </a:lnTo>
                  <a:lnTo>
                    <a:pt x="848" y="453"/>
                  </a:lnTo>
                  <a:lnTo>
                    <a:pt x="854" y="421"/>
                  </a:lnTo>
                  <a:lnTo>
                    <a:pt x="864" y="391"/>
                  </a:lnTo>
                  <a:lnTo>
                    <a:pt x="875" y="362"/>
                  </a:lnTo>
                  <a:lnTo>
                    <a:pt x="888" y="337"/>
                  </a:lnTo>
                  <a:lnTo>
                    <a:pt x="889" y="326"/>
                  </a:lnTo>
                  <a:lnTo>
                    <a:pt x="890" y="322"/>
                  </a:lnTo>
                  <a:lnTo>
                    <a:pt x="894" y="321"/>
                  </a:lnTo>
                  <a:lnTo>
                    <a:pt x="928" y="297"/>
                  </a:lnTo>
                  <a:lnTo>
                    <a:pt x="961" y="274"/>
                  </a:lnTo>
                  <a:lnTo>
                    <a:pt x="968" y="267"/>
                  </a:lnTo>
                  <a:lnTo>
                    <a:pt x="970" y="265"/>
                  </a:lnTo>
                  <a:lnTo>
                    <a:pt x="972" y="263"/>
                  </a:lnTo>
                  <a:lnTo>
                    <a:pt x="977" y="261"/>
                  </a:lnTo>
                  <a:lnTo>
                    <a:pt x="994" y="249"/>
                  </a:lnTo>
                  <a:lnTo>
                    <a:pt x="1027" y="225"/>
                  </a:lnTo>
                  <a:lnTo>
                    <a:pt x="1058" y="199"/>
                  </a:lnTo>
                  <a:lnTo>
                    <a:pt x="1066" y="191"/>
                  </a:lnTo>
                  <a:lnTo>
                    <a:pt x="1067" y="189"/>
                  </a:lnTo>
                  <a:lnTo>
                    <a:pt x="1069" y="188"/>
                  </a:lnTo>
                  <a:lnTo>
                    <a:pt x="1074" y="185"/>
                  </a:lnTo>
                  <a:lnTo>
                    <a:pt x="1091" y="173"/>
                  </a:lnTo>
                  <a:lnTo>
                    <a:pt x="1152" y="121"/>
                  </a:lnTo>
                  <a:lnTo>
                    <a:pt x="1153" y="109"/>
                  </a:lnTo>
                  <a:lnTo>
                    <a:pt x="1157" y="99"/>
                  </a:lnTo>
                  <a:lnTo>
                    <a:pt x="1163" y="81"/>
                  </a:lnTo>
                  <a:lnTo>
                    <a:pt x="1168" y="65"/>
                  </a:lnTo>
                  <a:lnTo>
                    <a:pt x="1170" y="50"/>
                  </a:lnTo>
                  <a:lnTo>
                    <a:pt x="1171" y="38"/>
                  </a:lnTo>
                  <a:lnTo>
                    <a:pt x="1169" y="26"/>
                  </a:lnTo>
                  <a:lnTo>
                    <a:pt x="1165" y="16"/>
                  </a:lnTo>
                  <a:lnTo>
                    <a:pt x="1159" y="6"/>
                  </a:lnTo>
                  <a:lnTo>
                    <a:pt x="1152" y="0"/>
                  </a:lnTo>
                  <a:lnTo>
                    <a:pt x="1141" y="2"/>
                  </a:lnTo>
                  <a:lnTo>
                    <a:pt x="1135" y="6"/>
                  </a:lnTo>
                  <a:lnTo>
                    <a:pt x="1115" y="28"/>
                  </a:lnTo>
                  <a:lnTo>
                    <a:pt x="1096" y="51"/>
                  </a:lnTo>
                  <a:lnTo>
                    <a:pt x="1075" y="72"/>
                  </a:lnTo>
                  <a:lnTo>
                    <a:pt x="1056" y="95"/>
                  </a:lnTo>
                  <a:lnTo>
                    <a:pt x="1014" y="139"/>
                  </a:lnTo>
                  <a:lnTo>
                    <a:pt x="992" y="159"/>
                  </a:lnTo>
                  <a:lnTo>
                    <a:pt x="972" y="181"/>
                  </a:lnTo>
                  <a:lnTo>
                    <a:pt x="949" y="200"/>
                  </a:lnTo>
                  <a:lnTo>
                    <a:pt x="928" y="220"/>
                  </a:lnTo>
                  <a:lnTo>
                    <a:pt x="905" y="239"/>
                  </a:lnTo>
                  <a:lnTo>
                    <a:pt x="883" y="260"/>
                  </a:lnTo>
                  <a:lnTo>
                    <a:pt x="838" y="298"/>
                  </a:lnTo>
                  <a:lnTo>
                    <a:pt x="792" y="337"/>
                  </a:lnTo>
                  <a:lnTo>
                    <a:pt x="791" y="361"/>
                  </a:lnTo>
                  <a:lnTo>
                    <a:pt x="788" y="383"/>
                  </a:lnTo>
                  <a:lnTo>
                    <a:pt x="786" y="405"/>
                  </a:lnTo>
                  <a:lnTo>
                    <a:pt x="784" y="446"/>
                  </a:lnTo>
                  <a:lnTo>
                    <a:pt x="781" y="464"/>
                  </a:lnTo>
                  <a:lnTo>
                    <a:pt x="780" y="481"/>
                  </a:lnTo>
                  <a:lnTo>
                    <a:pt x="778" y="512"/>
                  </a:lnTo>
                  <a:lnTo>
                    <a:pt x="775" y="524"/>
                  </a:lnTo>
                  <a:lnTo>
                    <a:pt x="775" y="535"/>
                  </a:lnTo>
                  <a:lnTo>
                    <a:pt x="773" y="554"/>
                  </a:lnTo>
                  <a:lnTo>
                    <a:pt x="770" y="561"/>
                  </a:lnTo>
                  <a:lnTo>
                    <a:pt x="770" y="567"/>
                  </a:lnTo>
                  <a:lnTo>
                    <a:pt x="768" y="577"/>
                  </a:lnTo>
                  <a:lnTo>
                    <a:pt x="744" y="577"/>
                  </a:lnTo>
                  <a:lnTo>
                    <a:pt x="719" y="575"/>
                  </a:lnTo>
                  <a:lnTo>
                    <a:pt x="698" y="579"/>
                  </a:lnTo>
                  <a:lnTo>
                    <a:pt x="688" y="580"/>
                  </a:lnTo>
                  <a:lnTo>
                    <a:pt x="679" y="584"/>
                  </a:lnTo>
                  <a:lnTo>
                    <a:pt x="664" y="592"/>
                  </a:lnTo>
                  <a:lnTo>
                    <a:pt x="655" y="596"/>
                  </a:lnTo>
                  <a:lnTo>
                    <a:pt x="649" y="602"/>
                  </a:lnTo>
                  <a:lnTo>
                    <a:pt x="638" y="615"/>
                  </a:lnTo>
                  <a:lnTo>
                    <a:pt x="630" y="631"/>
                  </a:lnTo>
                  <a:lnTo>
                    <a:pt x="624" y="649"/>
                  </a:lnTo>
                  <a:lnTo>
                    <a:pt x="601" y="651"/>
                  </a:lnTo>
                  <a:lnTo>
                    <a:pt x="556" y="660"/>
                  </a:lnTo>
                  <a:lnTo>
                    <a:pt x="532" y="662"/>
                  </a:lnTo>
                  <a:lnTo>
                    <a:pt x="520" y="663"/>
                  </a:lnTo>
                  <a:lnTo>
                    <a:pt x="509" y="666"/>
                  </a:lnTo>
                  <a:lnTo>
                    <a:pt x="496" y="666"/>
                  </a:lnTo>
                  <a:lnTo>
                    <a:pt x="484" y="667"/>
                  </a:lnTo>
                  <a:lnTo>
                    <a:pt x="460" y="669"/>
                  </a:lnTo>
                  <a:lnTo>
                    <a:pt x="433" y="670"/>
                  </a:lnTo>
                  <a:lnTo>
                    <a:pt x="408" y="673"/>
                  </a:lnTo>
                  <a:lnTo>
                    <a:pt x="407" y="678"/>
                  </a:lnTo>
                  <a:lnTo>
                    <a:pt x="407" y="681"/>
                  </a:lnTo>
                  <a:lnTo>
                    <a:pt x="404" y="686"/>
                  </a:lnTo>
                  <a:lnTo>
                    <a:pt x="203" y="741"/>
                  </a:lnTo>
                  <a:lnTo>
                    <a:pt x="101" y="768"/>
                  </a:lnTo>
                  <a:lnTo>
                    <a:pt x="0" y="793"/>
                  </a:lnTo>
                  <a:lnTo>
                    <a:pt x="1" y="802"/>
                  </a:lnTo>
                  <a:lnTo>
                    <a:pt x="2" y="806"/>
                  </a:lnTo>
                  <a:lnTo>
                    <a:pt x="6" y="811"/>
                  </a:lnTo>
                  <a:lnTo>
                    <a:pt x="35" y="832"/>
                  </a:lnTo>
                  <a:lnTo>
                    <a:pt x="49" y="841"/>
                  </a:lnTo>
                  <a:lnTo>
                    <a:pt x="64" y="848"/>
                  </a:lnTo>
                  <a:lnTo>
                    <a:pt x="78" y="853"/>
                  </a:lnTo>
                  <a:lnTo>
                    <a:pt x="92" y="856"/>
                  </a:lnTo>
                  <a:lnTo>
                    <a:pt x="107" y="858"/>
                  </a:lnTo>
                  <a:lnTo>
                    <a:pt x="121" y="858"/>
                  </a:lnTo>
                  <a:lnTo>
                    <a:pt x="136" y="855"/>
                  </a:lnTo>
                  <a:lnTo>
                    <a:pt x="150" y="852"/>
                  </a:lnTo>
                  <a:lnTo>
                    <a:pt x="164" y="846"/>
                  </a:lnTo>
                  <a:lnTo>
                    <a:pt x="180" y="838"/>
                  </a:lnTo>
                  <a:lnTo>
                    <a:pt x="194" y="829"/>
                  </a:lnTo>
                  <a:lnTo>
                    <a:pt x="209" y="818"/>
                  </a:lnTo>
                  <a:lnTo>
                    <a:pt x="223" y="806"/>
                  </a:lnTo>
                  <a:lnTo>
                    <a:pt x="240" y="793"/>
                  </a:lnTo>
                  <a:lnTo>
                    <a:pt x="264" y="793"/>
                  </a:lnTo>
                  <a:lnTo>
                    <a:pt x="360" y="793"/>
                  </a:lnTo>
                  <a:lnTo>
                    <a:pt x="360" y="783"/>
                  </a:lnTo>
                  <a:lnTo>
                    <a:pt x="362" y="781"/>
                  </a:lnTo>
                  <a:lnTo>
                    <a:pt x="391" y="774"/>
                  </a:lnTo>
                  <a:lnTo>
                    <a:pt x="406" y="770"/>
                  </a:lnTo>
                  <a:lnTo>
                    <a:pt x="421" y="768"/>
                  </a:lnTo>
                  <a:lnTo>
                    <a:pt x="450" y="760"/>
                  </a:lnTo>
                  <a:lnTo>
                    <a:pt x="479" y="754"/>
                  </a:lnTo>
                  <a:lnTo>
                    <a:pt x="505" y="746"/>
                  </a:lnTo>
                  <a:lnTo>
                    <a:pt x="533" y="739"/>
                  </a:lnTo>
                  <a:lnTo>
                    <a:pt x="559" y="729"/>
                  </a:lnTo>
                  <a:lnTo>
                    <a:pt x="586" y="721"/>
                  </a:lnTo>
                  <a:lnTo>
                    <a:pt x="610" y="710"/>
                  </a:lnTo>
                  <a:lnTo>
                    <a:pt x="635" y="700"/>
                  </a:lnTo>
                  <a:lnTo>
                    <a:pt x="658" y="688"/>
                  </a:lnTo>
                  <a:lnTo>
                    <a:pt x="682" y="678"/>
                  </a:lnTo>
                  <a:lnTo>
                    <a:pt x="703" y="664"/>
                  </a:lnTo>
                  <a:lnTo>
                    <a:pt x="726" y="652"/>
                  </a:lnTo>
                  <a:lnTo>
                    <a:pt x="746" y="638"/>
                  </a:lnTo>
                  <a:lnTo>
                    <a:pt x="768" y="625"/>
                  </a:lnTo>
                  <a:lnTo>
                    <a:pt x="773" y="625"/>
                  </a:lnTo>
                  <a:lnTo>
                    <a:pt x="776" y="625"/>
                  </a:lnTo>
                  <a:lnTo>
                    <a:pt x="781" y="628"/>
                  </a:lnTo>
                  <a:lnTo>
                    <a:pt x="812" y="721"/>
                  </a:lnTo>
                  <a:lnTo>
                    <a:pt x="827" y="769"/>
                  </a:lnTo>
                  <a:lnTo>
                    <a:pt x="840" y="817"/>
                  </a:lnTo>
                  <a:lnTo>
                    <a:pt x="850" y="818"/>
                  </a:lnTo>
                  <a:lnTo>
                    <a:pt x="854" y="822"/>
                  </a:lnTo>
                  <a:lnTo>
                    <a:pt x="858" y="829"/>
                  </a:lnTo>
                  <a:lnTo>
                    <a:pt x="864" y="837"/>
                  </a:lnTo>
                  <a:lnTo>
                    <a:pt x="877" y="850"/>
                  </a:lnTo>
                  <a:lnTo>
                    <a:pt x="893" y="859"/>
                  </a:lnTo>
                  <a:lnTo>
                    <a:pt x="901" y="861"/>
                  </a:lnTo>
                  <a:lnTo>
                    <a:pt x="912" y="865"/>
                  </a:lnTo>
                  <a:lnTo>
                    <a:pt x="912" y="876"/>
                  </a:lnTo>
                  <a:lnTo>
                    <a:pt x="916" y="888"/>
                  </a:lnTo>
                  <a:lnTo>
                    <a:pt x="953" y="1011"/>
                  </a:lnTo>
                  <a:lnTo>
                    <a:pt x="992" y="1133"/>
                  </a:lnTo>
                  <a:lnTo>
                    <a:pt x="1034" y="1251"/>
                  </a:lnTo>
                  <a:lnTo>
                    <a:pt x="1056" y="1310"/>
                  </a:lnTo>
                  <a:lnTo>
                    <a:pt x="1080" y="1369"/>
                  </a:lnTo>
                  <a:lnTo>
                    <a:pt x="1079" y="1393"/>
                  </a:lnTo>
                  <a:lnTo>
                    <a:pt x="1074" y="1416"/>
                  </a:lnTo>
                  <a:lnTo>
                    <a:pt x="1072" y="1440"/>
                  </a:lnTo>
                  <a:lnTo>
                    <a:pt x="1070" y="1483"/>
                  </a:lnTo>
                  <a:lnTo>
                    <a:pt x="1070" y="1502"/>
                  </a:lnTo>
                  <a:lnTo>
                    <a:pt x="1073" y="1523"/>
                  </a:lnTo>
                  <a:lnTo>
                    <a:pt x="1081" y="1559"/>
                  </a:lnTo>
                  <a:lnTo>
                    <a:pt x="1085" y="1573"/>
                  </a:lnTo>
                  <a:lnTo>
                    <a:pt x="1091" y="1589"/>
                  </a:lnTo>
                  <a:lnTo>
                    <a:pt x="1098" y="1602"/>
                  </a:lnTo>
                  <a:lnTo>
                    <a:pt x="1108" y="1615"/>
                  </a:lnTo>
                  <a:lnTo>
                    <a:pt x="1116" y="1626"/>
                  </a:lnTo>
                  <a:lnTo>
                    <a:pt x="1127" y="1638"/>
                  </a:lnTo>
                  <a:lnTo>
                    <a:pt x="1152" y="1657"/>
                  </a:lnTo>
                  <a:lnTo>
                    <a:pt x="1151" y="1681"/>
                  </a:lnTo>
                  <a:lnTo>
                    <a:pt x="1146" y="1693"/>
                  </a:lnTo>
                  <a:lnTo>
                    <a:pt x="1139" y="1705"/>
                  </a:lnTo>
                  <a:lnTo>
                    <a:pt x="1132" y="1710"/>
                  </a:lnTo>
                  <a:lnTo>
                    <a:pt x="1124" y="1716"/>
                  </a:lnTo>
                  <a:lnTo>
                    <a:pt x="1116" y="1721"/>
                  </a:lnTo>
                  <a:lnTo>
                    <a:pt x="1111" y="1723"/>
                  </a:lnTo>
                  <a:lnTo>
                    <a:pt x="1109" y="1724"/>
                  </a:lnTo>
                  <a:lnTo>
                    <a:pt x="1108" y="1727"/>
                  </a:lnTo>
                  <a:lnTo>
                    <a:pt x="1084" y="1734"/>
                  </a:lnTo>
                  <a:lnTo>
                    <a:pt x="1055" y="1741"/>
                  </a:lnTo>
                  <a:lnTo>
                    <a:pt x="1038" y="1744"/>
                  </a:lnTo>
                  <a:lnTo>
                    <a:pt x="1021" y="1747"/>
                  </a:lnTo>
                  <a:lnTo>
                    <a:pt x="1003" y="1750"/>
                  </a:lnTo>
                  <a:lnTo>
                    <a:pt x="984" y="1753"/>
                  </a:lnTo>
                  <a:lnTo>
                    <a:pt x="984" y="1758"/>
                  </a:lnTo>
                  <a:lnTo>
                    <a:pt x="984" y="1762"/>
                  </a:lnTo>
                  <a:lnTo>
                    <a:pt x="984" y="1764"/>
                  </a:lnTo>
                  <a:lnTo>
                    <a:pt x="986" y="1765"/>
                  </a:lnTo>
                  <a:lnTo>
                    <a:pt x="1064" y="1778"/>
                  </a:lnTo>
                  <a:lnTo>
                    <a:pt x="1145" y="1790"/>
                  </a:lnTo>
                  <a:lnTo>
                    <a:pt x="1225" y="1800"/>
                  </a:lnTo>
                  <a:lnTo>
                    <a:pt x="1309" y="1808"/>
                  </a:lnTo>
                  <a:lnTo>
                    <a:pt x="1393" y="1814"/>
                  </a:lnTo>
                  <a:lnTo>
                    <a:pt x="1480" y="1819"/>
                  </a:lnTo>
                  <a:lnTo>
                    <a:pt x="1566" y="1823"/>
                  </a:lnTo>
                  <a:lnTo>
                    <a:pt x="1656" y="1825"/>
                  </a:lnTo>
                  <a:lnTo>
                    <a:pt x="1661" y="1824"/>
                  </a:lnTo>
                  <a:lnTo>
                    <a:pt x="1663" y="1823"/>
                  </a:lnTo>
                  <a:lnTo>
                    <a:pt x="1667" y="1823"/>
                  </a:lnTo>
                  <a:lnTo>
                    <a:pt x="1676" y="1819"/>
                  </a:lnTo>
                  <a:lnTo>
                    <a:pt x="1690" y="1807"/>
                  </a:lnTo>
                  <a:lnTo>
                    <a:pt x="1694" y="1801"/>
                  </a:lnTo>
                  <a:lnTo>
                    <a:pt x="1700" y="1796"/>
                  </a:lnTo>
                  <a:lnTo>
                    <a:pt x="1708" y="1784"/>
                  </a:lnTo>
                  <a:lnTo>
                    <a:pt x="1714" y="1775"/>
                  </a:lnTo>
                  <a:lnTo>
                    <a:pt x="1715" y="1763"/>
                  </a:lnTo>
                  <a:lnTo>
                    <a:pt x="1715" y="1751"/>
                  </a:lnTo>
                  <a:lnTo>
                    <a:pt x="1710" y="1739"/>
                  </a:lnTo>
                  <a:lnTo>
                    <a:pt x="1704" y="1729"/>
                  </a:lnTo>
                  <a:lnTo>
                    <a:pt x="1692" y="1730"/>
                  </a:lnTo>
                  <a:lnTo>
                    <a:pt x="1682" y="1734"/>
                  </a:lnTo>
                  <a:lnTo>
                    <a:pt x="1667" y="1739"/>
                  </a:lnTo>
                  <a:lnTo>
                    <a:pt x="1658" y="1741"/>
                  </a:lnTo>
                  <a:lnTo>
                    <a:pt x="1651" y="1745"/>
                  </a:lnTo>
                  <a:lnTo>
                    <a:pt x="1642" y="1746"/>
                  </a:lnTo>
                  <a:lnTo>
                    <a:pt x="1633" y="1748"/>
                  </a:lnTo>
                  <a:lnTo>
                    <a:pt x="1616" y="1753"/>
                  </a:lnTo>
                  <a:lnTo>
                    <a:pt x="1597" y="1756"/>
                  </a:lnTo>
                  <a:lnTo>
                    <a:pt x="1578" y="1759"/>
                  </a:lnTo>
                  <a:lnTo>
                    <a:pt x="1556" y="1762"/>
                  </a:lnTo>
                  <a:lnTo>
                    <a:pt x="1535" y="1764"/>
                  </a:lnTo>
                  <a:lnTo>
                    <a:pt x="1511" y="1764"/>
                  </a:lnTo>
                  <a:lnTo>
                    <a:pt x="1487" y="1764"/>
                  </a:lnTo>
                  <a:lnTo>
                    <a:pt x="1460" y="1763"/>
                  </a:lnTo>
                  <a:lnTo>
                    <a:pt x="1435" y="1763"/>
                  </a:lnTo>
                  <a:lnTo>
                    <a:pt x="1408" y="1760"/>
                  </a:lnTo>
                  <a:lnTo>
                    <a:pt x="1393" y="1759"/>
                  </a:lnTo>
                  <a:lnTo>
                    <a:pt x="1380" y="1759"/>
                  </a:lnTo>
                  <a:lnTo>
                    <a:pt x="1364" y="1757"/>
                  </a:lnTo>
                  <a:lnTo>
                    <a:pt x="1350" y="1756"/>
                  </a:lnTo>
                  <a:lnTo>
                    <a:pt x="1320" y="175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95" name="Freeform 506"/>
            <p:cNvSpPr>
              <a:spLocks noEditPoints="1"/>
            </p:cNvSpPr>
            <p:nvPr/>
          </p:nvSpPr>
          <p:spPr bwMode="auto">
            <a:xfrm>
              <a:off x="2543" y="332"/>
              <a:ext cx="1457" cy="646"/>
            </a:xfrm>
            <a:custGeom>
              <a:avLst/>
              <a:gdLst>
                <a:gd name="T0" fmla="*/ 3820 w 4372"/>
                <a:gd name="T1" fmla="*/ 258 h 1939"/>
                <a:gd name="T2" fmla="*/ 3876 w 4372"/>
                <a:gd name="T3" fmla="*/ 557 h 1939"/>
                <a:gd name="T4" fmla="*/ 3866 w 4372"/>
                <a:gd name="T5" fmla="*/ 701 h 1939"/>
                <a:gd name="T6" fmla="*/ 3584 w 4372"/>
                <a:gd name="T7" fmla="*/ 987 h 1939"/>
                <a:gd name="T8" fmla="*/ 3076 w 4372"/>
                <a:gd name="T9" fmla="*/ 1195 h 1939"/>
                <a:gd name="T10" fmla="*/ 3705 w 4372"/>
                <a:gd name="T11" fmla="*/ 1394 h 1939"/>
                <a:gd name="T12" fmla="*/ 3844 w 4372"/>
                <a:gd name="T13" fmla="*/ 1651 h 1939"/>
                <a:gd name="T14" fmla="*/ 3653 w 4372"/>
                <a:gd name="T15" fmla="*/ 1575 h 1939"/>
                <a:gd name="T16" fmla="*/ 2614 w 4372"/>
                <a:gd name="T17" fmla="*/ 1368 h 1939"/>
                <a:gd name="T18" fmla="*/ 2668 w 4372"/>
                <a:gd name="T19" fmla="*/ 907 h 1939"/>
                <a:gd name="T20" fmla="*/ 2604 w 4372"/>
                <a:gd name="T21" fmla="*/ 590 h 1939"/>
                <a:gd name="T22" fmla="*/ 2464 w 4372"/>
                <a:gd name="T23" fmla="*/ 172 h 1939"/>
                <a:gd name="T24" fmla="*/ 1770 w 4372"/>
                <a:gd name="T25" fmla="*/ 555 h 1939"/>
                <a:gd name="T26" fmla="*/ 1385 w 4372"/>
                <a:gd name="T27" fmla="*/ 846 h 1939"/>
                <a:gd name="T28" fmla="*/ 1115 w 4372"/>
                <a:gd name="T29" fmla="*/ 982 h 1939"/>
                <a:gd name="T30" fmla="*/ 107 w 4372"/>
                <a:gd name="T31" fmla="*/ 945 h 1939"/>
                <a:gd name="T32" fmla="*/ 65 w 4372"/>
                <a:gd name="T33" fmla="*/ 808 h 1939"/>
                <a:gd name="T34" fmla="*/ 63 w 4372"/>
                <a:gd name="T35" fmla="*/ 1011 h 1939"/>
                <a:gd name="T36" fmla="*/ 786 w 4372"/>
                <a:gd name="T37" fmla="*/ 1135 h 1939"/>
                <a:gd name="T38" fmla="*/ 1296 w 4372"/>
                <a:gd name="T39" fmla="*/ 978 h 1939"/>
                <a:gd name="T40" fmla="*/ 1358 w 4372"/>
                <a:gd name="T41" fmla="*/ 918 h 1939"/>
                <a:gd name="T42" fmla="*/ 1484 w 4372"/>
                <a:gd name="T43" fmla="*/ 1011 h 1939"/>
                <a:gd name="T44" fmla="*/ 1679 w 4372"/>
                <a:gd name="T45" fmla="*/ 1729 h 1939"/>
                <a:gd name="T46" fmla="*/ 1474 w 4372"/>
                <a:gd name="T47" fmla="*/ 1878 h 1939"/>
                <a:gd name="T48" fmla="*/ 1839 w 4372"/>
                <a:gd name="T49" fmla="*/ 1890 h 1939"/>
                <a:gd name="T50" fmla="*/ 2136 w 4372"/>
                <a:gd name="T51" fmla="*/ 1904 h 1939"/>
                <a:gd name="T52" fmla="*/ 2217 w 4372"/>
                <a:gd name="T53" fmla="*/ 1784 h 1939"/>
                <a:gd name="T54" fmla="*/ 2037 w 4372"/>
                <a:gd name="T55" fmla="*/ 1609 h 1939"/>
                <a:gd name="T56" fmla="*/ 2146 w 4372"/>
                <a:gd name="T57" fmla="*/ 1260 h 1939"/>
                <a:gd name="T58" fmla="*/ 2489 w 4372"/>
                <a:gd name="T59" fmla="*/ 1294 h 1939"/>
                <a:gd name="T60" fmla="*/ 2960 w 4372"/>
                <a:gd name="T61" fmla="*/ 1477 h 1939"/>
                <a:gd name="T62" fmla="*/ 3568 w 4372"/>
                <a:gd name="T63" fmla="*/ 1621 h 1939"/>
                <a:gd name="T64" fmla="*/ 3892 w 4372"/>
                <a:gd name="T65" fmla="*/ 1723 h 1939"/>
                <a:gd name="T66" fmla="*/ 3945 w 4372"/>
                <a:gd name="T67" fmla="*/ 1687 h 1939"/>
                <a:gd name="T68" fmla="*/ 3963 w 4372"/>
                <a:gd name="T69" fmla="*/ 1635 h 1939"/>
                <a:gd name="T70" fmla="*/ 3773 w 4372"/>
                <a:gd name="T71" fmla="*/ 1348 h 1939"/>
                <a:gd name="T72" fmla="*/ 3292 w 4372"/>
                <a:gd name="T73" fmla="*/ 1146 h 1939"/>
                <a:gd name="T74" fmla="*/ 4286 w 4372"/>
                <a:gd name="T75" fmla="*/ 1056 h 1939"/>
                <a:gd name="T76" fmla="*/ 3776 w 4372"/>
                <a:gd name="T77" fmla="*/ 940 h 1939"/>
                <a:gd name="T78" fmla="*/ 3939 w 4372"/>
                <a:gd name="T79" fmla="*/ 485 h 1939"/>
                <a:gd name="T80" fmla="*/ 3842 w 4372"/>
                <a:gd name="T81" fmla="*/ 5 h 1939"/>
                <a:gd name="T82" fmla="*/ 2247 w 4372"/>
                <a:gd name="T83" fmla="*/ 352 h 1939"/>
                <a:gd name="T84" fmla="*/ 2045 w 4372"/>
                <a:gd name="T85" fmla="*/ 729 h 1939"/>
                <a:gd name="T86" fmla="*/ 1966 w 4372"/>
                <a:gd name="T87" fmla="*/ 481 h 1939"/>
                <a:gd name="T88" fmla="*/ 2236 w 4372"/>
                <a:gd name="T89" fmla="*/ 1003 h 1939"/>
                <a:gd name="T90" fmla="*/ 2193 w 4372"/>
                <a:gd name="T91" fmla="*/ 948 h 1939"/>
                <a:gd name="T92" fmla="*/ 1851 w 4372"/>
                <a:gd name="T93" fmla="*/ 1191 h 1939"/>
                <a:gd name="T94" fmla="*/ 2072 w 4372"/>
                <a:gd name="T95" fmla="*/ 1717 h 1939"/>
                <a:gd name="T96" fmla="*/ 2056 w 4372"/>
                <a:gd name="T97" fmla="*/ 1848 h 1939"/>
                <a:gd name="T98" fmla="*/ 1864 w 4372"/>
                <a:gd name="T99" fmla="*/ 1818 h 1939"/>
                <a:gd name="T100" fmla="*/ 1652 w 4372"/>
                <a:gd name="T101" fmla="*/ 1328 h 1939"/>
                <a:gd name="T102" fmla="*/ 1613 w 4372"/>
                <a:gd name="T103" fmla="*/ 1137 h 1939"/>
                <a:gd name="T104" fmla="*/ 1659 w 4372"/>
                <a:gd name="T105" fmla="*/ 1128 h 1939"/>
                <a:gd name="T106" fmla="*/ 1680 w 4372"/>
                <a:gd name="T107" fmla="*/ 843 h 1939"/>
                <a:gd name="T108" fmla="*/ 2075 w 4372"/>
                <a:gd name="T109" fmla="*/ 940 h 1939"/>
                <a:gd name="T110" fmla="*/ 2093 w 4372"/>
                <a:gd name="T111" fmla="*/ 811 h 1939"/>
                <a:gd name="T112" fmla="*/ 2120 w 4372"/>
                <a:gd name="T113" fmla="*/ 970 h 1939"/>
                <a:gd name="T114" fmla="*/ 2388 w 4372"/>
                <a:gd name="T115" fmla="*/ 1028 h 1939"/>
                <a:gd name="T116" fmla="*/ 2379 w 4372"/>
                <a:gd name="T117" fmla="*/ 1195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72" h="1939">
                  <a:moveTo>
                    <a:pt x="3772" y="42"/>
                  </a:moveTo>
                  <a:lnTo>
                    <a:pt x="3771" y="47"/>
                  </a:lnTo>
                  <a:lnTo>
                    <a:pt x="3771" y="53"/>
                  </a:lnTo>
                  <a:lnTo>
                    <a:pt x="3770" y="65"/>
                  </a:lnTo>
                  <a:lnTo>
                    <a:pt x="3764" y="89"/>
                  </a:lnTo>
                  <a:lnTo>
                    <a:pt x="3762" y="116"/>
                  </a:lnTo>
                  <a:lnTo>
                    <a:pt x="3764" y="140"/>
                  </a:lnTo>
                  <a:lnTo>
                    <a:pt x="3765" y="152"/>
                  </a:lnTo>
                  <a:lnTo>
                    <a:pt x="3768" y="165"/>
                  </a:lnTo>
                  <a:lnTo>
                    <a:pt x="3771" y="176"/>
                  </a:lnTo>
                  <a:lnTo>
                    <a:pt x="3776" y="188"/>
                  </a:lnTo>
                  <a:lnTo>
                    <a:pt x="3788" y="212"/>
                  </a:lnTo>
                  <a:lnTo>
                    <a:pt x="3794" y="222"/>
                  </a:lnTo>
                  <a:lnTo>
                    <a:pt x="3802" y="234"/>
                  </a:lnTo>
                  <a:lnTo>
                    <a:pt x="3820" y="258"/>
                  </a:lnTo>
                  <a:lnTo>
                    <a:pt x="3820" y="282"/>
                  </a:lnTo>
                  <a:lnTo>
                    <a:pt x="3820" y="403"/>
                  </a:lnTo>
                  <a:lnTo>
                    <a:pt x="3832" y="403"/>
                  </a:lnTo>
                  <a:lnTo>
                    <a:pt x="3831" y="417"/>
                  </a:lnTo>
                  <a:lnTo>
                    <a:pt x="3832" y="430"/>
                  </a:lnTo>
                  <a:lnTo>
                    <a:pt x="3833" y="442"/>
                  </a:lnTo>
                  <a:lnTo>
                    <a:pt x="3838" y="453"/>
                  </a:lnTo>
                  <a:lnTo>
                    <a:pt x="3843" y="460"/>
                  </a:lnTo>
                  <a:lnTo>
                    <a:pt x="3850" y="466"/>
                  </a:lnTo>
                  <a:lnTo>
                    <a:pt x="3857" y="471"/>
                  </a:lnTo>
                  <a:lnTo>
                    <a:pt x="3868" y="475"/>
                  </a:lnTo>
                  <a:lnTo>
                    <a:pt x="3870" y="499"/>
                  </a:lnTo>
                  <a:lnTo>
                    <a:pt x="3872" y="513"/>
                  </a:lnTo>
                  <a:lnTo>
                    <a:pt x="3874" y="529"/>
                  </a:lnTo>
                  <a:lnTo>
                    <a:pt x="3876" y="557"/>
                  </a:lnTo>
                  <a:lnTo>
                    <a:pt x="3876" y="571"/>
                  </a:lnTo>
                  <a:lnTo>
                    <a:pt x="3878" y="585"/>
                  </a:lnTo>
                  <a:lnTo>
                    <a:pt x="3878" y="597"/>
                  </a:lnTo>
                  <a:lnTo>
                    <a:pt x="3878" y="603"/>
                  </a:lnTo>
                  <a:lnTo>
                    <a:pt x="3879" y="610"/>
                  </a:lnTo>
                  <a:lnTo>
                    <a:pt x="3878" y="615"/>
                  </a:lnTo>
                  <a:lnTo>
                    <a:pt x="3878" y="621"/>
                  </a:lnTo>
                  <a:lnTo>
                    <a:pt x="3878" y="633"/>
                  </a:lnTo>
                  <a:lnTo>
                    <a:pt x="3875" y="653"/>
                  </a:lnTo>
                  <a:lnTo>
                    <a:pt x="3872" y="673"/>
                  </a:lnTo>
                  <a:lnTo>
                    <a:pt x="3869" y="681"/>
                  </a:lnTo>
                  <a:lnTo>
                    <a:pt x="3868" y="691"/>
                  </a:lnTo>
                  <a:lnTo>
                    <a:pt x="3867" y="695"/>
                  </a:lnTo>
                  <a:lnTo>
                    <a:pt x="3866" y="698"/>
                  </a:lnTo>
                  <a:lnTo>
                    <a:pt x="3866" y="701"/>
                  </a:lnTo>
                  <a:lnTo>
                    <a:pt x="3863" y="705"/>
                  </a:lnTo>
                  <a:lnTo>
                    <a:pt x="3862" y="710"/>
                  </a:lnTo>
                  <a:lnTo>
                    <a:pt x="3815" y="765"/>
                  </a:lnTo>
                  <a:lnTo>
                    <a:pt x="3773" y="825"/>
                  </a:lnTo>
                  <a:lnTo>
                    <a:pt x="3753" y="855"/>
                  </a:lnTo>
                  <a:lnTo>
                    <a:pt x="3735" y="888"/>
                  </a:lnTo>
                  <a:lnTo>
                    <a:pt x="3700" y="955"/>
                  </a:lnTo>
                  <a:lnTo>
                    <a:pt x="3676" y="954"/>
                  </a:lnTo>
                  <a:lnTo>
                    <a:pt x="3656" y="950"/>
                  </a:lnTo>
                  <a:lnTo>
                    <a:pt x="3638" y="951"/>
                  </a:lnTo>
                  <a:lnTo>
                    <a:pt x="3622" y="954"/>
                  </a:lnTo>
                  <a:lnTo>
                    <a:pt x="3609" y="960"/>
                  </a:lnTo>
                  <a:lnTo>
                    <a:pt x="3598" y="966"/>
                  </a:lnTo>
                  <a:lnTo>
                    <a:pt x="3590" y="976"/>
                  </a:lnTo>
                  <a:lnTo>
                    <a:pt x="3584" y="987"/>
                  </a:lnTo>
                  <a:lnTo>
                    <a:pt x="3580" y="1003"/>
                  </a:lnTo>
                  <a:lnTo>
                    <a:pt x="3556" y="1003"/>
                  </a:lnTo>
                  <a:lnTo>
                    <a:pt x="3460" y="1003"/>
                  </a:lnTo>
                  <a:lnTo>
                    <a:pt x="3459" y="1008"/>
                  </a:lnTo>
                  <a:lnTo>
                    <a:pt x="3459" y="1011"/>
                  </a:lnTo>
                  <a:lnTo>
                    <a:pt x="3458" y="1014"/>
                  </a:lnTo>
                  <a:lnTo>
                    <a:pt x="3458" y="1015"/>
                  </a:lnTo>
                  <a:lnTo>
                    <a:pt x="3399" y="1028"/>
                  </a:lnTo>
                  <a:lnTo>
                    <a:pt x="3344" y="1044"/>
                  </a:lnTo>
                  <a:lnTo>
                    <a:pt x="3292" y="1062"/>
                  </a:lnTo>
                  <a:lnTo>
                    <a:pt x="3243" y="1083"/>
                  </a:lnTo>
                  <a:lnTo>
                    <a:pt x="3196" y="1106"/>
                  </a:lnTo>
                  <a:lnTo>
                    <a:pt x="3153" y="1134"/>
                  </a:lnTo>
                  <a:lnTo>
                    <a:pt x="3113" y="1162"/>
                  </a:lnTo>
                  <a:lnTo>
                    <a:pt x="3076" y="1195"/>
                  </a:lnTo>
                  <a:lnTo>
                    <a:pt x="3076" y="1200"/>
                  </a:lnTo>
                  <a:lnTo>
                    <a:pt x="3076" y="1203"/>
                  </a:lnTo>
                  <a:lnTo>
                    <a:pt x="3076" y="1206"/>
                  </a:lnTo>
                  <a:lnTo>
                    <a:pt x="3078" y="1207"/>
                  </a:lnTo>
                  <a:lnTo>
                    <a:pt x="3149" y="1218"/>
                  </a:lnTo>
                  <a:lnTo>
                    <a:pt x="3221" y="1233"/>
                  </a:lnTo>
                  <a:lnTo>
                    <a:pt x="3369" y="1268"/>
                  </a:lnTo>
                  <a:lnTo>
                    <a:pt x="3443" y="1288"/>
                  </a:lnTo>
                  <a:lnTo>
                    <a:pt x="3520" y="1311"/>
                  </a:lnTo>
                  <a:lnTo>
                    <a:pt x="3597" y="1335"/>
                  </a:lnTo>
                  <a:lnTo>
                    <a:pt x="3676" y="1363"/>
                  </a:lnTo>
                  <a:lnTo>
                    <a:pt x="3677" y="1373"/>
                  </a:lnTo>
                  <a:lnTo>
                    <a:pt x="3678" y="1375"/>
                  </a:lnTo>
                  <a:lnTo>
                    <a:pt x="3682" y="1379"/>
                  </a:lnTo>
                  <a:lnTo>
                    <a:pt x="3705" y="1394"/>
                  </a:lnTo>
                  <a:lnTo>
                    <a:pt x="3726" y="1411"/>
                  </a:lnTo>
                  <a:lnTo>
                    <a:pt x="3747" y="1428"/>
                  </a:lnTo>
                  <a:lnTo>
                    <a:pt x="3765" y="1445"/>
                  </a:lnTo>
                  <a:lnTo>
                    <a:pt x="3780" y="1461"/>
                  </a:lnTo>
                  <a:lnTo>
                    <a:pt x="3795" y="1478"/>
                  </a:lnTo>
                  <a:lnTo>
                    <a:pt x="3808" y="1495"/>
                  </a:lnTo>
                  <a:lnTo>
                    <a:pt x="3820" y="1513"/>
                  </a:lnTo>
                  <a:lnTo>
                    <a:pt x="3828" y="1530"/>
                  </a:lnTo>
                  <a:lnTo>
                    <a:pt x="3836" y="1547"/>
                  </a:lnTo>
                  <a:lnTo>
                    <a:pt x="3842" y="1563"/>
                  </a:lnTo>
                  <a:lnTo>
                    <a:pt x="3846" y="1581"/>
                  </a:lnTo>
                  <a:lnTo>
                    <a:pt x="3848" y="1598"/>
                  </a:lnTo>
                  <a:lnTo>
                    <a:pt x="3848" y="1615"/>
                  </a:lnTo>
                  <a:lnTo>
                    <a:pt x="3846" y="1632"/>
                  </a:lnTo>
                  <a:lnTo>
                    <a:pt x="3844" y="1651"/>
                  </a:lnTo>
                  <a:lnTo>
                    <a:pt x="3820" y="1652"/>
                  </a:lnTo>
                  <a:lnTo>
                    <a:pt x="3804" y="1652"/>
                  </a:lnTo>
                  <a:lnTo>
                    <a:pt x="3791" y="1652"/>
                  </a:lnTo>
                  <a:lnTo>
                    <a:pt x="3766" y="1651"/>
                  </a:lnTo>
                  <a:lnTo>
                    <a:pt x="3743" y="1646"/>
                  </a:lnTo>
                  <a:lnTo>
                    <a:pt x="3732" y="1643"/>
                  </a:lnTo>
                  <a:lnTo>
                    <a:pt x="3724" y="1639"/>
                  </a:lnTo>
                  <a:lnTo>
                    <a:pt x="3714" y="1633"/>
                  </a:lnTo>
                  <a:lnTo>
                    <a:pt x="3707" y="1627"/>
                  </a:lnTo>
                  <a:lnTo>
                    <a:pt x="3694" y="1614"/>
                  </a:lnTo>
                  <a:lnTo>
                    <a:pt x="3683" y="1597"/>
                  </a:lnTo>
                  <a:lnTo>
                    <a:pt x="3678" y="1587"/>
                  </a:lnTo>
                  <a:lnTo>
                    <a:pt x="3676" y="1579"/>
                  </a:lnTo>
                  <a:lnTo>
                    <a:pt x="3664" y="1578"/>
                  </a:lnTo>
                  <a:lnTo>
                    <a:pt x="3653" y="1575"/>
                  </a:lnTo>
                  <a:lnTo>
                    <a:pt x="3614" y="1561"/>
                  </a:lnTo>
                  <a:lnTo>
                    <a:pt x="3576" y="1545"/>
                  </a:lnTo>
                  <a:lnTo>
                    <a:pt x="3540" y="1527"/>
                  </a:lnTo>
                  <a:lnTo>
                    <a:pt x="3508" y="1507"/>
                  </a:lnTo>
                  <a:lnTo>
                    <a:pt x="3485" y="1505"/>
                  </a:lnTo>
                  <a:lnTo>
                    <a:pt x="3377" y="1479"/>
                  </a:lnTo>
                  <a:lnTo>
                    <a:pt x="3270" y="1457"/>
                  </a:lnTo>
                  <a:lnTo>
                    <a:pt x="3162" y="1437"/>
                  </a:lnTo>
                  <a:lnTo>
                    <a:pt x="3056" y="1422"/>
                  </a:lnTo>
                  <a:lnTo>
                    <a:pt x="2946" y="1409"/>
                  </a:lnTo>
                  <a:lnTo>
                    <a:pt x="2838" y="1398"/>
                  </a:lnTo>
                  <a:lnTo>
                    <a:pt x="2728" y="1391"/>
                  </a:lnTo>
                  <a:lnTo>
                    <a:pt x="2620" y="1387"/>
                  </a:lnTo>
                  <a:lnTo>
                    <a:pt x="2618" y="1376"/>
                  </a:lnTo>
                  <a:lnTo>
                    <a:pt x="2614" y="1368"/>
                  </a:lnTo>
                  <a:lnTo>
                    <a:pt x="2594" y="1339"/>
                  </a:lnTo>
                  <a:lnTo>
                    <a:pt x="2577" y="1309"/>
                  </a:lnTo>
                  <a:lnTo>
                    <a:pt x="2561" y="1276"/>
                  </a:lnTo>
                  <a:lnTo>
                    <a:pt x="2548" y="1243"/>
                  </a:lnTo>
                  <a:lnTo>
                    <a:pt x="2549" y="1219"/>
                  </a:lnTo>
                  <a:lnTo>
                    <a:pt x="2553" y="1172"/>
                  </a:lnTo>
                  <a:lnTo>
                    <a:pt x="2555" y="1149"/>
                  </a:lnTo>
                  <a:lnTo>
                    <a:pt x="2560" y="1129"/>
                  </a:lnTo>
                  <a:lnTo>
                    <a:pt x="2571" y="1089"/>
                  </a:lnTo>
                  <a:lnTo>
                    <a:pt x="2585" y="1052"/>
                  </a:lnTo>
                  <a:lnTo>
                    <a:pt x="2601" y="1017"/>
                  </a:lnTo>
                  <a:lnTo>
                    <a:pt x="2620" y="985"/>
                  </a:lnTo>
                  <a:lnTo>
                    <a:pt x="2643" y="956"/>
                  </a:lnTo>
                  <a:lnTo>
                    <a:pt x="2668" y="931"/>
                  </a:lnTo>
                  <a:lnTo>
                    <a:pt x="2668" y="907"/>
                  </a:lnTo>
                  <a:lnTo>
                    <a:pt x="2668" y="865"/>
                  </a:lnTo>
                  <a:lnTo>
                    <a:pt x="2673" y="827"/>
                  </a:lnTo>
                  <a:lnTo>
                    <a:pt x="2680" y="793"/>
                  </a:lnTo>
                  <a:lnTo>
                    <a:pt x="2692" y="763"/>
                  </a:lnTo>
                  <a:lnTo>
                    <a:pt x="2686" y="761"/>
                  </a:lnTo>
                  <a:lnTo>
                    <a:pt x="2682" y="761"/>
                  </a:lnTo>
                  <a:lnTo>
                    <a:pt x="2679" y="759"/>
                  </a:lnTo>
                  <a:lnTo>
                    <a:pt x="2678" y="758"/>
                  </a:lnTo>
                  <a:lnTo>
                    <a:pt x="2661" y="717"/>
                  </a:lnTo>
                  <a:lnTo>
                    <a:pt x="2646" y="677"/>
                  </a:lnTo>
                  <a:lnTo>
                    <a:pt x="2632" y="635"/>
                  </a:lnTo>
                  <a:lnTo>
                    <a:pt x="2620" y="595"/>
                  </a:lnTo>
                  <a:lnTo>
                    <a:pt x="2609" y="593"/>
                  </a:lnTo>
                  <a:lnTo>
                    <a:pt x="2606" y="591"/>
                  </a:lnTo>
                  <a:lnTo>
                    <a:pt x="2604" y="590"/>
                  </a:lnTo>
                  <a:lnTo>
                    <a:pt x="2588" y="567"/>
                  </a:lnTo>
                  <a:lnTo>
                    <a:pt x="2570" y="549"/>
                  </a:lnTo>
                  <a:lnTo>
                    <a:pt x="2547" y="533"/>
                  </a:lnTo>
                  <a:lnTo>
                    <a:pt x="2524" y="523"/>
                  </a:lnTo>
                  <a:lnTo>
                    <a:pt x="2523" y="511"/>
                  </a:lnTo>
                  <a:lnTo>
                    <a:pt x="2520" y="500"/>
                  </a:lnTo>
                  <a:lnTo>
                    <a:pt x="2499" y="451"/>
                  </a:lnTo>
                  <a:lnTo>
                    <a:pt x="2476" y="403"/>
                  </a:lnTo>
                  <a:lnTo>
                    <a:pt x="2476" y="379"/>
                  </a:lnTo>
                  <a:lnTo>
                    <a:pt x="2476" y="340"/>
                  </a:lnTo>
                  <a:lnTo>
                    <a:pt x="2476" y="304"/>
                  </a:lnTo>
                  <a:lnTo>
                    <a:pt x="2474" y="269"/>
                  </a:lnTo>
                  <a:lnTo>
                    <a:pt x="2472" y="237"/>
                  </a:lnTo>
                  <a:lnTo>
                    <a:pt x="2468" y="203"/>
                  </a:lnTo>
                  <a:lnTo>
                    <a:pt x="2464" y="172"/>
                  </a:lnTo>
                  <a:lnTo>
                    <a:pt x="2458" y="142"/>
                  </a:lnTo>
                  <a:lnTo>
                    <a:pt x="2452" y="114"/>
                  </a:lnTo>
                  <a:lnTo>
                    <a:pt x="2429" y="118"/>
                  </a:lnTo>
                  <a:lnTo>
                    <a:pt x="2363" y="143"/>
                  </a:lnTo>
                  <a:lnTo>
                    <a:pt x="2301" y="172"/>
                  </a:lnTo>
                  <a:lnTo>
                    <a:pt x="2238" y="201"/>
                  </a:lnTo>
                  <a:lnTo>
                    <a:pt x="2180" y="233"/>
                  </a:lnTo>
                  <a:lnTo>
                    <a:pt x="2121" y="266"/>
                  </a:lnTo>
                  <a:lnTo>
                    <a:pt x="2066" y="302"/>
                  </a:lnTo>
                  <a:lnTo>
                    <a:pt x="2012" y="339"/>
                  </a:lnTo>
                  <a:lnTo>
                    <a:pt x="1960" y="380"/>
                  </a:lnTo>
                  <a:lnTo>
                    <a:pt x="1908" y="419"/>
                  </a:lnTo>
                  <a:lnTo>
                    <a:pt x="1860" y="463"/>
                  </a:lnTo>
                  <a:lnTo>
                    <a:pt x="1814" y="507"/>
                  </a:lnTo>
                  <a:lnTo>
                    <a:pt x="1770" y="555"/>
                  </a:lnTo>
                  <a:lnTo>
                    <a:pt x="1727" y="603"/>
                  </a:lnTo>
                  <a:lnTo>
                    <a:pt x="1688" y="655"/>
                  </a:lnTo>
                  <a:lnTo>
                    <a:pt x="1648" y="706"/>
                  </a:lnTo>
                  <a:lnTo>
                    <a:pt x="1612" y="763"/>
                  </a:lnTo>
                  <a:lnTo>
                    <a:pt x="1600" y="764"/>
                  </a:lnTo>
                  <a:lnTo>
                    <a:pt x="1590" y="767"/>
                  </a:lnTo>
                  <a:lnTo>
                    <a:pt x="1551" y="784"/>
                  </a:lnTo>
                  <a:lnTo>
                    <a:pt x="1511" y="801"/>
                  </a:lnTo>
                  <a:lnTo>
                    <a:pt x="1490" y="808"/>
                  </a:lnTo>
                  <a:lnTo>
                    <a:pt x="1486" y="808"/>
                  </a:lnTo>
                  <a:lnTo>
                    <a:pt x="1484" y="809"/>
                  </a:lnTo>
                  <a:lnTo>
                    <a:pt x="1479" y="812"/>
                  </a:lnTo>
                  <a:lnTo>
                    <a:pt x="1469" y="817"/>
                  </a:lnTo>
                  <a:lnTo>
                    <a:pt x="1428" y="832"/>
                  </a:lnTo>
                  <a:lnTo>
                    <a:pt x="1385" y="846"/>
                  </a:lnTo>
                  <a:lnTo>
                    <a:pt x="1342" y="859"/>
                  </a:lnTo>
                  <a:lnTo>
                    <a:pt x="1296" y="871"/>
                  </a:lnTo>
                  <a:lnTo>
                    <a:pt x="1252" y="883"/>
                  </a:lnTo>
                  <a:lnTo>
                    <a:pt x="1251" y="888"/>
                  </a:lnTo>
                  <a:lnTo>
                    <a:pt x="1251" y="892"/>
                  </a:lnTo>
                  <a:lnTo>
                    <a:pt x="1248" y="895"/>
                  </a:lnTo>
                  <a:lnTo>
                    <a:pt x="1247" y="897"/>
                  </a:lnTo>
                  <a:lnTo>
                    <a:pt x="1238" y="901"/>
                  </a:lnTo>
                  <a:lnTo>
                    <a:pt x="1230" y="907"/>
                  </a:lnTo>
                  <a:lnTo>
                    <a:pt x="1218" y="920"/>
                  </a:lnTo>
                  <a:lnTo>
                    <a:pt x="1209" y="936"/>
                  </a:lnTo>
                  <a:lnTo>
                    <a:pt x="1205" y="944"/>
                  </a:lnTo>
                  <a:lnTo>
                    <a:pt x="1204" y="955"/>
                  </a:lnTo>
                  <a:lnTo>
                    <a:pt x="1181" y="958"/>
                  </a:lnTo>
                  <a:lnTo>
                    <a:pt x="1115" y="982"/>
                  </a:lnTo>
                  <a:lnTo>
                    <a:pt x="1054" y="1010"/>
                  </a:lnTo>
                  <a:lnTo>
                    <a:pt x="995" y="1040"/>
                  </a:lnTo>
                  <a:lnTo>
                    <a:pt x="940" y="1075"/>
                  </a:lnTo>
                  <a:lnTo>
                    <a:pt x="916" y="1074"/>
                  </a:lnTo>
                  <a:lnTo>
                    <a:pt x="737" y="1059"/>
                  </a:lnTo>
                  <a:lnTo>
                    <a:pt x="562" y="1047"/>
                  </a:lnTo>
                  <a:lnTo>
                    <a:pt x="389" y="1036"/>
                  </a:lnTo>
                  <a:lnTo>
                    <a:pt x="220" y="1027"/>
                  </a:lnTo>
                  <a:lnTo>
                    <a:pt x="208" y="1026"/>
                  </a:lnTo>
                  <a:lnTo>
                    <a:pt x="198" y="1022"/>
                  </a:lnTo>
                  <a:lnTo>
                    <a:pt x="166" y="1005"/>
                  </a:lnTo>
                  <a:lnTo>
                    <a:pt x="152" y="994"/>
                  </a:lnTo>
                  <a:lnTo>
                    <a:pt x="140" y="985"/>
                  </a:lnTo>
                  <a:lnTo>
                    <a:pt x="117" y="960"/>
                  </a:lnTo>
                  <a:lnTo>
                    <a:pt x="107" y="945"/>
                  </a:lnTo>
                  <a:lnTo>
                    <a:pt x="100" y="931"/>
                  </a:lnTo>
                  <a:lnTo>
                    <a:pt x="88" y="931"/>
                  </a:lnTo>
                  <a:lnTo>
                    <a:pt x="100" y="907"/>
                  </a:lnTo>
                  <a:lnTo>
                    <a:pt x="111" y="886"/>
                  </a:lnTo>
                  <a:lnTo>
                    <a:pt x="119" y="868"/>
                  </a:lnTo>
                  <a:lnTo>
                    <a:pt x="125" y="853"/>
                  </a:lnTo>
                  <a:lnTo>
                    <a:pt x="128" y="837"/>
                  </a:lnTo>
                  <a:lnTo>
                    <a:pt x="129" y="826"/>
                  </a:lnTo>
                  <a:lnTo>
                    <a:pt x="128" y="817"/>
                  </a:lnTo>
                  <a:lnTo>
                    <a:pt x="124" y="811"/>
                  </a:lnTo>
                  <a:lnTo>
                    <a:pt x="116" y="805"/>
                  </a:lnTo>
                  <a:lnTo>
                    <a:pt x="107" y="802"/>
                  </a:lnTo>
                  <a:lnTo>
                    <a:pt x="96" y="801"/>
                  </a:lnTo>
                  <a:lnTo>
                    <a:pt x="83" y="805"/>
                  </a:lnTo>
                  <a:lnTo>
                    <a:pt x="65" y="808"/>
                  </a:lnTo>
                  <a:lnTo>
                    <a:pt x="47" y="814"/>
                  </a:lnTo>
                  <a:lnTo>
                    <a:pt x="27" y="823"/>
                  </a:lnTo>
                  <a:lnTo>
                    <a:pt x="4" y="835"/>
                  </a:lnTo>
                  <a:lnTo>
                    <a:pt x="3" y="859"/>
                  </a:lnTo>
                  <a:lnTo>
                    <a:pt x="0" y="879"/>
                  </a:lnTo>
                  <a:lnTo>
                    <a:pt x="0" y="898"/>
                  </a:lnTo>
                  <a:lnTo>
                    <a:pt x="2" y="916"/>
                  </a:lnTo>
                  <a:lnTo>
                    <a:pt x="5" y="933"/>
                  </a:lnTo>
                  <a:lnTo>
                    <a:pt x="9" y="948"/>
                  </a:lnTo>
                  <a:lnTo>
                    <a:pt x="15" y="962"/>
                  </a:lnTo>
                  <a:lnTo>
                    <a:pt x="21" y="975"/>
                  </a:lnTo>
                  <a:lnTo>
                    <a:pt x="30" y="987"/>
                  </a:lnTo>
                  <a:lnTo>
                    <a:pt x="39" y="996"/>
                  </a:lnTo>
                  <a:lnTo>
                    <a:pt x="51" y="1004"/>
                  </a:lnTo>
                  <a:lnTo>
                    <a:pt x="63" y="1011"/>
                  </a:lnTo>
                  <a:lnTo>
                    <a:pt x="77" y="1017"/>
                  </a:lnTo>
                  <a:lnTo>
                    <a:pt x="92" y="1021"/>
                  </a:lnTo>
                  <a:lnTo>
                    <a:pt x="110" y="1024"/>
                  </a:lnTo>
                  <a:lnTo>
                    <a:pt x="128" y="1026"/>
                  </a:lnTo>
                  <a:lnTo>
                    <a:pt x="148" y="1027"/>
                  </a:lnTo>
                  <a:lnTo>
                    <a:pt x="148" y="1032"/>
                  </a:lnTo>
                  <a:lnTo>
                    <a:pt x="148" y="1035"/>
                  </a:lnTo>
                  <a:lnTo>
                    <a:pt x="152" y="1040"/>
                  </a:lnTo>
                  <a:lnTo>
                    <a:pt x="252" y="1069"/>
                  </a:lnTo>
                  <a:lnTo>
                    <a:pt x="356" y="1093"/>
                  </a:lnTo>
                  <a:lnTo>
                    <a:pt x="407" y="1102"/>
                  </a:lnTo>
                  <a:lnTo>
                    <a:pt x="460" y="1111"/>
                  </a:lnTo>
                  <a:lnTo>
                    <a:pt x="568" y="1125"/>
                  </a:lnTo>
                  <a:lnTo>
                    <a:pt x="676" y="1132"/>
                  </a:lnTo>
                  <a:lnTo>
                    <a:pt x="786" y="1135"/>
                  </a:lnTo>
                  <a:lnTo>
                    <a:pt x="842" y="1134"/>
                  </a:lnTo>
                  <a:lnTo>
                    <a:pt x="898" y="1131"/>
                  </a:lnTo>
                  <a:lnTo>
                    <a:pt x="954" y="1128"/>
                  </a:lnTo>
                  <a:lnTo>
                    <a:pt x="1012" y="1123"/>
                  </a:lnTo>
                  <a:lnTo>
                    <a:pt x="1012" y="1113"/>
                  </a:lnTo>
                  <a:lnTo>
                    <a:pt x="1016" y="1110"/>
                  </a:lnTo>
                  <a:lnTo>
                    <a:pt x="1148" y="1057"/>
                  </a:lnTo>
                  <a:lnTo>
                    <a:pt x="1179" y="1042"/>
                  </a:lnTo>
                  <a:lnTo>
                    <a:pt x="1194" y="1035"/>
                  </a:lnTo>
                  <a:lnTo>
                    <a:pt x="1211" y="1029"/>
                  </a:lnTo>
                  <a:lnTo>
                    <a:pt x="1276" y="1003"/>
                  </a:lnTo>
                  <a:lnTo>
                    <a:pt x="1277" y="993"/>
                  </a:lnTo>
                  <a:lnTo>
                    <a:pt x="1281" y="988"/>
                  </a:lnTo>
                  <a:lnTo>
                    <a:pt x="1288" y="982"/>
                  </a:lnTo>
                  <a:lnTo>
                    <a:pt x="1296" y="978"/>
                  </a:lnTo>
                  <a:lnTo>
                    <a:pt x="1299" y="974"/>
                  </a:lnTo>
                  <a:lnTo>
                    <a:pt x="1302" y="972"/>
                  </a:lnTo>
                  <a:lnTo>
                    <a:pt x="1310" y="966"/>
                  </a:lnTo>
                  <a:lnTo>
                    <a:pt x="1311" y="961"/>
                  </a:lnTo>
                  <a:lnTo>
                    <a:pt x="1313" y="957"/>
                  </a:lnTo>
                  <a:lnTo>
                    <a:pt x="1318" y="949"/>
                  </a:lnTo>
                  <a:lnTo>
                    <a:pt x="1320" y="939"/>
                  </a:lnTo>
                  <a:lnTo>
                    <a:pt x="1322" y="934"/>
                  </a:lnTo>
                  <a:lnTo>
                    <a:pt x="1324" y="931"/>
                  </a:lnTo>
                  <a:lnTo>
                    <a:pt x="1329" y="930"/>
                  </a:lnTo>
                  <a:lnTo>
                    <a:pt x="1335" y="930"/>
                  </a:lnTo>
                  <a:lnTo>
                    <a:pt x="1340" y="927"/>
                  </a:lnTo>
                  <a:lnTo>
                    <a:pt x="1342" y="926"/>
                  </a:lnTo>
                  <a:lnTo>
                    <a:pt x="1346" y="926"/>
                  </a:lnTo>
                  <a:lnTo>
                    <a:pt x="1358" y="918"/>
                  </a:lnTo>
                  <a:lnTo>
                    <a:pt x="1371" y="912"/>
                  </a:lnTo>
                  <a:lnTo>
                    <a:pt x="1397" y="902"/>
                  </a:lnTo>
                  <a:lnTo>
                    <a:pt x="1421" y="895"/>
                  </a:lnTo>
                  <a:lnTo>
                    <a:pt x="1446" y="891"/>
                  </a:lnTo>
                  <a:lnTo>
                    <a:pt x="1469" y="890"/>
                  </a:lnTo>
                  <a:lnTo>
                    <a:pt x="1493" y="892"/>
                  </a:lnTo>
                  <a:lnTo>
                    <a:pt x="1504" y="894"/>
                  </a:lnTo>
                  <a:lnTo>
                    <a:pt x="1516" y="897"/>
                  </a:lnTo>
                  <a:lnTo>
                    <a:pt x="1540" y="907"/>
                  </a:lnTo>
                  <a:lnTo>
                    <a:pt x="1529" y="908"/>
                  </a:lnTo>
                  <a:lnTo>
                    <a:pt x="1524" y="912"/>
                  </a:lnTo>
                  <a:lnTo>
                    <a:pt x="1511" y="931"/>
                  </a:lnTo>
                  <a:lnTo>
                    <a:pt x="1502" y="951"/>
                  </a:lnTo>
                  <a:lnTo>
                    <a:pt x="1488" y="992"/>
                  </a:lnTo>
                  <a:lnTo>
                    <a:pt x="1484" y="1011"/>
                  </a:lnTo>
                  <a:lnTo>
                    <a:pt x="1482" y="1032"/>
                  </a:lnTo>
                  <a:lnTo>
                    <a:pt x="1481" y="1051"/>
                  </a:lnTo>
                  <a:lnTo>
                    <a:pt x="1484" y="1071"/>
                  </a:lnTo>
                  <a:lnTo>
                    <a:pt x="1486" y="1089"/>
                  </a:lnTo>
                  <a:lnTo>
                    <a:pt x="1492" y="1108"/>
                  </a:lnTo>
                  <a:lnTo>
                    <a:pt x="1498" y="1126"/>
                  </a:lnTo>
                  <a:lnTo>
                    <a:pt x="1509" y="1146"/>
                  </a:lnTo>
                  <a:lnTo>
                    <a:pt x="1532" y="1182"/>
                  </a:lnTo>
                  <a:lnTo>
                    <a:pt x="1546" y="1200"/>
                  </a:lnTo>
                  <a:lnTo>
                    <a:pt x="1564" y="1219"/>
                  </a:lnTo>
                  <a:lnTo>
                    <a:pt x="1566" y="1243"/>
                  </a:lnTo>
                  <a:lnTo>
                    <a:pt x="1660" y="1723"/>
                  </a:lnTo>
                  <a:lnTo>
                    <a:pt x="1671" y="1724"/>
                  </a:lnTo>
                  <a:lnTo>
                    <a:pt x="1674" y="1725"/>
                  </a:lnTo>
                  <a:lnTo>
                    <a:pt x="1679" y="1729"/>
                  </a:lnTo>
                  <a:lnTo>
                    <a:pt x="1691" y="1739"/>
                  </a:lnTo>
                  <a:lnTo>
                    <a:pt x="1704" y="1751"/>
                  </a:lnTo>
                  <a:lnTo>
                    <a:pt x="1715" y="1763"/>
                  </a:lnTo>
                  <a:lnTo>
                    <a:pt x="1726" y="1777"/>
                  </a:lnTo>
                  <a:lnTo>
                    <a:pt x="1743" y="1807"/>
                  </a:lnTo>
                  <a:lnTo>
                    <a:pt x="1749" y="1824"/>
                  </a:lnTo>
                  <a:lnTo>
                    <a:pt x="1756" y="1843"/>
                  </a:lnTo>
                  <a:lnTo>
                    <a:pt x="1732" y="1843"/>
                  </a:lnTo>
                  <a:lnTo>
                    <a:pt x="1690" y="1842"/>
                  </a:lnTo>
                  <a:lnTo>
                    <a:pt x="1652" y="1844"/>
                  </a:lnTo>
                  <a:lnTo>
                    <a:pt x="1613" y="1847"/>
                  </a:lnTo>
                  <a:lnTo>
                    <a:pt x="1577" y="1853"/>
                  </a:lnTo>
                  <a:lnTo>
                    <a:pt x="1541" y="1859"/>
                  </a:lnTo>
                  <a:lnTo>
                    <a:pt x="1508" y="1868"/>
                  </a:lnTo>
                  <a:lnTo>
                    <a:pt x="1474" y="1878"/>
                  </a:lnTo>
                  <a:lnTo>
                    <a:pt x="1444" y="1891"/>
                  </a:lnTo>
                  <a:lnTo>
                    <a:pt x="1468" y="1894"/>
                  </a:lnTo>
                  <a:lnTo>
                    <a:pt x="1538" y="1906"/>
                  </a:lnTo>
                  <a:lnTo>
                    <a:pt x="1610" y="1918"/>
                  </a:lnTo>
                  <a:lnTo>
                    <a:pt x="1682" y="1928"/>
                  </a:lnTo>
                  <a:lnTo>
                    <a:pt x="1756" y="1939"/>
                  </a:lnTo>
                  <a:lnTo>
                    <a:pt x="1761" y="1938"/>
                  </a:lnTo>
                  <a:lnTo>
                    <a:pt x="1767" y="1938"/>
                  </a:lnTo>
                  <a:lnTo>
                    <a:pt x="1779" y="1936"/>
                  </a:lnTo>
                  <a:lnTo>
                    <a:pt x="1791" y="1930"/>
                  </a:lnTo>
                  <a:lnTo>
                    <a:pt x="1803" y="1924"/>
                  </a:lnTo>
                  <a:lnTo>
                    <a:pt x="1812" y="1916"/>
                  </a:lnTo>
                  <a:lnTo>
                    <a:pt x="1823" y="1909"/>
                  </a:lnTo>
                  <a:lnTo>
                    <a:pt x="1830" y="1900"/>
                  </a:lnTo>
                  <a:lnTo>
                    <a:pt x="1839" y="1890"/>
                  </a:lnTo>
                  <a:lnTo>
                    <a:pt x="1845" y="1878"/>
                  </a:lnTo>
                  <a:lnTo>
                    <a:pt x="1852" y="1867"/>
                  </a:lnTo>
                  <a:lnTo>
                    <a:pt x="1863" y="1868"/>
                  </a:lnTo>
                  <a:lnTo>
                    <a:pt x="1872" y="1873"/>
                  </a:lnTo>
                  <a:lnTo>
                    <a:pt x="1892" y="1885"/>
                  </a:lnTo>
                  <a:lnTo>
                    <a:pt x="1913" y="1896"/>
                  </a:lnTo>
                  <a:lnTo>
                    <a:pt x="1956" y="1913"/>
                  </a:lnTo>
                  <a:lnTo>
                    <a:pt x="1978" y="1918"/>
                  </a:lnTo>
                  <a:lnTo>
                    <a:pt x="2000" y="1921"/>
                  </a:lnTo>
                  <a:lnTo>
                    <a:pt x="2021" y="1924"/>
                  </a:lnTo>
                  <a:lnTo>
                    <a:pt x="2043" y="1925"/>
                  </a:lnTo>
                  <a:lnTo>
                    <a:pt x="2084" y="1920"/>
                  </a:lnTo>
                  <a:lnTo>
                    <a:pt x="2105" y="1915"/>
                  </a:lnTo>
                  <a:lnTo>
                    <a:pt x="2127" y="1909"/>
                  </a:lnTo>
                  <a:lnTo>
                    <a:pt x="2136" y="1904"/>
                  </a:lnTo>
                  <a:lnTo>
                    <a:pt x="2141" y="1902"/>
                  </a:lnTo>
                  <a:lnTo>
                    <a:pt x="2144" y="1901"/>
                  </a:lnTo>
                  <a:lnTo>
                    <a:pt x="2147" y="1901"/>
                  </a:lnTo>
                  <a:lnTo>
                    <a:pt x="2169" y="1891"/>
                  </a:lnTo>
                  <a:lnTo>
                    <a:pt x="2212" y="1867"/>
                  </a:lnTo>
                  <a:lnTo>
                    <a:pt x="2216" y="1844"/>
                  </a:lnTo>
                  <a:lnTo>
                    <a:pt x="2216" y="1838"/>
                  </a:lnTo>
                  <a:lnTo>
                    <a:pt x="2217" y="1833"/>
                  </a:lnTo>
                  <a:lnTo>
                    <a:pt x="2218" y="1824"/>
                  </a:lnTo>
                  <a:lnTo>
                    <a:pt x="2219" y="1805"/>
                  </a:lnTo>
                  <a:lnTo>
                    <a:pt x="2218" y="1802"/>
                  </a:lnTo>
                  <a:lnTo>
                    <a:pt x="2218" y="1801"/>
                  </a:lnTo>
                  <a:lnTo>
                    <a:pt x="2218" y="1799"/>
                  </a:lnTo>
                  <a:lnTo>
                    <a:pt x="2218" y="1794"/>
                  </a:lnTo>
                  <a:lnTo>
                    <a:pt x="2217" y="1784"/>
                  </a:lnTo>
                  <a:lnTo>
                    <a:pt x="2214" y="1773"/>
                  </a:lnTo>
                  <a:lnTo>
                    <a:pt x="2213" y="1764"/>
                  </a:lnTo>
                  <a:lnTo>
                    <a:pt x="2208" y="1752"/>
                  </a:lnTo>
                  <a:lnTo>
                    <a:pt x="2206" y="1746"/>
                  </a:lnTo>
                  <a:lnTo>
                    <a:pt x="2205" y="1741"/>
                  </a:lnTo>
                  <a:lnTo>
                    <a:pt x="2194" y="1719"/>
                  </a:lnTo>
                  <a:lnTo>
                    <a:pt x="2187" y="1707"/>
                  </a:lnTo>
                  <a:lnTo>
                    <a:pt x="2180" y="1697"/>
                  </a:lnTo>
                  <a:lnTo>
                    <a:pt x="2164" y="1675"/>
                  </a:lnTo>
                  <a:lnTo>
                    <a:pt x="2152" y="1674"/>
                  </a:lnTo>
                  <a:lnTo>
                    <a:pt x="2142" y="1670"/>
                  </a:lnTo>
                  <a:lnTo>
                    <a:pt x="2114" y="1656"/>
                  </a:lnTo>
                  <a:lnTo>
                    <a:pt x="2087" y="1641"/>
                  </a:lnTo>
                  <a:lnTo>
                    <a:pt x="2061" y="1625"/>
                  </a:lnTo>
                  <a:lnTo>
                    <a:pt x="2037" y="1609"/>
                  </a:lnTo>
                  <a:lnTo>
                    <a:pt x="1990" y="1572"/>
                  </a:lnTo>
                  <a:lnTo>
                    <a:pt x="1948" y="1531"/>
                  </a:lnTo>
                  <a:lnTo>
                    <a:pt x="1946" y="1507"/>
                  </a:lnTo>
                  <a:lnTo>
                    <a:pt x="1937" y="1460"/>
                  </a:lnTo>
                  <a:lnTo>
                    <a:pt x="1931" y="1417"/>
                  </a:lnTo>
                  <a:lnTo>
                    <a:pt x="1926" y="1375"/>
                  </a:lnTo>
                  <a:lnTo>
                    <a:pt x="1924" y="1335"/>
                  </a:lnTo>
                  <a:lnTo>
                    <a:pt x="1922" y="1296"/>
                  </a:lnTo>
                  <a:lnTo>
                    <a:pt x="1922" y="1261"/>
                  </a:lnTo>
                  <a:lnTo>
                    <a:pt x="1922" y="1226"/>
                  </a:lnTo>
                  <a:lnTo>
                    <a:pt x="1924" y="1195"/>
                  </a:lnTo>
                  <a:lnTo>
                    <a:pt x="1935" y="1195"/>
                  </a:lnTo>
                  <a:lnTo>
                    <a:pt x="1947" y="1198"/>
                  </a:lnTo>
                  <a:lnTo>
                    <a:pt x="2044" y="1230"/>
                  </a:lnTo>
                  <a:lnTo>
                    <a:pt x="2146" y="1260"/>
                  </a:lnTo>
                  <a:lnTo>
                    <a:pt x="2249" y="1287"/>
                  </a:lnTo>
                  <a:lnTo>
                    <a:pt x="2356" y="1315"/>
                  </a:lnTo>
                  <a:lnTo>
                    <a:pt x="2357" y="1305"/>
                  </a:lnTo>
                  <a:lnTo>
                    <a:pt x="2361" y="1300"/>
                  </a:lnTo>
                  <a:lnTo>
                    <a:pt x="2380" y="1290"/>
                  </a:lnTo>
                  <a:lnTo>
                    <a:pt x="2399" y="1284"/>
                  </a:lnTo>
                  <a:lnTo>
                    <a:pt x="2416" y="1279"/>
                  </a:lnTo>
                  <a:lnTo>
                    <a:pt x="2432" y="1278"/>
                  </a:lnTo>
                  <a:lnTo>
                    <a:pt x="2445" y="1276"/>
                  </a:lnTo>
                  <a:lnTo>
                    <a:pt x="2457" y="1279"/>
                  </a:lnTo>
                  <a:lnTo>
                    <a:pt x="2466" y="1282"/>
                  </a:lnTo>
                  <a:lnTo>
                    <a:pt x="2476" y="1291"/>
                  </a:lnTo>
                  <a:lnTo>
                    <a:pt x="2481" y="1291"/>
                  </a:lnTo>
                  <a:lnTo>
                    <a:pt x="2484" y="1291"/>
                  </a:lnTo>
                  <a:lnTo>
                    <a:pt x="2489" y="1294"/>
                  </a:lnTo>
                  <a:lnTo>
                    <a:pt x="2500" y="1324"/>
                  </a:lnTo>
                  <a:lnTo>
                    <a:pt x="2516" y="1353"/>
                  </a:lnTo>
                  <a:lnTo>
                    <a:pt x="2534" y="1379"/>
                  </a:lnTo>
                  <a:lnTo>
                    <a:pt x="2543" y="1389"/>
                  </a:lnTo>
                  <a:lnTo>
                    <a:pt x="2555" y="1401"/>
                  </a:lnTo>
                  <a:lnTo>
                    <a:pt x="2578" y="1419"/>
                  </a:lnTo>
                  <a:lnTo>
                    <a:pt x="2590" y="1428"/>
                  </a:lnTo>
                  <a:lnTo>
                    <a:pt x="2604" y="1436"/>
                  </a:lnTo>
                  <a:lnTo>
                    <a:pt x="2634" y="1448"/>
                  </a:lnTo>
                  <a:lnTo>
                    <a:pt x="2650" y="1453"/>
                  </a:lnTo>
                  <a:lnTo>
                    <a:pt x="2668" y="1459"/>
                  </a:lnTo>
                  <a:lnTo>
                    <a:pt x="2692" y="1459"/>
                  </a:lnTo>
                  <a:lnTo>
                    <a:pt x="2780" y="1463"/>
                  </a:lnTo>
                  <a:lnTo>
                    <a:pt x="2870" y="1469"/>
                  </a:lnTo>
                  <a:lnTo>
                    <a:pt x="2960" y="1477"/>
                  </a:lnTo>
                  <a:lnTo>
                    <a:pt x="3053" y="1488"/>
                  </a:lnTo>
                  <a:lnTo>
                    <a:pt x="3146" y="1501"/>
                  </a:lnTo>
                  <a:lnTo>
                    <a:pt x="3242" y="1517"/>
                  </a:lnTo>
                  <a:lnTo>
                    <a:pt x="3338" y="1535"/>
                  </a:lnTo>
                  <a:lnTo>
                    <a:pt x="3436" y="1555"/>
                  </a:lnTo>
                  <a:lnTo>
                    <a:pt x="3436" y="1560"/>
                  </a:lnTo>
                  <a:lnTo>
                    <a:pt x="3436" y="1563"/>
                  </a:lnTo>
                  <a:lnTo>
                    <a:pt x="3438" y="1568"/>
                  </a:lnTo>
                  <a:lnTo>
                    <a:pt x="3470" y="1575"/>
                  </a:lnTo>
                  <a:lnTo>
                    <a:pt x="3500" y="1584"/>
                  </a:lnTo>
                  <a:lnTo>
                    <a:pt x="3528" y="1593"/>
                  </a:lnTo>
                  <a:lnTo>
                    <a:pt x="3556" y="1603"/>
                  </a:lnTo>
                  <a:lnTo>
                    <a:pt x="3557" y="1613"/>
                  </a:lnTo>
                  <a:lnTo>
                    <a:pt x="3561" y="1617"/>
                  </a:lnTo>
                  <a:lnTo>
                    <a:pt x="3568" y="1621"/>
                  </a:lnTo>
                  <a:lnTo>
                    <a:pt x="3576" y="1627"/>
                  </a:lnTo>
                  <a:lnTo>
                    <a:pt x="3590" y="1640"/>
                  </a:lnTo>
                  <a:lnTo>
                    <a:pt x="3598" y="1656"/>
                  </a:lnTo>
                  <a:lnTo>
                    <a:pt x="3600" y="1664"/>
                  </a:lnTo>
                  <a:lnTo>
                    <a:pt x="3604" y="1675"/>
                  </a:lnTo>
                  <a:lnTo>
                    <a:pt x="3615" y="1676"/>
                  </a:lnTo>
                  <a:lnTo>
                    <a:pt x="3626" y="1680"/>
                  </a:lnTo>
                  <a:lnTo>
                    <a:pt x="3652" y="1689"/>
                  </a:lnTo>
                  <a:lnTo>
                    <a:pt x="3681" y="1699"/>
                  </a:lnTo>
                  <a:lnTo>
                    <a:pt x="3711" y="1706"/>
                  </a:lnTo>
                  <a:lnTo>
                    <a:pt x="3744" y="1713"/>
                  </a:lnTo>
                  <a:lnTo>
                    <a:pt x="3778" y="1717"/>
                  </a:lnTo>
                  <a:lnTo>
                    <a:pt x="3814" y="1721"/>
                  </a:lnTo>
                  <a:lnTo>
                    <a:pt x="3851" y="1722"/>
                  </a:lnTo>
                  <a:lnTo>
                    <a:pt x="3892" y="1723"/>
                  </a:lnTo>
                  <a:lnTo>
                    <a:pt x="3892" y="1713"/>
                  </a:lnTo>
                  <a:lnTo>
                    <a:pt x="3893" y="1711"/>
                  </a:lnTo>
                  <a:lnTo>
                    <a:pt x="3902" y="1709"/>
                  </a:lnTo>
                  <a:lnTo>
                    <a:pt x="3902" y="1707"/>
                  </a:lnTo>
                  <a:lnTo>
                    <a:pt x="3903" y="1707"/>
                  </a:lnTo>
                  <a:lnTo>
                    <a:pt x="3905" y="1707"/>
                  </a:lnTo>
                  <a:lnTo>
                    <a:pt x="3910" y="1707"/>
                  </a:lnTo>
                  <a:lnTo>
                    <a:pt x="3926" y="1703"/>
                  </a:lnTo>
                  <a:lnTo>
                    <a:pt x="3932" y="1698"/>
                  </a:lnTo>
                  <a:lnTo>
                    <a:pt x="3934" y="1695"/>
                  </a:lnTo>
                  <a:lnTo>
                    <a:pt x="3934" y="1694"/>
                  </a:lnTo>
                  <a:lnTo>
                    <a:pt x="3935" y="1694"/>
                  </a:lnTo>
                  <a:lnTo>
                    <a:pt x="3938" y="1694"/>
                  </a:lnTo>
                  <a:lnTo>
                    <a:pt x="3942" y="1689"/>
                  </a:lnTo>
                  <a:lnTo>
                    <a:pt x="3945" y="1687"/>
                  </a:lnTo>
                  <a:lnTo>
                    <a:pt x="3945" y="1686"/>
                  </a:lnTo>
                  <a:lnTo>
                    <a:pt x="3946" y="1686"/>
                  </a:lnTo>
                  <a:lnTo>
                    <a:pt x="3948" y="1686"/>
                  </a:lnTo>
                  <a:lnTo>
                    <a:pt x="3954" y="1674"/>
                  </a:lnTo>
                  <a:lnTo>
                    <a:pt x="3957" y="1667"/>
                  </a:lnTo>
                  <a:lnTo>
                    <a:pt x="3957" y="1664"/>
                  </a:lnTo>
                  <a:lnTo>
                    <a:pt x="3957" y="1663"/>
                  </a:lnTo>
                  <a:lnTo>
                    <a:pt x="3958" y="1663"/>
                  </a:lnTo>
                  <a:lnTo>
                    <a:pt x="3960" y="1661"/>
                  </a:lnTo>
                  <a:lnTo>
                    <a:pt x="3960" y="1656"/>
                  </a:lnTo>
                  <a:lnTo>
                    <a:pt x="3960" y="1653"/>
                  </a:lnTo>
                  <a:lnTo>
                    <a:pt x="3960" y="1652"/>
                  </a:lnTo>
                  <a:lnTo>
                    <a:pt x="3962" y="1652"/>
                  </a:lnTo>
                  <a:lnTo>
                    <a:pt x="3963" y="1645"/>
                  </a:lnTo>
                  <a:lnTo>
                    <a:pt x="3963" y="1635"/>
                  </a:lnTo>
                  <a:lnTo>
                    <a:pt x="3963" y="1631"/>
                  </a:lnTo>
                  <a:lnTo>
                    <a:pt x="3963" y="1628"/>
                  </a:lnTo>
                  <a:lnTo>
                    <a:pt x="3963" y="1627"/>
                  </a:lnTo>
                  <a:lnTo>
                    <a:pt x="3964" y="1627"/>
                  </a:lnTo>
                  <a:lnTo>
                    <a:pt x="3962" y="1615"/>
                  </a:lnTo>
                  <a:lnTo>
                    <a:pt x="3958" y="1607"/>
                  </a:lnTo>
                  <a:lnTo>
                    <a:pt x="3933" y="1566"/>
                  </a:lnTo>
                  <a:lnTo>
                    <a:pt x="3910" y="1524"/>
                  </a:lnTo>
                  <a:lnTo>
                    <a:pt x="3887" y="1479"/>
                  </a:lnTo>
                  <a:lnTo>
                    <a:pt x="3868" y="1435"/>
                  </a:lnTo>
                  <a:lnTo>
                    <a:pt x="3857" y="1433"/>
                  </a:lnTo>
                  <a:lnTo>
                    <a:pt x="3852" y="1430"/>
                  </a:lnTo>
                  <a:lnTo>
                    <a:pt x="3850" y="1429"/>
                  </a:lnTo>
                  <a:lnTo>
                    <a:pt x="3810" y="1388"/>
                  </a:lnTo>
                  <a:lnTo>
                    <a:pt x="3773" y="1348"/>
                  </a:lnTo>
                  <a:lnTo>
                    <a:pt x="3700" y="1267"/>
                  </a:lnTo>
                  <a:lnTo>
                    <a:pt x="3676" y="1267"/>
                  </a:lnTo>
                  <a:lnTo>
                    <a:pt x="3645" y="1264"/>
                  </a:lnTo>
                  <a:lnTo>
                    <a:pt x="3616" y="1262"/>
                  </a:lnTo>
                  <a:lnTo>
                    <a:pt x="3560" y="1256"/>
                  </a:lnTo>
                  <a:lnTo>
                    <a:pt x="3506" y="1246"/>
                  </a:lnTo>
                  <a:lnTo>
                    <a:pt x="3479" y="1240"/>
                  </a:lnTo>
                  <a:lnTo>
                    <a:pt x="3455" y="1236"/>
                  </a:lnTo>
                  <a:lnTo>
                    <a:pt x="3430" y="1227"/>
                  </a:lnTo>
                  <a:lnTo>
                    <a:pt x="3407" y="1220"/>
                  </a:lnTo>
                  <a:lnTo>
                    <a:pt x="3363" y="1203"/>
                  </a:lnTo>
                  <a:lnTo>
                    <a:pt x="3321" y="1182"/>
                  </a:lnTo>
                  <a:lnTo>
                    <a:pt x="3284" y="1159"/>
                  </a:lnTo>
                  <a:lnTo>
                    <a:pt x="3268" y="1147"/>
                  </a:lnTo>
                  <a:lnTo>
                    <a:pt x="3292" y="1146"/>
                  </a:lnTo>
                  <a:lnTo>
                    <a:pt x="3366" y="1135"/>
                  </a:lnTo>
                  <a:lnTo>
                    <a:pt x="3441" y="1126"/>
                  </a:lnTo>
                  <a:lnTo>
                    <a:pt x="3586" y="1111"/>
                  </a:lnTo>
                  <a:lnTo>
                    <a:pt x="3726" y="1098"/>
                  </a:lnTo>
                  <a:lnTo>
                    <a:pt x="3795" y="1092"/>
                  </a:lnTo>
                  <a:lnTo>
                    <a:pt x="3864" y="1088"/>
                  </a:lnTo>
                  <a:lnTo>
                    <a:pt x="3996" y="1080"/>
                  </a:lnTo>
                  <a:lnTo>
                    <a:pt x="4126" y="1076"/>
                  </a:lnTo>
                  <a:lnTo>
                    <a:pt x="4188" y="1074"/>
                  </a:lnTo>
                  <a:lnTo>
                    <a:pt x="4251" y="1074"/>
                  </a:lnTo>
                  <a:lnTo>
                    <a:pt x="4372" y="1075"/>
                  </a:lnTo>
                  <a:lnTo>
                    <a:pt x="4371" y="1069"/>
                  </a:lnTo>
                  <a:lnTo>
                    <a:pt x="4371" y="1065"/>
                  </a:lnTo>
                  <a:lnTo>
                    <a:pt x="4371" y="1063"/>
                  </a:lnTo>
                  <a:lnTo>
                    <a:pt x="4286" y="1056"/>
                  </a:lnTo>
                  <a:lnTo>
                    <a:pt x="4203" y="1048"/>
                  </a:lnTo>
                  <a:lnTo>
                    <a:pt x="4121" y="1040"/>
                  </a:lnTo>
                  <a:lnTo>
                    <a:pt x="4043" y="1032"/>
                  </a:lnTo>
                  <a:lnTo>
                    <a:pt x="3964" y="1021"/>
                  </a:lnTo>
                  <a:lnTo>
                    <a:pt x="3888" y="1009"/>
                  </a:lnTo>
                  <a:lnTo>
                    <a:pt x="3814" y="996"/>
                  </a:lnTo>
                  <a:lnTo>
                    <a:pt x="3742" y="982"/>
                  </a:lnTo>
                  <a:lnTo>
                    <a:pt x="3724" y="979"/>
                  </a:lnTo>
                  <a:lnTo>
                    <a:pt x="3729" y="978"/>
                  </a:lnTo>
                  <a:lnTo>
                    <a:pt x="3731" y="976"/>
                  </a:lnTo>
                  <a:lnTo>
                    <a:pt x="3735" y="976"/>
                  </a:lnTo>
                  <a:lnTo>
                    <a:pt x="3738" y="974"/>
                  </a:lnTo>
                  <a:lnTo>
                    <a:pt x="3743" y="973"/>
                  </a:lnTo>
                  <a:lnTo>
                    <a:pt x="3759" y="956"/>
                  </a:lnTo>
                  <a:lnTo>
                    <a:pt x="3776" y="940"/>
                  </a:lnTo>
                  <a:lnTo>
                    <a:pt x="3808" y="907"/>
                  </a:lnTo>
                  <a:lnTo>
                    <a:pt x="3838" y="871"/>
                  </a:lnTo>
                  <a:lnTo>
                    <a:pt x="3867" y="834"/>
                  </a:lnTo>
                  <a:lnTo>
                    <a:pt x="3893" y="794"/>
                  </a:lnTo>
                  <a:lnTo>
                    <a:pt x="3918" y="753"/>
                  </a:lnTo>
                  <a:lnTo>
                    <a:pt x="3941" y="710"/>
                  </a:lnTo>
                  <a:lnTo>
                    <a:pt x="3964" y="667"/>
                  </a:lnTo>
                  <a:lnTo>
                    <a:pt x="3964" y="643"/>
                  </a:lnTo>
                  <a:lnTo>
                    <a:pt x="3964" y="547"/>
                  </a:lnTo>
                  <a:lnTo>
                    <a:pt x="3958" y="545"/>
                  </a:lnTo>
                  <a:lnTo>
                    <a:pt x="3954" y="545"/>
                  </a:lnTo>
                  <a:lnTo>
                    <a:pt x="3952" y="545"/>
                  </a:lnTo>
                  <a:lnTo>
                    <a:pt x="3948" y="523"/>
                  </a:lnTo>
                  <a:lnTo>
                    <a:pt x="3945" y="503"/>
                  </a:lnTo>
                  <a:lnTo>
                    <a:pt x="3939" y="485"/>
                  </a:lnTo>
                  <a:lnTo>
                    <a:pt x="3933" y="471"/>
                  </a:lnTo>
                  <a:lnTo>
                    <a:pt x="3924" y="455"/>
                  </a:lnTo>
                  <a:lnTo>
                    <a:pt x="3915" y="445"/>
                  </a:lnTo>
                  <a:lnTo>
                    <a:pt x="3904" y="434"/>
                  </a:lnTo>
                  <a:lnTo>
                    <a:pt x="3892" y="427"/>
                  </a:lnTo>
                  <a:lnTo>
                    <a:pt x="3890" y="403"/>
                  </a:lnTo>
                  <a:lnTo>
                    <a:pt x="3879" y="357"/>
                  </a:lnTo>
                  <a:lnTo>
                    <a:pt x="3870" y="313"/>
                  </a:lnTo>
                  <a:lnTo>
                    <a:pt x="3857" y="219"/>
                  </a:lnTo>
                  <a:lnTo>
                    <a:pt x="3851" y="170"/>
                  </a:lnTo>
                  <a:lnTo>
                    <a:pt x="3848" y="120"/>
                  </a:lnTo>
                  <a:lnTo>
                    <a:pt x="3844" y="18"/>
                  </a:lnTo>
                  <a:lnTo>
                    <a:pt x="3843" y="12"/>
                  </a:lnTo>
                  <a:lnTo>
                    <a:pt x="3843" y="9"/>
                  </a:lnTo>
                  <a:lnTo>
                    <a:pt x="3842" y="5"/>
                  </a:lnTo>
                  <a:lnTo>
                    <a:pt x="3826" y="2"/>
                  </a:lnTo>
                  <a:lnTo>
                    <a:pt x="3813" y="0"/>
                  </a:lnTo>
                  <a:lnTo>
                    <a:pt x="3801" y="2"/>
                  </a:lnTo>
                  <a:lnTo>
                    <a:pt x="3792" y="6"/>
                  </a:lnTo>
                  <a:lnTo>
                    <a:pt x="3784" y="11"/>
                  </a:lnTo>
                  <a:lnTo>
                    <a:pt x="3778" y="20"/>
                  </a:lnTo>
                  <a:lnTo>
                    <a:pt x="3773" y="29"/>
                  </a:lnTo>
                  <a:lnTo>
                    <a:pt x="3772" y="42"/>
                  </a:lnTo>
                  <a:close/>
                  <a:moveTo>
                    <a:pt x="2217" y="264"/>
                  </a:moveTo>
                  <a:lnTo>
                    <a:pt x="2225" y="260"/>
                  </a:lnTo>
                  <a:lnTo>
                    <a:pt x="2236" y="258"/>
                  </a:lnTo>
                  <a:lnTo>
                    <a:pt x="2241" y="296"/>
                  </a:lnTo>
                  <a:lnTo>
                    <a:pt x="2246" y="334"/>
                  </a:lnTo>
                  <a:lnTo>
                    <a:pt x="2246" y="343"/>
                  </a:lnTo>
                  <a:lnTo>
                    <a:pt x="2247" y="352"/>
                  </a:lnTo>
                  <a:lnTo>
                    <a:pt x="2249" y="371"/>
                  </a:lnTo>
                  <a:lnTo>
                    <a:pt x="2254" y="409"/>
                  </a:lnTo>
                  <a:lnTo>
                    <a:pt x="2254" y="425"/>
                  </a:lnTo>
                  <a:lnTo>
                    <a:pt x="2254" y="434"/>
                  </a:lnTo>
                  <a:lnTo>
                    <a:pt x="2255" y="443"/>
                  </a:lnTo>
                  <a:lnTo>
                    <a:pt x="2258" y="478"/>
                  </a:lnTo>
                  <a:lnTo>
                    <a:pt x="2259" y="512"/>
                  </a:lnTo>
                  <a:lnTo>
                    <a:pt x="2259" y="529"/>
                  </a:lnTo>
                  <a:lnTo>
                    <a:pt x="2259" y="537"/>
                  </a:lnTo>
                  <a:lnTo>
                    <a:pt x="2260" y="547"/>
                  </a:lnTo>
                  <a:lnTo>
                    <a:pt x="2260" y="571"/>
                  </a:lnTo>
                  <a:lnTo>
                    <a:pt x="2098" y="698"/>
                  </a:lnTo>
                  <a:lnTo>
                    <a:pt x="2093" y="704"/>
                  </a:lnTo>
                  <a:lnTo>
                    <a:pt x="2092" y="715"/>
                  </a:lnTo>
                  <a:lnTo>
                    <a:pt x="2045" y="729"/>
                  </a:lnTo>
                  <a:lnTo>
                    <a:pt x="2001" y="748"/>
                  </a:lnTo>
                  <a:lnTo>
                    <a:pt x="1997" y="753"/>
                  </a:lnTo>
                  <a:lnTo>
                    <a:pt x="1996" y="763"/>
                  </a:lnTo>
                  <a:lnTo>
                    <a:pt x="1955" y="765"/>
                  </a:lnTo>
                  <a:lnTo>
                    <a:pt x="1918" y="766"/>
                  </a:lnTo>
                  <a:lnTo>
                    <a:pt x="1882" y="765"/>
                  </a:lnTo>
                  <a:lnTo>
                    <a:pt x="1850" y="763"/>
                  </a:lnTo>
                  <a:lnTo>
                    <a:pt x="1817" y="757"/>
                  </a:lnTo>
                  <a:lnTo>
                    <a:pt x="1788" y="749"/>
                  </a:lnTo>
                  <a:lnTo>
                    <a:pt x="1761" y="740"/>
                  </a:lnTo>
                  <a:lnTo>
                    <a:pt x="1737" y="729"/>
                  </a:lnTo>
                  <a:lnTo>
                    <a:pt x="1733" y="724"/>
                  </a:lnTo>
                  <a:lnTo>
                    <a:pt x="1732" y="715"/>
                  </a:lnTo>
                  <a:lnTo>
                    <a:pt x="1846" y="595"/>
                  </a:lnTo>
                  <a:lnTo>
                    <a:pt x="1966" y="481"/>
                  </a:lnTo>
                  <a:lnTo>
                    <a:pt x="2026" y="424"/>
                  </a:lnTo>
                  <a:lnTo>
                    <a:pt x="2088" y="370"/>
                  </a:lnTo>
                  <a:lnTo>
                    <a:pt x="2217" y="264"/>
                  </a:lnTo>
                  <a:close/>
                  <a:moveTo>
                    <a:pt x="2165" y="763"/>
                  </a:moveTo>
                  <a:lnTo>
                    <a:pt x="2164" y="739"/>
                  </a:lnTo>
                  <a:lnTo>
                    <a:pt x="2181" y="761"/>
                  </a:lnTo>
                  <a:lnTo>
                    <a:pt x="2196" y="789"/>
                  </a:lnTo>
                  <a:lnTo>
                    <a:pt x="2202" y="802"/>
                  </a:lnTo>
                  <a:lnTo>
                    <a:pt x="2210" y="818"/>
                  </a:lnTo>
                  <a:lnTo>
                    <a:pt x="2220" y="850"/>
                  </a:lnTo>
                  <a:lnTo>
                    <a:pt x="2223" y="866"/>
                  </a:lnTo>
                  <a:lnTo>
                    <a:pt x="2226" y="884"/>
                  </a:lnTo>
                  <a:lnTo>
                    <a:pt x="2232" y="921"/>
                  </a:lnTo>
                  <a:lnTo>
                    <a:pt x="2235" y="961"/>
                  </a:lnTo>
                  <a:lnTo>
                    <a:pt x="2236" y="1003"/>
                  </a:lnTo>
                  <a:lnTo>
                    <a:pt x="2236" y="1027"/>
                  </a:lnTo>
                  <a:lnTo>
                    <a:pt x="2250" y="1044"/>
                  </a:lnTo>
                  <a:lnTo>
                    <a:pt x="2264" y="1064"/>
                  </a:lnTo>
                  <a:lnTo>
                    <a:pt x="2274" y="1084"/>
                  </a:lnTo>
                  <a:lnTo>
                    <a:pt x="2283" y="1108"/>
                  </a:lnTo>
                  <a:lnTo>
                    <a:pt x="2289" y="1132"/>
                  </a:lnTo>
                  <a:lnTo>
                    <a:pt x="2294" y="1160"/>
                  </a:lnTo>
                  <a:lnTo>
                    <a:pt x="2295" y="1188"/>
                  </a:lnTo>
                  <a:lnTo>
                    <a:pt x="2296" y="1219"/>
                  </a:lnTo>
                  <a:lnTo>
                    <a:pt x="2284" y="1219"/>
                  </a:lnTo>
                  <a:lnTo>
                    <a:pt x="2261" y="1167"/>
                  </a:lnTo>
                  <a:lnTo>
                    <a:pt x="2242" y="1116"/>
                  </a:lnTo>
                  <a:lnTo>
                    <a:pt x="2224" y="1062"/>
                  </a:lnTo>
                  <a:lnTo>
                    <a:pt x="2208" y="1006"/>
                  </a:lnTo>
                  <a:lnTo>
                    <a:pt x="2193" y="948"/>
                  </a:lnTo>
                  <a:lnTo>
                    <a:pt x="2182" y="888"/>
                  </a:lnTo>
                  <a:lnTo>
                    <a:pt x="2171" y="826"/>
                  </a:lnTo>
                  <a:lnTo>
                    <a:pt x="2165" y="763"/>
                  </a:lnTo>
                  <a:close/>
                  <a:moveTo>
                    <a:pt x="1803" y="1027"/>
                  </a:moveTo>
                  <a:lnTo>
                    <a:pt x="1804" y="1051"/>
                  </a:lnTo>
                  <a:lnTo>
                    <a:pt x="1812" y="1052"/>
                  </a:lnTo>
                  <a:lnTo>
                    <a:pt x="1821" y="1057"/>
                  </a:lnTo>
                  <a:lnTo>
                    <a:pt x="1827" y="1063"/>
                  </a:lnTo>
                  <a:lnTo>
                    <a:pt x="1833" y="1072"/>
                  </a:lnTo>
                  <a:lnTo>
                    <a:pt x="1836" y="1081"/>
                  </a:lnTo>
                  <a:lnTo>
                    <a:pt x="1839" y="1093"/>
                  </a:lnTo>
                  <a:lnTo>
                    <a:pt x="1840" y="1106"/>
                  </a:lnTo>
                  <a:lnTo>
                    <a:pt x="1840" y="1123"/>
                  </a:lnTo>
                  <a:lnTo>
                    <a:pt x="1852" y="1123"/>
                  </a:lnTo>
                  <a:lnTo>
                    <a:pt x="1851" y="1191"/>
                  </a:lnTo>
                  <a:lnTo>
                    <a:pt x="1852" y="1260"/>
                  </a:lnTo>
                  <a:lnTo>
                    <a:pt x="1856" y="1323"/>
                  </a:lnTo>
                  <a:lnTo>
                    <a:pt x="1864" y="1386"/>
                  </a:lnTo>
                  <a:lnTo>
                    <a:pt x="1872" y="1443"/>
                  </a:lnTo>
                  <a:lnTo>
                    <a:pt x="1886" y="1500"/>
                  </a:lnTo>
                  <a:lnTo>
                    <a:pt x="1901" y="1553"/>
                  </a:lnTo>
                  <a:lnTo>
                    <a:pt x="1910" y="1578"/>
                  </a:lnTo>
                  <a:lnTo>
                    <a:pt x="1920" y="1604"/>
                  </a:lnTo>
                  <a:lnTo>
                    <a:pt x="1923" y="1615"/>
                  </a:lnTo>
                  <a:lnTo>
                    <a:pt x="1924" y="1627"/>
                  </a:lnTo>
                  <a:lnTo>
                    <a:pt x="1955" y="1641"/>
                  </a:lnTo>
                  <a:lnTo>
                    <a:pt x="1986" y="1658"/>
                  </a:lnTo>
                  <a:lnTo>
                    <a:pt x="2016" y="1676"/>
                  </a:lnTo>
                  <a:lnTo>
                    <a:pt x="2045" y="1697"/>
                  </a:lnTo>
                  <a:lnTo>
                    <a:pt x="2072" y="1717"/>
                  </a:lnTo>
                  <a:lnTo>
                    <a:pt x="2098" y="1740"/>
                  </a:lnTo>
                  <a:lnTo>
                    <a:pt x="2123" y="1763"/>
                  </a:lnTo>
                  <a:lnTo>
                    <a:pt x="2147" y="1789"/>
                  </a:lnTo>
                  <a:lnTo>
                    <a:pt x="2153" y="1793"/>
                  </a:lnTo>
                  <a:lnTo>
                    <a:pt x="2164" y="1795"/>
                  </a:lnTo>
                  <a:lnTo>
                    <a:pt x="2154" y="1803"/>
                  </a:lnTo>
                  <a:lnTo>
                    <a:pt x="2150" y="1807"/>
                  </a:lnTo>
                  <a:lnTo>
                    <a:pt x="2146" y="1812"/>
                  </a:lnTo>
                  <a:lnTo>
                    <a:pt x="2135" y="1819"/>
                  </a:lnTo>
                  <a:lnTo>
                    <a:pt x="2126" y="1827"/>
                  </a:lnTo>
                  <a:lnTo>
                    <a:pt x="2112" y="1832"/>
                  </a:lnTo>
                  <a:lnTo>
                    <a:pt x="2100" y="1838"/>
                  </a:lnTo>
                  <a:lnTo>
                    <a:pt x="2086" y="1842"/>
                  </a:lnTo>
                  <a:lnTo>
                    <a:pt x="2073" y="1847"/>
                  </a:lnTo>
                  <a:lnTo>
                    <a:pt x="2056" y="1848"/>
                  </a:lnTo>
                  <a:lnTo>
                    <a:pt x="2040" y="1850"/>
                  </a:lnTo>
                  <a:lnTo>
                    <a:pt x="2031" y="1850"/>
                  </a:lnTo>
                  <a:lnTo>
                    <a:pt x="2026" y="1850"/>
                  </a:lnTo>
                  <a:lnTo>
                    <a:pt x="2024" y="1850"/>
                  </a:lnTo>
                  <a:lnTo>
                    <a:pt x="2022" y="1851"/>
                  </a:lnTo>
                  <a:lnTo>
                    <a:pt x="2006" y="1853"/>
                  </a:lnTo>
                  <a:lnTo>
                    <a:pt x="2002" y="1851"/>
                  </a:lnTo>
                  <a:lnTo>
                    <a:pt x="2000" y="1851"/>
                  </a:lnTo>
                  <a:lnTo>
                    <a:pt x="1995" y="1851"/>
                  </a:lnTo>
                  <a:lnTo>
                    <a:pt x="1985" y="1851"/>
                  </a:lnTo>
                  <a:lnTo>
                    <a:pt x="1966" y="1850"/>
                  </a:lnTo>
                  <a:lnTo>
                    <a:pt x="1944" y="1848"/>
                  </a:lnTo>
                  <a:lnTo>
                    <a:pt x="1924" y="1845"/>
                  </a:lnTo>
                  <a:lnTo>
                    <a:pt x="1900" y="1843"/>
                  </a:lnTo>
                  <a:lnTo>
                    <a:pt x="1864" y="1818"/>
                  </a:lnTo>
                  <a:lnTo>
                    <a:pt x="1832" y="1790"/>
                  </a:lnTo>
                  <a:lnTo>
                    <a:pt x="1800" y="1760"/>
                  </a:lnTo>
                  <a:lnTo>
                    <a:pt x="1773" y="1729"/>
                  </a:lnTo>
                  <a:lnTo>
                    <a:pt x="1769" y="1725"/>
                  </a:lnTo>
                  <a:lnTo>
                    <a:pt x="1766" y="1724"/>
                  </a:lnTo>
                  <a:lnTo>
                    <a:pt x="1756" y="1723"/>
                  </a:lnTo>
                  <a:lnTo>
                    <a:pt x="1725" y="1632"/>
                  </a:lnTo>
                  <a:lnTo>
                    <a:pt x="1710" y="1584"/>
                  </a:lnTo>
                  <a:lnTo>
                    <a:pt x="1697" y="1535"/>
                  </a:lnTo>
                  <a:lnTo>
                    <a:pt x="1692" y="1531"/>
                  </a:lnTo>
                  <a:lnTo>
                    <a:pt x="1689" y="1531"/>
                  </a:lnTo>
                  <a:lnTo>
                    <a:pt x="1684" y="1531"/>
                  </a:lnTo>
                  <a:lnTo>
                    <a:pt x="1684" y="1435"/>
                  </a:lnTo>
                  <a:lnTo>
                    <a:pt x="1684" y="1411"/>
                  </a:lnTo>
                  <a:lnTo>
                    <a:pt x="1652" y="1328"/>
                  </a:lnTo>
                  <a:lnTo>
                    <a:pt x="1622" y="1245"/>
                  </a:lnTo>
                  <a:lnTo>
                    <a:pt x="1593" y="1160"/>
                  </a:lnTo>
                  <a:lnTo>
                    <a:pt x="1568" y="1074"/>
                  </a:lnTo>
                  <a:lnTo>
                    <a:pt x="1564" y="1062"/>
                  </a:lnTo>
                  <a:lnTo>
                    <a:pt x="1564" y="1051"/>
                  </a:lnTo>
                  <a:lnTo>
                    <a:pt x="1571" y="1066"/>
                  </a:lnTo>
                  <a:lnTo>
                    <a:pt x="1575" y="1074"/>
                  </a:lnTo>
                  <a:lnTo>
                    <a:pt x="1580" y="1082"/>
                  </a:lnTo>
                  <a:lnTo>
                    <a:pt x="1594" y="1108"/>
                  </a:lnTo>
                  <a:lnTo>
                    <a:pt x="1596" y="1113"/>
                  </a:lnTo>
                  <a:lnTo>
                    <a:pt x="1598" y="1116"/>
                  </a:lnTo>
                  <a:lnTo>
                    <a:pt x="1600" y="1119"/>
                  </a:lnTo>
                  <a:lnTo>
                    <a:pt x="1607" y="1129"/>
                  </a:lnTo>
                  <a:lnTo>
                    <a:pt x="1610" y="1132"/>
                  </a:lnTo>
                  <a:lnTo>
                    <a:pt x="1613" y="1137"/>
                  </a:lnTo>
                  <a:lnTo>
                    <a:pt x="1620" y="1144"/>
                  </a:lnTo>
                  <a:lnTo>
                    <a:pt x="1625" y="1149"/>
                  </a:lnTo>
                  <a:lnTo>
                    <a:pt x="1630" y="1153"/>
                  </a:lnTo>
                  <a:lnTo>
                    <a:pt x="1635" y="1155"/>
                  </a:lnTo>
                  <a:lnTo>
                    <a:pt x="1640" y="1156"/>
                  </a:lnTo>
                  <a:lnTo>
                    <a:pt x="1640" y="1155"/>
                  </a:lnTo>
                  <a:lnTo>
                    <a:pt x="1641" y="1155"/>
                  </a:lnTo>
                  <a:lnTo>
                    <a:pt x="1643" y="1155"/>
                  </a:lnTo>
                  <a:lnTo>
                    <a:pt x="1648" y="1153"/>
                  </a:lnTo>
                  <a:lnTo>
                    <a:pt x="1650" y="1149"/>
                  </a:lnTo>
                  <a:lnTo>
                    <a:pt x="1655" y="1144"/>
                  </a:lnTo>
                  <a:lnTo>
                    <a:pt x="1655" y="1141"/>
                  </a:lnTo>
                  <a:lnTo>
                    <a:pt x="1656" y="1138"/>
                  </a:lnTo>
                  <a:lnTo>
                    <a:pt x="1659" y="1134"/>
                  </a:lnTo>
                  <a:lnTo>
                    <a:pt x="1659" y="1128"/>
                  </a:lnTo>
                  <a:lnTo>
                    <a:pt x="1660" y="1123"/>
                  </a:lnTo>
                  <a:lnTo>
                    <a:pt x="1646" y="1102"/>
                  </a:lnTo>
                  <a:lnTo>
                    <a:pt x="1635" y="1082"/>
                  </a:lnTo>
                  <a:lnTo>
                    <a:pt x="1624" y="1059"/>
                  </a:lnTo>
                  <a:lnTo>
                    <a:pt x="1617" y="1036"/>
                  </a:lnTo>
                  <a:lnTo>
                    <a:pt x="1610" y="1011"/>
                  </a:lnTo>
                  <a:lnTo>
                    <a:pt x="1605" y="986"/>
                  </a:lnTo>
                  <a:lnTo>
                    <a:pt x="1601" y="958"/>
                  </a:lnTo>
                  <a:lnTo>
                    <a:pt x="1600" y="931"/>
                  </a:lnTo>
                  <a:lnTo>
                    <a:pt x="1612" y="931"/>
                  </a:lnTo>
                  <a:lnTo>
                    <a:pt x="1620" y="902"/>
                  </a:lnTo>
                  <a:lnTo>
                    <a:pt x="1631" y="879"/>
                  </a:lnTo>
                  <a:lnTo>
                    <a:pt x="1644" y="862"/>
                  </a:lnTo>
                  <a:lnTo>
                    <a:pt x="1662" y="850"/>
                  </a:lnTo>
                  <a:lnTo>
                    <a:pt x="1680" y="843"/>
                  </a:lnTo>
                  <a:lnTo>
                    <a:pt x="1703" y="842"/>
                  </a:lnTo>
                  <a:lnTo>
                    <a:pt x="1728" y="846"/>
                  </a:lnTo>
                  <a:lnTo>
                    <a:pt x="1742" y="849"/>
                  </a:lnTo>
                  <a:lnTo>
                    <a:pt x="1757" y="855"/>
                  </a:lnTo>
                  <a:lnTo>
                    <a:pt x="1768" y="858"/>
                  </a:lnTo>
                  <a:lnTo>
                    <a:pt x="1780" y="859"/>
                  </a:lnTo>
                  <a:lnTo>
                    <a:pt x="1787" y="897"/>
                  </a:lnTo>
                  <a:lnTo>
                    <a:pt x="1794" y="939"/>
                  </a:lnTo>
                  <a:lnTo>
                    <a:pt x="1799" y="981"/>
                  </a:lnTo>
                  <a:lnTo>
                    <a:pt x="1803" y="1027"/>
                  </a:lnTo>
                  <a:close/>
                  <a:moveTo>
                    <a:pt x="2021" y="835"/>
                  </a:moveTo>
                  <a:lnTo>
                    <a:pt x="2020" y="811"/>
                  </a:lnTo>
                  <a:lnTo>
                    <a:pt x="2040" y="852"/>
                  </a:lnTo>
                  <a:lnTo>
                    <a:pt x="2060" y="896"/>
                  </a:lnTo>
                  <a:lnTo>
                    <a:pt x="2075" y="940"/>
                  </a:lnTo>
                  <a:lnTo>
                    <a:pt x="2091" y="988"/>
                  </a:lnTo>
                  <a:lnTo>
                    <a:pt x="2103" y="1036"/>
                  </a:lnTo>
                  <a:lnTo>
                    <a:pt x="2114" y="1088"/>
                  </a:lnTo>
                  <a:lnTo>
                    <a:pt x="2122" y="1140"/>
                  </a:lnTo>
                  <a:lnTo>
                    <a:pt x="2128" y="1195"/>
                  </a:lnTo>
                  <a:lnTo>
                    <a:pt x="2116" y="1195"/>
                  </a:lnTo>
                  <a:lnTo>
                    <a:pt x="2097" y="1155"/>
                  </a:lnTo>
                  <a:lnTo>
                    <a:pt x="2081" y="1114"/>
                  </a:lnTo>
                  <a:lnTo>
                    <a:pt x="2066" y="1072"/>
                  </a:lnTo>
                  <a:lnTo>
                    <a:pt x="2054" y="1029"/>
                  </a:lnTo>
                  <a:lnTo>
                    <a:pt x="2042" y="982"/>
                  </a:lnTo>
                  <a:lnTo>
                    <a:pt x="2033" y="934"/>
                  </a:lnTo>
                  <a:lnTo>
                    <a:pt x="2025" y="885"/>
                  </a:lnTo>
                  <a:lnTo>
                    <a:pt x="2021" y="835"/>
                  </a:lnTo>
                  <a:close/>
                  <a:moveTo>
                    <a:pt x="2093" y="811"/>
                  </a:moveTo>
                  <a:lnTo>
                    <a:pt x="2092" y="787"/>
                  </a:lnTo>
                  <a:lnTo>
                    <a:pt x="2114" y="826"/>
                  </a:lnTo>
                  <a:lnTo>
                    <a:pt x="2134" y="868"/>
                  </a:lnTo>
                  <a:lnTo>
                    <a:pt x="2152" y="913"/>
                  </a:lnTo>
                  <a:lnTo>
                    <a:pt x="2169" y="961"/>
                  </a:lnTo>
                  <a:lnTo>
                    <a:pt x="2182" y="1009"/>
                  </a:lnTo>
                  <a:lnTo>
                    <a:pt x="2194" y="1060"/>
                  </a:lnTo>
                  <a:lnTo>
                    <a:pt x="2202" y="1114"/>
                  </a:lnTo>
                  <a:lnTo>
                    <a:pt x="2211" y="1171"/>
                  </a:lnTo>
                  <a:lnTo>
                    <a:pt x="2212" y="1195"/>
                  </a:lnTo>
                  <a:lnTo>
                    <a:pt x="2189" y="1153"/>
                  </a:lnTo>
                  <a:lnTo>
                    <a:pt x="2169" y="1111"/>
                  </a:lnTo>
                  <a:lnTo>
                    <a:pt x="2151" y="1066"/>
                  </a:lnTo>
                  <a:lnTo>
                    <a:pt x="2135" y="1020"/>
                  </a:lnTo>
                  <a:lnTo>
                    <a:pt x="2120" y="970"/>
                  </a:lnTo>
                  <a:lnTo>
                    <a:pt x="2109" y="919"/>
                  </a:lnTo>
                  <a:lnTo>
                    <a:pt x="2099" y="865"/>
                  </a:lnTo>
                  <a:lnTo>
                    <a:pt x="2093" y="811"/>
                  </a:lnTo>
                  <a:close/>
                  <a:moveTo>
                    <a:pt x="2310" y="691"/>
                  </a:moveTo>
                  <a:lnTo>
                    <a:pt x="2308" y="667"/>
                  </a:lnTo>
                  <a:lnTo>
                    <a:pt x="2328" y="704"/>
                  </a:lnTo>
                  <a:lnTo>
                    <a:pt x="2348" y="746"/>
                  </a:lnTo>
                  <a:lnTo>
                    <a:pt x="2363" y="790"/>
                  </a:lnTo>
                  <a:lnTo>
                    <a:pt x="2378" y="837"/>
                  </a:lnTo>
                  <a:lnTo>
                    <a:pt x="2387" y="886"/>
                  </a:lnTo>
                  <a:lnTo>
                    <a:pt x="2396" y="938"/>
                  </a:lnTo>
                  <a:lnTo>
                    <a:pt x="2400" y="992"/>
                  </a:lnTo>
                  <a:lnTo>
                    <a:pt x="2404" y="1051"/>
                  </a:lnTo>
                  <a:lnTo>
                    <a:pt x="2404" y="1075"/>
                  </a:lnTo>
                  <a:lnTo>
                    <a:pt x="2388" y="1028"/>
                  </a:lnTo>
                  <a:lnTo>
                    <a:pt x="2375" y="982"/>
                  </a:lnTo>
                  <a:lnTo>
                    <a:pt x="2350" y="888"/>
                  </a:lnTo>
                  <a:lnTo>
                    <a:pt x="2338" y="838"/>
                  </a:lnTo>
                  <a:lnTo>
                    <a:pt x="2328" y="790"/>
                  </a:lnTo>
                  <a:lnTo>
                    <a:pt x="2310" y="691"/>
                  </a:lnTo>
                  <a:close/>
                  <a:moveTo>
                    <a:pt x="2284" y="907"/>
                  </a:moveTo>
                  <a:lnTo>
                    <a:pt x="2284" y="883"/>
                  </a:lnTo>
                  <a:lnTo>
                    <a:pt x="2301" y="915"/>
                  </a:lnTo>
                  <a:lnTo>
                    <a:pt x="2316" y="950"/>
                  </a:lnTo>
                  <a:lnTo>
                    <a:pt x="2331" y="986"/>
                  </a:lnTo>
                  <a:lnTo>
                    <a:pt x="2344" y="1026"/>
                  </a:lnTo>
                  <a:lnTo>
                    <a:pt x="2355" y="1064"/>
                  </a:lnTo>
                  <a:lnTo>
                    <a:pt x="2364" y="1106"/>
                  </a:lnTo>
                  <a:lnTo>
                    <a:pt x="2372" y="1149"/>
                  </a:lnTo>
                  <a:lnTo>
                    <a:pt x="2379" y="1195"/>
                  </a:lnTo>
                  <a:lnTo>
                    <a:pt x="2380" y="1219"/>
                  </a:lnTo>
                  <a:lnTo>
                    <a:pt x="2355" y="1190"/>
                  </a:lnTo>
                  <a:lnTo>
                    <a:pt x="2334" y="1160"/>
                  </a:lnTo>
                  <a:lnTo>
                    <a:pt x="2325" y="1142"/>
                  </a:lnTo>
                  <a:lnTo>
                    <a:pt x="2318" y="1125"/>
                  </a:lnTo>
                  <a:lnTo>
                    <a:pt x="2304" y="1089"/>
                  </a:lnTo>
                  <a:lnTo>
                    <a:pt x="2294" y="1047"/>
                  </a:lnTo>
                  <a:lnTo>
                    <a:pt x="2289" y="1026"/>
                  </a:lnTo>
                  <a:lnTo>
                    <a:pt x="2286" y="1004"/>
                  </a:lnTo>
                  <a:lnTo>
                    <a:pt x="2283" y="956"/>
                  </a:lnTo>
                  <a:lnTo>
                    <a:pt x="2284" y="90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96" name="Freeform 507"/>
            <p:cNvSpPr>
              <a:spLocks/>
            </p:cNvSpPr>
            <p:nvPr/>
          </p:nvSpPr>
          <p:spPr bwMode="auto">
            <a:xfrm>
              <a:off x="3264" y="578"/>
              <a:ext cx="44" cy="160"/>
            </a:xfrm>
            <a:custGeom>
              <a:avLst/>
              <a:gdLst>
                <a:gd name="T0" fmla="*/ 0 w 132"/>
                <a:gd name="T1" fmla="*/ 0 h 480"/>
                <a:gd name="T2" fmla="*/ 1 w 132"/>
                <a:gd name="T3" fmla="*/ 24 h 480"/>
                <a:gd name="T4" fmla="*/ 7 w 132"/>
                <a:gd name="T5" fmla="*/ 87 h 480"/>
                <a:gd name="T6" fmla="*/ 18 w 132"/>
                <a:gd name="T7" fmla="*/ 149 h 480"/>
                <a:gd name="T8" fmla="*/ 29 w 132"/>
                <a:gd name="T9" fmla="*/ 209 h 480"/>
                <a:gd name="T10" fmla="*/ 44 w 132"/>
                <a:gd name="T11" fmla="*/ 267 h 480"/>
                <a:gd name="T12" fmla="*/ 60 w 132"/>
                <a:gd name="T13" fmla="*/ 323 h 480"/>
                <a:gd name="T14" fmla="*/ 78 w 132"/>
                <a:gd name="T15" fmla="*/ 377 h 480"/>
                <a:gd name="T16" fmla="*/ 97 w 132"/>
                <a:gd name="T17" fmla="*/ 428 h 480"/>
                <a:gd name="T18" fmla="*/ 120 w 132"/>
                <a:gd name="T19" fmla="*/ 480 h 480"/>
                <a:gd name="T20" fmla="*/ 132 w 132"/>
                <a:gd name="T21" fmla="*/ 480 h 480"/>
                <a:gd name="T22" fmla="*/ 131 w 132"/>
                <a:gd name="T23" fmla="*/ 449 h 480"/>
                <a:gd name="T24" fmla="*/ 130 w 132"/>
                <a:gd name="T25" fmla="*/ 421 h 480"/>
                <a:gd name="T26" fmla="*/ 125 w 132"/>
                <a:gd name="T27" fmla="*/ 393 h 480"/>
                <a:gd name="T28" fmla="*/ 119 w 132"/>
                <a:gd name="T29" fmla="*/ 369 h 480"/>
                <a:gd name="T30" fmla="*/ 110 w 132"/>
                <a:gd name="T31" fmla="*/ 345 h 480"/>
                <a:gd name="T32" fmla="*/ 100 w 132"/>
                <a:gd name="T33" fmla="*/ 325 h 480"/>
                <a:gd name="T34" fmla="*/ 86 w 132"/>
                <a:gd name="T35" fmla="*/ 305 h 480"/>
                <a:gd name="T36" fmla="*/ 72 w 132"/>
                <a:gd name="T37" fmla="*/ 288 h 480"/>
                <a:gd name="T38" fmla="*/ 72 w 132"/>
                <a:gd name="T39" fmla="*/ 264 h 480"/>
                <a:gd name="T40" fmla="*/ 71 w 132"/>
                <a:gd name="T41" fmla="*/ 222 h 480"/>
                <a:gd name="T42" fmla="*/ 68 w 132"/>
                <a:gd name="T43" fmla="*/ 182 h 480"/>
                <a:gd name="T44" fmla="*/ 62 w 132"/>
                <a:gd name="T45" fmla="*/ 145 h 480"/>
                <a:gd name="T46" fmla="*/ 59 w 132"/>
                <a:gd name="T47" fmla="*/ 127 h 480"/>
                <a:gd name="T48" fmla="*/ 56 w 132"/>
                <a:gd name="T49" fmla="*/ 111 h 480"/>
                <a:gd name="T50" fmla="*/ 46 w 132"/>
                <a:gd name="T51" fmla="*/ 79 h 480"/>
                <a:gd name="T52" fmla="*/ 38 w 132"/>
                <a:gd name="T53" fmla="*/ 63 h 480"/>
                <a:gd name="T54" fmla="*/ 32 w 132"/>
                <a:gd name="T55" fmla="*/ 50 h 480"/>
                <a:gd name="T56" fmla="*/ 17 w 132"/>
                <a:gd name="T57" fmla="*/ 22 h 480"/>
                <a:gd name="T58" fmla="*/ 0 w 132"/>
                <a:gd name="T5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 h="480">
                  <a:moveTo>
                    <a:pt x="0" y="0"/>
                  </a:moveTo>
                  <a:lnTo>
                    <a:pt x="1" y="24"/>
                  </a:lnTo>
                  <a:lnTo>
                    <a:pt x="7" y="87"/>
                  </a:lnTo>
                  <a:lnTo>
                    <a:pt x="18" y="149"/>
                  </a:lnTo>
                  <a:lnTo>
                    <a:pt x="29" y="209"/>
                  </a:lnTo>
                  <a:lnTo>
                    <a:pt x="44" y="267"/>
                  </a:lnTo>
                  <a:lnTo>
                    <a:pt x="60" y="323"/>
                  </a:lnTo>
                  <a:lnTo>
                    <a:pt x="78" y="377"/>
                  </a:lnTo>
                  <a:lnTo>
                    <a:pt x="97" y="428"/>
                  </a:lnTo>
                  <a:lnTo>
                    <a:pt x="120" y="480"/>
                  </a:lnTo>
                  <a:lnTo>
                    <a:pt x="132" y="480"/>
                  </a:lnTo>
                  <a:lnTo>
                    <a:pt x="131" y="449"/>
                  </a:lnTo>
                  <a:lnTo>
                    <a:pt x="130" y="421"/>
                  </a:lnTo>
                  <a:lnTo>
                    <a:pt x="125" y="393"/>
                  </a:lnTo>
                  <a:lnTo>
                    <a:pt x="119" y="369"/>
                  </a:lnTo>
                  <a:lnTo>
                    <a:pt x="110" y="345"/>
                  </a:lnTo>
                  <a:lnTo>
                    <a:pt x="100" y="325"/>
                  </a:lnTo>
                  <a:lnTo>
                    <a:pt x="86" y="305"/>
                  </a:lnTo>
                  <a:lnTo>
                    <a:pt x="72" y="288"/>
                  </a:lnTo>
                  <a:lnTo>
                    <a:pt x="72" y="264"/>
                  </a:lnTo>
                  <a:lnTo>
                    <a:pt x="71" y="222"/>
                  </a:lnTo>
                  <a:lnTo>
                    <a:pt x="68" y="182"/>
                  </a:lnTo>
                  <a:lnTo>
                    <a:pt x="62" y="145"/>
                  </a:lnTo>
                  <a:lnTo>
                    <a:pt x="59" y="127"/>
                  </a:lnTo>
                  <a:lnTo>
                    <a:pt x="56" y="111"/>
                  </a:lnTo>
                  <a:lnTo>
                    <a:pt x="46" y="79"/>
                  </a:lnTo>
                  <a:lnTo>
                    <a:pt x="38" y="63"/>
                  </a:lnTo>
                  <a:lnTo>
                    <a:pt x="32" y="50"/>
                  </a:lnTo>
                  <a:lnTo>
                    <a:pt x="17" y="22"/>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97" name="Freeform 508"/>
            <p:cNvSpPr>
              <a:spLocks noEditPoints="1"/>
            </p:cNvSpPr>
            <p:nvPr/>
          </p:nvSpPr>
          <p:spPr bwMode="auto">
            <a:xfrm>
              <a:off x="3064" y="613"/>
              <a:ext cx="200" cy="337"/>
            </a:xfrm>
            <a:custGeom>
              <a:avLst/>
              <a:gdLst>
                <a:gd name="T0" fmla="*/ 235 w 600"/>
                <a:gd name="T1" fmla="*/ 139 h 1011"/>
                <a:gd name="T2" fmla="*/ 216 w 600"/>
                <a:gd name="T3" fmla="*/ 17 h 1011"/>
                <a:gd name="T4" fmla="*/ 178 w 600"/>
                <a:gd name="T5" fmla="*/ 7 h 1011"/>
                <a:gd name="T6" fmla="*/ 116 w 600"/>
                <a:gd name="T7" fmla="*/ 1 h 1011"/>
                <a:gd name="T8" fmla="*/ 67 w 600"/>
                <a:gd name="T9" fmla="*/ 37 h 1011"/>
                <a:gd name="T10" fmla="*/ 36 w 600"/>
                <a:gd name="T11" fmla="*/ 89 h 1011"/>
                <a:gd name="T12" fmla="*/ 46 w 600"/>
                <a:gd name="T13" fmla="*/ 169 h 1011"/>
                <a:gd name="T14" fmla="*/ 71 w 600"/>
                <a:gd name="T15" fmla="*/ 240 h 1011"/>
                <a:gd name="T16" fmla="*/ 95 w 600"/>
                <a:gd name="T17" fmla="*/ 286 h 1011"/>
                <a:gd name="T18" fmla="*/ 91 w 600"/>
                <a:gd name="T19" fmla="*/ 299 h 1011"/>
                <a:gd name="T20" fmla="*/ 84 w 600"/>
                <a:gd name="T21" fmla="*/ 311 h 1011"/>
                <a:gd name="T22" fmla="*/ 76 w 600"/>
                <a:gd name="T23" fmla="*/ 313 h 1011"/>
                <a:gd name="T24" fmla="*/ 66 w 600"/>
                <a:gd name="T25" fmla="*/ 311 h 1011"/>
                <a:gd name="T26" fmla="*/ 49 w 600"/>
                <a:gd name="T27" fmla="*/ 295 h 1011"/>
                <a:gd name="T28" fmla="*/ 36 w 600"/>
                <a:gd name="T29" fmla="*/ 277 h 1011"/>
                <a:gd name="T30" fmla="*/ 30 w 600"/>
                <a:gd name="T31" fmla="*/ 266 h 1011"/>
                <a:gd name="T32" fmla="*/ 7 w 600"/>
                <a:gd name="T33" fmla="*/ 224 h 1011"/>
                <a:gd name="T34" fmla="*/ 4 w 600"/>
                <a:gd name="T35" fmla="*/ 232 h 1011"/>
                <a:gd name="T36" fmla="*/ 88 w 600"/>
                <a:gd name="T37" fmla="*/ 486 h 1011"/>
                <a:gd name="T38" fmla="*/ 120 w 600"/>
                <a:gd name="T39" fmla="*/ 689 h 1011"/>
                <a:gd name="T40" fmla="*/ 133 w 600"/>
                <a:gd name="T41" fmla="*/ 693 h 1011"/>
                <a:gd name="T42" fmla="*/ 192 w 600"/>
                <a:gd name="T43" fmla="*/ 881 h 1011"/>
                <a:gd name="T44" fmla="*/ 209 w 600"/>
                <a:gd name="T45" fmla="*/ 887 h 1011"/>
                <a:gd name="T46" fmla="*/ 300 w 600"/>
                <a:gd name="T47" fmla="*/ 976 h 1011"/>
                <a:gd name="T48" fmla="*/ 380 w 600"/>
                <a:gd name="T49" fmla="*/ 1006 h 1011"/>
                <a:gd name="T50" fmla="*/ 431 w 600"/>
                <a:gd name="T51" fmla="*/ 1009 h 1011"/>
                <a:gd name="T52" fmla="*/ 442 w 600"/>
                <a:gd name="T53" fmla="*/ 1011 h 1011"/>
                <a:gd name="T54" fmla="*/ 462 w 600"/>
                <a:gd name="T55" fmla="*/ 1008 h 1011"/>
                <a:gd name="T56" fmla="*/ 492 w 600"/>
                <a:gd name="T57" fmla="*/ 1006 h 1011"/>
                <a:gd name="T58" fmla="*/ 536 w 600"/>
                <a:gd name="T59" fmla="*/ 996 h 1011"/>
                <a:gd name="T60" fmla="*/ 571 w 600"/>
                <a:gd name="T61" fmla="*/ 977 h 1011"/>
                <a:gd name="T62" fmla="*/ 590 w 600"/>
                <a:gd name="T63" fmla="*/ 961 h 1011"/>
                <a:gd name="T64" fmla="*/ 583 w 600"/>
                <a:gd name="T65" fmla="*/ 947 h 1011"/>
                <a:gd name="T66" fmla="*/ 508 w 600"/>
                <a:gd name="T67" fmla="*/ 875 h 1011"/>
                <a:gd name="T68" fmla="*/ 422 w 600"/>
                <a:gd name="T69" fmla="*/ 816 h 1011"/>
                <a:gd name="T70" fmla="*/ 359 w 600"/>
                <a:gd name="T71" fmla="*/ 773 h 1011"/>
                <a:gd name="T72" fmla="*/ 337 w 600"/>
                <a:gd name="T73" fmla="*/ 711 h 1011"/>
                <a:gd name="T74" fmla="*/ 300 w 600"/>
                <a:gd name="T75" fmla="*/ 544 h 1011"/>
                <a:gd name="T76" fmla="*/ 287 w 600"/>
                <a:gd name="T77" fmla="*/ 349 h 1011"/>
                <a:gd name="T78" fmla="*/ 276 w 600"/>
                <a:gd name="T79" fmla="*/ 264 h 1011"/>
                <a:gd name="T80" fmla="*/ 269 w 600"/>
                <a:gd name="T81" fmla="*/ 230 h 1011"/>
                <a:gd name="T82" fmla="*/ 248 w 600"/>
                <a:gd name="T83" fmla="*/ 210 h 1011"/>
                <a:gd name="T84" fmla="*/ 288 w 600"/>
                <a:gd name="T85" fmla="*/ 545 h 1011"/>
                <a:gd name="T86" fmla="*/ 221 w 600"/>
                <a:gd name="T87" fmla="*/ 454 h 1011"/>
                <a:gd name="T88" fmla="*/ 174 w 600"/>
                <a:gd name="T89" fmla="*/ 348 h 1011"/>
                <a:gd name="T90" fmla="*/ 146 w 600"/>
                <a:gd name="T91" fmla="*/ 233 h 1011"/>
                <a:gd name="T92" fmla="*/ 188 w 600"/>
                <a:gd name="T93" fmla="*/ 277 h 1011"/>
                <a:gd name="T94" fmla="*/ 244 w 600"/>
                <a:gd name="T95" fmla="*/ 391 h 1011"/>
                <a:gd name="T96" fmla="*/ 286 w 600"/>
                <a:gd name="T97" fmla="*/ 522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0" h="1011">
                  <a:moveTo>
                    <a:pt x="240" y="209"/>
                  </a:moveTo>
                  <a:lnTo>
                    <a:pt x="239" y="185"/>
                  </a:lnTo>
                  <a:lnTo>
                    <a:pt x="235" y="139"/>
                  </a:lnTo>
                  <a:lnTo>
                    <a:pt x="230" y="97"/>
                  </a:lnTo>
                  <a:lnTo>
                    <a:pt x="223" y="55"/>
                  </a:lnTo>
                  <a:lnTo>
                    <a:pt x="216" y="17"/>
                  </a:lnTo>
                  <a:lnTo>
                    <a:pt x="204" y="16"/>
                  </a:lnTo>
                  <a:lnTo>
                    <a:pt x="193" y="13"/>
                  </a:lnTo>
                  <a:lnTo>
                    <a:pt x="178" y="7"/>
                  </a:lnTo>
                  <a:lnTo>
                    <a:pt x="164" y="4"/>
                  </a:lnTo>
                  <a:lnTo>
                    <a:pt x="139" y="0"/>
                  </a:lnTo>
                  <a:lnTo>
                    <a:pt x="116" y="1"/>
                  </a:lnTo>
                  <a:lnTo>
                    <a:pt x="98" y="8"/>
                  </a:lnTo>
                  <a:lnTo>
                    <a:pt x="80" y="20"/>
                  </a:lnTo>
                  <a:lnTo>
                    <a:pt x="67" y="37"/>
                  </a:lnTo>
                  <a:lnTo>
                    <a:pt x="56" y="60"/>
                  </a:lnTo>
                  <a:lnTo>
                    <a:pt x="48" y="89"/>
                  </a:lnTo>
                  <a:lnTo>
                    <a:pt x="36" y="89"/>
                  </a:lnTo>
                  <a:lnTo>
                    <a:pt x="37" y="116"/>
                  </a:lnTo>
                  <a:lnTo>
                    <a:pt x="41" y="144"/>
                  </a:lnTo>
                  <a:lnTo>
                    <a:pt x="46" y="169"/>
                  </a:lnTo>
                  <a:lnTo>
                    <a:pt x="53" y="194"/>
                  </a:lnTo>
                  <a:lnTo>
                    <a:pt x="60" y="217"/>
                  </a:lnTo>
                  <a:lnTo>
                    <a:pt x="71" y="240"/>
                  </a:lnTo>
                  <a:lnTo>
                    <a:pt x="82" y="260"/>
                  </a:lnTo>
                  <a:lnTo>
                    <a:pt x="96" y="281"/>
                  </a:lnTo>
                  <a:lnTo>
                    <a:pt x="95" y="286"/>
                  </a:lnTo>
                  <a:lnTo>
                    <a:pt x="95" y="292"/>
                  </a:lnTo>
                  <a:lnTo>
                    <a:pt x="92" y="296"/>
                  </a:lnTo>
                  <a:lnTo>
                    <a:pt x="91" y="299"/>
                  </a:lnTo>
                  <a:lnTo>
                    <a:pt x="91" y="302"/>
                  </a:lnTo>
                  <a:lnTo>
                    <a:pt x="86" y="307"/>
                  </a:lnTo>
                  <a:lnTo>
                    <a:pt x="84" y="311"/>
                  </a:lnTo>
                  <a:lnTo>
                    <a:pt x="79" y="313"/>
                  </a:lnTo>
                  <a:lnTo>
                    <a:pt x="77" y="313"/>
                  </a:lnTo>
                  <a:lnTo>
                    <a:pt x="76" y="313"/>
                  </a:lnTo>
                  <a:lnTo>
                    <a:pt x="76" y="314"/>
                  </a:lnTo>
                  <a:lnTo>
                    <a:pt x="71" y="313"/>
                  </a:lnTo>
                  <a:lnTo>
                    <a:pt x="66" y="311"/>
                  </a:lnTo>
                  <a:lnTo>
                    <a:pt x="61" y="307"/>
                  </a:lnTo>
                  <a:lnTo>
                    <a:pt x="56" y="302"/>
                  </a:lnTo>
                  <a:lnTo>
                    <a:pt x="49" y="295"/>
                  </a:lnTo>
                  <a:lnTo>
                    <a:pt x="46" y="290"/>
                  </a:lnTo>
                  <a:lnTo>
                    <a:pt x="43" y="287"/>
                  </a:lnTo>
                  <a:lnTo>
                    <a:pt x="36" y="277"/>
                  </a:lnTo>
                  <a:lnTo>
                    <a:pt x="34" y="274"/>
                  </a:lnTo>
                  <a:lnTo>
                    <a:pt x="32" y="271"/>
                  </a:lnTo>
                  <a:lnTo>
                    <a:pt x="30" y="266"/>
                  </a:lnTo>
                  <a:lnTo>
                    <a:pt x="16" y="240"/>
                  </a:lnTo>
                  <a:lnTo>
                    <a:pt x="11" y="232"/>
                  </a:lnTo>
                  <a:lnTo>
                    <a:pt x="7" y="224"/>
                  </a:lnTo>
                  <a:lnTo>
                    <a:pt x="0" y="209"/>
                  </a:lnTo>
                  <a:lnTo>
                    <a:pt x="0" y="220"/>
                  </a:lnTo>
                  <a:lnTo>
                    <a:pt x="4" y="232"/>
                  </a:lnTo>
                  <a:lnTo>
                    <a:pt x="29" y="318"/>
                  </a:lnTo>
                  <a:lnTo>
                    <a:pt x="58" y="403"/>
                  </a:lnTo>
                  <a:lnTo>
                    <a:pt x="88" y="486"/>
                  </a:lnTo>
                  <a:lnTo>
                    <a:pt x="120" y="569"/>
                  </a:lnTo>
                  <a:lnTo>
                    <a:pt x="120" y="593"/>
                  </a:lnTo>
                  <a:lnTo>
                    <a:pt x="120" y="689"/>
                  </a:lnTo>
                  <a:lnTo>
                    <a:pt x="125" y="689"/>
                  </a:lnTo>
                  <a:lnTo>
                    <a:pt x="128" y="689"/>
                  </a:lnTo>
                  <a:lnTo>
                    <a:pt x="133" y="693"/>
                  </a:lnTo>
                  <a:lnTo>
                    <a:pt x="146" y="742"/>
                  </a:lnTo>
                  <a:lnTo>
                    <a:pt x="161" y="790"/>
                  </a:lnTo>
                  <a:lnTo>
                    <a:pt x="192" y="881"/>
                  </a:lnTo>
                  <a:lnTo>
                    <a:pt x="202" y="882"/>
                  </a:lnTo>
                  <a:lnTo>
                    <a:pt x="205" y="883"/>
                  </a:lnTo>
                  <a:lnTo>
                    <a:pt x="209" y="887"/>
                  </a:lnTo>
                  <a:lnTo>
                    <a:pt x="236" y="918"/>
                  </a:lnTo>
                  <a:lnTo>
                    <a:pt x="268" y="948"/>
                  </a:lnTo>
                  <a:lnTo>
                    <a:pt x="300" y="976"/>
                  </a:lnTo>
                  <a:lnTo>
                    <a:pt x="336" y="1001"/>
                  </a:lnTo>
                  <a:lnTo>
                    <a:pt x="360" y="1003"/>
                  </a:lnTo>
                  <a:lnTo>
                    <a:pt x="380" y="1006"/>
                  </a:lnTo>
                  <a:lnTo>
                    <a:pt x="402" y="1008"/>
                  </a:lnTo>
                  <a:lnTo>
                    <a:pt x="421" y="1009"/>
                  </a:lnTo>
                  <a:lnTo>
                    <a:pt x="431" y="1009"/>
                  </a:lnTo>
                  <a:lnTo>
                    <a:pt x="436" y="1009"/>
                  </a:lnTo>
                  <a:lnTo>
                    <a:pt x="438" y="1009"/>
                  </a:lnTo>
                  <a:lnTo>
                    <a:pt x="442" y="1011"/>
                  </a:lnTo>
                  <a:lnTo>
                    <a:pt x="458" y="1009"/>
                  </a:lnTo>
                  <a:lnTo>
                    <a:pt x="460" y="1008"/>
                  </a:lnTo>
                  <a:lnTo>
                    <a:pt x="462" y="1008"/>
                  </a:lnTo>
                  <a:lnTo>
                    <a:pt x="467" y="1008"/>
                  </a:lnTo>
                  <a:lnTo>
                    <a:pt x="476" y="1008"/>
                  </a:lnTo>
                  <a:lnTo>
                    <a:pt x="492" y="1006"/>
                  </a:lnTo>
                  <a:lnTo>
                    <a:pt x="509" y="1005"/>
                  </a:lnTo>
                  <a:lnTo>
                    <a:pt x="522" y="1000"/>
                  </a:lnTo>
                  <a:lnTo>
                    <a:pt x="536" y="996"/>
                  </a:lnTo>
                  <a:lnTo>
                    <a:pt x="548" y="990"/>
                  </a:lnTo>
                  <a:lnTo>
                    <a:pt x="562" y="985"/>
                  </a:lnTo>
                  <a:lnTo>
                    <a:pt x="571" y="977"/>
                  </a:lnTo>
                  <a:lnTo>
                    <a:pt x="582" y="970"/>
                  </a:lnTo>
                  <a:lnTo>
                    <a:pt x="586" y="965"/>
                  </a:lnTo>
                  <a:lnTo>
                    <a:pt x="590" y="961"/>
                  </a:lnTo>
                  <a:lnTo>
                    <a:pt x="600" y="953"/>
                  </a:lnTo>
                  <a:lnTo>
                    <a:pt x="589" y="951"/>
                  </a:lnTo>
                  <a:lnTo>
                    <a:pt x="583" y="947"/>
                  </a:lnTo>
                  <a:lnTo>
                    <a:pt x="559" y="921"/>
                  </a:lnTo>
                  <a:lnTo>
                    <a:pt x="534" y="898"/>
                  </a:lnTo>
                  <a:lnTo>
                    <a:pt x="508" y="875"/>
                  </a:lnTo>
                  <a:lnTo>
                    <a:pt x="481" y="855"/>
                  </a:lnTo>
                  <a:lnTo>
                    <a:pt x="452" y="834"/>
                  </a:lnTo>
                  <a:lnTo>
                    <a:pt x="422" y="816"/>
                  </a:lnTo>
                  <a:lnTo>
                    <a:pt x="391" y="799"/>
                  </a:lnTo>
                  <a:lnTo>
                    <a:pt x="360" y="785"/>
                  </a:lnTo>
                  <a:lnTo>
                    <a:pt x="359" y="773"/>
                  </a:lnTo>
                  <a:lnTo>
                    <a:pt x="356" y="762"/>
                  </a:lnTo>
                  <a:lnTo>
                    <a:pt x="346" y="736"/>
                  </a:lnTo>
                  <a:lnTo>
                    <a:pt x="337" y="711"/>
                  </a:lnTo>
                  <a:lnTo>
                    <a:pt x="322" y="658"/>
                  </a:lnTo>
                  <a:lnTo>
                    <a:pt x="308" y="601"/>
                  </a:lnTo>
                  <a:lnTo>
                    <a:pt x="300" y="544"/>
                  </a:lnTo>
                  <a:lnTo>
                    <a:pt x="292" y="481"/>
                  </a:lnTo>
                  <a:lnTo>
                    <a:pt x="288" y="418"/>
                  </a:lnTo>
                  <a:lnTo>
                    <a:pt x="287" y="349"/>
                  </a:lnTo>
                  <a:lnTo>
                    <a:pt x="288" y="281"/>
                  </a:lnTo>
                  <a:lnTo>
                    <a:pt x="276" y="281"/>
                  </a:lnTo>
                  <a:lnTo>
                    <a:pt x="276" y="264"/>
                  </a:lnTo>
                  <a:lnTo>
                    <a:pt x="275" y="251"/>
                  </a:lnTo>
                  <a:lnTo>
                    <a:pt x="272" y="239"/>
                  </a:lnTo>
                  <a:lnTo>
                    <a:pt x="269" y="230"/>
                  </a:lnTo>
                  <a:lnTo>
                    <a:pt x="263" y="221"/>
                  </a:lnTo>
                  <a:lnTo>
                    <a:pt x="257" y="215"/>
                  </a:lnTo>
                  <a:lnTo>
                    <a:pt x="248" y="210"/>
                  </a:lnTo>
                  <a:lnTo>
                    <a:pt x="240" y="209"/>
                  </a:lnTo>
                  <a:close/>
                  <a:moveTo>
                    <a:pt x="286" y="522"/>
                  </a:moveTo>
                  <a:lnTo>
                    <a:pt x="288" y="545"/>
                  </a:lnTo>
                  <a:lnTo>
                    <a:pt x="263" y="516"/>
                  </a:lnTo>
                  <a:lnTo>
                    <a:pt x="241" y="486"/>
                  </a:lnTo>
                  <a:lnTo>
                    <a:pt x="221" y="454"/>
                  </a:lnTo>
                  <a:lnTo>
                    <a:pt x="204" y="421"/>
                  </a:lnTo>
                  <a:lnTo>
                    <a:pt x="187" y="385"/>
                  </a:lnTo>
                  <a:lnTo>
                    <a:pt x="174" y="348"/>
                  </a:lnTo>
                  <a:lnTo>
                    <a:pt x="162" y="308"/>
                  </a:lnTo>
                  <a:lnTo>
                    <a:pt x="154" y="269"/>
                  </a:lnTo>
                  <a:lnTo>
                    <a:pt x="146" y="233"/>
                  </a:lnTo>
                  <a:lnTo>
                    <a:pt x="144" y="209"/>
                  </a:lnTo>
                  <a:lnTo>
                    <a:pt x="167" y="241"/>
                  </a:lnTo>
                  <a:lnTo>
                    <a:pt x="188" y="277"/>
                  </a:lnTo>
                  <a:lnTo>
                    <a:pt x="208" y="313"/>
                  </a:lnTo>
                  <a:lnTo>
                    <a:pt x="227" y="353"/>
                  </a:lnTo>
                  <a:lnTo>
                    <a:pt x="244" y="391"/>
                  </a:lnTo>
                  <a:lnTo>
                    <a:pt x="259" y="433"/>
                  </a:lnTo>
                  <a:lnTo>
                    <a:pt x="272" y="476"/>
                  </a:lnTo>
                  <a:lnTo>
                    <a:pt x="286" y="52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98" name="Freeform 509"/>
            <p:cNvSpPr>
              <a:spLocks/>
            </p:cNvSpPr>
            <p:nvPr/>
          </p:nvSpPr>
          <p:spPr bwMode="auto">
            <a:xfrm>
              <a:off x="3112" y="682"/>
              <a:ext cx="48" cy="112"/>
            </a:xfrm>
            <a:custGeom>
              <a:avLst/>
              <a:gdLst>
                <a:gd name="T0" fmla="*/ 144 w 144"/>
                <a:gd name="T1" fmla="*/ 336 h 336"/>
                <a:gd name="T2" fmla="*/ 142 w 144"/>
                <a:gd name="T3" fmla="*/ 313 h 336"/>
                <a:gd name="T4" fmla="*/ 128 w 144"/>
                <a:gd name="T5" fmla="*/ 267 h 336"/>
                <a:gd name="T6" fmla="*/ 115 w 144"/>
                <a:gd name="T7" fmla="*/ 224 h 336"/>
                <a:gd name="T8" fmla="*/ 100 w 144"/>
                <a:gd name="T9" fmla="*/ 182 h 336"/>
                <a:gd name="T10" fmla="*/ 83 w 144"/>
                <a:gd name="T11" fmla="*/ 144 h 336"/>
                <a:gd name="T12" fmla="*/ 64 w 144"/>
                <a:gd name="T13" fmla="*/ 104 h 336"/>
                <a:gd name="T14" fmla="*/ 44 w 144"/>
                <a:gd name="T15" fmla="*/ 68 h 336"/>
                <a:gd name="T16" fmla="*/ 23 w 144"/>
                <a:gd name="T17" fmla="*/ 32 h 336"/>
                <a:gd name="T18" fmla="*/ 0 w 144"/>
                <a:gd name="T19" fmla="*/ 0 h 336"/>
                <a:gd name="T20" fmla="*/ 2 w 144"/>
                <a:gd name="T21" fmla="*/ 24 h 336"/>
                <a:gd name="T22" fmla="*/ 10 w 144"/>
                <a:gd name="T23" fmla="*/ 60 h 336"/>
                <a:gd name="T24" fmla="*/ 18 w 144"/>
                <a:gd name="T25" fmla="*/ 99 h 336"/>
                <a:gd name="T26" fmla="*/ 30 w 144"/>
                <a:gd name="T27" fmla="*/ 139 h 336"/>
                <a:gd name="T28" fmla="*/ 43 w 144"/>
                <a:gd name="T29" fmla="*/ 176 h 336"/>
                <a:gd name="T30" fmla="*/ 60 w 144"/>
                <a:gd name="T31" fmla="*/ 212 h 336"/>
                <a:gd name="T32" fmla="*/ 77 w 144"/>
                <a:gd name="T33" fmla="*/ 245 h 336"/>
                <a:gd name="T34" fmla="*/ 97 w 144"/>
                <a:gd name="T35" fmla="*/ 277 h 336"/>
                <a:gd name="T36" fmla="*/ 119 w 144"/>
                <a:gd name="T37" fmla="*/ 307 h 336"/>
                <a:gd name="T38" fmla="*/ 144 w 144"/>
                <a:gd name="T39"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336">
                  <a:moveTo>
                    <a:pt x="144" y="336"/>
                  </a:moveTo>
                  <a:lnTo>
                    <a:pt x="142" y="313"/>
                  </a:lnTo>
                  <a:lnTo>
                    <a:pt x="128" y="267"/>
                  </a:lnTo>
                  <a:lnTo>
                    <a:pt x="115" y="224"/>
                  </a:lnTo>
                  <a:lnTo>
                    <a:pt x="100" y="182"/>
                  </a:lnTo>
                  <a:lnTo>
                    <a:pt x="83" y="144"/>
                  </a:lnTo>
                  <a:lnTo>
                    <a:pt x="64" y="104"/>
                  </a:lnTo>
                  <a:lnTo>
                    <a:pt x="44" y="68"/>
                  </a:lnTo>
                  <a:lnTo>
                    <a:pt x="23" y="32"/>
                  </a:lnTo>
                  <a:lnTo>
                    <a:pt x="0" y="0"/>
                  </a:lnTo>
                  <a:lnTo>
                    <a:pt x="2" y="24"/>
                  </a:lnTo>
                  <a:lnTo>
                    <a:pt x="10" y="60"/>
                  </a:lnTo>
                  <a:lnTo>
                    <a:pt x="18" y="99"/>
                  </a:lnTo>
                  <a:lnTo>
                    <a:pt x="30" y="139"/>
                  </a:lnTo>
                  <a:lnTo>
                    <a:pt x="43" y="176"/>
                  </a:lnTo>
                  <a:lnTo>
                    <a:pt x="60" y="212"/>
                  </a:lnTo>
                  <a:lnTo>
                    <a:pt x="77" y="245"/>
                  </a:lnTo>
                  <a:lnTo>
                    <a:pt x="97" y="277"/>
                  </a:lnTo>
                  <a:lnTo>
                    <a:pt x="119" y="307"/>
                  </a:lnTo>
                  <a:lnTo>
                    <a:pt x="144" y="33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899" name="Freeform 510"/>
            <p:cNvSpPr>
              <a:spLocks/>
            </p:cNvSpPr>
            <p:nvPr/>
          </p:nvSpPr>
          <p:spPr bwMode="auto">
            <a:xfrm>
              <a:off x="3216" y="602"/>
              <a:ext cx="36" cy="128"/>
            </a:xfrm>
            <a:custGeom>
              <a:avLst/>
              <a:gdLst>
                <a:gd name="T0" fmla="*/ 0 w 108"/>
                <a:gd name="T1" fmla="*/ 0 h 384"/>
                <a:gd name="T2" fmla="*/ 1 w 108"/>
                <a:gd name="T3" fmla="*/ 24 h 384"/>
                <a:gd name="T4" fmla="*/ 5 w 108"/>
                <a:gd name="T5" fmla="*/ 74 h 384"/>
                <a:gd name="T6" fmla="*/ 13 w 108"/>
                <a:gd name="T7" fmla="*/ 123 h 384"/>
                <a:gd name="T8" fmla="*/ 22 w 108"/>
                <a:gd name="T9" fmla="*/ 171 h 384"/>
                <a:gd name="T10" fmla="*/ 34 w 108"/>
                <a:gd name="T11" fmla="*/ 218 h 384"/>
                <a:gd name="T12" fmla="*/ 46 w 108"/>
                <a:gd name="T13" fmla="*/ 261 h 384"/>
                <a:gd name="T14" fmla="*/ 61 w 108"/>
                <a:gd name="T15" fmla="*/ 303 h 384"/>
                <a:gd name="T16" fmla="*/ 77 w 108"/>
                <a:gd name="T17" fmla="*/ 344 h 384"/>
                <a:gd name="T18" fmla="*/ 96 w 108"/>
                <a:gd name="T19" fmla="*/ 384 h 384"/>
                <a:gd name="T20" fmla="*/ 108 w 108"/>
                <a:gd name="T21" fmla="*/ 384 h 384"/>
                <a:gd name="T22" fmla="*/ 102 w 108"/>
                <a:gd name="T23" fmla="*/ 329 h 384"/>
                <a:gd name="T24" fmla="*/ 94 w 108"/>
                <a:gd name="T25" fmla="*/ 277 h 384"/>
                <a:gd name="T26" fmla="*/ 83 w 108"/>
                <a:gd name="T27" fmla="*/ 225 h 384"/>
                <a:gd name="T28" fmla="*/ 71 w 108"/>
                <a:gd name="T29" fmla="*/ 177 h 384"/>
                <a:gd name="T30" fmla="*/ 55 w 108"/>
                <a:gd name="T31" fmla="*/ 129 h 384"/>
                <a:gd name="T32" fmla="*/ 40 w 108"/>
                <a:gd name="T33" fmla="*/ 85 h 384"/>
                <a:gd name="T34" fmla="*/ 20 w 108"/>
                <a:gd name="T35" fmla="*/ 41 h 384"/>
                <a:gd name="T36" fmla="*/ 0 w 108"/>
                <a:gd name="T37"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384">
                  <a:moveTo>
                    <a:pt x="0" y="0"/>
                  </a:moveTo>
                  <a:lnTo>
                    <a:pt x="1" y="24"/>
                  </a:lnTo>
                  <a:lnTo>
                    <a:pt x="5" y="74"/>
                  </a:lnTo>
                  <a:lnTo>
                    <a:pt x="13" y="123"/>
                  </a:lnTo>
                  <a:lnTo>
                    <a:pt x="22" y="171"/>
                  </a:lnTo>
                  <a:lnTo>
                    <a:pt x="34" y="218"/>
                  </a:lnTo>
                  <a:lnTo>
                    <a:pt x="46" y="261"/>
                  </a:lnTo>
                  <a:lnTo>
                    <a:pt x="61" y="303"/>
                  </a:lnTo>
                  <a:lnTo>
                    <a:pt x="77" y="344"/>
                  </a:lnTo>
                  <a:lnTo>
                    <a:pt x="96" y="384"/>
                  </a:lnTo>
                  <a:lnTo>
                    <a:pt x="108" y="384"/>
                  </a:lnTo>
                  <a:lnTo>
                    <a:pt x="102" y="329"/>
                  </a:lnTo>
                  <a:lnTo>
                    <a:pt x="94" y="277"/>
                  </a:lnTo>
                  <a:lnTo>
                    <a:pt x="83" y="225"/>
                  </a:lnTo>
                  <a:lnTo>
                    <a:pt x="71" y="177"/>
                  </a:lnTo>
                  <a:lnTo>
                    <a:pt x="55" y="129"/>
                  </a:lnTo>
                  <a:lnTo>
                    <a:pt x="40" y="85"/>
                  </a:lnTo>
                  <a:lnTo>
                    <a:pt x="20" y="41"/>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00" name="Freeform 511"/>
            <p:cNvSpPr>
              <a:spLocks/>
            </p:cNvSpPr>
            <p:nvPr/>
          </p:nvSpPr>
          <p:spPr bwMode="auto">
            <a:xfrm>
              <a:off x="3240" y="594"/>
              <a:ext cx="40" cy="136"/>
            </a:xfrm>
            <a:custGeom>
              <a:avLst/>
              <a:gdLst>
                <a:gd name="T0" fmla="*/ 0 w 120"/>
                <a:gd name="T1" fmla="*/ 0 h 408"/>
                <a:gd name="T2" fmla="*/ 1 w 120"/>
                <a:gd name="T3" fmla="*/ 24 h 408"/>
                <a:gd name="T4" fmla="*/ 7 w 120"/>
                <a:gd name="T5" fmla="*/ 78 h 408"/>
                <a:gd name="T6" fmla="*/ 17 w 120"/>
                <a:gd name="T7" fmla="*/ 132 h 408"/>
                <a:gd name="T8" fmla="*/ 28 w 120"/>
                <a:gd name="T9" fmla="*/ 183 h 408"/>
                <a:gd name="T10" fmla="*/ 43 w 120"/>
                <a:gd name="T11" fmla="*/ 233 h 408"/>
                <a:gd name="T12" fmla="*/ 59 w 120"/>
                <a:gd name="T13" fmla="*/ 279 h 408"/>
                <a:gd name="T14" fmla="*/ 77 w 120"/>
                <a:gd name="T15" fmla="*/ 324 h 408"/>
                <a:gd name="T16" fmla="*/ 97 w 120"/>
                <a:gd name="T17" fmla="*/ 366 h 408"/>
                <a:gd name="T18" fmla="*/ 120 w 120"/>
                <a:gd name="T19" fmla="*/ 408 h 408"/>
                <a:gd name="T20" fmla="*/ 119 w 120"/>
                <a:gd name="T21" fmla="*/ 384 h 408"/>
                <a:gd name="T22" fmla="*/ 110 w 120"/>
                <a:gd name="T23" fmla="*/ 327 h 408"/>
                <a:gd name="T24" fmla="*/ 102 w 120"/>
                <a:gd name="T25" fmla="*/ 273 h 408"/>
                <a:gd name="T26" fmla="*/ 90 w 120"/>
                <a:gd name="T27" fmla="*/ 222 h 408"/>
                <a:gd name="T28" fmla="*/ 77 w 120"/>
                <a:gd name="T29" fmla="*/ 174 h 408"/>
                <a:gd name="T30" fmla="*/ 60 w 120"/>
                <a:gd name="T31" fmla="*/ 126 h 408"/>
                <a:gd name="T32" fmla="*/ 42 w 120"/>
                <a:gd name="T33" fmla="*/ 81 h 408"/>
                <a:gd name="T34" fmla="*/ 22 w 120"/>
                <a:gd name="T35" fmla="*/ 39 h 408"/>
                <a:gd name="T36" fmla="*/ 0 w 120"/>
                <a:gd name="T37"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408">
                  <a:moveTo>
                    <a:pt x="0" y="0"/>
                  </a:moveTo>
                  <a:lnTo>
                    <a:pt x="1" y="24"/>
                  </a:lnTo>
                  <a:lnTo>
                    <a:pt x="7" y="78"/>
                  </a:lnTo>
                  <a:lnTo>
                    <a:pt x="17" y="132"/>
                  </a:lnTo>
                  <a:lnTo>
                    <a:pt x="28" y="183"/>
                  </a:lnTo>
                  <a:lnTo>
                    <a:pt x="43" y="233"/>
                  </a:lnTo>
                  <a:lnTo>
                    <a:pt x="59" y="279"/>
                  </a:lnTo>
                  <a:lnTo>
                    <a:pt x="77" y="324"/>
                  </a:lnTo>
                  <a:lnTo>
                    <a:pt x="97" y="366"/>
                  </a:lnTo>
                  <a:lnTo>
                    <a:pt x="120" y="408"/>
                  </a:lnTo>
                  <a:lnTo>
                    <a:pt x="119" y="384"/>
                  </a:lnTo>
                  <a:lnTo>
                    <a:pt x="110" y="327"/>
                  </a:lnTo>
                  <a:lnTo>
                    <a:pt x="102" y="273"/>
                  </a:lnTo>
                  <a:lnTo>
                    <a:pt x="90" y="222"/>
                  </a:lnTo>
                  <a:lnTo>
                    <a:pt x="77" y="174"/>
                  </a:lnTo>
                  <a:lnTo>
                    <a:pt x="60" y="126"/>
                  </a:lnTo>
                  <a:lnTo>
                    <a:pt x="42" y="81"/>
                  </a:lnTo>
                  <a:lnTo>
                    <a:pt x="22" y="39"/>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01" name="Freeform 512"/>
            <p:cNvSpPr>
              <a:spLocks/>
            </p:cNvSpPr>
            <p:nvPr/>
          </p:nvSpPr>
          <p:spPr bwMode="auto">
            <a:xfrm>
              <a:off x="3312" y="554"/>
              <a:ext cx="32" cy="136"/>
            </a:xfrm>
            <a:custGeom>
              <a:avLst/>
              <a:gdLst>
                <a:gd name="T0" fmla="*/ 0 w 96"/>
                <a:gd name="T1" fmla="*/ 0 h 408"/>
                <a:gd name="T2" fmla="*/ 2 w 96"/>
                <a:gd name="T3" fmla="*/ 24 h 408"/>
                <a:gd name="T4" fmla="*/ 20 w 96"/>
                <a:gd name="T5" fmla="*/ 123 h 408"/>
                <a:gd name="T6" fmla="*/ 30 w 96"/>
                <a:gd name="T7" fmla="*/ 171 h 408"/>
                <a:gd name="T8" fmla="*/ 42 w 96"/>
                <a:gd name="T9" fmla="*/ 221 h 408"/>
                <a:gd name="T10" fmla="*/ 67 w 96"/>
                <a:gd name="T11" fmla="*/ 315 h 408"/>
                <a:gd name="T12" fmla="*/ 80 w 96"/>
                <a:gd name="T13" fmla="*/ 361 h 408"/>
                <a:gd name="T14" fmla="*/ 96 w 96"/>
                <a:gd name="T15" fmla="*/ 408 h 408"/>
                <a:gd name="T16" fmla="*/ 96 w 96"/>
                <a:gd name="T17" fmla="*/ 384 h 408"/>
                <a:gd name="T18" fmla="*/ 92 w 96"/>
                <a:gd name="T19" fmla="*/ 325 h 408"/>
                <a:gd name="T20" fmla="*/ 88 w 96"/>
                <a:gd name="T21" fmla="*/ 271 h 408"/>
                <a:gd name="T22" fmla="*/ 79 w 96"/>
                <a:gd name="T23" fmla="*/ 219 h 408"/>
                <a:gd name="T24" fmla="*/ 70 w 96"/>
                <a:gd name="T25" fmla="*/ 170 h 408"/>
                <a:gd name="T26" fmla="*/ 55 w 96"/>
                <a:gd name="T27" fmla="*/ 123 h 408"/>
                <a:gd name="T28" fmla="*/ 40 w 96"/>
                <a:gd name="T29" fmla="*/ 79 h 408"/>
                <a:gd name="T30" fmla="*/ 20 w 96"/>
                <a:gd name="T31" fmla="*/ 37 h 408"/>
                <a:gd name="T32" fmla="*/ 0 w 96"/>
                <a:gd name="T33"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408">
                  <a:moveTo>
                    <a:pt x="0" y="0"/>
                  </a:moveTo>
                  <a:lnTo>
                    <a:pt x="2" y="24"/>
                  </a:lnTo>
                  <a:lnTo>
                    <a:pt x="20" y="123"/>
                  </a:lnTo>
                  <a:lnTo>
                    <a:pt x="30" y="171"/>
                  </a:lnTo>
                  <a:lnTo>
                    <a:pt x="42" y="221"/>
                  </a:lnTo>
                  <a:lnTo>
                    <a:pt x="67" y="315"/>
                  </a:lnTo>
                  <a:lnTo>
                    <a:pt x="80" y="361"/>
                  </a:lnTo>
                  <a:lnTo>
                    <a:pt x="96" y="408"/>
                  </a:lnTo>
                  <a:lnTo>
                    <a:pt x="96" y="384"/>
                  </a:lnTo>
                  <a:lnTo>
                    <a:pt x="92" y="325"/>
                  </a:lnTo>
                  <a:lnTo>
                    <a:pt x="88" y="271"/>
                  </a:lnTo>
                  <a:lnTo>
                    <a:pt x="79" y="219"/>
                  </a:lnTo>
                  <a:lnTo>
                    <a:pt x="70" y="170"/>
                  </a:lnTo>
                  <a:lnTo>
                    <a:pt x="55" y="123"/>
                  </a:lnTo>
                  <a:lnTo>
                    <a:pt x="40" y="79"/>
                  </a:lnTo>
                  <a:lnTo>
                    <a:pt x="20" y="37"/>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02" name="Freeform 513"/>
            <p:cNvSpPr>
              <a:spLocks/>
            </p:cNvSpPr>
            <p:nvPr/>
          </p:nvSpPr>
          <p:spPr bwMode="auto">
            <a:xfrm>
              <a:off x="3304" y="626"/>
              <a:ext cx="32" cy="112"/>
            </a:xfrm>
            <a:custGeom>
              <a:avLst/>
              <a:gdLst>
                <a:gd name="T0" fmla="*/ 1 w 97"/>
                <a:gd name="T1" fmla="*/ 0 h 336"/>
                <a:gd name="T2" fmla="*/ 1 w 97"/>
                <a:gd name="T3" fmla="*/ 24 h 336"/>
                <a:gd name="T4" fmla="*/ 0 w 97"/>
                <a:gd name="T5" fmla="*/ 73 h 336"/>
                <a:gd name="T6" fmla="*/ 3 w 97"/>
                <a:gd name="T7" fmla="*/ 121 h 336"/>
                <a:gd name="T8" fmla="*/ 6 w 97"/>
                <a:gd name="T9" fmla="*/ 143 h 336"/>
                <a:gd name="T10" fmla="*/ 11 w 97"/>
                <a:gd name="T11" fmla="*/ 164 h 336"/>
                <a:gd name="T12" fmla="*/ 21 w 97"/>
                <a:gd name="T13" fmla="*/ 206 h 336"/>
                <a:gd name="T14" fmla="*/ 35 w 97"/>
                <a:gd name="T15" fmla="*/ 242 h 336"/>
                <a:gd name="T16" fmla="*/ 42 w 97"/>
                <a:gd name="T17" fmla="*/ 259 h 336"/>
                <a:gd name="T18" fmla="*/ 51 w 97"/>
                <a:gd name="T19" fmla="*/ 277 h 336"/>
                <a:gd name="T20" fmla="*/ 72 w 97"/>
                <a:gd name="T21" fmla="*/ 307 h 336"/>
                <a:gd name="T22" fmla="*/ 97 w 97"/>
                <a:gd name="T23" fmla="*/ 336 h 336"/>
                <a:gd name="T24" fmla="*/ 96 w 97"/>
                <a:gd name="T25" fmla="*/ 312 h 336"/>
                <a:gd name="T26" fmla="*/ 89 w 97"/>
                <a:gd name="T27" fmla="*/ 266 h 336"/>
                <a:gd name="T28" fmla="*/ 81 w 97"/>
                <a:gd name="T29" fmla="*/ 223 h 336"/>
                <a:gd name="T30" fmla="*/ 72 w 97"/>
                <a:gd name="T31" fmla="*/ 181 h 336"/>
                <a:gd name="T32" fmla="*/ 61 w 97"/>
                <a:gd name="T33" fmla="*/ 143 h 336"/>
                <a:gd name="T34" fmla="*/ 48 w 97"/>
                <a:gd name="T35" fmla="*/ 103 h 336"/>
                <a:gd name="T36" fmla="*/ 33 w 97"/>
                <a:gd name="T37" fmla="*/ 67 h 336"/>
                <a:gd name="T38" fmla="*/ 18 w 97"/>
                <a:gd name="T39" fmla="*/ 32 h 336"/>
                <a:gd name="T40" fmla="*/ 1 w 97"/>
                <a:gd name="T4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336">
                  <a:moveTo>
                    <a:pt x="1" y="0"/>
                  </a:moveTo>
                  <a:lnTo>
                    <a:pt x="1" y="24"/>
                  </a:lnTo>
                  <a:lnTo>
                    <a:pt x="0" y="73"/>
                  </a:lnTo>
                  <a:lnTo>
                    <a:pt x="3" y="121"/>
                  </a:lnTo>
                  <a:lnTo>
                    <a:pt x="6" y="143"/>
                  </a:lnTo>
                  <a:lnTo>
                    <a:pt x="11" y="164"/>
                  </a:lnTo>
                  <a:lnTo>
                    <a:pt x="21" y="206"/>
                  </a:lnTo>
                  <a:lnTo>
                    <a:pt x="35" y="242"/>
                  </a:lnTo>
                  <a:lnTo>
                    <a:pt x="42" y="259"/>
                  </a:lnTo>
                  <a:lnTo>
                    <a:pt x="51" y="277"/>
                  </a:lnTo>
                  <a:lnTo>
                    <a:pt x="72" y="307"/>
                  </a:lnTo>
                  <a:lnTo>
                    <a:pt x="97" y="336"/>
                  </a:lnTo>
                  <a:lnTo>
                    <a:pt x="96" y="312"/>
                  </a:lnTo>
                  <a:lnTo>
                    <a:pt x="89" y="266"/>
                  </a:lnTo>
                  <a:lnTo>
                    <a:pt x="81" y="223"/>
                  </a:lnTo>
                  <a:lnTo>
                    <a:pt x="72" y="181"/>
                  </a:lnTo>
                  <a:lnTo>
                    <a:pt x="61" y="143"/>
                  </a:lnTo>
                  <a:lnTo>
                    <a:pt x="48" y="103"/>
                  </a:lnTo>
                  <a:lnTo>
                    <a:pt x="33" y="67"/>
                  </a:lnTo>
                  <a:lnTo>
                    <a:pt x="18" y="32"/>
                  </a:lnTo>
                  <a:lnTo>
                    <a:pt x="1"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03" name="Freeform 514"/>
            <p:cNvSpPr>
              <a:spLocks/>
            </p:cNvSpPr>
            <p:nvPr/>
          </p:nvSpPr>
          <p:spPr bwMode="auto">
            <a:xfrm>
              <a:off x="2600" y="506"/>
              <a:ext cx="424" cy="113"/>
            </a:xfrm>
            <a:custGeom>
              <a:avLst/>
              <a:gdLst>
                <a:gd name="T0" fmla="*/ 768 w 1272"/>
                <a:gd name="T1" fmla="*/ 242 h 339"/>
                <a:gd name="T2" fmla="*/ 664 w 1272"/>
                <a:gd name="T3" fmla="*/ 258 h 339"/>
                <a:gd name="T4" fmla="*/ 463 w 1272"/>
                <a:gd name="T5" fmla="*/ 277 h 339"/>
                <a:gd name="T6" fmla="*/ 319 w 1272"/>
                <a:gd name="T7" fmla="*/ 278 h 339"/>
                <a:gd name="T8" fmla="*/ 179 w 1272"/>
                <a:gd name="T9" fmla="*/ 268 h 339"/>
                <a:gd name="T10" fmla="*/ 0 w 1272"/>
                <a:gd name="T11" fmla="*/ 240 h 339"/>
                <a:gd name="T12" fmla="*/ 5 w 1272"/>
                <a:gd name="T13" fmla="*/ 254 h 339"/>
                <a:gd name="T14" fmla="*/ 80 w 1272"/>
                <a:gd name="T15" fmla="*/ 284 h 339"/>
                <a:gd name="T16" fmla="*/ 162 w 1272"/>
                <a:gd name="T17" fmla="*/ 308 h 339"/>
                <a:gd name="T18" fmla="*/ 248 w 1272"/>
                <a:gd name="T19" fmla="*/ 325 h 339"/>
                <a:gd name="T20" fmla="*/ 342 w 1272"/>
                <a:gd name="T21" fmla="*/ 336 h 339"/>
                <a:gd name="T22" fmla="*/ 439 w 1272"/>
                <a:gd name="T23" fmla="*/ 339 h 339"/>
                <a:gd name="T24" fmla="*/ 544 w 1272"/>
                <a:gd name="T25" fmla="*/ 337 h 339"/>
                <a:gd name="T26" fmla="*/ 653 w 1272"/>
                <a:gd name="T27" fmla="*/ 327 h 339"/>
                <a:gd name="T28" fmla="*/ 768 w 1272"/>
                <a:gd name="T29" fmla="*/ 312 h 339"/>
                <a:gd name="T30" fmla="*/ 770 w 1272"/>
                <a:gd name="T31" fmla="*/ 300 h 339"/>
                <a:gd name="T32" fmla="*/ 812 w 1272"/>
                <a:gd name="T33" fmla="*/ 291 h 339"/>
                <a:gd name="T34" fmla="*/ 874 w 1272"/>
                <a:gd name="T35" fmla="*/ 276 h 339"/>
                <a:gd name="T36" fmla="*/ 932 w 1272"/>
                <a:gd name="T37" fmla="*/ 259 h 339"/>
                <a:gd name="T38" fmla="*/ 1004 w 1272"/>
                <a:gd name="T39" fmla="*/ 230 h 339"/>
                <a:gd name="T40" fmla="*/ 1070 w 1272"/>
                <a:gd name="T41" fmla="*/ 196 h 339"/>
                <a:gd name="T42" fmla="*/ 1100 w 1272"/>
                <a:gd name="T43" fmla="*/ 176 h 339"/>
                <a:gd name="T44" fmla="*/ 1142 w 1272"/>
                <a:gd name="T45" fmla="*/ 144 h 339"/>
                <a:gd name="T46" fmla="*/ 1183 w 1272"/>
                <a:gd name="T47" fmla="*/ 110 h 339"/>
                <a:gd name="T48" fmla="*/ 1230 w 1272"/>
                <a:gd name="T49" fmla="*/ 57 h 339"/>
                <a:gd name="T50" fmla="*/ 1272 w 1272"/>
                <a:gd name="T51" fmla="*/ 0 h 339"/>
                <a:gd name="T52" fmla="*/ 1252 w 1272"/>
                <a:gd name="T53" fmla="*/ 4 h 339"/>
                <a:gd name="T54" fmla="*/ 1141 w 1272"/>
                <a:gd name="T55" fmla="*/ 67 h 339"/>
                <a:gd name="T56" fmla="*/ 1098 w 1272"/>
                <a:gd name="T57" fmla="*/ 88 h 339"/>
                <a:gd name="T58" fmla="*/ 1085 w 1272"/>
                <a:gd name="T59" fmla="*/ 97 h 339"/>
                <a:gd name="T60" fmla="*/ 1020 w 1272"/>
                <a:gd name="T61" fmla="*/ 130 h 339"/>
                <a:gd name="T62" fmla="*/ 998 w 1272"/>
                <a:gd name="T63" fmla="*/ 141 h 339"/>
                <a:gd name="T64" fmla="*/ 911 w 1272"/>
                <a:gd name="T65" fmla="*/ 184 h 339"/>
                <a:gd name="T66" fmla="*/ 842 w 1272"/>
                <a:gd name="T67" fmla="*/ 214 h 339"/>
                <a:gd name="T68" fmla="*/ 821 w 1272"/>
                <a:gd name="T69" fmla="*/ 22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2" h="339">
                  <a:moveTo>
                    <a:pt x="792" y="240"/>
                  </a:moveTo>
                  <a:lnTo>
                    <a:pt x="768" y="242"/>
                  </a:lnTo>
                  <a:lnTo>
                    <a:pt x="715" y="250"/>
                  </a:lnTo>
                  <a:lnTo>
                    <a:pt x="664" y="258"/>
                  </a:lnTo>
                  <a:lnTo>
                    <a:pt x="563" y="270"/>
                  </a:lnTo>
                  <a:lnTo>
                    <a:pt x="463" y="277"/>
                  </a:lnTo>
                  <a:lnTo>
                    <a:pt x="367" y="279"/>
                  </a:lnTo>
                  <a:lnTo>
                    <a:pt x="319" y="278"/>
                  </a:lnTo>
                  <a:lnTo>
                    <a:pt x="271" y="276"/>
                  </a:lnTo>
                  <a:lnTo>
                    <a:pt x="179" y="268"/>
                  </a:lnTo>
                  <a:lnTo>
                    <a:pt x="88" y="256"/>
                  </a:lnTo>
                  <a:lnTo>
                    <a:pt x="0" y="240"/>
                  </a:lnTo>
                  <a:lnTo>
                    <a:pt x="1" y="249"/>
                  </a:lnTo>
                  <a:lnTo>
                    <a:pt x="5" y="254"/>
                  </a:lnTo>
                  <a:lnTo>
                    <a:pt x="41" y="270"/>
                  </a:lnTo>
                  <a:lnTo>
                    <a:pt x="80" y="284"/>
                  </a:lnTo>
                  <a:lnTo>
                    <a:pt x="120" y="296"/>
                  </a:lnTo>
                  <a:lnTo>
                    <a:pt x="162" y="308"/>
                  </a:lnTo>
                  <a:lnTo>
                    <a:pt x="204" y="317"/>
                  </a:lnTo>
                  <a:lnTo>
                    <a:pt x="248" y="325"/>
                  </a:lnTo>
                  <a:lnTo>
                    <a:pt x="294" y="331"/>
                  </a:lnTo>
                  <a:lnTo>
                    <a:pt x="342" y="336"/>
                  </a:lnTo>
                  <a:lnTo>
                    <a:pt x="389" y="338"/>
                  </a:lnTo>
                  <a:lnTo>
                    <a:pt x="439" y="339"/>
                  </a:lnTo>
                  <a:lnTo>
                    <a:pt x="490" y="338"/>
                  </a:lnTo>
                  <a:lnTo>
                    <a:pt x="544" y="337"/>
                  </a:lnTo>
                  <a:lnTo>
                    <a:pt x="596" y="332"/>
                  </a:lnTo>
                  <a:lnTo>
                    <a:pt x="653" y="327"/>
                  </a:lnTo>
                  <a:lnTo>
                    <a:pt x="709" y="320"/>
                  </a:lnTo>
                  <a:lnTo>
                    <a:pt x="768" y="312"/>
                  </a:lnTo>
                  <a:lnTo>
                    <a:pt x="768" y="302"/>
                  </a:lnTo>
                  <a:lnTo>
                    <a:pt x="770" y="300"/>
                  </a:lnTo>
                  <a:lnTo>
                    <a:pt x="791" y="295"/>
                  </a:lnTo>
                  <a:lnTo>
                    <a:pt x="812" y="291"/>
                  </a:lnTo>
                  <a:lnTo>
                    <a:pt x="854" y="282"/>
                  </a:lnTo>
                  <a:lnTo>
                    <a:pt x="874" y="276"/>
                  </a:lnTo>
                  <a:lnTo>
                    <a:pt x="894" y="271"/>
                  </a:lnTo>
                  <a:lnTo>
                    <a:pt x="932" y="259"/>
                  </a:lnTo>
                  <a:lnTo>
                    <a:pt x="968" y="244"/>
                  </a:lnTo>
                  <a:lnTo>
                    <a:pt x="1004" y="230"/>
                  </a:lnTo>
                  <a:lnTo>
                    <a:pt x="1038" y="213"/>
                  </a:lnTo>
                  <a:lnTo>
                    <a:pt x="1070" y="196"/>
                  </a:lnTo>
                  <a:lnTo>
                    <a:pt x="1085" y="186"/>
                  </a:lnTo>
                  <a:lnTo>
                    <a:pt x="1100" y="176"/>
                  </a:lnTo>
                  <a:lnTo>
                    <a:pt x="1129" y="156"/>
                  </a:lnTo>
                  <a:lnTo>
                    <a:pt x="1142" y="144"/>
                  </a:lnTo>
                  <a:lnTo>
                    <a:pt x="1157" y="133"/>
                  </a:lnTo>
                  <a:lnTo>
                    <a:pt x="1183" y="110"/>
                  </a:lnTo>
                  <a:lnTo>
                    <a:pt x="1207" y="84"/>
                  </a:lnTo>
                  <a:lnTo>
                    <a:pt x="1230" y="57"/>
                  </a:lnTo>
                  <a:lnTo>
                    <a:pt x="1252" y="28"/>
                  </a:lnTo>
                  <a:lnTo>
                    <a:pt x="1272" y="0"/>
                  </a:lnTo>
                  <a:lnTo>
                    <a:pt x="1260" y="1"/>
                  </a:lnTo>
                  <a:lnTo>
                    <a:pt x="1252" y="4"/>
                  </a:lnTo>
                  <a:lnTo>
                    <a:pt x="1196" y="36"/>
                  </a:lnTo>
                  <a:lnTo>
                    <a:pt x="1141" y="67"/>
                  </a:lnTo>
                  <a:lnTo>
                    <a:pt x="1112" y="81"/>
                  </a:lnTo>
                  <a:lnTo>
                    <a:pt x="1098" y="88"/>
                  </a:lnTo>
                  <a:lnTo>
                    <a:pt x="1091" y="92"/>
                  </a:lnTo>
                  <a:lnTo>
                    <a:pt x="1085" y="97"/>
                  </a:lnTo>
                  <a:lnTo>
                    <a:pt x="1028" y="128"/>
                  </a:lnTo>
                  <a:lnTo>
                    <a:pt x="1020" y="130"/>
                  </a:lnTo>
                  <a:lnTo>
                    <a:pt x="1013" y="134"/>
                  </a:lnTo>
                  <a:lnTo>
                    <a:pt x="998" y="141"/>
                  </a:lnTo>
                  <a:lnTo>
                    <a:pt x="970" y="156"/>
                  </a:lnTo>
                  <a:lnTo>
                    <a:pt x="911" y="184"/>
                  </a:lnTo>
                  <a:lnTo>
                    <a:pt x="851" y="212"/>
                  </a:lnTo>
                  <a:lnTo>
                    <a:pt x="842" y="214"/>
                  </a:lnTo>
                  <a:lnTo>
                    <a:pt x="835" y="218"/>
                  </a:lnTo>
                  <a:lnTo>
                    <a:pt x="821" y="225"/>
                  </a:lnTo>
                  <a:lnTo>
                    <a:pt x="792" y="24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04" name="Freeform 515"/>
            <p:cNvSpPr>
              <a:spLocks/>
            </p:cNvSpPr>
            <p:nvPr/>
          </p:nvSpPr>
          <p:spPr bwMode="auto">
            <a:xfrm>
              <a:off x="3696" y="959"/>
              <a:ext cx="240" cy="25"/>
            </a:xfrm>
            <a:custGeom>
              <a:avLst/>
              <a:gdLst>
                <a:gd name="T0" fmla="*/ 720 w 720"/>
                <a:gd name="T1" fmla="*/ 57 h 73"/>
                <a:gd name="T2" fmla="*/ 719 w 720"/>
                <a:gd name="T3" fmla="*/ 51 h 73"/>
                <a:gd name="T4" fmla="*/ 719 w 720"/>
                <a:gd name="T5" fmla="*/ 48 h 73"/>
                <a:gd name="T6" fmla="*/ 718 w 720"/>
                <a:gd name="T7" fmla="*/ 45 h 73"/>
                <a:gd name="T8" fmla="*/ 626 w 720"/>
                <a:gd name="T9" fmla="*/ 30 h 73"/>
                <a:gd name="T10" fmla="*/ 538 w 720"/>
                <a:gd name="T11" fmla="*/ 18 h 73"/>
                <a:gd name="T12" fmla="*/ 446 w 720"/>
                <a:gd name="T13" fmla="*/ 9 h 73"/>
                <a:gd name="T14" fmla="*/ 358 w 720"/>
                <a:gd name="T15" fmla="*/ 3 h 73"/>
                <a:gd name="T16" fmla="*/ 266 w 720"/>
                <a:gd name="T17" fmla="*/ 0 h 73"/>
                <a:gd name="T18" fmla="*/ 178 w 720"/>
                <a:gd name="T19" fmla="*/ 0 h 73"/>
                <a:gd name="T20" fmla="*/ 89 w 720"/>
                <a:gd name="T21" fmla="*/ 3 h 73"/>
                <a:gd name="T22" fmla="*/ 0 w 720"/>
                <a:gd name="T23" fmla="*/ 9 h 73"/>
                <a:gd name="T24" fmla="*/ 0 w 720"/>
                <a:gd name="T25" fmla="*/ 14 h 73"/>
                <a:gd name="T26" fmla="*/ 0 w 720"/>
                <a:gd name="T27" fmla="*/ 18 h 73"/>
                <a:gd name="T28" fmla="*/ 0 w 720"/>
                <a:gd name="T29" fmla="*/ 20 h 73"/>
                <a:gd name="T30" fmla="*/ 2 w 720"/>
                <a:gd name="T31" fmla="*/ 21 h 73"/>
                <a:gd name="T32" fmla="*/ 50 w 720"/>
                <a:gd name="T33" fmla="*/ 30 h 73"/>
                <a:gd name="T34" fmla="*/ 100 w 720"/>
                <a:gd name="T35" fmla="*/ 39 h 73"/>
                <a:gd name="T36" fmla="*/ 146 w 720"/>
                <a:gd name="T37" fmla="*/ 46 h 73"/>
                <a:gd name="T38" fmla="*/ 194 w 720"/>
                <a:gd name="T39" fmla="*/ 54 h 73"/>
                <a:gd name="T40" fmla="*/ 240 w 720"/>
                <a:gd name="T41" fmla="*/ 58 h 73"/>
                <a:gd name="T42" fmla="*/ 287 w 720"/>
                <a:gd name="T43" fmla="*/ 63 h 73"/>
                <a:gd name="T44" fmla="*/ 332 w 720"/>
                <a:gd name="T45" fmla="*/ 67 h 73"/>
                <a:gd name="T46" fmla="*/ 343 w 720"/>
                <a:gd name="T47" fmla="*/ 67 h 73"/>
                <a:gd name="T48" fmla="*/ 355 w 720"/>
                <a:gd name="T49" fmla="*/ 68 h 73"/>
                <a:gd name="T50" fmla="*/ 379 w 720"/>
                <a:gd name="T51" fmla="*/ 70 h 73"/>
                <a:gd name="T52" fmla="*/ 422 w 720"/>
                <a:gd name="T53" fmla="*/ 72 h 73"/>
                <a:gd name="T54" fmla="*/ 444 w 720"/>
                <a:gd name="T55" fmla="*/ 72 h 73"/>
                <a:gd name="T56" fmla="*/ 455 w 720"/>
                <a:gd name="T57" fmla="*/ 72 h 73"/>
                <a:gd name="T58" fmla="*/ 467 w 720"/>
                <a:gd name="T59" fmla="*/ 73 h 73"/>
                <a:gd name="T60" fmla="*/ 510 w 720"/>
                <a:gd name="T61" fmla="*/ 72 h 73"/>
                <a:gd name="T62" fmla="*/ 554 w 720"/>
                <a:gd name="T63" fmla="*/ 72 h 73"/>
                <a:gd name="T64" fmla="*/ 595 w 720"/>
                <a:gd name="T65" fmla="*/ 68 h 73"/>
                <a:gd name="T66" fmla="*/ 637 w 720"/>
                <a:gd name="T67" fmla="*/ 66 h 73"/>
                <a:gd name="T68" fmla="*/ 678 w 720"/>
                <a:gd name="T69" fmla="*/ 61 h 73"/>
                <a:gd name="T70" fmla="*/ 698 w 720"/>
                <a:gd name="T71" fmla="*/ 58 h 73"/>
                <a:gd name="T72" fmla="*/ 720 w 720"/>
                <a:gd name="T73" fmla="*/ 5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0" h="73">
                  <a:moveTo>
                    <a:pt x="720" y="57"/>
                  </a:moveTo>
                  <a:lnTo>
                    <a:pt x="719" y="51"/>
                  </a:lnTo>
                  <a:lnTo>
                    <a:pt x="719" y="48"/>
                  </a:lnTo>
                  <a:lnTo>
                    <a:pt x="718" y="45"/>
                  </a:lnTo>
                  <a:lnTo>
                    <a:pt x="626" y="30"/>
                  </a:lnTo>
                  <a:lnTo>
                    <a:pt x="538" y="18"/>
                  </a:lnTo>
                  <a:lnTo>
                    <a:pt x="446" y="9"/>
                  </a:lnTo>
                  <a:lnTo>
                    <a:pt x="358" y="3"/>
                  </a:lnTo>
                  <a:lnTo>
                    <a:pt x="266" y="0"/>
                  </a:lnTo>
                  <a:lnTo>
                    <a:pt x="178" y="0"/>
                  </a:lnTo>
                  <a:lnTo>
                    <a:pt x="89" y="3"/>
                  </a:lnTo>
                  <a:lnTo>
                    <a:pt x="0" y="9"/>
                  </a:lnTo>
                  <a:lnTo>
                    <a:pt x="0" y="14"/>
                  </a:lnTo>
                  <a:lnTo>
                    <a:pt x="0" y="18"/>
                  </a:lnTo>
                  <a:lnTo>
                    <a:pt x="0" y="20"/>
                  </a:lnTo>
                  <a:lnTo>
                    <a:pt x="2" y="21"/>
                  </a:lnTo>
                  <a:lnTo>
                    <a:pt x="50" y="30"/>
                  </a:lnTo>
                  <a:lnTo>
                    <a:pt x="100" y="39"/>
                  </a:lnTo>
                  <a:lnTo>
                    <a:pt x="146" y="46"/>
                  </a:lnTo>
                  <a:lnTo>
                    <a:pt x="194" y="54"/>
                  </a:lnTo>
                  <a:lnTo>
                    <a:pt x="240" y="58"/>
                  </a:lnTo>
                  <a:lnTo>
                    <a:pt x="287" y="63"/>
                  </a:lnTo>
                  <a:lnTo>
                    <a:pt x="332" y="67"/>
                  </a:lnTo>
                  <a:lnTo>
                    <a:pt x="343" y="67"/>
                  </a:lnTo>
                  <a:lnTo>
                    <a:pt x="355" y="68"/>
                  </a:lnTo>
                  <a:lnTo>
                    <a:pt x="379" y="70"/>
                  </a:lnTo>
                  <a:lnTo>
                    <a:pt x="422" y="72"/>
                  </a:lnTo>
                  <a:lnTo>
                    <a:pt x="444" y="72"/>
                  </a:lnTo>
                  <a:lnTo>
                    <a:pt x="455" y="72"/>
                  </a:lnTo>
                  <a:lnTo>
                    <a:pt x="467" y="73"/>
                  </a:lnTo>
                  <a:lnTo>
                    <a:pt x="510" y="72"/>
                  </a:lnTo>
                  <a:lnTo>
                    <a:pt x="554" y="72"/>
                  </a:lnTo>
                  <a:lnTo>
                    <a:pt x="595" y="68"/>
                  </a:lnTo>
                  <a:lnTo>
                    <a:pt x="637" y="66"/>
                  </a:lnTo>
                  <a:lnTo>
                    <a:pt x="678" y="61"/>
                  </a:lnTo>
                  <a:lnTo>
                    <a:pt x="698" y="58"/>
                  </a:lnTo>
                  <a:lnTo>
                    <a:pt x="720" y="5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905" name="Group 516"/>
          <p:cNvGrpSpPr>
            <a:grpSpLocks/>
          </p:cNvGrpSpPr>
          <p:nvPr/>
        </p:nvGrpSpPr>
        <p:grpSpPr bwMode="auto">
          <a:xfrm rot="20621854" flipH="1">
            <a:off x="-1728942" y="3109680"/>
            <a:ext cx="4318001" cy="1493838"/>
            <a:chOff x="4939" y="24"/>
            <a:chExt cx="2760" cy="960"/>
          </a:xfrm>
        </p:grpSpPr>
        <p:sp useBgFill="1">
          <p:nvSpPr>
            <p:cNvPr id="906" name="Freeform 517"/>
            <p:cNvSpPr>
              <a:spLocks noEditPoints="1"/>
            </p:cNvSpPr>
            <p:nvPr/>
          </p:nvSpPr>
          <p:spPr bwMode="auto">
            <a:xfrm>
              <a:off x="4939" y="24"/>
              <a:ext cx="2728" cy="956"/>
            </a:xfrm>
            <a:custGeom>
              <a:avLst/>
              <a:gdLst>
                <a:gd name="T0" fmla="*/ 1241 w 8184"/>
                <a:gd name="T1" fmla="*/ 1187 h 2869"/>
                <a:gd name="T2" fmla="*/ 376 w 8184"/>
                <a:gd name="T3" fmla="*/ 1540 h 2869"/>
                <a:gd name="T4" fmla="*/ 4 w 8184"/>
                <a:gd name="T5" fmla="*/ 1740 h 2869"/>
                <a:gd name="T6" fmla="*/ 276 w 8184"/>
                <a:gd name="T7" fmla="*/ 1897 h 2869"/>
                <a:gd name="T8" fmla="*/ 884 w 8184"/>
                <a:gd name="T9" fmla="*/ 1791 h 2869"/>
                <a:gd name="T10" fmla="*/ 725 w 8184"/>
                <a:gd name="T11" fmla="*/ 2158 h 2869"/>
                <a:gd name="T12" fmla="*/ 635 w 8184"/>
                <a:gd name="T13" fmla="*/ 2611 h 2869"/>
                <a:gd name="T14" fmla="*/ 481 w 8184"/>
                <a:gd name="T15" fmla="*/ 2852 h 2869"/>
                <a:gd name="T16" fmla="*/ 830 w 8184"/>
                <a:gd name="T17" fmla="*/ 2843 h 2869"/>
                <a:gd name="T18" fmla="*/ 1063 w 8184"/>
                <a:gd name="T19" fmla="*/ 2655 h 2869"/>
                <a:gd name="T20" fmla="*/ 1105 w 8184"/>
                <a:gd name="T21" fmla="*/ 2160 h 2869"/>
                <a:gd name="T22" fmla="*/ 1769 w 8184"/>
                <a:gd name="T23" fmla="*/ 2052 h 2869"/>
                <a:gd name="T24" fmla="*/ 2304 w 8184"/>
                <a:gd name="T25" fmla="*/ 1921 h 2869"/>
                <a:gd name="T26" fmla="*/ 2627 w 8184"/>
                <a:gd name="T27" fmla="*/ 1824 h 2869"/>
                <a:gd name="T28" fmla="*/ 3200 w 8184"/>
                <a:gd name="T29" fmla="*/ 1848 h 2869"/>
                <a:gd name="T30" fmla="*/ 3230 w 8184"/>
                <a:gd name="T31" fmla="*/ 2024 h 2869"/>
                <a:gd name="T32" fmla="*/ 3160 w 8184"/>
                <a:gd name="T33" fmla="*/ 1647 h 2869"/>
                <a:gd name="T34" fmla="*/ 2659 w 8184"/>
                <a:gd name="T35" fmla="*/ 1383 h 2869"/>
                <a:gd name="T36" fmla="*/ 2410 w 8184"/>
                <a:gd name="T37" fmla="*/ 947 h 2869"/>
                <a:gd name="T38" fmla="*/ 2462 w 8184"/>
                <a:gd name="T39" fmla="*/ 921 h 2869"/>
                <a:gd name="T40" fmla="*/ 2159 w 8184"/>
                <a:gd name="T41" fmla="*/ 881 h 2869"/>
                <a:gd name="T42" fmla="*/ 1608 w 8184"/>
                <a:gd name="T43" fmla="*/ 1276 h 2869"/>
                <a:gd name="T44" fmla="*/ 776 w 8184"/>
                <a:gd name="T45" fmla="*/ 1711 h 2869"/>
                <a:gd name="T46" fmla="*/ 288 w 8184"/>
                <a:gd name="T47" fmla="*/ 1619 h 2869"/>
                <a:gd name="T48" fmla="*/ 1124 w 8184"/>
                <a:gd name="T49" fmla="*/ 1355 h 2869"/>
                <a:gd name="T50" fmla="*/ 2386 w 8184"/>
                <a:gd name="T51" fmla="*/ 562 h 2869"/>
                <a:gd name="T52" fmla="*/ 5286 w 8184"/>
                <a:gd name="T53" fmla="*/ 298 h 2869"/>
                <a:gd name="T54" fmla="*/ 7190 w 8184"/>
                <a:gd name="T55" fmla="*/ 261 h 2869"/>
                <a:gd name="T56" fmla="*/ 7570 w 8184"/>
                <a:gd name="T57" fmla="*/ 134 h 2869"/>
                <a:gd name="T58" fmla="*/ 7558 w 8184"/>
                <a:gd name="T59" fmla="*/ 360 h 2869"/>
                <a:gd name="T60" fmla="*/ 7883 w 8184"/>
                <a:gd name="T61" fmla="*/ 662 h 2869"/>
                <a:gd name="T62" fmla="*/ 7964 w 8184"/>
                <a:gd name="T63" fmla="*/ 1103 h 2869"/>
                <a:gd name="T64" fmla="*/ 8098 w 8184"/>
                <a:gd name="T65" fmla="*/ 1054 h 2869"/>
                <a:gd name="T66" fmla="*/ 7836 w 8184"/>
                <a:gd name="T67" fmla="*/ 395 h 2869"/>
                <a:gd name="T68" fmla="*/ 7565 w 8184"/>
                <a:gd name="T69" fmla="*/ 17 h 2869"/>
                <a:gd name="T70" fmla="*/ 7177 w 8184"/>
                <a:gd name="T71" fmla="*/ 198 h 2869"/>
                <a:gd name="T72" fmla="*/ 5806 w 8184"/>
                <a:gd name="T73" fmla="*/ 274 h 2869"/>
                <a:gd name="T74" fmla="*/ 3067 w 8184"/>
                <a:gd name="T75" fmla="*/ 306 h 2869"/>
                <a:gd name="T76" fmla="*/ 1985 w 8184"/>
                <a:gd name="T77" fmla="*/ 630 h 2869"/>
                <a:gd name="T78" fmla="*/ 1830 w 8184"/>
                <a:gd name="T79" fmla="*/ 1241 h 2869"/>
                <a:gd name="T80" fmla="*/ 1892 w 8184"/>
                <a:gd name="T81" fmla="*/ 1274 h 2869"/>
                <a:gd name="T82" fmla="*/ 2242 w 8184"/>
                <a:gd name="T83" fmla="*/ 1766 h 2869"/>
                <a:gd name="T84" fmla="*/ 2209 w 8184"/>
                <a:gd name="T85" fmla="*/ 1867 h 2869"/>
                <a:gd name="T86" fmla="*/ 2065 w 8184"/>
                <a:gd name="T87" fmla="*/ 1933 h 2869"/>
                <a:gd name="T88" fmla="*/ 1714 w 8184"/>
                <a:gd name="T89" fmla="*/ 1597 h 2869"/>
                <a:gd name="T90" fmla="*/ 1943 w 8184"/>
                <a:gd name="T91" fmla="*/ 1753 h 2869"/>
                <a:gd name="T92" fmla="*/ 1747 w 8184"/>
                <a:gd name="T93" fmla="*/ 1433 h 2869"/>
                <a:gd name="T94" fmla="*/ 2233 w 8184"/>
                <a:gd name="T95" fmla="*/ 1436 h 2869"/>
                <a:gd name="T96" fmla="*/ 1608 w 8184"/>
                <a:gd name="T97" fmla="*/ 1885 h 2869"/>
                <a:gd name="T98" fmla="*/ 1540 w 8184"/>
                <a:gd name="T99" fmla="*/ 1684 h 2869"/>
                <a:gd name="T100" fmla="*/ 1662 w 8184"/>
                <a:gd name="T101" fmla="*/ 1738 h 2869"/>
                <a:gd name="T102" fmla="*/ 1792 w 8184"/>
                <a:gd name="T103" fmla="*/ 1755 h 2869"/>
                <a:gd name="T104" fmla="*/ 1376 w 8184"/>
                <a:gd name="T105" fmla="*/ 1569 h 2869"/>
                <a:gd name="T106" fmla="*/ 1164 w 8184"/>
                <a:gd name="T107" fmla="*/ 1613 h 2869"/>
                <a:gd name="T108" fmla="*/ 1538 w 8184"/>
                <a:gd name="T109" fmla="*/ 1837 h 2869"/>
                <a:gd name="T110" fmla="*/ 1405 w 8184"/>
                <a:gd name="T111" fmla="*/ 1812 h 2869"/>
                <a:gd name="T112" fmla="*/ 1177 w 8184"/>
                <a:gd name="T113" fmla="*/ 2036 h 2869"/>
                <a:gd name="T114" fmla="*/ 977 w 8184"/>
                <a:gd name="T115" fmla="*/ 2172 h 2869"/>
                <a:gd name="T116" fmla="*/ 906 w 8184"/>
                <a:gd name="T117" fmla="*/ 2517 h 2869"/>
                <a:gd name="T118" fmla="*/ 1021 w 8184"/>
                <a:gd name="T119" fmla="*/ 2714 h 2869"/>
                <a:gd name="T120" fmla="*/ 856 w 8184"/>
                <a:gd name="T121" fmla="*/ 2797 h 2869"/>
                <a:gd name="T122" fmla="*/ 785 w 8184"/>
                <a:gd name="T123" fmla="*/ 2211 h 2869"/>
                <a:gd name="T124" fmla="*/ 953 w 8184"/>
                <a:gd name="T125" fmla="*/ 1830 h 2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84" h="2869">
                  <a:moveTo>
                    <a:pt x="1800" y="732"/>
                  </a:moveTo>
                  <a:lnTo>
                    <a:pt x="1799" y="737"/>
                  </a:lnTo>
                  <a:lnTo>
                    <a:pt x="1798" y="742"/>
                  </a:lnTo>
                  <a:lnTo>
                    <a:pt x="1795" y="746"/>
                  </a:lnTo>
                  <a:lnTo>
                    <a:pt x="1794" y="750"/>
                  </a:lnTo>
                  <a:lnTo>
                    <a:pt x="1760" y="783"/>
                  </a:lnTo>
                  <a:lnTo>
                    <a:pt x="1728" y="816"/>
                  </a:lnTo>
                  <a:lnTo>
                    <a:pt x="1693" y="848"/>
                  </a:lnTo>
                  <a:lnTo>
                    <a:pt x="1660" y="880"/>
                  </a:lnTo>
                  <a:lnTo>
                    <a:pt x="1624" y="910"/>
                  </a:lnTo>
                  <a:lnTo>
                    <a:pt x="1589" y="941"/>
                  </a:lnTo>
                  <a:lnTo>
                    <a:pt x="1553" y="971"/>
                  </a:lnTo>
                  <a:lnTo>
                    <a:pt x="1517" y="1001"/>
                  </a:lnTo>
                  <a:lnTo>
                    <a:pt x="1478" y="1029"/>
                  </a:lnTo>
                  <a:lnTo>
                    <a:pt x="1441" y="1058"/>
                  </a:lnTo>
                  <a:lnTo>
                    <a:pt x="1402" y="1084"/>
                  </a:lnTo>
                  <a:lnTo>
                    <a:pt x="1363" y="1112"/>
                  </a:lnTo>
                  <a:lnTo>
                    <a:pt x="1322" y="1137"/>
                  </a:lnTo>
                  <a:lnTo>
                    <a:pt x="1283" y="1163"/>
                  </a:lnTo>
                  <a:lnTo>
                    <a:pt x="1241" y="1187"/>
                  </a:lnTo>
                  <a:lnTo>
                    <a:pt x="1200" y="1213"/>
                  </a:lnTo>
                  <a:lnTo>
                    <a:pt x="1199" y="1217"/>
                  </a:lnTo>
                  <a:lnTo>
                    <a:pt x="1198" y="1220"/>
                  </a:lnTo>
                  <a:lnTo>
                    <a:pt x="1198" y="1223"/>
                  </a:lnTo>
                  <a:lnTo>
                    <a:pt x="1194" y="1233"/>
                  </a:lnTo>
                  <a:lnTo>
                    <a:pt x="1174" y="1259"/>
                  </a:lnTo>
                  <a:lnTo>
                    <a:pt x="1163" y="1271"/>
                  </a:lnTo>
                  <a:lnTo>
                    <a:pt x="1159" y="1274"/>
                  </a:lnTo>
                  <a:lnTo>
                    <a:pt x="1157" y="1277"/>
                  </a:lnTo>
                  <a:lnTo>
                    <a:pt x="1152" y="1285"/>
                  </a:lnTo>
                  <a:lnTo>
                    <a:pt x="1140" y="1286"/>
                  </a:lnTo>
                  <a:lnTo>
                    <a:pt x="1130" y="1289"/>
                  </a:lnTo>
                  <a:lnTo>
                    <a:pt x="576" y="1525"/>
                  </a:lnTo>
                  <a:lnTo>
                    <a:pt x="552" y="1526"/>
                  </a:lnTo>
                  <a:lnTo>
                    <a:pt x="540" y="1526"/>
                  </a:lnTo>
                  <a:lnTo>
                    <a:pt x="534" y="1526"/>
                  </a:lnTo>
                  <a:lnTo>
                    <a:pt x="529" y="1527"/>
                  </a:lnTo>
                  <a:lnTo>
                    <a:pt x="508" y="1529"/>
                  </a:lnTo>
                  <a:lnTo>
                    <a:pt x="464" y="1534"/>
                  </a:lnTo>
                  <a:lnTo>
                    <a:pt x="376" y="1540"/>
                  </a:lnTo>
                  <a:lnTo>
                    <a:pt x="284" y="1545"/>
                  </a:lnTo>
                  <a:lnTo>
                    <a:pt x="260" y="1545"/>
                  </a:lnTo>
                  <a:lnTo>
                    <a:pt x="248" y="1545"/>
                  </a:lnTo>
                  <a:lnTo>
                    <a:pt x="242" y="1545"/>
                  </a:lnTo>
                  <a:lnTo>
                    <a:pt x="238" y="1546"/>
                  </a:lnTo>
                  <a:lnTo>
                    <a:pt x="192" y="1549"/>
                  </a:lnTo>
                  <a:lnTo>
                    <a:pt x="191" y="1553"/>
                  </a:lnTo>
                  <a:lnTo>
                    <a:pt x="191" y="1557"/>
                  </a:lnTo>
                  <a:lnTo>
                    <a:pt x="188" y="1559"/>
                  </a:lnTo>
                  <a:lnTo>
                    <a:pt x="187" y="1562"/>
                  </a:lnTo>
                  <a:lnTo>
                    <a:pt x="156" y="1574"/>
                  </a:lnTo>
                  <a:lnTo>
                    <a:pt x="128" y="1589"/>
                  </a:lnTo>
                  <a:lnTo>
                    <a:pt x="102" y="1606"/>
                  </a:lnTo>
                  <a:lnTo>
                    <a:pt x="79" y="1625"/>
                  </a:lnTo>
                  <a:lnTo>
                    <a:pt x="55" y="1645"/>
                  </a:lnTo>
                  <a:lnTo>
                    <a:pt x="35" y="1667"/>
                  </a:lnTo>
                  <a:lnTo>
                    <a:pt x="16" y="1690"/>
                  </a:lnTo>
                  <a:lnTo>
                    <a:pt x="0" y="1717"/>
                  </a:lnTo>
                  <a:lnTo>
                    <a:pt x="0" y="1728"/>
                  </a:lnTo>
                  <a:lnTo>
                    <a:pt x="4" y="1740"/>
                  </a:lnTo>
                  <a:lnTo>
                    <a:pt x="7" y="1754"/>
                  </a:lnTo>
                  <a:lnTo>
                    <a:pt x="13" y="1770"/>
                  </a:lnTo>
                  <a:lnTo>
                    <a:pt x="26" y="1798"/>
                  </a:lnTo>
                  <a:lnTo>
                    <a:pt x="42" y="1824"/>
                  </a:lnTo>
                  <a:lnTo>
                    <a:pt x="62" y="1846"/>
                  </a:lnTo>
                  <a:lnTo>
                    <a:pt x="72" y="1855"/>
                  </a:lnTo>
                  <a:lnTo>
                    <a:pt x="84" y="1864"/>
                  </a:lnTo>
                  <a:lnTo>
                    <a:pt x="109" y="1882"/>
                  </a:lnTo>
                  <a:lnTo>
                    <a:pt x="137" y="1896"/>
                  </a:lnTo>
                  <a:lnTo>
                    <a:pt x="151" y="1902"/>
                  </a:lnTo>
                  <a:lnTo>
                    <a:pt x="168" y="1909"/>
                  </a:lnTo>
                  <a:lnTo>
                    <a:pt x="192" y="1909"/>
                  </a:lnTo>
                  <a:lnTo>
                    <a:pt x="197" y="1908"/>
                  </a:lnTo>
                  <a:lnTo>
                    <a:pt x="203" y="1908"/>
                  </a:lnTo>
                  <a:lnTo>
                    <a:pt x="215" y="1908"/>
                  </a:lnTo>
                  <a:lnTo>
                    <a:pt x="236" y="1905"/>
                  </a:lnTo>
                  <a:lnTo>
                    <a:pt x="246" y="1903"/>
                  </a:lnTo>
                  <a:lnTo>
                    <a:pt x="251" y="1902"/>
                  </a:lnTo>
                  <a:lnTo>
                    <a:pt x="257" y="1902"/>
                  </a:lnTo>
                  <a:lnTo>
                    <a:pt x="276" y="1897"/>
                  </a:lnTo>
                  <a:lnTo>
                    <a:pt x="293" y="1890"/>
                  </a:lnTo>
                  <a:lnTo>
                    <a:pt x="300" y="1885"/>
                  </a:lnTo>
                  <a:lnTo>
                    <a:pt x="304" y="1882"/>
                  </a:lnTo>
                  <a:lnTo>
                    <a:pt x="308" y="1881"/>
                  </a:lnTo>
                  <a:lnTo>
                    <a:pt x="323" y="1872"/>
                  </a:lnTo>
                  <a:lnTo>
                    <a:pt x="325" y="1868"/>
                  </a:lnTo>
                  <a:lnTo>
                    <a:pt x="329" y="1866"/>
                  </a:lnTo>
                  <a:lnTo>
                    <a:pt x="336" y="1861"/>
                  </a:lnTo>
                  <a:lnTo>
                    <a:pt x="360" y="1860"/>
                  </a:lnTo>
                  <a:lnTo>
                    <a:pt x="438" y="1848"/>
                  </a:lnTo>
                  <a:lnTo>
                    <a:pt x="514" y="1836"/>
                  </a:lnTo>
                  <a:lnTo>
                    <a:pt x="586" y="1824"/>
                  </a:lnTo>
                  <a:lnTo>
                    <a:pt x="655" y="1813"/>
                  </a:lnTo>
                  <a:lnTo>
                    <a:pt x="720" y="1801"/>
                  </a:lnTo>
                  <a:lnTo>
                    <a:pt x="782" y="1790"/>
                  </a:lnTo>
                  <a:lnTo>
                    <a:pt x="841" y="1778"/>
                  </a:lnTo>
                  <a:lnTo>
                    <a:pt x="898" y="1768"/>
                  </a:lnTo>
                  <a:lnTo>
                    <a:pt x="900" y="1767"/>
                  </a:lnTo>
                  <a:lnTo>
                    <a:pt x="898" y="1770"/>
                  </a:lnTo>
                  <a:lnTo>
                    <a:pt x="884" y="1791"/>
                  </a:lnTo>
                  <a:lnTo>
                    <a:pt x="877" y="1801"/>
                  </a:lnTo>
                  <a:lnTo>
                    <a:pt x="874" y="1806"/>
                  </a:lnTo>
                  <a:lnTo>
                    <a:pt x="871" y="1812"/>
                  </a:lnTo>
                  <a:lnTo>
                    <a:pt x="857" y="1831"/>
                  </a:lnTo>
                  <a:lnTo>
                    <a:pt x="842" y="1850"/>
                  </a:lnTo>
                  <a:lnTo>
                    <a:pt x="833" y="1857"/>
                  </a:lnTo>
                  <a:lnTo>
                    <a:pt x="828" y="1861"/>
                  </a:lnTo>
                  <a:lnTo>
                    <a:pt x="824" y="1866"/>
                  </a:lnTo>
                  <a:lnTo>
                    <a:pt x="815" y="1873"/>
                  </a:lnTo>
                  <a:lnTo>
                    <a:pt x="810" y="1876"/>
                  </a:lnTo>
                  <a:lnTo>
                    <a:pt x="806" y="1881"/>
                  </a:lnTo>
                  <a:lnTo>
                    <a:pt x="787" y="1896"/>
                  </a:lnTo>
                  <a:lnTo>
                    <a:pt x="768" y="1909"/>
                  </a:lnTo>
                  <a:lnTo>
                    <a:pt x="767" y="1914"/>
                  </a:lnTo>
                  <a:lnTo>
                    <a:pt x="767" y="1920"/>
                  </a:lnTo>
                  <a:lnTo>
                    <a:pt x="766" y="1932"/>
                  </a:lnTo>
                  <a:lnTo>
                    <a:pt x="751" y="1989"/>
                  </a:lnTo>
                  <a:lnTo>
                    <a:pt x="740" y="2047"/>
                  </a:lnTo>
                  <a:lnTo>
                    <a:pt x="731" y="2103"/>
                  </a:lnTo>
                  <a:lnTo>
                    <a:pt x="725" y="2158"/>
                  </a:lnTo>
                  <a:lnTo>
                    <a:pt x="719" y="2211"/>
                  </a:lnTo>
                  <a:lnTo>
                    <a:pt x="718" y="2264"/>
                  </a:lnTo>
                  <a:lnTo>
                    <a:pt x="716" y="2315"/>
                  </a:lnTo>
                  <a:lnTo>
                    <a:pt x="720" y="2365"/>
                  </a:lnTo>
                  <a:lnTo>
                    <a:pt x="710" y="2365"/>
                  </a:lnTo>
                  <a:lnTo>
                    <a:pt x="707" y="2369"/>
                  </a:lnTo>
                  <a:lnTo>
                    <a:pt x="692" y="2400"/>
                  </a:lnTo>
                  <a:lnTo>
                    <a:pt x="685" y="2414"/>
                  </a:lnTo>
                  <a:lnTo>
                    <a:pt x="682" y="2421"/>
                  </a:lnTo>
                  <a:lnTo>
                    <a:pt x="679" y="2430"/>
                  </a:lnTo>
                  <a:lnTo>
                    <a:pt x="674" y="2436"/>
                  </a:lnTo>
                  <a:lnTo>
                    <a:pt x="671" y="2443"/>
                  </a:lnTo>
                  <a:lnTo>
                    <a:pt x="664" y="2457"/>
                  </a:lnTo>
                  <a:lnTo>
                    <a:pt x="659" y="2463"/>
                  </a:lnTo>
                  <a:lnTo>
                    <a:pt x="655" y="2471"/>
                  </a:lnTo>
                  <a:lnTo>
                    <a:pt x="648" y="2485"/>
                  </a:lnTo>
                  <a:lnTo>
                    <a:pt x="646" y="2509"/>
                  </a:lnTo>
                  <a:lnTo>
                    <a:pt x="640" y="2543"/>
                  </a:lnTo>
                  <a:lnTo>
                    <a:pt x="636" y="2577"/>
                  </a:lnTo>
                  <a:lnTo>
                    <a:pt x="635" y="2611"/>
                  </a:lnTo>
                  <a:lnTo>
                    <a:pt x="638" y="2645"/>
                  </a:lnTo>
                  <a:lnTo>
                    <a:pt x="642" y="2676"/>
                  </a:lnTo>
                  <a:lnTo>
                    <a:pt x="650" y="2709"/>
                  </a:lnTo>
                  <a:lnTo>
                    <a:pt x="659" y="2741"/>
                  </a:lnTo>
                  <a:lnTo>
                    <a:pt x="672" y="2773"/>
                  </a:lnTo>
                  <a:lnTo>
                    <a:pt x="672" y="2785"/>
                  </a:lnTo>
                  <a:lnTo>
                    <a:pt x="624" y="2779"/>
                  </a:lnTo>
                  <a:lnTo>
                    <a:pt x="581" y="2778"/>
                  </a:lnTo>
                  <a:lnTo>
                    <a:pt x="541" y="2779"/>
                  </a:lnTo>
                  <a:lnTo>
                    <a:pt x="508" y="2783"/>
                  </a:lnTo>
                  <a:lnTo>
                    <a:pt x="475" y="2789"/>
                  </a:lnTo>
                  <a:lnTo>
                    <a:pt x="449" y="2797"/>
                  </a:lnTo>
                  <a:lnTo>
                    <a:pt x="426" y="2808"/>
                  </a:lnTo>
                  <a:lnTo>
                    <a:pt x="408" y="2821"/>
                  </a:lnTo>
                  <a:lnTo>
                    <a:pt x="408" y="2826"/>
                  </a:lnTo>
                  <a:lnTo>
                    <a:pt x="408" y="2830"/>
                  </a:lnTo>
                  <a:lnTo>
                    <a:pt x="412" y="2834"/>
                  </a:lnTo>
                  <a:lnTo>
                    <a:pt x="433" y="2840"/>
                  </a:lnTo>
                  <a:lnTo>
                    <a:pt x="457" y="2848"/>
                  </a:lnTo>
                  <a:lnTo>
                    <a:pt x="481" y="2852"/>
                  </a:lnTo>
                  <a:lnTo>
                    <a:pt x="508" y="2858"/>
                  </a:lnTo>
                  <a:lnTo>
                    <a:pt x="534" y="2861"/>
                  </a:lnTo>
                  <a:lnTo>
                    <a:pt x="563" y="2864"/>
                  </a:lnTo>
                  <a:lnTo>
                    <a:pt x="624" y="2869"/>
                  </a:lnTo>
                  <a:lnTo>
                    <a:pt x="629" y="2868"/>
                  </a:lnTo>
                  <a:lnTo>
                    <a:pt x="635" y="2868"/>
                  </a:lnTo>
                  <a:lnTo>
                    <a:pt x="647" y="2866"/>
                  </a:lnTo>
                  <a:lnTo>
                    <a:pt x="659" y="2860"/>
                  </a:lnTo>
                  <a:lnTo>
                    <a:pt x="671" y="2854"/>
                  </a:lnTo>
                  <a:lnTo>
                    <a:pt x="680" y="2846"/>
                  </a:lnTo>
                  <a:lnTo>
                    <a:pt x="691" y="2839"/>
                  </a:lnTo>
                  <a:lnTo>
                    <a:pt x="698" y="2830"/>
                  </a:lnTo>
                  <a:lnTo>
                    <a:pt x="707" y="2820"/>
                  </a:lnTo>
                  <a:lnTo>
                    <a:pt x="713" y="2808"/>
                  </a:lnTo>
                  <a:lnTo>
                    <a:pt x="720" y="2797"/>
                  </a:lnTo>
                  <a:lnTo>
                    <a:pt x="731" y="2798"/>
                  </a:lnTo>
                  <a:lnTo>
                    <a:pt x="740" y="2803"/>
                  </a:lnTo>
                  <a:lnTo>
                    <a:pt x="768" y="2819"/>
                  </a:lnTo>
                  <a:lnTo>
                    <a:pt x="798" y="2832"/>
                  </a:lnTo>
                  <a:lnTo>
                    <a:pt x="830" y="2843"/>
                  </a:lnTo>
                  <a:lnTo>
                    <a:pt x="868" y="2854"/>
                  </a:lnTo>
                  <a:lnTo>
                    <a:pt x="905" y="2860"/>
                  </a:lnTo>
                  <a:lnTo>
                    <a:pt x="944" y="2866"/>
                  </a:lnTo>
                  <a:lnTo>
                    <a:pt x="986" y="2868"/>
                  </a:lnTo>
                  <a:lnTo>
                    <a:pt x="1032" y="2869"/>
                  </a:lnTo>
                  <a:lnTo>
                    <a:pt x="1037" y="2868"/>
                  </a:lnTo>
                  <a:lnTo>
                    <a:pt x="1042" y="2867"/>
                  </a:lnTo>
                  <a:lnTo>
                    <a:pt x="1044" y="2864"/>
                  </a:lnTo>
                  <a:lnTo>
                    <a:pt x="1044" y="2863"/>
                  </a:lnTo>
                  <a:lnTo>
                    <a:pt x="1045" y="2863"/>
                  </a:lnTo>
                  <a:lnTo>
                    <a:pt x="1048" y="2863"/>
                  </a:lnTo>
                  <a:lnTo>
                    <a:pt x="1057" y="2845"/>
                  </a:lnTo>
                  <a:lnTo>
                    <a:pt x="1068" y="2828"/>
                  </a:lnTo>
                  <a:lnTo>
                    <a:pt x="1090" y="2795"/>
                  </a:lnTo>
                  <a:lnTo>
                    <a:pt x="1109" y="2760"/>
                  </a:lnTo>
                  <a:lnTo>
                    <a:pt x="1128" y="2725"/>
                  </a:lnTo>
                  <a:lnTo>
                    <a:pt x="1126" y="2714"/>
                  </a:lnTo>
                  <a:lnTo>
                    <a:pt x="1122" y="2708"/>
                  </a:lnTo>
                  <a:lnTo>
                    <a:pt x="1082" y="2673"/>
                  </a:lnTo>
                  <a:lnTo>
                    <a:pt x="1063" y="2655"/>
                  </a:lnTo>
                  <a:lnTo>
                    <a:pt x="1046" y="2637"/>
                  </a:lnTo>
                  <a:lnTo>
                    <a:pt x="1028" y="2617"/>
                  </a:lnTo>
                  <a:lnTo>
                    <a:pt x="1013" y="2598"/>
                  </a:lnTo>
                  <a:lnTo>
                    <a:pt x="997" y="2577"/>
                  </a:lnTo>
                  <a:lnTo>
                    <a:pt x="984" y="2557"/>
                  </a:lnTo>
                  <a:lnTo>
                    <a:pt x="986" y="2534"/>
                  </a:lnTo>
                  <a:lnTo>
                    <a:pt x="997" y="2483"/>
                  </a:lnTo>
                  <a:lnTo>
                    <a:pt x="1008" y="2436"/>
                  </a:lnTo>
                  <a:lnTo>
                    <a:pt x="1018" y="2389"/>
                  </a:lnTo>
                  <a:lnTo>
                    <a:pt x="1027" y="2347"/>
                  </a:lnTo>
                  <a:lnTo>
                    <a:pt x="1034" y="2305"/>
                  </a:lnTo>
                  <a:lnTo>
                    <a:pt x="1043" y="2267"/>
                  </a:lnTo>
                  <a:lnTo>
                    <a:pt x="1049" y="2229"/>
                  </a:lnTo>
                  <a:lnTo>
                    <a:pt x="1056" y="2197"/>
                  </a:lnTo>
                  <a:lnTo>
                    <a:pt x="1057" y="2187"/>
                  </a:lnTo>
                  <a:lnTo>
                    <a:pt x="1061" y="2182"/>
                  </a:lnTo>
                  <a:lnTo>
                    <a:pt x="1082" y="2170"/>
                  </a:lnTo>
                  <a:lnTo>
                    <a:pt x="1087" y="2167"/>
                  </a:lnTo>
                  <a:lnTo>
                    <a:pt x="1093" y="2164"/>
                  </a:lnTo>
                  <a:lnTo>
                    <a:pt x="1105" y="2160"/>
                  </a:lnTo>
                  <a:lnTo>
                    <a:pt x="1127" y="2146"/>
                  </a:lnTo>
                  <a:lnTo>
                    <a:pt x="1148" y="2134"/>
                  </a:lnTo>
                  <a:lnTo>
                    <a:pt x="1168" y="2120"/>
                  </a:lnTo>
                  <a:lnTo>
                    <a:pt x="1187" y="2107"/>
                  </a:lnTo>
                  <a:lnTo>
                    <a:pt x="1190" y="2102"/>
                  </a:lnTo>
                  <a:lnTo>
                    <a:pt x="1195" y="2098"/>
                  </a:lnTo>
                  <a:lnTo>
                    <a:pt x="1205" y="2091"/>
                  </a:lnTo>
                  <a:lnTo>
                    <a:pt x="1224" y="2077"/>
                  </a:lnTo>
                  <a:lnTo>
                    <a:pt x="1248" y="2077"/>
                  </a:lnTo>
                  <a:lnTo>
                    <a:pt x="1318" y="2078"/>
                  </a:lnTo>
                  <a:lnTo>
                    <a:pt x="1387" y="2078"/>
                  </a:lnTo>
                  <a:lnTo>
                    <a:pt x="1454" y="2077"/>
                  </a:lnTo>
                  <a:lnTo>
                    <a:pt x="1462" y="2076"/>
                  </a:lnTo>
                  <a:lnTo>
                    <a:pt x="1470" y="2076"/>
                  </a:lnTo>
                  <a:lnTo>
                    <a:pt x="1487" y="2076"/>
                  </a:lnTo>
                  <a:lnTo>
                    <a:pt x="1520" y="2076"/>
                  </a:lnTo>
                  <a:lnTo>
                    <a:pt x="1584" y="2071"/>
                  </a:lnTo>
                  <a:lnTo>
                    <a:pt x="1648" y="2066"/>
                  </a:lnTo>
                  <a:lnTo>
                    <a:pt x="1709" y="2059"/>
                  </a:lnTo>
                  <a:lnTo>
                    <a:pt x="1769" y="2052"/>
                  </a:lnTo>
                  <a:lnTo>
                    <a:pt x="1775" y="2049"/>
                  </a:lnTo>
                  <a:lnTo>
                    <a:pt x="1782" y="2048"/>
                  </a:lnTo>
                  <a:lnTo>
                    <a:pt x="1796" y="2046"/>
                  </a:lnTo>
                  <a:lnTo>
                    <a:pt x="1825" y="2041"/>
                  </a:lnTo>
                  <a:lnTo>
                    <a:pt x="1831" y="2038"/>
                  </a:lnTo>
                  <a:lnTo>
                    <a:pt x="1838" y="2037"/>
                  </a:lnTo>
                  <a:lnTo>
                    <a:pt x="1853" y="2035"/>
                  </a:lnTo>
                  <a:lnTo>
                    <a:pt x="1882" y="2030"/>
                  </a:lnTo>
                  <a:lnTo>
                    <a:pt x="1908" y="2023"/>
                  </a:lnTo>
                  <a:lnTo>
                    <a:pt x="1914" y="2020"/>
                  </a:lnTo>
                  <a:lnTo>
                    <a:pt x="1921" y="2019"/>
                  </a:lnTo>
                  <a:lnTo>
                    <a:pt x="1936" y="2017"/>
                  </a:lnTo>
                  <a:lnTo>
                    <a:pt x="1988" y="2004"/>
                  </a:lnTo>
                  <a:lnTo>
                    <a:pt x="2039" y="1987"/>
                  </a:lnTo>
                  <a:lnTo>
                    <a:pt x="2089" y="1970"/>
                  </a:lnTo>
                  <a:lnTo>
                    <a:pt x="2137" y="1952"/>
                  </a:lnTo>
                  <a:lnTo>
                    <a:pt x="2184" y="1933"/>
                  </a:lnTo>
                  <a:lnTo>
                    <a:pt x="2208" y="1933"/>
                  </a:lnTo>
                  <a:lnTo>
                    <a:pt x="2304" y="1933"/>
                  </a:lnTo>
                  <a:lnTo>
                    <a:pt x="2304" y="1921"/>
                  </a:lnTo>
                  <a:lnTo>
                    <a:pt x="2318" y="1921"/>
                  </a:lnTo>
                  <a:lnTo>
                    <a:pt x="2321" y="1920"/>
                  </a:lnTo>
                  <a:lnTo>
                    <a:pt x="2324" y="1920"/>
                  </a:lnTo>
                  <a:lnTo>
                    <a:pt x="2332" y="1920"/>
                  </a:lnTo>
                  <a:lnTo>
                    <a:pt x="2344" y="1917"/>
                  </a:lnTo>
                  <a:lnTo>
                    <a:pt x="2348" y="1915"/>
                  </a:lnTo>
                  <a:lnTo>
                    <a:pt x="2351" y="1914"/>
                  </a:lnTo>
                  <a:lnTo>
                    <a:pt x="2354" y="1914"/>
                  </a:lnTo>
                  <a:lnTo>
                    <a:pt x="2362" y="1908"/>
                  </a:lnTo>
                  <a:lnTo>
                    <a:pt x="2364" y="1904"/>
                  </a:lnTo>
                  <a:lnTo>
                    <a:pt x="2368" y="1902"/>
                  </a:lnTo>
                  <a:lnTo>
                    <a:pt x="2372" y="1893"/>
                  </a:lnTo>
                  <a:lnTo>
                    <a:pt x="2374" y="1888"/>
                  </a:lnTo>
                  <a:lnTo>
                    <a:pt x="2376" y="1885"/>
                  </a:lnTo>
                  <a:lnTo>
                    <a:pt x="2400" y="1885"/>
                  </a:lnTo>
                  <a:lnTo>
                    <a:pt x="2496" y="1885"/>
                  </a:lnTo>
                  <a:lnTo>
                    <a:pt x="2496" y="1875"/>
                  </a:lnTo>
                  <a:lnTo>
                    <a:pt x="2500" y="1872"/>
                  </a:lnTo>
                  <a:lnTo>
                    <a:pt x="2585" y="1840"/>
                  </a:lnTo>
                  <a:lnTo>
                    <a:pt x="2627" y="1824"/>
                  </a:lnTo>
                  <a:lnTo>
                    <a:pt x="2670" y="1808"/>
                  </a:lnTo>
                  <a:lnTo>
                    <a:pt x="2752" y="1774"/>
                  </a:lnTo>
                  <a:lnTo>
                    <a:pt x="2832" y="1741"/>
                  </a:lnTo>
                  <a:lnTo>
                    <a:pt x="2856" y="1740"/>
                  </a:lnTo>
                  <a:lnTo>
                    <a:pt x="2915" y="1731"/>
                  </a:lnTo>
                  <a:lnTo>
                    <a:pt x="2942" y="1728"/>
                  </a:lnTo>
                  <a:lnTo>
                    <a:pt x="2970" y="1726"/>
                  </a:lnTo>
                  <a:lnTo>
                    <a:pt x="3020" y="1725"/>
                  </a:lnTo>
                  <a:lnTo>
                    <a:pt x="3044" y="1725"/>
                  </a:lnTo>
                  <a:lnTo>
                    <a:pt x="3068" y="1728"/>
                  </a:lnTo>
                  <a:lnTo>
                    <a:pt x="3110" y="1731"/>
                  </a:lnTo>
                  <a:lnTo>
                    <a:pt x="3150" y="1740"/>
                  </a:lnTo>
                  <a:lnTo>
                    <a:pt x="3185" y="1750"/>
                  </a:lnTo>
                  <a:lnTo>
                    <a:pt x="3200" y="1756"/>
                  </a:lnTo>
                  <a:lnTo>
                    <a:pt x="3216" y="1765"/>
                  </a:lnTo>
                  <a:lnTo>
                    <a:pt x="3228" y="1765"/>
                  </a:lnTo>
                  <a:lnTo>
                    <a:pt x="3227" y="1765"/>
                  </a:lnTo>
                  <a:lnTo>
                    <a:pt x="3227" y="1766"/>
                  </a:lnTo>
                  <a:lnTo>
                    <a:pt x="3227" y="1768"/>
                  </a:lnTo>
                  <a:lnTo>
                    <a:pt x="3200" y="1848"/>
                  </a:lnTo>
                  <a:lnTo>
                    <a:pt x="3176" y="1926"/>
                  </a:lnTo>
                  <a:lnTo>
                    <a:pt x="3150" y="1999"/>
                  </a:lnTo>
                  <a:lnTo>
                    <a:pt x="3126" y="2070"/>
                  </a:lnTo>
                  <a:lnTo>
                    <a:pt x="3100" y="2136"/>
                  </a:lnTo>
                  <a:lnTo>
                    <a:pt x="3086" y="2167"/>
                  </a:lnTo>
                  <a:lnTo>
                    <a:pt x="3074" y="2199"/>
                  </a:lnTo>
                  <a:lnTo>
                    <a:pt x="3048" y="2259"/>
                  </a:lnTo>
                  <a:lnTo>
                    <a:pt x="3024" y="2317"/>
                  </a:lnTo>
                  <a:lnTo>
                    <a:pt x="3024" y="2329"/>
                  </a:lnTo>
                  <a:lnTo>
                    <a:pt x="3042" y="2305"/>
                  </a:lnTo>
                  <a:lnTo>
                    <a:pt x="3061" y="2282"/>
                  </a:lnTo>
                  <a:lnTo>
                    <a:pt x="3098" y="2234"/>
                  </a:lnTo>
                  <a:lnTo>
                    <a:pt x="3115" y="2209"/>
                  </a:lnTo>
                  <a:lnTo>
                    <a:pt x="3133" y="2185"/>
                  </a:lnTo>
                  <a:lnTo>
                    <a:pt x="3150" y="2158"/>
                  </a:lnTo>
                  <a:lnTo>
                    <a:pt x="3154" y="2151"/>
                  </a:lnTo>
                  <a:lnTo>
                    <a:pt x="3158" y="2145"/>
                  </a:lnTo>
                  <a:lnTo>
                    <a:pt x="3168" y="2133"/>
                  </a:lnTo>
                  <a:lnTo>
                    <a:pt x="3199" y="2079"/>
                  </a:lnTo>
                  <a:lnTo>
                    <a:pt x="3230" y="2024"/>
                  </a:lnTo>
                  <a:lnTo>
                    <a:pt x="3259" y="1968"/>
                  </a:lnTo>
                  <a:lnTo>
                    <a:pt x="3288" y="1909"/>
                  </a:lnTo>
                  <a:lnTo>
                    <a:pt x="3289" y="1885"/>
                  </a:lnTo>
                  <a:lnTo>
                    <a:pt x="3292" y="1856"/>
                  </a:lnTo>
                  <a:lnTo>
                    <a:pt x="3293" y="1831"/>
                  </a:lnTo>
                  <a:lnTo>
                    <a:pt x="3292" y="1806"/>
                  </a:lnTo>
                  <a:lnTo>
                    <a:pt x="3290" y="1785"/>
                  </a:lnTo>
                  <a:lnTo>
                    <a:pt x="3286" y="1765"/>
                  </a:lnTo>
                  <a:lnTo>
                    <a:pt x="3280" y="1747"/>
                  </a:lnTo>
                  <a:lnTo>
                    <a:pt x="3272" y="1730"/>
                  </a:lnTo>
                  <a:lnTo>
                    <a:pt x="3264" y="1717"/>
                  </a:lnTo>
                  <a:lnTo>
                    <a:pt x="3262" y="1706"/>
                  </a:lnTo>
                  <a:lnTo>
                    <a:pt x="3259" y="1701"/>
                  </a:lnTo>
                  <a:lnTo>
                    <a:pt x="3258" y="1699"/>
                  </a:lnTo>
                  <a:lnTo>
                    <a:pt x="3245" y="1688"/>
                  </a:lnTo>
                  <a:lnTo>
                    <a:pt x="3233" y="1679"/>
                  </a:lnTo>
                  <a:lnTo>
                    <a:pt x="3206" y="1664"/>
                  </a:lnTo>
                  <a:lnTo>
                    <a:pt x="3191" y="1657"/>
                  </a:lnTo>
                  <a:lnTo>
                    <a:pt x="3176" y="1652"/>
                  </a:lnTo>
                  <a:lnTo>
                    <a:pt x="3160" y="1647"/>
                  </a:lnTo>
                  <a:lnTo>
                    <a:pt x="3144" y="1645"/>
                  </a:lnTo>
                  <a:lnTo>
                    <a:pt x="3144" y="1633"/>
                  </a:lnTo>
                  <a:lnTo>
                    <a:pt x="3128" y="1631"/>
                  </a:lnTo>
                  <a:lnTo>
                    <a:pt x="3116" y="1629"/>
                  </a:lnTo>
                  <a:lnTo>
                    <a:pt x="3106" y="1624"/>
                  </a:lnTo>
                  <a:lnTo>
                    <a:pt x="3100" y="1618"/>
                  </a:lnTo>
                  <a:lnTo>
                    <a:pt x="3094" y="1610"/>
                  </a:lnTo>
                  <a:lnTo>
                    <a:pt x="3092" y="1599"/>
                  </a:lnTo>
                  <a:lnTo>
                    <a:pt x="3091" y="1592"/>
                  </a:lnTo>
                  <a:lnTo>
                    <a:pt x="3092" y="1586"/>
                  </a:lnTo>
                  <a:lnTo>
                    <a:pt x="3096" y="1573"/>
                  </a:lnTo>
                  <a:lnTo>
                    <a:pt x="3073" y="1570"/>
                  </a:lnTo>
                  <a:lnTo>
                    <a:pt x="3013" y="1552"/>
                  </a:lnTo>
                  <a:lnTo>
                    <a:pt x="2957" y="1534"/>
                  </a:lnTo>
                  <a:lnTo>
                    <a:pt x="2902" y="1514"/>
                  </a:lnTo>
                  <a:lnTo>
                    <a:pt x="2850" y="1492"/>
                  </a:lnTo>
                  <a:lnTo>
                    <a:pt x="2798" y="1467"/>
                  </a:lnTo>
                  <a:lnTo>
                    <a:pt x="2750" y="1441"/>
                  </a:lnTo>
                  <a:lnTo>
                    <a:pt x="2704" y="1413"/>
                  </a:lnTo>
                  <a:lnTo>
                    <a:pt x="2659" y="1383"/>
                  </a:lnTo>
                  <a:lnTo>
                    <a:pt x="2615" y="1351"/>
                  </a:lnTo>
                  <a:lnTo>
                    <a:pt x="2575" y="1316"/>
                  </a:lnTo>
                  <a:lnTo>
                    <a:pt x="2536" y="1279"/>
                  </a:lnTo>
                  <a:lnTo>
                    <a:pt x="2501" y="1241"/>
                  </a:lnTo>
                  <a:lnTo>
                    <a:pt x="2466" y="1201"/>
                  </a:lnTo>
                  <a:lnTo>
                    <a:pt x="2434" y="1158"/>
                  </a:lnTo>
                  <a:lnTo>
                    <a:pt x="2404" y="1114"/>
                  </a:lnTo>
                  <a:lnTo>
                    <a:pt x="2376" y="1068"/>
                  </a:lnTo>
                  <a:lnTo>
                    <a:pt x="2374" y="1044"/>
                  </a:lnTo>
                  <a:lnTo>
                    <a:pt x="2352" y="948"/>
                  </a:lnTo>
                  <a:lnTo>
                    <a:pt x="2352" y="936"/>
                  </a:lnTo>
                  <a:lnTo>
                    <a:pt x="2356" y="938"/>
                  </a:lnTo>
                  <a:lnTo>
                    <a:pt x="2366" y="940"/>
                  </a:lnTo>
                  <a:lnTo>
                    <a:pt x="2378" y="944"/>
                  </a:lnTo>
                  <a:lnTo>
                    <a:pt x="2383" y="944"/>
                  </a:lnTo>
                  <a:lnTo>
                    <a:pt x="2386" y="944"/>
                  </a:lnTo>
                  <a:lnTo>
                    <a:pt x="2387" y="944"/>
                  </a:lnTo>
                  <a:lnTo>
                    <a:pt x="2389" y="945"/>
                  </a:lnTo>
                  <a:lnTo>
                    <a:pt x="2401" y="947"/>
                  </a:lnTo>
                  <a:lnTo>
                    <a:pt x="2410" y="947"/>
                  </a:lnTo>
                  <a:lnTo>
                    <a:pt x="2419" y="947"/>
                  </a:lnTo>
                  <a:lnTo>
                    <a:pt x="2419" y="946"/>
                  </a:lnTo>
                  <a:lnTo>
                    <a:pt x="2420" y="946"/>
                  </a:lnTo>
                  <a:lnTo>
                    <a:pt x="2423" y="946"/>
                  </a:lnTo>
                  <a:lnTo>
                    <a:pt x="2428" y="946"/>
                  </a:lnTo>
                  <a:lnTo>
                    <a:pt x="2428" y="945"/>
                  </a:lnTo>
                  <a:lnTo>
                    <a:pt x="2429" y="945"/>
                  </a:lnTo>
                  <a:lnTo>
                    <a:pt x="2431" y="945"/>
                  </a:lnTo>
                  <a:lnTo>
                    <a:pt x="2436" y="945"/>
                  </a:lnTo>
                  <a:lnTo>
                    <a:pt x="2438" y="942"/>
                  </a:lnTo>
                  <a:lnTo>
                    <a:pt x="2438" y="941"/>
                  </a:lnTo>
                  <a:lnTo>
                    <a:pt x="2440" y="941"/>
                  </a:lnTo>
                  <a:lnTo>
                    <a:pt x="2442" y="941"/>
                  </a:lnTo>
                  <a:lnTo>
                    <a:pt x="2444" y="939"/>
                  </a:lnTo>
                  <a:lnTo>
                    <a:pt x="2444" y="938"/>
                  </a:lnTo>
                  <a:lnTo>
                    <a:pt x="2446" y="938"/>
                  </a:lnTo>
                  <a:lnTo>
                    <a:pt x="2448" y="938"/>
                  </a:lnTo>
                  <a:lnTo>
                    <a:pt x="2453" y="933"/>
                  </a:lnTo>
                  <a:lnTo>
                    <a:pt x="2459" y="928"/>
                  </a:lnTo>
                  <a:lnTo>
                    <a:pt x="2462" y="921"/>
                  </a:lnTo>
                  <a:lnTo>
                    <a:pt x="2462" y="918"/>
                  </a:lnTo>
                  <a:lnTo>
                    <a:pt x="2462" y="917"/>
                  </a:lnTo>
                  <a:lnTo>
                    <a:pt x="2464" y="917"/>
                  </a:lnTo>
                  <a:lnTo>
                    <a:pt x="2466" y="915"/>
                  </a:lnTo>
                  <a:lnTo>
                    <a:pt x="2468" y="908"/>
                  </a:lnTo>
                  <a:lnTo>
                    <a:pt x="2472" y="900"/>
                  </a:lnTo>
                  <a:lnTo>
                    <a:pt x="2471" y="894"/>
                  </a:lnTo>
                  <a:lnTo>
                    <a:pt x="2471" y="891"/>
                  </a:lnTo>
                  <a:lnTo>
                    <a:pt x="2468" y="887"/>
                  </a:lnTo>
                  <a:lnTo>
                    <a:pt x="2432" y="875"/>
                  </a:lnTo>
                  <a:lnTo>
                    <a:pt x="2398" y="867"/>
                  </a:lnTo>
                  <a:lnTo>
                    <a:pt x="2360" y="861"/>
                  </a:lnTo>
                  <a:lnTo>
                    <a:pt x="2341" y="858"/>
                  </a:lnTo>
                  <a:lnTo>
                    <a:pt x="2323" y="858"/>
                  </a:lnTo>
                  <a:lnTo>
                    <a:pt x="2284" y="857"/>
                  </a:lnTo>
                  <a:lnTo>
                    <a:pt x="2244" y="861"/>
                  </a:lnTo>
                  <a:lnTo>
                    <a:pt x="2202" y="867"/>
                  </a:lnTo>
                  <a:lnTo>
                    <a:pt x="2180" y="870"/>
                  </a:lnTo>
                  <a:lnTo>
                    <a:pt x="2160" y="876"/>
                  </a:lnTo>
                  <a:lnTo>
                    <a:pt x="2159" y="881"/>
                  </a:lnTo>
                  <a:lnTo>
                    <a:pt x="2159" y="885"/>
                  </a:lnTo>
                  <a:lnTo>
                    <a:pt x="2159" y="887"/>
                  </a:lnTo>
                  <a:lnTo>
                    <a:pt x="2159" y="888"/>
                  </a:lnTo>
                  <a:lnTo>
                    <a:pt x="2124" y="892"/>
                  </a:lnTo>
                  <a:lnTo>
                    <a:pt x="2094" y="900"/>
                  </a:lnTo>
                  <a:lnTo>
                    <a:pt x="2066" y="911"/>
                  </a:lnTo>
                  <a:lnTo>
                    <a:pt x="2045" y="927"/>
                  </a:lnTo>
                  <a:lnTo>
                    <a:pt x="2026" y="945"/>
                  </a:lnTo>
                  <a:lnTo>
                    <a:pt x="2017" y="954"/>
                  </a:lnTo>
                  <a:lnTo>
                    <a:pt x="2011" y="966"/>
                  </a:lnTo>
                  <a:lnTo>
                    <a:pt x="1999" y="992"/>
                  </a:lnTo>
                  <a:lnTo>
                    <a:pt x="1994" y="1005"/>
                  </a:lnTo>
                  <a:lnTo>
                    <a:pt x="1992" y="1020"/>
                  </a:lnTo>
                  <a:lnTo>
                    <a:pt x="1980" y="1022"/>
                  </a:lnTo>
                  <a:lnTo>
                    <a:pt x="1972" y="1025"/>
                  </a:lnTo>
                  <a:lnTo>
                    <a:pt x="1894" y="1070"/>
                  </a:lnTo>
                  <a:lnTo>
                    <a:pt x="1819" y="1119"/>
                  </a:lnTo>
                  <a:lnTo>
                    <a:pt x="1746" y="1168"/>
                  </a:lnTo>
                  <a:lnTo>
                    <a:pt x="1676" y="1222"/>
                  </a:lnTo>
                  <a:lnTo>
                    <a:pt x="1608" y="1276"/>
                  </a:lnTo>
                  <a:lnTo>
                    <a:pt x="1542" y="1333"/>
                  </a:lnTo>
                  <a:lnTo>
                    <a:pt x="1477" y="1391"/>
                  </a:lnTo>
                  <a:lnTo>
                    <a:pt x="1416" y="1453"/>
                  </a:lnTo>
                  <a:lnTo>
                    <a:pt x="1404" y="1454"/>
                  </a:lnTo>
                  <a:lnTo>
                    <a:pt x="1396" y="1457"/>
                  </a:lnTo>
                  <a:lnTo>
                    <a:pt x="1321" y="1498"/>
                  </a:lnTo>
                  <a:lnTo>
                    <a:pt x="1247" y="1538"/>
                  </a:lnTo>
                  <a:lnTo>
                    <a:pt x="1208" y="1556"/>
                  </a:lnTo>
                  <a:lnTo>
                    <a:pt x="1189" y="1564"/>
                  </a:lnTo>
                  <a:lnTo>
                    <a:pt x="1171" y="1574"/>
                  </a:lnTo>
                  <a:lnTo>
                    <a:pt x="1133" y="1591"/>
                  </a:lnTo>
                  <a:lnTo>
                    <a:pt x="1114" y="1599"/>
                  </a:lnTo>
                  <a:lnTo>
                    <a:pt x="1096" y="1609"/>
                  </a:lnTo>
                  <a:lnTo>
                    <a:pt x="1016" y="1637"/>
                  </a:lnTo>
                  <a:lnTo>
                    <a:pt x="937" y="1665"/>
                  </a:lnTo>
                  <a:lnTo>
                    <a:pt x="896" y="1677"/>
                  </a:lnTo>
                  <a:lnTo>
                    <a:pt x="857" y="1689"/>
                  </a:lnTo>
                  <a:lnTo>
                    <a:pt x="816" y="1700"/>
                  </a:lnTo>
                  <a:lnTo>
                    <a:pt x="796" y="1705"/>
                  </a:lnTo>
                  <a:lnTo>
                    <a:pt x="776" y="1711"/>
                  </a:lnTo>
                  <a:lnTo>
                    <a:pt x="692" y="1728"/>
                  </a:lnTo>
                  <a:lnTo>
                    <a:pt x="608" y="1742"/>
                  </a:lnTo>
                  <a:lnTo>
                    <a:pt x="565" y="1747"/>
                  </a:lnTo>
                  <a:lnTo>
                    <a:pt x="544" y="1749"/>
                  </a:lnTo>
                  <a:lnTo>
                    <a:pt x="533" y="1750"/>
                  </a:lnTo>
                  <a:lnTo>
                    <a:pt x="523" y="1753"/>
                  </a:lnTo>
                  <a:lnTo>
                    <a:pt x="437" y="1762"/>
                  </a:lnTo>
                  <a:lnTo>
                    <a:pt x="348" y="1767"/>
                  </a:lnTo>
                  <a:lnTo>
                    <a:pt x="259" y="1770"/>
                  </a:lnTo>
                  <a:lnTo>
                    <a:pt x="214" y="1768"/>
                  </a:lnTo>
                  <a:lnTo>
                    <a:pt x="169" y="1768"/>
                  </a:lnTo>
                  <a:lnTo>
                    <a:pt x="78" y="1766"/>
                  </a:lnTo>
                  <a:lnTo>
                    <a:pt x="72" y="1765"/>
                  </a:lnTo>
                  <a:lnTo>
                    <a:pt x="73" y="1754"/>
                  </a:lnTo>
                  <a:lnTo>
                    <a:pt x="78" y="1748"/>
                  </a:lnTo>
                  <a:lnTo>
                    <a:pt x="121" y="1713"/>
                  </a:lnTo>
                  <a:lnTo>
                    <a:pt x="168" y="1681"/>
                  </a:lnTo>
                  <a:lnTo>
                    <a:pt x="215" y="1649"/>
                  </a:lnTo>
                  <a:lnTo>
                    <a:pt x="264" y="1621"/>
                  </a:lnTo>
                  <a:lnTo>
                    <a:pt x="288" y="1619"/>
                  </a:lnTo>
                  <a:lnTo>
                    <a:pt x="344" y="1610"/>
                  </a:lnTo>
                  <a:lnTo>
                    <a:pt x="402" y="1601"/>
                  </a:lnTo>
                  <a:lnTo>
                    <a:pt x="457" y="1591"/>
                  </a:lnTo>
                  <a:lnTo>
                    <a:pt x="514" y="1581"/>
                  </a:lnTo>
                  <a:lnTo>
                    <a:pt x="568" y="1569"/>
                  </a:lnTo>
                  <a:lnTo>
                    <a:pt x="622" y="1557"/>
                  </a:lnTo>
                  <a:lnTo>
                    <a:pt x="673" y="1543"/>
                  </a:lnTo>
                  <a:lnTo>
                    <a:pt x="726" y="1529"/>
                  </a:lnTo>
                  <a:lnTo>
                    <a:pt x="775" y="1513"/>
                  </a:lnTo>
                  <a:lnTo>
                    <a:pt x="826" y="1497"/>
                  </a:lnTo>
                  <a:lnTo>
                    <a:pt x="874" y="1479"/>
                  </a:lnTo>
                  <a:lnTo>
                    <a:pt x="922" y="1462"/>
                  </a:lnTo>
                  <a:lnTo>
                    <a:pt x="967" y="1442"/>
                  </a:lnTo>
                  <a:lnTo>
                    <a:pt x="1014" y="1423"/>
                  </a:lnTo>
                  <a:lnTo>
                    <a:pt x="1058" y="1401"/>
                  </a:lnTo>
                  <a:lnTo>
                    <a:pt x="1104" y="1381"/>
                  </a:lnTo>
                  <a:lnTo>
                    <a:pt x="1105" y="1371"/>
                  </a:lnTo>
                  <a:lnTo>
                    <a:pt x="1109" y="1366"/>
                  </a:lnTo>
                  <a:lnTo>
                    <a:pt x="1116" y="1360"/>
                  </a:lnTo>
                  <a:lnTo>
                    <a:pt x="1124" y="1355"/>
                  </a:lnTo>
                  <a:lnTo>
                    <a:pt x="1127" y="1352"/>
                  </a:lnTo>
                  <a:lnTo>
                    <a:pt x="1130" y="1349"/>
                  </a:lnTo>
                  <a:lnTo>
                    <a:pt x="1138" y="1343"/>
                  </a:lnTo>
                  <a:lnTo>
                    <a:pt x="1139" y="1339"/>
                  </a:lnTo>
                  <a:lnTo>
                    <a:pt x="1141" y="1335"/>
                  </a:lnTo>
                  <a:lnTo>
                    <a:pt x="1146" y="1327"/>
                  </a:lnTo>
                  <a:lnTo>
                    <a:pt x="1148" y="1317"/>
                  </a:lnTo>
                  <a:lnTo>
                    <a:pt x="1150" y="1312"/>
                  </a:lnTo>
                  <a:lnTo>
                    <a:pt x="1152" y="1309"/>
                  </a:lnTo>
                  <a:lnTo>
                    <a:pt x="1176" y="1306"/>
                  </a:lnTo>
                  <a:lnTo>
                    <a:pt x="1272" y="1285"/>
                  </a:lnTo>
                  <a:lnTo>
                    <a:pt x="1273" y="1274"/>
                  </a:lnTo>
                  <a:lnTo>
                    <a:pt x="1278" y="1268"/>
                  </a:lnTo>
                  <a:lnTo>
                    <a:pt x="1384" y="1178"/>
                  </a:lnTo>
                  <a:lnTo>
                    <a:pt x="1492" y="1090"/>
                  </a:lnTo>
                  <a:lnTo>
                    <a:pt x="1710" y="918"/>
                  </a:lnTo>
                  <a:lnTo>
                    <a:pt x="1932" y="750"/>
                  </a:lnTo>
                  <a:lnTo>
                    <a:pt x="2160" y="588"/>
                  </a:lnTo>
                  <a:lnTo>
                    <a:pt x="2184" y="587"/>
                  </a:lnTo>
                  <a:lnTo>
                    <a:pt x="2386" y="562"/>
                  </a:lnTo>
                  <a:lnTo>
                    <a:pt x="2488" y="550"/>
                  </a:lnTo>
                  <a:lnTo>
                    <a:pt x="2592" y="540"/>
                  </a:lnTo>
                  <a:lnTo>
                    <a:pt x="2630" y="516"/>
                  </a:lnTo>
                  <a:lnTo>
                    <a:pt x="2672" y="496"/>
                  </a:lnTo>
                  <a:lnTo>
                    <a:pt x="2714" y="478"/>
                  </a:lnTo>
                  <a:lnTo>
                    <a:pt x="2760" y="462"/>
                  </a:lnTo>
                  <a:lnTo>
                    <a:pt x="2806" y="449"/>
                  </a:lnTo>
                  <a:lnTo>
                    <a:pt x="2854" y="438"/>
                  </a:lnTo>
                  <a:lnTo>
                    <a:pt x="2903" y="430"/>
                  </a:lnTo>
                  <a:lnTo>
                    <a:pt x="2954" y="424"/>
                  </a:lnTo>
                  <a:lnTo>
                    <a:pt x="3216" y="399"/>
                  </a:lnTo>
                  <a:lnTo>
                    <a:pt x="3478" y="377"/>
                  </a:lnTo>
                  <a:lnTo>
                    <a:pt x="3738" y="357"/>
                  </a:lnTo>
                  <a:lnTo>
                    <a:pt x="4000" y="341"/>
                  </a:lnTo>
                  <a:lnTo>
                    <a:pt x="4128" y="333"/>
                  </a:lnTo>
                  <a:lnTo>
                    <a:pt x="4258" y="327"/>
                  </a:lnTo>
                  <a:lnTo>
                    <a:pt x="4517" y="316"/>
                  </a:lnTo>
                  <a:lnTo>
                    <a:pt x="4774" y="307"/>
                  </a:lnTo>
                  <a:lnTo>
                    <a:pt x="5032" y="301"/>
                  </a:lnTo>
                  <a:lnTo>
                    <a:pt x="5286" y="298"/>
                  </a:lnTo>
                  <a:lnTo>
                    <a:pt x="5542" y="297"/>
                  </a:lnTo>
                  <a:lnTo>
                    <a:pt x="5796" y="298"/>
                  </a:lnTo>
                  <a:lnTo>
                    <a:pt x="6050" y="303"/>
                  </a:lnTo>
                  <a:lnTo>
                    <a:pt x="6302" y="309"/>
                  </a:lnTo>
                  <a:lnTo>
                    <a:pt x="6554" y="319"/>
                  </a:lnTo>
                  <a:lnTo>
                    <a:pt x="6805" y="333"/>
                  </a:lnTo>
                  <a:lnTo>
                    <a:pt x="7056" y="348"/>
                  </a:lnTo>
                  <a:lnTo>
                    <a:pt x="7061" y="347"/>
                  </a:lnTo>
                  <a:lnTo>
                    <a:pt x="7067" y="347"/>
                  </a:lnTo>
                  <a:lnTo>
                    <a:pt x="7072" y="345"/>
                  </a:lnTo>
                  <a:lnTo>
                    <a:pt x="7074" y="343"/>
                  </a:lnTo>
                  <a:lnTo>
                    <a:pt x="7078" y="343"/>
                  </a:lnTo>
                  <a:lnTo>
                    <a:pt x="7097" y="330"/>
                  </a:lnTo>
                  <a:lnTo>
                    <a:pt x="7117" y="318"/>
                  </a:lnTo>
                  <a:lnTo>
                    <a:pt x="7136" y="305"/>
                  </a:lnTo>
                  <a:lnTo>
                    <a:pt x="7156" y="292"/>
                  </a:lnTo>
                  <a:lnTo>
                    <a:pt x="7172" y="276"/>
                  </a:lnTo>
                  <a:lnTo>
                    <a:pt x="7176" y="271"/>
                  </a:lnTo>
                  <a:lnTo>
                    <a:pt x="7181" y="268"/>
                  </a:lnTo>
                  <a:lnTo>
                    <a:pt x="7190" y="261"/>
                  </a:lnTo>
                  <a:lnTo>
                    <a:pt x="7207" y="244"/>
                  </a:lnTo>
                  <a:lnTo>
                    <a:pt x="7224" y="228"/>
                  </a:lnTo>
                  <a:lnTo>
                    <a:pt x="7229" y="227"/>
                  </a:lnTo>
                  <a:lnTo>
                    <a:pt x="7235" y="227"/>
                  </a:lnTo>
                  <a:lnTo>
                    <a:pt x="7240" y="225"/>
                  </a:lnTo>
                  <a:lnTo>
                    <a:pt x="7242" y="223"/>
                  </a:lnTo>
                  <a:lnTo>
                    <a:pt x="7246" y="223"/>
                  </a:lnTo>
                  <a:lnTo>
                    <a:pt x="7321" y="184"/>
                  </a:lnTo>
                  <a:lnTo>
                    <a:pt x="7402" y="148"/>
                  </a:lnTo>
                  <a:lnTo>
                    <a:pt x="7484" y="115"/>
                  </a:lnTo>
                  <a:lnTo>
                    <a:pt x="7573" y="88"/>
                  </a:lnTo>
                  <a:lnTo>
                    <a:pt x="7584" y="84"/>
                  </a:lnTo>
                  <a:lnTo>
                    <a:pt x="7583" y="89"/>
                  </a:lnTo>
                  <a:lnTo>
                    <a:pt x="7583" y="95"/>
                  </a:lnTo>
                  <a:lnTo>
                    <a:pt x="7580" y="107"/>
                  </a:lnTo>
                  <a:lnTo>
                    <a:pt x="7578" y="109"/>
                  </a:lnTo>
                  <a:lnTo>
                    <a:pt x="7577" y="110"/>
                  </a:lnTo>
                  <a:lnTo>
                    <a:pt x="7577" y="113"/>
                  </a:lnTo>
                  <a:lnTo>
                    <a:pt x="7574" y="120"/>
                  </a:lnTo>
                  <a:lnTo>
                    <a:pt x="7570" y="134"/>
                  </a:lnTo>
                  <a:lnTo>
                    <a:pt x="7560" y="163"/>
                  </a:lnTo>
                  <a:lnTo>
                    <a:pt x="7538" y="219"/>
                  </a:lnTo>
                  <a:lnTo>
                    <a:pt x="7525" y="245"/>
                  </a:lnTo>
                  <a:lnTo>
                    <a:pt x="7513" y="273"/>
                  </a:lnTo>
                  <a:lnTo>
                    <a:pt x="7506" y="285"/>
                  </a:lnTo>
                  <a:lnTo>
                    <a:pt x="7504" y="287"/>
                  </a:lnTo>
                  <a:lnTo>
                    <a:pt x="7502" y="288"/>
                  </a:lnTo>
                  <a:lnTo>
                    <a:pt x="7502" y="291"/>
                  </a:lnTo>
                  <a:lnTo>
                    <a:pt x="7500" y="298"/>
                  </a:lnTo>
                  <a:lnTo>
                    <a:pt x="7488" y="324"/>
                  </a:lnTo>
                  <a:lnTo>
                    <a:pt x="7489" y="335"/>
                  </a:lnTo>
                  <a:lnTo>
                    <a:pt x="7490" y="339"/>
                  </a:lnTo>
                  <a:lnTo>
                    <a:pt x="7494" y="343"/>
                  </a:lnTo>
                  <a:lnTo>
                    <a:pt x="7506" y="355"/>
                  </a:lnTo>
                  <a:lnTo>
                    <a:pt x="7512" y="360"/>
                  </a:lnTo>
                  <a:lnTo>
                    <a:pt x="7519" y="365"/>
                  </a:lnTo>
                  <a:lnTo>
                    <a:pt x="7531" y="370"/>
                  </a:lnTo>
                  <a:lnTo>
                    <a:pt x="7543" y="370"/>
                  </a:lnTo>
                  <a:lnTo>
                    <a:pt x="7553" y="365"/>
                  </a:lnTo>
                  <a:lnTo>
                    <a:pt x="7558" y="360"/>
                  </a:lnTo>
                  <a:lnTo>
                    <a:pt x="7564" y="355"/>
                  </a:lnTo>
                  <a:lnTo>
                    <a:pt x="7573" y="341"/>
                  </a:lnTo>
                  <a:lnTo>
                    <a:pt x="7578" y="333"/>
                  </a:lnTo>
                  <a:lnTo>
                    <a:pt x="7580" y="328"/>
                  </a:lnTo>
                  <a:lnTo>
                    <a:pt x="7582" y="325"/>
                  </a:lnTo>
                  <a:lnTo>
                    <a:pt x="7584" y="324"/>
                  </a:lnTo>
                  <a:lnTo>
                    <a:pt x="7595" y="325"/>
                  </a:lnTo>
                  <a:lnTo>
                    <a:pt x="7598" y="327"/>
                  </a:lnTo>
                  <a:lnTo>
                    <a:pt x="7603" y="330"/>
                  </a:lnTo>
                  <a:lnTo>
                    <a:pt x="7655" y="372"/>
                  </a:lnTo>
                  <a:lnTo>
                    <a:pt x="7709" y="414"/>
                  </a:lnTo>
                  <a:lnTo>
                    <a:pt x="7765" y="454"/>
                  </a:lnTo>
                  <a:lnTo>
                    <a:pt x="7824" y="492"/>
                  </a:lnTo>
                  <a:lnTo>
                    <a:pt x="7825" y="503"/>
                  </a:lnTo>
                  <a:lnTo>
                    <a:pt x="7829" y="514"/>
                  </a:lnTo>
                  <a:lnTo>
                    <a:pt x="7841" y="546"/>
                  </a:lnTo>
                  <a:lnTo>
                    <a:pt x="7853" y="582"/>
                  </a:lnTo>
                  <a:lnTo>
                    <a:pt x="7862" y="619"/>
                  </a:lnTo>
                  <a:lnTo>
                    <a:pt x="7872" y="660"/>
                  </a:lnTo>
                  <a:lnTo>
                    <a:pt x="7883" y="662"/>
                  </a:lnTo>
                  <a:lnTo>
                    <a:pt x="7886" y="663"/>
                  </a:lnTo>
                  <a:lnTo>
                    <a:pt x="7891" y="666"/>
                  </a:lnTo>
                  <a:lnTo>
                    <a:pt x="7921" y="694"/>
                  </a:lnTo>
                  <a:lnTo>
                    <a:pt x="7952" y="724"/>
                  </a:lnTo>
                  <a:lnTo>
                    <a:pt x="7981" y="754"/>
                  </a:lnTo>
                  <a:lnTo>
                    <a:pt x="8010" y="786"/>
                  </a:lnTo>
                  <a:lnTo>
                    <a:pt x="8063" y="852"/>
                  </a:lnTo>
                  <a:lnTo>
                    <a:pt x="8087" y="887"/>
                  </a:lnTo>
                  <a:lnTo>
                    <a:pt x="8112" y="924"/>
                  </a:lnTo>
                  <a:lnTo>
                    <a:pt x="8101" y="926"/>
                  </a:lnTo>
                  <a:lnTo>
                    <a:pt x="8096" y="927"/>
                  </a:lnTo>
                  <a:lnTo>
                    <a:pt x="8094" y="930"/>
                  </a:lnTo>
                  <a:lnTo>
                    <a:pt x="8064" y="959"/>
                  </a:lnTo>
                  <a:lnTo>
                    <a:pt x="8050" y="974"/>
                  </a:lnTo>
                  <a:lnTo>
                    <a:pt x="8038" y="989"/>
                  </a:lnTo>
                  <a:lnTo>
                    <a:pt x="8015" y="1018"/>
                  </a:lnTo>
                  <a:lnTo>
                    <a:pt x="8004" y="1032"/>
                  </a:lnTo>
                  <a:lnTo>
                    <a:pt x="7996" y="1048"/>
                  </a:lnTo>
                  <a:lnTo>
                    <a:pt x="7978" y="1074"/>
                  </a:lnTo>
                  <a:lnTo>
                    <a:pt x="7964" y="1103"/>
                  </a:lnTo>
                  <a:lnTo>
                    <a:pt x="7954" y="1130"/>
                  </a:lnTo>
                  <a:lnTo>
                    <a:pt x="7949" y="1143"/>
                  </a:lnTo>
                  <a:lnTo>
                    <a:pt x="7946" y="1157"/>
                  </a:lnTo>
                  <a:lnTo>
                    <a:pt x="7944" y="1164"/>
                  </a:lnTo>
                  <a:lnTo>
                    <a:pt x="7949" y="1163"/>
                  </a:lnTo>
                  <a:lnTo>
                    <a:pt x="7955" y="1163"/>
                  </a:lnTo>
                  <a:lnTo>
                    <a:pt x="7960" y="1161"/>
                  </a:lnTo>
                  <a:lnTo>
                    <a:pt x="7962" y="1160"/>
                  </a:lnTo>
                  <a:lnTo>
                    <a:pt x="7966" y="1160"/>
                  </a:lnTo>
                  <a:lnTo>
                    <a:pt x="7984" y="1148"/>
                  </a:lnTo>
                  <a:lnTo>
                    <a:pt x="7985" y="1145"/>
                  </a:lnTo>
                  <a:lnTo>
                    <a:pt x="7987" y="1144"/>
                  </a:lnTo>
                  <a:lnTo>
                    <a:pt x="7992" y="1142"/>
                  </a:lnTo>
                  <a:lnTo>
                    <a:pt x="8002" y="1137"/>
                  </a:lnTo>
                  <a:lnTo>
                    <a:pt x="8018" y="1125"/>
                  </a:lnTo>
                  <a:lnTo>
                    <a:pt x="8036" y="1113"/>
                  </a:lnTo>
                  <a:lnTo>
                    <a:pt x="8052" y="1098"/>
                  </a:lnTo>
                  <a:lnTo>
                    <a:pt x="8068" y="1084"/>
                  </a:lnTo>
                  <a:lnTo>
                    <a:pt x="8082" y="1068"/>
                  </a:lnTo>
                  <a:lnTo>
                    <a:pt x="8098" y="1054"/>
                  </a:lnTo>
                  <a:lnTo>
                    <a:pt x="8110" y="1036"/>
                  </a:lnTo>
                  <a:lnTo>
                    <a:pt x="8123" y="1019"/>
                  </a:lnTo>
                  <a:lnTo>
                    <a:pt x="8135" y="1001"/>
                  </a:lnTo>
                  <a:lnTo>
                    <a:pt x="8147" y="983"/>
                  </a:lnTo>
                  <a:lnTo>
                    <a:pt x="8156" y="963"/>
                  </a:lnTo>
                  <a:lnTo>
                    <a:pt x="8166" y="942"/>
                  </a:lnTo>
                  <a:lnTo>
                    <a:pt x="8174" y="921"/>
                  </a:lnTo>
                  <a:lnTo>
                    <a:pt x="8184" y="900"/>
                  </a:lnTo>
                  <a:lnTo>
                    <a:pt x="8182" y="890"/>
                  </a:lnTo>
                  <a:lnTo>
                    <a:pt x="8178" y="881"/>
                  </a:lnTo>
                  <a:lnTo>
                    <a:pt x="8125" y="813"/>
                  </a:lnTo>
                  <a:lnTo>
                    <a:pt x="8096" y="780"/>
                  </a:lnTo>
                  <a:lnTo>
                    <a:pt x="8069" y="750"/>
                  </a:lnTo>
                  <a:lnTo>
                    <a:pt x="8038" y="719"/>
                  </a:lnTo>
                  <a:lnTo>
                    <a:pt x="8008" y="690"/>
                  </a:lnTo>
                  <a:lnTo>
                    <a:pt x="7944" y="636"/>
                  </a:lnTo>
                  <a:lnTo>
                    <a:pt x="7943" y="624"/>
                  </a:lnTo>
                  <a:lnTo>
                    <a:pt x="7939" y="615"/>
                  </a:lnTo>
                  <a:lnTo>
                    <a:pt x="7848" y="396"/>
                  </a:lnTo>
                  <a:lnTo>
                    <a:pt x="7836" y="395"/>
                  </a:lnTo>
                  <a:lnTo>
                    <a:pt x="7826" y="391"/>
                  </a:lnTo>
                  <a:lnTo>
                    <a:pt x="7715" y="335"/>
                  </a:lnTo>
                  <a:lnTo>
                    <a:pt x="7608" y="276"/>
                  </a:lnTo>
                  <a:lnTo>
                    <a:pt x="7609" y="264"/>
                  </a:lnTo>
                  <a:lnTo>
                    <a:pt x="7614" y="256"/>
                  </a:lnTo>
                  <a:lnTo>
                    <a:pt x="7633" y="217"/>
                  </a:lnTo>
                  <a:lnTo>
                    <a:pt x="7650" y="183"/>
                  </a:lnTo>
                  <a:lnTo>
                    <a:pt x="7660" y="149"/>
                  </a:lnTo>
                  <a:lnTo>
                    <a:pt x="7663" y="133"/>
                  </a:lnTo>
                  <a:lnTo>
                    <a:pt x="7666" y="119"/>
                  </a:lnTo>
                  <a:lnTo>
                    <a:pt x="7666" y="103"/>
                  </a:lnTo>
                  <a:lnTo>
                    <a:pt x="7664" y="89"/>
                  </a:lnTo>
                  <a:lnTo>
                    <a:pt x="7660" y="61"/>
                  </a:lnTo>
                  <a:lnTo>
                    <a:pt x="7648" y="35"/>
                  </a:lnTo>
                  <a:lnTo>
                    <a:pt x="7640" y="23"/>
                  </a:lnTo>
                  <a:lnTo>
                    <a:pt x="7632" y="12"/>
                  </a:lnTo>
                  <a:lnTo>
                    <a:pt x="7632" y="0"/>
                  </a:lnTo>
                  <a:lnTo>
                    <a:pt x="7594" y="10"/>
                  </a:lnTo>
                  <a:lnTo>
                    <a:pt x="7574" y="14"/>
                  </a:lnTo>
                  <a:lnTo>
                    <a:pt x="7565" y="17"/>
                  </a:lnTo>
                  <a:lnTo>
                    <a:pt x="7560" y="18"/>
                  </a:lnTo>
                  <a:lnTo>
                    <a:pt x="7556" y="20"/>
                  </a:lnTo>
                  <a:lnTo>
                    <a:pt x="7480" y="42"/>
                  </a:lnTo>
                  <a:lnTo>
                    <a:pt x="7400" y="62"/>
                  </a:lnTo>
                  <a:lnTo>
                    <a:pt x="7320" y="84"/>
                  </a:lnTo>
                  <a:lnTo>
                    <a:pt x="7319" y="89"/>
                  </a:lnTo>
                  <a:lnTo>
                    <a:pt x="7318" y="94"/>
                  </a:lnTo>
                  <a:lnTo>
                    <a:pt x="7315" y="97"/>
                  </a:lnTo>
                  <a:lnTo>
                    <a:pt x="7314" y="97"/>
                  </a:lnTo>
                  <a:lnTo>
                    <a:pt x="7314" y="98"/>
                  </a:lnTo>
                  <a:lnTo>
                    <a:pt x="7314" y="101"/>
                  </a:lnTo>
                  <a:lnTo>
                    <a:pt x="7291" y="118"/>
                  </a:lnTo>
                  <a:lnTo>
                    <a:pt x="7270" y="136"/>
                  </a:lnTo>
                  <a:lnTo>
                    <a:pt x="7258" y="143"/>
                  </a:lnTo>
                  <a:lnTo>
                    <a:pt x="7255" y="143"/>
                  </a:lnTo>
                  <a:lnTo>
                    <a:pt x="7254" y="144"/>
                  </a:lnTo>
                  <a:lnTo>
                    <a:pt x="7252" y="147"/>
                  </a:lnTo>
                  <a:lnTo>
                    <a:pt x="7247" y="151"/>
                  </a:lnTo>
                  <a:lnTo>
                    <a:pt x="7225" y="168"/>
                  </a:lnTo>
                  <a:lnTo>
                    <a:pt x="7177" y="198"/>
                  </a:lnTo>
                  <a:lnTo>
                    <a:pt x="7152" y="213"/>
                  </a:lnTo>
                  <a:lnTo>
                    <a:pt x="7128" y="228"/>
                  </a:lnTo>
                  <a:lnTo>
                    <a:pt x="7116" y="227"/>
                  </a:lnTo>
                  <a:lnTo>
                    <a:pt x="7105" y="225"/>
                  </a:lnTo>
                  <a:lnTo>
                    <a:pt x="7061" y="213"/>
                  </a:lnTo>
                  <a:lnTo>
                    <a:pt x="7019" y="205"/>
                  </a:lnTo>
                  <a:lnTo>
                    <a:pt x="6979" y="202"/>
                  </a:lnTo>
                  <a:lnTo>
                    <a:pt x="6943" y="204"/>
                  </a:lnTo>
                  <a:lnTo>
                    <a:pt x="6907" y="209"/>
                  </a:lnTo>
                  <a:lnTo>
                    <a:pt x="6875" y="220"/>
                  </a:lnTo>
                  <a:lnTo>
                    <a:pt x="6844" y="233"/>
                  </a:lnTo>
                  <a:lnTo>
                    <a:pt x="6816" y="252"/>
                  </a:lnTo>
                  <a:lnTo>
                    <a:pt x="6674" y="258"/>
                  </a:lnTo>
                  <a:lnTo>
                    <a:pt x="6533" y="264"/>
                  </a:lnTo>
                  <a:lnTo>
                    <a:pt x="6390" y="269"/>
                  </a:lnTo>
                  <a:lnTo>
                    <a:pt x="6246" y="273"/>
                  </a:lnTo>
                  <a:lnTo>
                    <a:pt x="6100" y="274"/>
                  </a:lnTo>
                  <a:lnTo>
                    <a:pt x="5953" y="275"/>
                  </a:lnTo>
                  <a:lnTo>
                    <a:pt x="5879" y="274"/>
                  </a:lnTo>
                  <a:lnTo>
                    <a:pt x="5806" y="274"/>
                  </a:lnTo>
                  <a:lnTo>
                    <a:pt x="5657" y="273"/>
                  </a:lnTo>
                  <a:lnTo>
                    <a:pt x="5506" y="269"/>
                  </a:lnTo>
                  <a:lnTo>
                    <a:pt x="5353" y="264"/>
                  </a:lnTo>
                  <a:lnTo>
                    <a:pt x="5200" y="258"/>
                  </a:lnTo>
                  <a:lnTo>
                    <a:pt x="5046" y="252"/>
                  </a:lnTo>
                  <a:lnTo>
                    <a:pt x="4890" y="243"/>
                  </a:lnTo>
                  <a:lnTo>
                    <a:pt x="4733" y="233"/>
                  </a:lnTo>
                  <a:lnTo>
                    <a:pt x="4574" y="222"/>
                  </a:lnTo>
                  <a:lnTo>
                    <a:pt x="4416" y="211"/>
                  </a:lnTo>
                  <a:lnTo>
                    <a:pt x="4288" y="202"/>
                  </a:lnTo>
                  <a:lnTo>
                    <a:pt x="4160" y="197"/>
                  </a:lnTo>
                  <a:lnTo>
                    <a:pt x="4034" y="195"/>
                  </a:lnTo>
                  <a:lnTo>
                    <a:pt x="3911" y="197"/>
                  </a:lnTo>
                  <a:lnTo>
                    <a:pt x="3787" y="202"/>
                  </a:lnTo>
                  <a:lnTo>
                    <a:pt x="3665" y="210"/>
                  </a:lnTo>
                  <a:lnTo>
                    <a:pt x="3544" y="222"/>
                  </a:lnTo>
                  <a:lnTo>
                    <a:pt x="3424" y="239"/>
                  </a:lnTo>
                  <a:lnTo>
                    <a:pt x="3304" y="257"/>
                  </a:lnTo>
                  <a:lnTo>
                    <a:pt x="3185" y="280"/>
                  </a:lnTo>
                  <a:lnTo>
                    <a:pt x="3067" y="306"/>
                  </a:lnTo>
                  <a:lnTo>
                    <a:pt x="2951" y="337"/>
                  </a:lnTo>
                  <a:lnTo>
                    <a:pt x="2834" y="370"/>
                  </a:lnTo>
                  <a:lnTo>
                    <a:pt x="2720" y="407"/>
                  </a:lnTo>
                  <a:lnTo>
                    <a:pt x="2608" y="448"/>
                  </a:lnTo>
                  <a:lnTo>
                    <a:pt x="2496" y="492"/>
                  </a:lnTo>
                  <a:lnTo>
                    <a:pt x="2472" y="493"/>
                  </a:lnTo>
                  <a:lnTo>
                    <a:pt x="2360" y="507"/>
                  </a:lnTo>
                  <a:lnTo>
                    <a:pt x="2252" y="525"/>
                  </a:lnTo>
                  <a:lnTo>
                    <a:pt x="2144" y="543"/>
                  </a:lnTo>
                  <a:lnTo>
                    <a:pt x="2040" y="564"/>
                  </a:lnTo>
                  <a:lnTo>
                    <a:pt x="2039" y="569"/>
                  </a:lnTo>
                  <a:lnTo>
                    <a:pt x="2038" y="571"/>
                  </a:lnTo>
                  <a:lnTo>
                    <a:pt x="2038" y="575"/>
                  </a:lnTo>
                  <a:lnTo>
                    <a:pt x="2035" y="579"/>
                  </a:lnTo>
                  <a:lnTo>
                    <a:pt x="2034" y="583"/>
                  </a:lnTo>
                  <a:lnTo>
                    <a:pt x="2010" y="607"/>
                  </a:lnTo>
                  <a:lnTo>
                    <a:pt x="2003" y="612"/>
                  </a:lnTo>
                  <a:lnTo>
                    <a:pt x="1999" y="615"/>
                  </a:lnTo>
                  <a:lnTo>
                    <a:pt x="1997" y="618"/>
                  </a:lnTo>
                  <a:lnTo>
                    <a:pt x="1985" y="630"/>
                  </a:lnTo>
                  <a:lnTo>
                    <a:pt x="1970" y="640"/>
                  </a:lnTo>
                  <a:lnTo>
                    <a:pt x="1963" y="645"/>
                  </a:lnTo>
                  <a:lnTo>
                    <a:pt x="1960" y="647"/>
                  </a:lnTo>
                  <a:lnTo>
                    <a:pt x="1957" y="651"/>
                  </a:lnTo>
                  <a:lnTo>
                    <a:pt x="1943" y="660"/>
                  </a:lnTo>
                  <a:lnTo>
                    <a:pt x="1936" y="665"/>
                  </a:lnTo>
                  <a:lnTo>
                    <a:pt x="1932" y="668"/>
                  </a:lnTo>
                  <a:lnTo>
                    <a:pt x="1930" y="671"/>
                  </a:lnTo>
                  <a:lnTo>
                    <a:pt x="1900" y="688"/>
                  </a:lnTo>
                  <a:lnTo>
                    <a:pt x="1868" y="705"/>
                  </a:lnTo>
                  <a:lnTo>
                    <a:pt x="1835" y="719"/>
                  </a:lnTo>
                  <a:lnTo>
                    <a:pt x="1825" y="722"/>
                  </a:lnTo>
                  <a:lnTo>
                    <a:pt x="1820" y="723"/>
                  </a:lnTo>
                  <a:lnTo>
                    <a:pt x="1817" y="725"/>
                  </a:lnTo>
                  <a:lnTo>
                    <a:pt x="1800" y="732"/>
                  </a:lnTo>
                  <a:close/>
                  <a:moveTo>
                    <a:pt x="1776" y="1333"/>
                  </a:moveTo>
                  <a:lnTo>
                    <a:pt x="1776" y="1285"/>
                  </a:lnTo>
                  <a:lnTo>
                    <a:pt x="1798" y="1264"/>
                  </a:lnTo>
                  <a:lnTo>
                    <a:pt x="1820" y="1249"/>
                  </a:lnTo>
                  <a:lnTo>
                    <a:pt x="1830" y="1241"/>
                  </a:lnTo>
                  <a:lnTo>
                    <a:pt x="1841" y="1237"/>
                  </a:lnTo>
                  <a:lnTo>
                    <a:pt x="1862" y="1231"/>
                  </a:lnTo>
                  <a:lnTo>
                    <a:pt x="1884" y="1226"/>
                  </a:lnTo>
                  <a:lnTo>
                    <a:pt x="1906" y="1227"/>
                  </a:lnTo>
                  <a:lnTo>
                    <a:pt x="1925" y="1234"/>
                  </a:lnTo>
                  <a:lnTo>
                    <a:pt x="1944" y="1247"/>
                  </a:lnTo>
                  <a:lnTo>
                    <a:pt x="1961" y="1265"/>
                  </a:lnTo>
                  <a:lnTo>
                    <a:pt x="1968" y="1276"/>
                  </a:lnTo>
                  <a:lnTo>
                    <a:pt x="1976" y="1291"/>
                  </a:lnTo>
                  <a:lnTo>
                    <a:pt x="1991" y="1321"/>
                  </a:lnTo>
                  <a:lnTo>
                    <a:pt x="1997" y="1337"/>
                  </a:lnTo>
                  <a:lnTo>
                    <a:pt x="2004" y="1357"/>
                  </a:lnTo>
                  <a:lnTo>
                    <a:pt x="1992" y="1357"/>
                  </a:lnTo>
                  <a:lnTo>
                    <a:pt x="1982" y="1337"/>
                  </a:lnTo>
                  <a:lnTo>
                    <a:pt x="1972" y="1322"/>
                  </a:lnTo>
                  <a:lnTo>
                    <a:pt x="1960" y="1307"/>
                  </a:lnTo>
                  <a:lnTo>
                    <a:pt x="1946" y="1297"/>
                  </a:lnTo>
                  <a:lnTo>
                    <a:pt x="1930" y="1286"/>
                  </a:lnTo>
                  <a:lnTo>
                    <a:pt x="1912" y="1280"/>
                  </a:lnTo>
                  <a:lnTo>
                    <a:pt x="1892" y="1274"/>
                  </a:lnTo>
                  <a:lnTo>
                    <a:pt x="1872" y="1273"/>
                  </a:lnTo>
                  <a:lnTo>
                    <a:pt x="1872" y="1285"/>
                  </a:lnTo>
                  <a:lnTo>
                    <a:pt x="1908" y="1322"/>
                  </a:lnTo>
                  <a:lnTo>
                    <a:pt x="1936" y="1353"/>
                  </a:lnTo>
                  <a:lnTo>
                    <a:pt x="1962" y="1387"/>
                  </a:lnTo>
                  <a:lnTo>
                    <a:pt x="1986" y="1420"/>
                  </a:lnTo>
                  <a:lnTo>
                    <a:pt x="2010" y="1456"/>
                  </a:lnTo>
                  <a:lnTo>
                    <a:pt x="2014" y="1465"/>
                  </a:lnTo>
                  <a:lnTo>
                    <a:pt x="2016" y="1477"/>
                  </a:lnTo>
                  <a:lnTo>
                    <a:pt x="2048" y="1502"/>
                  </a:lnTo>
                  <a:lnTo>
                    <a:pt x="2080" y="1531"/>
                  </a:lnTo>
                  <a:lnTo>
                    <a:pt x="2110" y="1561"/>
                  </a:lnTo>
                  <a:lnTo>
                    <a:pt x="2137" y="1594"/>
                  </a:lnTo>
                  <a:lnTo>
                    <a:pt x="2162" y="1628"/>
                  </a:lnTo>
                  <a:lnTo>
                    <a:pt x="2185" y="1665"/>
                  </a:lnTo>
                  <a:lnTo>
                    <a:pt x="2207" y="1702"/>
                  </a:lnTo>
                  <a:lnTo>
                    <a:pt x="2227" y="1743"/>
                  </a:lnTo>
                  <a:lnTo>
                    <a:pt x="2231" y="1753"/>
                  </a:lnTo>
                  <a:lnTo>
                    <a:pt x="2232" y="1765"/>
                  </a:lnTo>
                  <a:lnTo>
                    <a:pt x="2242" y="1766"/>
                  </a:lnTo>
                  <a:lnTo>
                    <a:pt x="2245" y="1767"/>
                  </a:lnTo>
                  <a:lnTo>
                    <a:pt x="2249" y="1771"/>
                  </a:lnTo>
                  <a:lnTo>
                    <a:pt x="2260" y="1785"/>
                  </a:lnTo>
                  <a:lnTo>
                    <a:pt x="2268" y="1800"/>
                  </a:lnTo>
                  <a:lnTo>
                    <a:pt x="2270" y="1806"/>
                  </a:lnTo>
                  <a:lnTo>
                    <a:pt x="2274" y="1813"/>
                  </a:lnTo>
                  <a:lnTo>
                    <a:pt x="2279" y="1825"/>
                  </a:lnTo>
                  <a:lnTo>
                    <a:pt x="2280" y="1834"/>
                  </a:lnTo>
                  <a:lnTo>
                    <a:pt x="2280" y="1843"/>
                  </a:lnTo>
                  <a:lnTo>
                    <a:pt x="2278" y="1850"/>
                  </a:lnTo>
                  <a:lnTo>
                    <a:pt x="2274" y="1857"/>
                  </a:lnTo>
                  <a:lnTo>
                    <a:pt x="2267" y="1861"/>
                  </a:lnTo>
                  <a:lnTo>
                    <a:pt x="2262" y="1862"/>
                  </a:lnTo>
                  <a:lnTo>
                    <a:pt x="2258" y="1864"/>
                  </a:lnTo>
                  <a:lnTo>
                    <a:pt x="2248" y="1867"/>
                  </a:lnTo>
                  <a:lnTo>
                    <a:pt x="2234" y="1869"/>
                  </a:lnTo>
                  <a:lnTo>
                    <a:pt x="2230" y="1868"/>
                  </a:lnTo>
                  <a:lnTo>
                    <a:pt x="2226" y="1868"/>
                  </a:lnTo>
                  <a:lnTo>
                    <a:pt x="2219" y="1868"/>
                  </a:lnTo>
                  <a:lnTo>
                    <a:pt x="2209" y="1867"/>
                  </a:lnTo>
                  <a:lnTo>
                    <a:pt x="2201" y="1867"/>
                  </a:lnTo>
                  <a:lnTo>
                    <a:pt x="2180" y="1864"/>
                  </a:lnTo>
                  <a:lnTo>
                    <a:pt x="2170" y="1862"/>
                  </a:lnTo>
                  <a:lnTo>
                    <a:pt x="2160" y="1861"/>
                  </a:lnTo>
                  <a:lnTo>
                    <a:pt x="2136" y="1861"/>
                  </a:lnTo>
                  <a:lnTo>
                    <a:pt x="2135" y="1885"/>
                  </a:lnTo>
                  <a:lnTo>
                    <a:pt x="2131" y="1897"/>
                  </a:lnTo>
                  <a:lnTo>
                    <a:pt x="2126" y="1908"/>
                  </a:lnTo>
                  <a:lnTo>
                    <a:pt x="2124" y="1909"/>
                  </a:lnTo>
                  <a:lnTo>
                    <a:pt x="2123" y="1911"/>
                  </a:lnTo>
                  <a:lnTo>
                    <a:pt x="2120" y="1916"/>
                  </a:lnTo>
                  <a:lnTo>
                    <a:pt x="2113" y="1923"/>
                  </a:lnTo>
                  <a:lnTo>
                    <a:pt x="2104" y="1928"/>
                  </a:lnTo>
                  <a:lnTo>
                    <a:pt x="2100" y="1928"/>
                  </a:lnTo>
                  <a:lnTo>
                    <a:pt x="2098" y="1929"/>
                  </a:lnTo>
                  <a:lnTo>
                    <a:pt x="2093" y="1932"/>
                  </a:lnTo>
                  <a:lnTo>
                    <a:pt x="2086" y="1932"/>
                  </a:lnTo>
                  <a:lnTo>
                    <a:pt x="2082" y="1932"/>
                  </a:lnTo>
                  <a:lnTo>
                    <a:pt x="2080" y="1933"/>
                  </a:lnTo>
                  <a:lnTo>
                    <a:pt x="2065" y="1933"/>
                  </a:lnTo>
                  <a:lnTo>
                    <a:pt x="2064" y="1933"/>
                  </a:lnTo>
                  <a:lnTo>
                    <a:pt x="2064" y="1945"/>
                  </a:lnTo>
                  <a:lnTo>
                    <a:pt x="2033" y="1930"/>
                  </a:lnTo>
                  <a:lnTo>
                    <a:pt x="1994" y="1909"/>
                  </a:lnTo>
                  <a:lnTo>
                    <a:pt x="1958" y="1886"/>
                  </a:lnTo>
                  <a:lnTo>
                    <a:pt x="1924" y="1862"/>
                  </a:lnTo>
                  <a:lnTo>
                    <a:pt x="1891" y="1837"/>
                  </a:lnTo>
                  <a:lnTo>
                    <a:pt x="1859" y="1809"/>
                  </a:lnTo>
                  <a:lnTo>
                    <a:pt x="1830" y="1780"/>
                  </a:lnTo>
                  <a:lnTo>
                    <a:pt x="1801" y="1749"/>
                  </a:lnTo>
                  <a:lnTo>
                    <a:pt x="1776" y="1717"/>
                  </a:lnTo>
                  <a:lnTo>
                    <a:pt x="1774" y="1705"/>
                  </a:lnTo>
                  <a:lnTo>
                    <a:pt x="1770" y="1696"/>
                  </a:lnTo>
                  <a:lnTo>
                    <a:pt x="1762" y="1681"/>
                  </a:lnTo>
                  <a:lnTo>
                    <a:pt x="1757" y="1663"/>
                  </a:lnTo>
                  <a:lnTo>
                    <a:pt x="1753" y="1642"/>
                  </a:lnTo>
                  <a:lnTo>
                    <a:pt x="1752" y="1621"/>
                  </a:lnTo>
                  <a:lnTo>
                    <a:pt x="1741" y="1618"/>
                  </a:lnTo>
                  <a:lnTo>
                    <a:pt x="1733" y="1615"/>
                  </a:lnTo>
                  <a:lnTo>
                    <a:pt x="1714" y="1597"/>
                  </a:lnTo>
                  <a:lnTo>
                    <a:pt x="1697" y="1577"/>
                  </a:lnTo>
                  <a:lnTo>
                    <a:pt x="1681" y="1556"/>
                  </a:lnTo>
                  <a:lnTo>
                    <a:pt x="1669" y="1534"/>
                  </a:lnTo>
                  <a:lnTo>
                    <a:pt x="1656" y="1510"/>
                  </a:lnTo>
                  <a:lnTo>
                    <a:pt x="1646" y="1485"/>
                  </a:lnTo>
                  <a:lnTo>
                    <a:pt x="1638" y="1457"/>
                  </a:lnTo>
                  <a:lnTo>
                    <a:pt x="1632" y="1429"/>
                  </a:lnTo>
                  <a:lnTo>
                    <a:pt x="1837" y="1666"/>
                  </a:lnTo>
                  <a:lnTo>
                    <a:pt x="2047" y="1903"/>
                  </a:lnTo>
                  <a:lnTo>
                    <a:pt x="2053" y="1906"/>
                  </a:lnTo>
                  <a:lnTo>
                    <a:pt x="2064" y="1909"/>
                  </a:lnTo>
                  <a:lnTo>
                    <a:pt x="2063" y="1897"/>
                  </a:lnTo>
                  <a:lnTo>
                    <a:pt x="2059" y="1887"/>
                  </a:lnTo>
                  <a:lnTo>
                    <a:pt x="2047" y="1862"/>
                  </a:lnTo>
                  <a:lnTo>
                    <a:pt x="2034" y="1840"/>
                  </a:lnTo>
                  <a:lnTo>
                    <a:pt x="2018" y="1819"/>
                  </a:lnTo>
                  <a:lnTo>
                    <a:pt x="2003" y="1801"/>
                  </a:lnTo>
                  <a:lnTo>
                    <a:pt x="1984" y="1783"/>
                  </a:lnTo>
                  <a:lnTo>
                    <a:pt x="1964" y="1767"/>
                  </a:lnTo>
                  <a:lnTo>
                    <a:pt x="1943" y="1753"/>
                  </a:lnTo>
                  <a:lnTo>
                    <a:pt x="1920" y="1741"/>
                  </a:lnTo>
                  <a:lnTo>
                    <a:pt x="1918" y="1729"/>
                  </a:lnTo>
                  <a:lnTo>
                    <a:pt x="1914" y="1720"/>
                  </a:lnTo>
                  <a:lnTo>
                    <a:pt x="1906" y="1705"/>
                  </a:lnTo>
                  <a:lnTo>
                    <a:pt x="1901" y="1687"/>
                  </a:lnTo>
                  <a:lnTo>
                    <a:pt x="1897" y="1666"/>
                  </a:lnTo>
                  <a:lnTo>
                    <a:pt x="1896" y="1645"/>
                  </a:lnTo>
                  <a:lnTo>
                    <a:pt x="1885" y="1643"/>
                  </a:lnTo>
                  <a:lnTo>
                    <a:pt x="1882" y="1641"/>
                  </a:lnTo>
                  <a:lnTo>
                    <a:pt x="1880" y="1640"/>
                  </a:lnTo>
                  <a:lnTo>
                    <a:pt x="1864" y="1617"/>
                  </a:lnTo>
                  <a:lnTo>
                    <a:pt x="1846" y="1599"/>
                  </a:lnTo>
                  <a:lnTo>
                    <a:pt x="1823" y="1583"/>
                  </a:lnTo>
                  <a:lnTo>
                    <a:pt x="1800" y="1573"/>
                  </a:lnTo>
                  <a:lnTo>
                    <a:pt x="1798" y="1550"/>
                  </a:lnTo>
                  <a:lnTo>
                    <a:pt x="1789" y="1523"/>
                  </a:lnTo>
                  <a:lnTo>
                    <a:pt x="1781" y="1499"/>
                  </a:lnTo>
                  <a:lnTo>
                    <a:pt x="1771" y="1475"/>
                  </a:lnTo>
                  <a:lnTo>
                    <a:pt x="1760" y="1455"/>
                  </a:lnTo>
                  <a:lnTo>
                    <a:pt x="1747" y="1433"/>
                  </a:lnTo>
                  <a:lnTo>
                    <a:pt x="1734" y="1414"/>
                  </a:lnTo>
                  <a:lnTo>
                    <a:pt x="1720" y="1396"/>
                  </a:lnTo>
                  <a:lnTo>
                    <a:pt x="1704" y="1381"/>
                  </a:lnTo>
                  <a:lnTo>
                    <a:pt x="1753" y="1360"/>
                  </a:lnTo>
                  <a:lnTo>
                    <a:pt x="1776" y="1357"/>
                  </a:lnTo>
                  <a:lnTo>
                    <a:pt x="1776" y="1333"/>
                  </a:lnTo>
                  <a:close/>
                  <a:moveTo>
                    <a:pt x="2141" y="1305"/>
                  </a:moveTo>
                  <a:lnTo>
                    <a:pt x="2137" y="1295"/>
                  </a:lnTo>
                  <a:lnTo>
                    <a:pt x="2136" y="1285"/>
                  </a:lnTo>
                  <a:lnTo>
                    <a:pt x="2149" y="1298"/>
                  </a:lnTo>
                  <a:lnTo>
                    <a:pt x="2212" y="1359"/>
                  </a:lnTo>
                  <a:lnTo>
                    <a:pt x="2274" y="1423"/>
                  </a:lnTo>
                  <a:lnTo>
                    <a:pt x="2394" y="1553"/>
                  </a:lnTo>
                  <a:lnTo>
                    <a:pt x="2398" y="1562"/>
                  </a:lnTo>
                  <a:lnTo>
                    <a:pt x="2400" y="1573"/>
                  </a:lnTo>
                  <a:lnTo>
                    <a:pt x="2365" y="1553"/>
                  </a:lnTo>
                  <a:lnTo>
                    <a:pt x="2332" y="1531"/>
                  </a:lnTo>
                  <a:lnTo>
                    <a:pt x="2298" y="1503"/>
                  </a:lnTo>
                  <a:lnTo>
                    <a:pt x="2267" y="1472"/>
                  </a:lnTo>
                  <a:lnTo>
                    <a:pt x="2233" y="1436"/>
                  </a:lnTo>
                  <a:lnTo>
                    <a:pt x="2202" y="1396"/>
                  </a:lnTo>
                  <a:lnTo>
                    <a:pt x="2171" y="1352"/>
                  </a:lnTo>
                  <a:lnTo>
                    <a:pt x="2141" y="1305"/>
                  </a:lnTo>
                  <a:close/>
                  <a:moveTo>
                    <a:pt x="1920" y="1981"/>
                  </a:moveTo>
                  <a:lnTo>
                    <a:pt x="1919" y="1982"/>
                  </a:lnTo>
                  <a:lnTo>
                    <a:pt x="1888" y="1988"/>
                  </a:lnTo>
                  <a:lnTo>
                    <a:pt x="1856" y="1992"/>
                  </a:lnTo>
                  <a:lnTo>
                    <a:pt x="1825" y="1993"/>
                  </a:lnTo>
                  <a:lnTo>
                    <a:pt x="1796" y="1994"/>
                  </a:lnTo>
                  <a:lnTo>
                    <a:pt x="1781" y="1993"/>
                  </a:lnTo>
                  <a:lnTo>
                    <a:pt x="1777" y="1993"/>
                  </a:lnTo>
                  <a:lnTo>
                    <a:pt x="1727" y="1983"/>
                  </a:lnTo>
                  <a:lnTo>
                    <a:pt x="1715" y="1981"/>
                  </a:lnTo>
                  <a:lnTo>
                    <a:pt x="1704" y="1981"/>
                  </a:lnTo>
                  <a:lnTo>
                    <a:pt x="1666" y="1934"/>
                  </a:lnTo>
                  <a:lnTo>
                    <a:pt x="1645" y="1911"/>
                  </a:lnTo>
                  <a:lnTo>
                    <a:pt x="1626" y="1891"/>
                  </a:lnTo>
                  <a:lnTo>
                    <a:pt x="1621" y="1887"/>
                  </a:lnTo>
                  <a:lnTo>
                    <a:pt x="1618" y="1886"/>
                  </a:lnTo>
                  <a:lnTo>
                    <a:pt x="1608" y="1885"/>
                  </a:lnTo>
                  <a:lnTo>
                    <a:pt x="1606" y="1862"/>
                  </a:lnTo>
                  <a:lnTo>
                    <a:pt x="1602" y="1842"/>
                  </a:lnTo>
                  <a:lnTo>
                    <a:pt x="1596" y="1824"/>
                  </a:lnTo>
                  <a:lnTo>
                    <a:pt x="1590" y="1809"/>
                  </a:lnTo>
                  <a:lnTo>
                    <a:pt x="1585" y="1800"/>
                  </a:lnTo>
                  <a:lnTo>
                    <a:pt x="1584" y="1789"/>
                  </a:lnTo>
                  <a:lnTo>
                    <a:pt x="1560" y="1774"/>
                  </a:lnTo>
                  <a:lnTo>
                    <a:pt x="1540" y="1760"/>
                  </a:lnTo>
                  <a:lnTo>
                    <a:pt x="1519" y="1743"/>
                  </a:lnTo>
                  <a:lnTo>
                    <a:pt x="1502" y="1726"/>
                  </a:lnTo>
                  <a:lnTo>
                    <a:pt x="1484" y="1707"/>
                  </a:lnTo>
                  <a:lnTo>
                    <a:pt x="1470" y="1687"/>
                  </a:lnTo>
                  <a:lnTo>
                    <a:pt x="1456" y="1665"/>
                  </a:lnTo>
                  <a:lnTo>
                    <a:pt x="1445" y="1642"/>
                  </a:lnTo>
                  <a:lnTo>
                    <a:pt x="1441" y="1631"/>
                  </a:lnTo>
                  <a:lnTo>
                    <a:pt x="1440" y="1621"/>
                  </a:lnTo>
                  <a:lnTo>
                    <a:pt x="1453" y="1628"/>
                  </a:lnTo>
                  <a:lnTo>
                    <a:pt x="1454" y="1629"/>
                  </a:lnTo>
                  <a:lnTo>
                    <a:pt x="1496" y="1654"/>
                  </a:lnTo>
                  <a:lnTo>
                    <a:pt x="1540" y="1684"/>
                  </a:lnTo>
                  <a:lnTo>
                    <a:pt x="1580" y="1718"/>
                  </a:lnTo>
                  <a:lnTo>
                    <a:pt x="1622" y="1758"/>
                  </a:lnTo>
                  <a:lnTo>
                    <a:pt x="1663" y="1798"/>
                  </a:lnTo>
                  <a:lnTo>
                    <a:pt x="1704" y="1845"/>
                  </a:lnTo>
                  <a:lnTo>
                    <a:pt x="1723" y="1869"/>
                  </a:lnTo>
                  <a:lnTo>
                    <a:pt x="1744" y="1896"/>
                  </a:lnTo>
                  <a:lnTo>
                    <a:pt x="1784" y="1951"/>
                  </a:lnTo>
                  <a:lnTo>
                    <a:pt x="1786" y="1952"/>
                  </a:lnTo>
                  <a:lnTo>
                    <a:pt x="1789" y="1954"/>
                  </a:lnTo>
                  <a:lnTo>
                    <a:pt x="1800" y="1957"/>
                  </a:lnTo>
                  <a:lnTo>
                    <a:pt x="1786" y="1933"/>
                  </a:lnTo>
                  <a:lnTo>
                    <a:pt x="1778" y="1921"/>
                  </a:lnTo>
                  <a:lnTo>
                    <a:pt x="1776" y="1917"/>
                  </a:lnTo>
                  <a:lnTo>
                    <a:pt x="1775" y="1915"/>
                  </a:lnTo>
                  <a:lnTo>
                    <a:pt x="1772" y="1910"/>
                  </a:lnTo>
                  <a:lnTo>
                    <a:pt x="1744" y="1863"/>
                  </a:lnTo>
                  <a:lnTo>
                    <a:pt x="1712" y="1814"/>
                  </a:lnTo>
                  <a:lnTo>
                    <a:pt x="1696" y="1789"/>
                  </a:lnTo>
                  <a:lnTo>
                    <a:pt x="1680" y="1765"/>
                  </a:lnTo>
                  <a:lnTo>
                    <a:pt x="1662" y="1738"/>
                  </a:lnTo>
                  <a:lnTo>
                    <a:pt x="1645" y="1713"/>
                  </a:lnTo>
                  <a:lnTo>
                    <a:pt x="1626" y="1687"/>
                  </a:lnTo>
                  <a:lnTo>
                    <a:pt x="1616" y="1673"/>
                  </a:lnTo>
                  <a:lnTo>
                    <a:pt x="1608" y="1661"/>
                  </a:lnTo>
                  <a:lnTo>
                    <a:pt x="1597" y="1647"/>
                  </a:lnTo>
                  <a:lnTo>
                    <a:pt x="1588" y="1634"/>
                  </a:lnTo>
                  <a:lnTo>
                    <a:pt x="1568" y="1607"/>
                  </a:lnTo>
                  <a:lnTo>
                    <a:pt x="1529" y="1555"/>
                  </a:lnTo>
                  <a:lnTo>
                    <a:pt x="1524" y="1549"/>
                  </a:lnTo>
                  <a:lnTo>
                    <a:pt x="1536" y="1549"/>
                  </a:lnTo>
                  <a:lnTo>
                    <a:pt x="1564" y="1561"/>
                  </a:lnTo>
                  <a:lnTo>
                    <a:pt x="1592" y="1576"/>
                  </a:lnTo>
                  <a:lnTo>
                    <a:pt x="1619" y="1592"/>
                  </a:lnTo>
                  <a:lnTo>
                    <a:pt x="1646" y="1611"/>
                  </a:lnTo>
                  <a:lnTo>
                    <a:pt x="1672" y="1630"/>
                  </a:lnTo>
                  <a:lnTo>
                    <a:pt x="1698" y="1652"/>
                  </a:lnTo>
                  <a:lnTo>
                    <a:pt x="1722" y="1675"/>
                  </a:lnTo>
                  <a:lnTo>
                    <a:pt x="1747" y="1701"/>
                  </a:lnTo>
                  <a:lnTo>
                    <a:pt x="1769" y="1726"/>
                  </a:lnTo>
                  <a:lnTo>
                    <a:pt x="1792" y="1755"/>
                  </a:lnTo>
                  <a:lnTo>
                    <a:pt x="1813" y="1784"/>
                  </a:lnTo>
                  <a:lnTo>
                    <a:pt x="1836" y="1816"/>
                  </a:lnTo>
                  <a:lnTo>
                    <a:pt x="1855" y="1849"/>
                  </a:lnTo>
                  <a:lnTo>
                    <a:pt x="1876" y="1884"/>
                  </a:lnTo>
                  <a:lnTo>
                    <a:pt x="1895" y="1920"/>
                  </a:lnTo>
                  <a:lnTo>
                    <a:pt x="1915" y="1959"/>
                  </a:lnTo>
                  <a:lnTo>
                    <a:pt x="1919" y="1969"/>
                  </a:lnTo>
                  <a:lnTo>
                    <a:pt x="1920" y="1981"/>
                  </a:lnTo>
                  <a:close/>
                  <a:moveTo>
                    <a:pt x="1536" y="1441"/>
                  </a:moveTo>
                  <a:lnTo>
                    <a:pt x="1536" y="1453"/>
                  </a:lnTo>
                  <a:lnTo>
                    <a:pt x="1520" y="1465"/>
                  </a:lnTo>
                  <a:lnTo>
                    <a:pt x="1506" y="1478"/>
                  </a:lnTo>
                  <a:lnTo>
                    <a:pt x="1490" y="1490"/>
                  </a:lnTo>
                  <a:lnTo>
                    <a:pt x="1476" y="1503"/>
                  </a:lnTo>
                  <a:lnTo>
                    <a:pt x="1459" y="1514"/>
                  </a:lnTo>
                  <a:lnTo>
                    <a:pt x="1444" y="1526"/>
                  </a:lnTo>
                  <a:lnTo>
                    <a:pt x="1427" y="1537"/>
                  </a:lnTo>
                  <a:lnTo>
                    <a:pt x="1411" y="1549"/>
                  </a:lnTo>
                  <a:lnTo>
                    <a:pt x="1393" y="1558"/>
                  </a:lnTo>
                  <a:lnTo>
                    <a:pt x="1376" y="1569"/>
                  </a:lnTo>
                  <a:lnTo>
                    <a:pt x="1343" y="1589"/>
                  </a:lnTo>
                  <a:lnTo>
                    <a:pt x="1307" y="1609"/>
                  </a:lnTo>
                  <a:lnTo>
                    <a:pt x="1271" y="1628"/>
                  </a:lnTo>
                  <a:lnTo>
                    <a:pt x="1250" y="1635"/>
                  </a:lnTo>
                  <a:lnTo>
                    <a:pt x="1231" y="1643"/>
                  </a:lnTo>
                  <a:lnTo>
                    <a:pt x="1193" y="1659"/>
                  </a:lnTo>
                  <a:lnTo>
                    <a:pt x="1152" y="1673"/>
                  </a:lnTo>
                  <a:lnTo>
                    <a:pt x="1111" y="1688"/>
                  </a:lnTo>
                  <a:lnTo>
                    <a:pt x="1068" y="1699"/>
                  </a:lnTo>
                  <a:lnTo>
                    <a:pt x="1025" y="1710"/>
                  </a:lnTo>
                  <a:lnTo>
                    <a:pt x="980" y="1719"/>
                  </a:lnTo>
                  <a:lnTo>
                    <a:pt x="936" y="1729"/>
                  </a:lnTo>
                  <a:lnTo>
                    <a:pt x="936" y="1717"/>
                  </a:lnTo>
                  <a:lnTo>
                    <a:pt x="954" y="1707"/>
                  </a:lnTo>
                  <a:lnTo>
                    <a:pt x="973" y="1699"/>
                  </a:lnTo>
                  <a:lnTo>
                    <a:pt x="1012" y="1682"/>
                  </a:lnTo>
                  <a:lnTo>
                    <a:pt x="1088" y="1648"/>
                  </a:lnTo>
                  <a:lnTo>
                    <a:pt x="1106" y="1639"/>
                  </a:lnTo>
                  <a:lnTo>
                    <a:pt x="1126" y="1630"/>
                  </a:lnTo>
                  <a:lnTo>
                    <a:pt x="1164" y="1613"/>
                  </a:lnTo>
                  <a:lnTo>
                    <a:pt x="1241" y="1580"/>
                  </a:lnTo>
                  <a:lnTo>
                    <a:pt x="1388" y="1510"/>
                  </a:lnTo>
                  <a:lnTo>
                    <a:pt x="1536" y="1441"/>
                  </a:lnTo>
                  <a:close/>
                  <a:moveTo>
                    <a:pt x="1363" y="1659"/>
                  </a:moveTo>
                  <a:lnTo>
                    <a:pt x="1364" y="1657"/>
                  </a:lnTo>
                  <a:lnTo>
                    <a:pt x="1367" y="1654"/>
                  </a:lnTo>
                  <a:lnTo>
                    <a:pt x="1367" y="1649"/>
                  </a:lnTo>
                  <a:lnTo>
                    <a:pt x="1368" y="1645"/>
                  </a:lnTo>
                  <a:lnTo>
                    <a:pt x="1384" y="1654"/>
                  </a:lnTo>
                  <a:lnTo>
                    <a:pt x="1399" y="1666"/>
                  </a:lnTo>
                  <a:lnTo>
                    <a:pt x="1412" y="1678"/>
                  </a:lnTo>
                  <a:lnTo>
                    <a:pt x="1426" y="1694"/>
                  </a:lnTo>
                  <a:lnTo>
                    <a:pt x="1436" y="1708"/>
                  </a:lnTo>
                  <a:lnTo>
                    <a:pt x="1446" y="1726"/>
                  </a:lnTo>
                  <a:lnTo>
                    <a:pt x="1454" y="1744"/>
                  </a:lnTo>
                  <a:lnTo>
                    <a:pt x="1462" y="1766"/>
                  </a:lnTo>
                  <a:lnTo>
                    <a:pt x="1464" y="1789"/>
                  </a:lnTo>
                  <a:lnTo>
                    <a:pt x="1490" y="1802"/>
                  </a:lnTo>
                  <a:lnTo>
                    <a:pt x="1516" y="1819"/>
                  </a:lnTo>
                  <a:lnTo>
                    <a:pt x="1538" y="1837"/>
                  </a:lnTo>
                  <a:lnTo>
                    <a:pt x="1561" y="1857"/>
                  </a:lnTo>
                  <a:lnTo>
                    <a:pt x="1579" y="1879"/>
                  </a:lnTo>
                  <a:lnTo>
                    <a:pt x="1597" y="1904"/>
                  </a:lnTo>
                  <a:lnTo>
                    <a:pt x="1613" y="1929"/>
                  </a:lnTo>
                  <a:lnTo>
                    <a:pt x="1627" y="1959"/>
                  </a:lnTo>
                  <a:lnTo>
                    <a:pt x="1631" y="1969"/>
                  </a:lnTo>
                  <a:lnTo>
                    <a:pt x="1632" y="1981"/>
                  </a:lnTo>
                  <a:lnTo>
                    <a:pt x="1619" y="1974"/>
                  </a:lnTo>
                  <a:lnTo>
                    <a:pt x="1585" y="1953"/>
                  </a:lnTo>
                  <a:lnTo>
                    <a:pt x="1555" y="1932"/>
                  </a:lnTo>
                  <a:lnTo>
                    <a:pt x="1526" y="1908"/>
                  </a:lnTo>
                  <a:lnTo>
                    <a:pt x="1500" y="1884"/>
                  </a:lnTo>
                  <a:lnTo>
                    <a:pt x="1474" y="1857"/>
                  </a:lnTo>
                  <a:lnTo>
                    <a:pt x="1450" y="1830"/>
                  </a:lnTo>
                  <a:lnTo>
                    <a:pt x="1427" y="1800"/>
                  </a:lnTo>
                  <a:lnTo>
                    <a:pt x="1408" y="1770"/>
                  </a:lnTo>
                  <a:lnTo>
                    <a:pt x="1402" y="1766"/>
                  </a:lnTo>
                  <a:lnTo>
                    <a:pt x="1392" y="1765"/>
                  </a:lnTo>
                  <a:lnTo>
                    <a:pt x="1397" y="1788"/>
                  </a:lnTo>
                  <a:lnTo>
                    <a:pt x="1405" y="1812"/>
                  </a:lnTo>
                  <a:lnTo>
                    <a:pt x="1417" y="1836"/>
                  </a:lnTo>
                  <a:lnTo>
                    <a:pt x="1433" y="1861"/>
                  </a:lnTo>
                  <a:lnTo>
                    <a:pt x="1451" y="1885"/>
                  </a:lnTo>
                  <a:lnTo>
                    <a:pt x="1474" y="1911"/>
                  </a:lnTo>
                  <a:lnTo>
                    <a:pt x="1500" y="1938"/>
                  </a:lnTo>
                  <a:lnTo>
                    <a:pt x="1530" y="1964"/>
                  </a:lnTo>
                  <a:lnTo>
                    <a:pt x="1534" y="1970"/>
                  </a:lnTo>
                  <a:lnTo>
                    <a:pt x="1536" y="1981"/>
                  </a:lnTo>
                  <a:lnTo>
                    <a:pt x="1518" y="1986"/>
                  </a:lnTo>
                  <a:lnTo>
                    <a:pt x="1501" y="1992"/>
                  </a:lnTo>
                  <a:lnTo>
                    <a:pt x="1466" y="2001"/>
                  </a:lnTo>
                  <a:lnTo>
                    <a:pt x="1447" y="2005"/>
                  </a:lnTo>
                  <a:lnTo>
                    <a:pt x="1429" y="2010"/>
                  </a:lnTo>
                  <a:lnTo>
                    <a:pt x="1392" y="2017"/>
                  </a:lnTo>
                  <a:lnTo>
                    <a:pt x="1351" y="2022"/>
                  </a:lnTo>
                  <a:lnTo>
                    <a:pt x="1310" y="2025"/>
                  </a:lnTo>
                  <a:lnTo>
                    <a:pt x="1267" y="2028"/>
                  </a:lnTo>
                  <a:lnTo>
                    <a:pt x="1224" y="2029"/>
                  </a:lnTo>
                  <a:lnTo>
                    <a:pt x="1200" y="2029"/>
                  </a:lnTo>
                  <a:lnTo>
                    <a:pt x="1177" y="2036"/>
                  </a:lnTo>
                  <a:lnTo>
                    <a:pt x="1159" y="2047"/>
                  </a:lnTo>
                  <a:lnTo>
                    <a:pt x="1144" y="2061"/>
                  </a:lnTo>
                  <a:lnTo>
                    <a:pt x="1133" y="2079"/>
                  </a:lnTo>
                  <a:lnTo>
                    <a:pt x="1129" y="2089"/>
                  </a:lnTo>
                  <a:lnTo>
                    <a:pt x="1128" y="2101"/>
                  </a:lnTo>
                  <a:lnTo>
                    <a:pt x="1105" y="2098"/>
                  </a:lnTo>
                  <a:lnTo>
                    <a:pt x="1085" y="2100"/>
                  </a:lnTo>
                  <a:lnTo>
                    <a:pt x="1066" y="2102"/>
                  </a:lnTo>
                  <a:lnTo>
                    <a:pt x="1050" y="2108"/>
                  </a:lnTo>
                  <a:lnTo>
                    <a:pt x="1034" y="2113"/>
                  </a:lnTo>
                  <a:lnTo>
                    <a:pt x="1021" y="2121"/>
                  </a:lnTo>
                  <a:lnTo>
                    <a:pt x="1009" y="2131"/>
                  </a:lnTo>
                  <a:lnTo>
                    <a:pt x="1001" y="2143"/>
                  </a:lnTo>
                  <a:lnTo>
                    <a:pt x="998" y="2143"/>
                  </a:lnTo>
                  <a:lnTo>
                    <a:pt x="997" y="2143"/>
                  </a:lnTo>
                  <a:lnTo>
                    <a:pt x="997" y="2144"/>
                  </a:lnTo>
                  <a:lnTo>
                    <a:pt x="994" y="2146"/>
                  </a:lnTo>
                  <a:lnTo>
                    <a:pt x="989" y="2148"/>
                  </a:lnTo>
                  <a:lnTo>
                    <a:pt x="984" y="2149"/>
                  </a:lnTo>
                  <a:lnTo>
                    <a:pt x="977" y="2172"/>
                  </a:lnTo>
                  <a:lnTo>
                    <a:pt x="972" y="2197"/>
                  </a:lnTo>
                  <a:lnTo>
                    <a:pt x="967" y="2222"/>
                  </a:lnTo>
                  <a:lnTo>
                    <a:pt x="965" y="2250"/>
                  </a:lnTo>
                  <a:lnTo>
                    <a:pt x="961" y="2276"/>
                  </a:lnTo>
                  <a:lnTo>
                    <a:pt x="960" y="2305"/>
                  </a:lnTo>
                  <a:lnTo>
                    <a:pt x="959" y="2334"/>
                  </a:lnTo>
                  <a:lnTo>
                    <a:pt x="960" y="2365"/>
                  </a:lnTo>
                  <a:lnTo>
                    <a:pt x="960" y="2389"/>
                  </a:lnTo>
                  <a:lnTo>
                    <a:pt x="949" y="2390"/>
                  </a:lnTo>
                  <a:lnTo>
                    <a:pt x="942" y="2395"/>
                  </a:lnTo>
                  <a:lnTo>
                    <a:pt x="935" y="2401"/>
                  </a:lnTo>
                  <a:lnTo>
                    <a:pt x="930" y="2411"/>
                  </a:lnTo>
                  <a:lnTo>
                    <a:pt x="925" y="2419"/>
                  </a:lnTo>
                  <a:lnTo>
                    <a:pt x="924" y="2431"/>
                  </a:lnTo>
                  <a:lnTo>
                    <a:pt x="923" y="2444"/>
                  </a:lnTo>
                  <a:lnTo>
                    <a:pt x="924" y="2461"/>
                  </a:lnTo>
                  <a:lnTo>
                    <a:pt x="912" y="2461"/>
                  </a:lnTo>
                  <a:lnTo>
                    <a:pt x="908" y="2480"/>
                  </a:lnTo>
                  <a:lnTo>
                    <a:pt x="907" y="2499"/>
                  </a:lnTo>
                  <a:lnTo>
                    <a:pt x="906" y="2517"/>
                  </a:lnTo>
                  <a:lnTo>
                    <a:pt x="907" y="2535"/>
                  </a:lnTo>
                  <a:lnTo>
                    <a:pt x="911" y="2567"/>
                  </a:lnTo>
                  <a:lnTo>
                    <a:pt x="919" y="2595"/>
                  </a:lnTo>
                  <a:lnTo>
                    <a:pt x="930" y="2619"/>
                  </a:lnTo>
                  <a:lnTo>
                    <a:pt x="946" y="2641"/>
                  </a:lnTo>
                  <a:lnTo>
                    <a:pt x="964" y="2658"/>
                  </a:lnTo>
                  <a:lnTo>
                    <a:pt x="986" y="2672"/>
                  </a:lnTo>
                  <a:lnTo>
                    <a:pt x="996" y="2676"/>
                  </a:lnTo>
                  <a:lnTo>
                    <a:pt x="1008" y="2677"/>
                  </a:lnTo>
                  <a:lnTo>
                    <a:pt x="1010" y="2684"/>
                  </a:lnTo>
                  <a:lnTo>
                    <a:pt x="1010" y="2685"/>
                  </a:lnTo>
                  <a:lnTo>
                    <a:pt x="1012" y="2688"/>
                  </a:lnTo>
                  <a:lnTo>
                    <a:pt x="1014" y="2693"/>
                  </a:lnTo>
                  <a:lnTo>
                    <a:pt x="1016" y="2700"/>
                  </a:lnTo>
                  <a:lnTo>
                    <a:pt x="1016" y="2701"/>
                  </a:lnTo>
                  <a:lnTo>
                    <a:pt x="1018" y="2703"/>
                  </a:lnTo>
                  <a:lnTo>
                    <a:pt x="1020" y="2708"/>
                  </a:lnTo>
                  <a:lnTo>
                    <a:pt x="1020" y="2711"/>
                  </a:lnTo>
                  <a:lnTo>
                    <a:pt x="1020" y="2712"/>
                  </a:lnTo>
                  <a:lnTo>
                    <a:pt x="1021" y="2714"/>
                  </a:lnTo>
                  <a:lnTo>
                    <a:pt x="1024" y="2721"/>
                  </a:lnTo>
                  <a:lnTo>
                    <a:pt x="1024" y="2727"/>
                  </a:lnTo>
                  <a:lnTo>
                    <a:pt x="1025" y="2735"/>
                  </a:lnTo>
                  <a:lnTo>
                    <a:pt x="1024" y="2744"/>
                  </a:lnTo>
                  <a:lnTo>
                    <a:pt x="1020" y="2754"/>
                  </a:lnTo>
                  <a:lnTo>
                    <a:pt x="1014" y="2761"/>
                  </a:lnTo>
                  <a:lnTo>
                    <a:pt x="1006" y="2768"/>
                  </a:lnTo>
                  <a:lnTo>
                    <a:pt x="1002" y="2768"/>
                  </a:lnTo>
                  <a:lnTo>
                    <a:pt x="1000" y="2770"/>
                  </a:lnTo>
                  <a:lnTo>
                    <a:pt x="995" y="2772"/>
                  </a:lnTo>
                  <a:lnTo>
                    <a:pt x="989" y="2772"/>
                  </a:lnTo>
                  <a:lnTo>
                    <a:pt x="984" y="2773"/>
                  </a:lnTo>
                  <a:lnTo>
                    <a:pt x="962" y="2785"/>
                  </a:lnTo>
                  <a:lnTo>
                    <a:pt x="941" y="2795"/>
                  </a:lnTo>
                  <a:lnTo>
                    <a:pt x="919" y="2801"/>
                  </a:lnTo>
                  <a:lnTo>
                    <a:pt x="913" y="2801"/>
                  </a:lnTo>
                  <a:lnTo>
                    <a:pt x="908" y="2802"/>
                  </a:lnTo>
                  <a:lnTo>
                    <a:pt x="899" y="2804"/>
                  </a:lnTo>
                  <a:lnTo>
                    <a:pt x="877" y="2802"/>
                  </a:lnTo>
                  <a:lnTo>
                    <a:pt x="856" y="2797"/>
                  </a:lnTo>
                  <a:lnTo>
                    <a:pt x="834" y="2789"/>
                  </a:lnTo>
                  <a:lnTo>
                    <a:pt x="812" y="2778"/>
                  </a:lnTo>
                  <a:lnTo>
                    <a:pt x="803" y="2774"/>
                  </a:lnTo>
                  <a:lnTo>
                    <a:pt x="792" y="2773"/>
                  </a:lnTo>
                  <a:lnTo>
                    <a:pt x="764" y="2733"/>
                  </a:lnTo>
                  <a:lnTo>
                    <a:pt x="739" y="2694"/>
                  </a:lnTo>
                  <a:lnTo>
                    <a:pt x="727" y="2671"/>
                  </a:lnTo>
                  <a:lnTo>
                    <a:pt x="718" y="2649"/>
                  </a:lnTo>
                  <a:lnTo>
                    <a:pt x="700" y="2604"/>
                  </a:lnTo>
                  <a:lnTo>
                    <a:pt x="696" y="2592"/>
                  </a:lnTo>
                  <a:lnTo>
                    <a:pt x="696" y="2581"/>
                  </a:lnTo>
                  <a:lnTo>
                    <a:pt x="707" y="2550"/>
                  </a:lnTo>
                  <a:lnTo>
                    <a:pt x="719" y="2519"/>
                  </a:lnTo>
                  <a:lnTo>
                    <a:pt x="740" y="2455"/>
                  </a:lnTo>
                  <a:lnTo>
                    <a:pt x="760" y="2388"/>
                  </a:lnTo>
                  <a:lnTo>
                    <a:pt x="779" y="2319"/>
                  </a:lnTo>
                  <a:lnTo>
                    <a:pt x="782" y="2317"/>
                  </a:lnTo>
                  <a:lnTo>
                    <a:pt x="792" y="2317"/>
                  </a:lnTo>
                  <a:lnTo>
                    <a:pt x="786" y="2264"/>
                  </a:lnTo>
                  <a:lnTo>
                    <a:pt x="785" y="2211"/>
                  </a:lnTo>
                  <a:lnTo>
                    <a:pt x="787" y="2158"/>
                  </a:lnTo>
                  <a:lnTo>
                    <a:pt x="794" y="2108"/>
                  </a:lnTo>
                  <a:lnTo>
                    <a:pt x="804" y="2056"/>
                  </a:lnTo>
                  <a:lnTo>
                    <a:pt x="818" y="2006"/>
                  </a:lnTo>
                  <a:lnTo>
                    <a:pt x="836" y="1956"/>
                  </a:lnTo>
                  <a:lnTo>
                    <a:pt x="859" y="1906"/>
                  </a:lnTo>
                  <a:lnTo>
                    <a:pt x="859" y="1903"/>
                  </a:lnTo>
                  <a:lnTo>
                    <a:pt x="860" y="1900"/>
                  </a:lnTo>
                  <a:lnTo>
                    <a:pt x="863" y="1896"/>
                  </a:lnTo>
                  <a:lnTo>
                    <a:pt x="863" y="1890"/>
                  </a:lnTo>
                  <a:lnTo>
                    <a:pt x="864" y="1885"/>
                  </a:lnTo>
                  <a:lnTo>
                    <a:pt x="895" y="1868"/>
                  </a:lnTo>
                  <a:lnTo>
                    <a:pt x="910" y="1858"/>
                  </a:lnTo>
                  <a:lnTo>
                    <a:pt x="917" y="1854"/>
                  </a:lnTo>
                  <a:lnTo>
                    <a:pt x="920" y="1851"/>
                  </a:lnTo>
                  <a:lnTo>
                    <a:pt x="925" y="1850"/>
                  </a:lnTo>
                  <a:lnTo>
                    <a:pt x="928" y="1846"/>
                  </a:lnTo>
                  <a:lnTo>
                    <a:pt x="931" y="1844"/>
                  </a:lnTo>
                  <a:lnTo>
                    <a:pt x="938" y="1839"/>
                  </a:lnTo>
                  <a:lnTo>
                    <a:pt x="953" y="1830"/>
                  </a:lnTo>
                  <a:lnTo>
                    <a:pt x="965" y="1818"/>
                  </a:lnTo>
                  <a:lnTo>
                    <a:pt x="967" y="1814"/>
                  </a:lnTo>
                  <a:lnTo>
                    <a:pt x="971" y="1812"/>
                  </a:lnTo>
                  <a:lnTo>
                    <a:pt x="978" y="1807"/>
                  </a:lnTo>
                  <a:lnTo>
                    <a:pt x="979" y="1802"/>
                  </a:lnTo>
                  <a:lnTo>
                    <a:pt x="982" y="1798"/>
                  </a:lnTo>
                  <a:lnTo>
                    <a:pt x="983" y="1794"/>
                  </a:lnTo>
                  <a:lnTo>
                    <a:pt x="984" y="1789"/>
                  </a:lnTo>
                  <a:lnTo>
                    <a:pt x="1033" y="1774"/>
                  </a:lnTo>
                  <a:lnTo>
                    <a:pt x="1057" y="1767"/>
                  </a:lnTo>
                  <a:lnTo>
                    <a:pt x="1069" y="1764"/>
                  </a:lnTo>
                  <a:lnTo>
                    <a:pt x="1082" y="1761"/>
                  </a:lnTo>
                  <a:lnTo>
                    <a:pt x="1130" y="1746"/>
                  </a:lnTo>
                  <a:lnTo>
                    <a:pt x="1180" y="1731"/>
                  </a:lnTo>
                  <a:lnTo>
                    <a:pt x="1225" y="1713"/>
                  </a:lnTo>
                  <a:lnTo>
                    <a:pt x="1272" y="1696"/>
                  </a:lnTo>
                  <a:lnTo>
                    <a:pt x="1318" y="1677"/>
                  </a:lnTo>
                  <a:lnTo>
                    <a:pt x="1363" y="165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07" name="Freeform 518"/>
            <p:cNvSpPr>
              <a:spLocks/>
            </p:cNvSpPr>
            <p:nvPr/>
          </p:nvSpPr>
          <p:spPr bwMode="auto">
            <a:xfrm>
              <a:off x="5531" y="433"/>
              <a:ext cx="80" cy="83"/>
            </a:xfrm>
            <a:custGeom>
              <a:avLst/>
              <a:gdLst>
                <a:gd name="T0" fmla="*/ 0 w 240"/>
                <a:gd name="T1" fmla="*/ 59 h 251"/>
                <a:gd name="T2" fmla="*/ 0 w 240"/>
                <a:gd name="T3" fmla="*/ 107 h 251"/>
                <a:gd name="T4" fmla="*/ 0 w 240"/>
                <a:gd name="T5" fmla="*/ 131 h 251"/>
                <a:gd name="T6" fmla="*/ 14 w 240"/>
                <a:gd name="T7" fmla="*/ 138 h 251"/>
                <a:gd name="T8" fmla="*/ 30 w 240"/>
                <a:gd name="T9" fmla="*/ 147 h 251"/>
                <a:gd name="T10" fmla="*/ 43 w 240"/>
                <a:gd name="T11" fmla="*/ 157 h 251"/>
                <a:gd name="T12" fmla="*/ 58 w 240"/>
                <a:gd name="T13" fmla="*/ 169 h 251"/>
                <a:gd name="T14" fmla="*/ 70 w 240"/>
                <a:gd name="T15" fmla="*/ 180 h 251"/>
                <a:gd name="T16" fmla="*/ 82 w 240"/>
                <a:gd name="T17" fmla="*/ 193 h 251"/>
                <a:gd name="T18" fmla="*/ 104 w 240"/>
                <a:gd name="T19" fmla="*/ 221 h 251"/>
                <a:gd name="T20" fmla="*/ 106 w 240"/>
                <a:gd name="T21" fmla="*/ 222 h 251"/>
                <a:gd name="T22" fmla="*/ 109 w 240"/>
                <a:gd name="T23" fmla="*/ 224 h 251"/>
                <a:gd name="T24" fmla="*/ 120 w 240"/>
                <a:gd name="T25" fmla="*/ 227 h 251"/>
                <a:gd name="T26" fmla="*/ 118 w 240"/>
                <a:gd name="T27" fmla="*/ 215 h 251"/>
                <a:gd name="T28" fmla="*/ 114 w 240"/>
                <a:gd name="T29" fmla="*/ 206 h 251"/>
                <a:gd name="T30" fmla="*/ 106 w 240"/>
                <a:gd name="T31" fmla="*/ 191 h 251"/>
                <a:gd name="T32" fmla="*/ 101 w 240"/>
                <a:gd name="T33" fmla="*/ 173 h 251"/>
                <a:gd name="T34" fmla="*/ 97 w 240"/>
                <a:gd name="T35" fmla="*/ 152 h 251"/>
                <a:gd name="T36" fmla="*/ 96 w 240"/>
                <a:gd name="T37" fmla="*/ 131 h 251"/>
                <a:gd name="T38" fmla="*/ 131 w 240"/>
                <a:gd name="T39" fmla="*/ 153 h 251"/>
                <a:gd name="T40" fmla="*/ 164 w 240"/>
                <a:gd name="T41" fmla="*/ 181 h 251"/>
                <a:gd name="T42" fmla="*/ 194 w 240"/>
                <a:gd name="T43" fmla="*/ 211 h 251"/>
                <a:gd name="T44" fmla="*/ 209 w 240"/>
                <a:gd name="T45" fmla="*/ 227 h 251"/>
                <a:gd name="T46" fmla="*/ 223 w 240"/>
                <a:gd name="T47" fmla="*/ 245 h 251"/>
                <a:gd name="T48" fmla="*/ 229 w 240"/>
                <a:gd name="T49" fmla="*/ 248 h 251"/>
                <a:gd name="T50" fmla="*/ 240 w 240"/>
                <a:gd name="T51" fmla="*/ 251 h 251"/>
                <a:gd name="T52" fmla="*/ 238 w 240"/>
                <a:gd name="T53" fmla="*/ 239 h 251"/>
                <a:gd name="T54" fmla="*/ 234 w 240"/>
                <a:gd name="T55" fmla="*/ 230 h 251"/>
                <a:gd name="T56" fmla="*/ 210 w 240"/>
                <a:gd name="T57" fmla="*/ 194 h 251"/>
                <a:gd name="T58" fmla="*/ 186 w 240"/>
                <a:gd name="T59" fmla="*/ 161 h 251"/>
                <a:gd name="T60" fmla="*/ 160 w 240"/>
                <a:gd name="T61" fmla="*/ 127 h 251"/>
                <a:gd name="T62" fmla="*/ 132 w 240"/>
                <a:gd name="T63" fmla="*/ 96 h 251"/>
                <a:gd name="T64" fmla="*/ 96 w 240"/>
                <a:gd name="T65" fmla="*/ 59 h 251"/>
                <a:gd name="T66" fmla="*/ 96 w 240"/>
                <a:gd name="T67" fmla="*/ 47 h 251"/>
                <a:gd name="T68" fmla="*/ 116 w 240"/>
                <a:gd name="T69" fmla="*/ 48 h 251"/>
                <a:gd name="T70" fmla="*/ 136 w 240"/>
                <a:gd name="T71" fmla="*/ 54 h 251"/>
                <a:gd name="T72" fmla="*/ 154 w 240"/>
                <a:gd name="T73" fmla="*/ 60 h 251"/>
                <a:gd name="T74" fmla="*/ 170 w 240"/>
                <a:gd name="T75" fmla="*/ 71 h 251"/>
                <a:gd name="T76" fmla="*/ 184 w 240"/>
                <a:gd name="T77" fmla="*/ 81 h 251"/>
                <a:gd name="T78" fmla="*/ 196 w 240"/>
                <a:gd name="T79" fmla="*/ 96 h 251"/>
                <a:gd name="T80" fmla="*/ 206 w 240"/>
                <a:gd name="T81" fmla="*/ 111 h 251"/>
                <a:gd name="T82" fmla="*/ 216 w 240"/>
                <a:gd name="T83" fmla="*/ 131 h 251"/>
                <a:gd name="T84" fmla="*/ 228 w 240"/>
                <a:gd name="T85" fmla="*/ 131 h 251"/>
                <a:gd name="T86" fmla="*/ 221 w 240"/>
                <a:gd name="T87" fmla="*/ 111 h 251"/>
                <a:gd name="T88" fmla="*/ 215 w 240"/>
                <a:gd name="T89" fmla="*/ 95 h 251"/>
                <a:gd name="T90" fmla="*/ 200 w 240"/>
                <a:gd name="T91" fmla="*/ 65 h 251"/>
                <a:gd name="T92" fmla="*/ 192 w 240"/>
                <a:gd name="T93" fmla="*/ 50 h 251"/>
                <a:gd name="T94" fmla="*/ 185 w 240"/>
                <a:gd name="T95" fmla="*/ 39 h 251"/>
                <a:gd name="T96" fmla="*/ 168 w 240"/>
                <a:gd name="T97" fmla="*/ 21 h 251"/>
                <a:gd name="T98" fmla="*/ 149 w 240"/>
                <a:gd name="T99" fmla="*/ 8 h 251"/>
                <a:gd name="T100" fmla="*/ 130 w 240"/>
                <a:gd name="T101" fmla="*/ 1 h 251"/>
                <a:gd name="T102" fmla="*/ 108 w 240"/>
                <a:gd name="T103" fmla="*/ 0 h 251"/>
                <a:gd name="T104" fmla="*/ 86 w 240"/>
                <a:gd name="T105" fmla="*/ 5 h 251"/>
                <a:gd name="T106" fmla="*/ 65 w 240"/>
                <a:gd name="T107" fmla="*/ 11 h 251"/>
                <a:gd name="T108" fmla="*/ 54 w 240"/>
                <a:gd name="T109" fmla="*/ 15 h 251"/>
                <a:gd name="T110" fmla="*/ 44 w 240"/>
                <a:gd name="T111" fmla="*/ 23 h 251"/>
                <a:gd name="T112" fmla="*/ 22 w 240"/>
                <a:gd name="T113" fmla="*/ 38 h 251"/>
                <a:gd name="T114" fmla="*/ 0 w 240"/>
                <a:gd name="T115" fmla="*/ 5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 h="251">
                  <a:moveTo>
                    <a:pt x="0" y="59"/>
                  </a:moveTo>
                  <a:lnTo>
                    <a:pt x="0" y="107"/>
                  </a:lnTo>
                  <a:lnTo>
                    <a:pt x="0" y="131"/>
                  </a:lnTo>
                  <a:lnTo>
                    <a:pt x="14" y="138"/>
                  </a:lnTo>
                  <a:lnTo>
                    <a:pt x="30" y="147"/>
                  </a:lnTo>
                  <a:lnTo>
                    <a:pt x="43" y="157"/>
                  </a:lnTo>
                  <a:lnTo>
                    <a:pt x="58" y="169"/>
                  </a:lnTo>
                  <a:lnTo>
                    <a:pt x="70" y="180"/>
                  </a:lnTo>
                  <a:lnTo>
                    <a:pt x="82" y="193"/>
                  </a:lnTo>
                  <a:lnTo>
                    <a:pt x="104" y="221"/>
                  </a:lnTo>
                  <a:lnTo>
                    <a:pt x="106" y="222"/>
                  </a:lnTo>
                  <a:lnTo>
                    <a:pt x="109" y="224"/>
                  </a:lnTo>
                  <a:lnTo>
                    <a:pt x="120" y="227"/>
                  </a:lnTo>
                  <a:lnTo>
                    <a:pt x="118" y="215"/>
                  </a:lnTo>
                  <a:lnTo>
                    <a:pt x="114" y="206"/>
                  </a:lnTo>
                  <a:lnTo>
                    <a:pt x="106" y="191"/>
                  </a:lnTo>
                  <a:lnTo>
                    <a:pt x="101" y="173"/>
                  </a:lnTo>
                  <a:lnTo>
                    <a:pt x="97" y="152"/>
                  </a:lnTo>
                  <a:lnTo>
                    <a:pt x="96" y="131"/>
                  </a:lnTo>
                  <a:lnTo>
                    <a:pt x="131" y="153"/>
                  </a:lnTo>
                  <a:lnTo>
                    <a:pt x="164" y="181"/>
                  </a:lnTo>
                  <a:lnTo>
                    <a:pt x="194" y="211"/>
                  </a:lnTo>
                  <a:lnTo>
                    <a:pt x="209" y="227"/>
                  </a:lnTo>
                  <a:lnTo>
                    <a:pt x="223" y="245"/>
                  </a:lnTo>
                  <a:lnTo>
                    <a:pt x="229" y="248"/>
                  </a:lnTo>
                  <a:lnTo>
                    <a:pt x="240" y="251"/>
                  </a:lnTo>
                  <a:lnTo>
                    <a:pt x="238" y="239"/>
                  </a:lnTo>
                  <a:lnTo>
                    <a:pt x="234" y="230"/>
                  </a:lnTo>
                  <a:lnTo>
                    <a:pt x="210" y="194"/>
                  </a:lnTo>
                  <a:lnTo>
                    <a:pt x="186" y="161"/>
                  </a:lnTo>
                  <a:lnTo>
                    <a:pt x="160" y="127"/>
                  </a:lnTo>
                  <a:lnTo>
                    <a:pt x="132" y="96"/>
                  </a:lnTo>
                  <a:lnTo>
                    <a:pt x="96" y="59"/>
                  </a:lnTo>
                  <a:lnTo>
                    <a:pt x="96" y="47"/>
                  </a:lnTo>
                  <a:lnTo>
                    <a:pt x="116" y="48"/>
                  </a:lnTo>
                  <a:lnTo>
                    <a:pt x="136" y="54"/>
                  </a:lnTo>
                  <a:lnTo>
                    <a:pt x="154" y="60"/>
                  </a:lnTo>
                  <a:lnTo>
                    <a:pt x="170" y="71"/>
                  </a:lnTo>
                  <a:lnTo>
                    <a:pt x="184" y="81"/>
                  </a:lnTo>
                  <a:lnTo>
                    <a:pt x="196" y="96"/>
                  </a:lnTo>
                  <a:lnTo>
                    <a:pt x="206" y="111"/>
                  </a:lnTo>
                  <a:lnTo>
                    <a:pt x="216" y="131"/>
                  </a:lnTo>
                  <a:lnTo>
                    <a:pt x="228" y="131"/>
                  </a:lnTo>
                  <a:lnTo>
                    <a:pt x="221" y="111"/>
                  </a:lnTo>
                  <a:lnTo>
                    <a:pt x="215" y="95"/>
                  </a:lnTo>
                  <a:lnTo>
                    <a:pt x="200" y="65"/>
                  </a:lnTo>
                  <a:lnTo>
                    <a:pt x="192" y="50"/>
                  </a:lnTo>
                  <a:lnTo>
                    <a:pt x="185" y="39"/>
                  </a:lnTo>
                  <a:lnTo>
                    <a:pt x="168" y="21"/>
                  </a:lnTo>
                  <a:lnTo>
                    <a:pt x="149" y="8"/>
                  </a:lnTo>
                  <a:lnTo>
                    <a:pt x="130" y="1"/>
                  </a:lnTo>
                  <a:lnTo>
                    <a:pt x="108" y="0"/>
                  </a:lnTo>
                  <a:lnTo>
                    <a:pt x="86" y="5"/>
                  </a:lnTo>
                  <a:lnTo>
                    <a:pt x="65" y="11"/>
                  </a:lnTo>
                  <a:lnTo>
                    <a:pt x="54" y="15"/>
                  </a:lnTo>
                  <a:lnTo>
                    <a:pt x="44" y="23"/>
                  </a:lnTo>
                  <a:lnTo>
                    <a:pt x="22" y="38"/>
                  </a:lnTo>
                  <a:lnTo>
                    <a:pt x="0" y="5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08" name="Freeform 519"/>
            <p:cNvSpPr>
              <a:spLocks/>
            </p:cNvSpPr>
            <p:nvPr/>
          </p:nvSpPr>
          <p:spPr bwMode="auto">
            <a:xfrm>
              <a:off x="5483" y="476"/>
              <a:ext cx="168" cy="196"/>
            </a:xfrm>
            <a:custGeom>
              <a:avLst/>
              <a:gdLst>
                <a:gd name="T0" fmla="*/ 121 w 504"/>
                <a:gd name="T1" fmla="*/ 3 h 588"/>
                <a:gd name="T2" fmla="*/ 88 w 504"/>
                <a:gd name="T3" fmla="*/ 39 h 588"/>
                <a:gd name="T4" fmla="*/ 115 w 504"/>
                <a:gd name="T5" fmla="*/ 76 h 588"/>
                <a:gd name="T6" fmla="*/ 139 w 504"/>
                <a:gd name="T7" fmla="*/ 118 h 588"/>
                <a:gd name="T8" fmla="*/ 157 w 504"/>
                <a:gd name="T9" fmla="*/ 166 h 588"/>
                <a:gd name="T10" fmla="*/ 168 w 504"/>
                <a:gd name="T11" fmla="*/ 216 h 588"/>
                <a:gd name="T12" fmla="*/ 214 w 504"/>
                <a:gd name="T13" fmla="*/ 242 h 588"/>
                <a:gd name="T14" fmla="*/ 248 w 504"/>
                <a:gd name="T15" fmla="*/ 283 h 588"/>
                <a:gd name="T16" fmla="*/ 253 w 504"/>
                <a:gd name="T17" fmla="*/ 286 h 588"/>
                <a:gd name="T18" fmla="*/ 265 w 504"/>
                <a:gd name="T19" fmla="*/ 309 h 588"/>
                <a:gd name="T20" fmla="*/ 274 w 504"/>
                <a:gd name="T21" fmla="*/ 348 h 588"/>
                <a:gd name="T22" fmla="*/ 286 w 504"/>
                <a:gd name="T23" fmla="*/ 372 h 588"/>
                <a:gd name="T24" fmla="*/ 311 w 504"/>
                <a:gd name="T25" fmla="*/ 396 h 588"/>
                <a:gd name="T26" fmla="*/ 352 w 504"/>
                <a:gd name="T27" fmla="*/ 426 h 588"/>
                <a:gd name="T28" fmla="*/ 386 w 504"/>
                <a:gd name="T29" fmla="*/ 462 h 588"/>
                <a:gd name="T30" fmla="*/ 415 w 504"/>
                <a:gd name="T31" fmla="*/ 505 h 588"/>
                <a:gd name="T32" fmla="*/ 431 w 504"/>
                <a:gd name="T33" fmla="*/ 540 h 588"/>
                <a:gd name="T34" fmla="*/ 421 w 504"/>
                <a:gd name="T35" fmla="*/ 549 h 588"/>
                <a:gd name="T36" fmla="*/ 205 w 504"/>
                <a:gd name="T37" fmla="*/ 309 h 588"/>
                <a:gd name="T38" fmla="*/ 6 w 504"/>
                <a:gd name="T39" fmla="*/ 100 h 588"/>
                <a:gd name="T40" fmla="*/ 24 w 504"/>
                <a:gd name="T41" fmla="*/ 153 h 588"/>
                <a:gd name="T42" fmla="*/ 49 w 504"/>
                <a:gd name="T43" fmla="*/ 199 h 588"/>
                <a:gd name="T44" fmla="*/ 82 w 504"/>
                <a:gd name="T45" fmla="*/ 240 h 588"/>
                <a:gd name="T46" fmla="*/ 109 w 504"/>
                <a:gd name="T47" fmla="*/ 261 h 588"/>
                <a:gd name="T48" fmla="*/ 121 w 504"/>
                <a:gd name="T49" fmla="*/ 285 h 588"/>
                <a:gd name="T50" fmla="*/ 130 w 504"/>
                <a:gd name="T51" fmla="*/ 324 h 588"/>
                <a:gd name="T52" fmla="*/ 142 w 504"/>
                <a:gd name="T53" fmla="*/ 348 h 588"/>
                <a:gd name="T54" fmla="*/ 169 w 504"/>
                <a:gd name="T55" fmla="*/ 392 h 588"/>
                <a:gd name="T56" fmla="*/ 227 w 504"/>
                <a:gd name="T57" fmla="*/ 452 h 588"/>
                <a:gd name="T58" fmla="*/ 292 w 504"/>
                <a:gd name="T59" fmla="*/ 505 h 588"/>
                <a:gd name="T60" fmla="*/ 362 w 504"/>
                <a:gd name="T61" fmla="*/ 552 h 588"/>
                <a:gd name="T62" fmla="*/ 432 w 504"/>
                <a:gd name="T63" fmla="*/ 588 h 588"/>
                <a:gd name="T64" fmla="*/ 433 w 504"/>
                <a:gd name="T65" fmla="*/ 576 h 588"/>
                <a:gd name="T66" fmla="*/ 450 w 504"/>
                <a:gd name="T67" fmla="*/ 575 h 588"/>
                <a:gd name="T68" fmla="*/ 461 w 504"/>
                <a:gd name="T69" fmla="*/ 575 h 588"/>
                <a:gd name="T70" fmla="*/ 468 w 504"/>
                <a:gd name="T71" fmla="*/ 571 h 588"/>
                <a:gd name="T72" fmla="*/ 481 w 504"/>
                <a:gd name="T73" fmla="*/ 566 h 588"/>
                <a:gd name="T74" fmla="*/ 491 w 504"/>
                <a:gd name="T75" fmla="*/ 554 h 588"/>
                <a:gd name="T76" fmla="*/ 494 w 504"/>
                <a:gd name="T77" fmla="*/ 551 h 588"/>
                <a:gd name="T78" fmla="*/ 503 w 504"/>
                <a:gd name="T79" fmla="*/ 528 h 588"/>
                <a:gd name="T80" fmla="*/ 493 w 504"/>
                <a:gd name="T81" fmla="*/ 501 h 588"/>
                <a:gd name="T82" fmla="*/ 438 w 504"/>
                <a:gd name="T83" fmla="*/ 440 h 588"/>
                <a:gd name="T84" fmla="*/ 346 w 504"/>
                <a:gd name="T85" fmla="*/ 322 h 588"/>
                <a:gd name="T86" fmla="*/ 259 w 504"/>
                <a:gd name="T87" fmla="*/ 199 h 588"/>
                <a:gd name="T88" fmla="*/ 180 w 504"/>
                <a:gd name="T89" fmla="*/ 6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4" h="588">
                  <a:moveTo>
                    <a:pt x="144" y="0"/>
                  </a:moveTo>
                  <a:lnTo>
                    <a:pt x="121" y="3"/>
                  </a:lnTo>
                  <a:lnTo>
                    <a:pt x="72" y="24"/>
                  </a:lnTo>
                  <a:lnTo>
                    <a:pt x="88" y="39"/>
                  </a:lnTo>
                  <a:lnTo>
                    <a:pt x="102" y="57"/>
                  </a:lnTo>
                  <a:lnTo>
                    <a:pt x="115" y="76"/>
                  </a:lnTo>
                  <a:lnTo>
                    <a:pt x="128" y="98"/>
                  </a:lnTo>
                  <a:lnTo>
                    <a:pt x="139" y="118"/>
                  </a:lnTo>
                  <a:lnTo>
                    <a:pt x="149" y="142"/>
                  </a:lnTo>
                  <a:lnTo>
                    <a:pt x="157" y="166"/>
                  </a:lnTo>
                  <a:lnTo>
                    <a:pt x="166" y="193"/>
                  </a:lnTo>
                  <a:lnTo>
                    <a:pt x="168" y="216"/>
                  </a:lnTo>
                  <a:lnTo>
                    <a:pt x="191" y="226"/>
                  </a:lnTo>
                  <a:lnTo>
                    <a:pt x="214" y="242"/>
                  </a:lnTo>
                  <a:lnTo>
                    <a:pt x="232" y="260"/>
                  </a:lnTo>
                  <a:lnTo>
                    <a:pt x="248" y="283"/>
                  </a:lnTo>
                  <a:lnTo>
                    <a:pt x="250" y="284"/>
                  </a:lnTo>
                  <a:lnTo>
                    <a:pt x="253" y="286"/>
                  </a:lnTo>
                  <a:lnTo>
                    <a:pt x="264" y="288"/>
                  </a:lnTo>
                  <a:lnTo>
                    <a:pt x="265" y="309"/>
                  </a:lnTo>
                  <a:lnTo>
                    <a:pt x="269" y="330"/>
                  </a:lnTo>
                  <a:lnTo>
                    <a:pt x="274" y="348"/>
                  </a:lnTo>
                  <a:lnTo>
                    <a:pt x="282" y="363"/>
                  </a:lnTo>
                  <a:lnTo>
                    <a:pt x="286" y="372"/>
                  </a:lnTo>
                  <a:lnTo>
                    <a:pt x="288" y="384"/>
                  </a:lnTo>
                  <a:lnTo>
                    <a:pt x="311" y="396"/>
                  </a:lnTo>
                  <a:lnTo>
                    <a:pt x="332" y="410"/>
                  </a:lnTo>
                  <a:lnTo>
                    <a:pt x="352" y="426"/>
                  </a:lnTo>
                  <a:lnTo>
                    <a:pt x="371" y="444"/>
                  </a:lnTo>
                  <a:lnTo>
                    <a:pt x="386" y="462"/>
                  </a:lnTo>
                  <a:lnTo>
                    <a:pt x="402" y="483"/>
                  </a:lnTo>
                  <a:lnTo>
                    <a:pt x="415" y="505"/>
                  </a:lnTo>
                  <a:lnTo>
                    <a:pt x="427" y="530"/>
                  </a:lnTo>
                  <a:lnTo>
                    <a:pt x="431" y="540"/>
                  </a:lnTo>
                  <a:lnTo>
                    <a:pt x="432" y="552"/>
                  </a:lnTo>
                  <a:lnTo>
                    <a:pt x="421" y="549"/>
                  </a:lnTo>
                  <a:lnTo>
                    <a:pt x="415" y="546"/>
                  </a:lnTo>
                  <a:lnTo>
                    <a:pt x="205" y="309"/>
                  </a:lnTo>
                  <a:lnTo>
                    <a:pt x="0" y="72"/>
                  </a:lnTo>
                  <a:lnTo>
                    <a:pt x="6" y="100"/>
                  </a:lnTo>
                  <a:lnTo>
                    <a:pt x="14" y="128"/>
                  </a:lnTo>
                  <a:lnTo>
                    <a:pt x="24" y="153"/>
                  </a:lnTo>
                  <a:lnTo>
                    <a:pt x="37" y="177"/>
                  </a:lnTo>
                  <a:lnTo>
                    <a:pt x="49" y="199"/>
                  </a:lnTo>
                  <a:lnTo>
                    <a:pt x="65" y="220"/>
                  </a:lnTo>
                  <a:lnTo>
                    <a:pt x="82" y="240"/>
                  </a:lnTo>
                  <a:lnTo>
                    <a:pt x="101" y="258"/>
                  </a:lnTo>
                  <a:lnTo>
                    <a:pt x="109" y="261"/>
                  </a:lnTo>
                  <a:lnTo>
                    <a:pt x="120" y="264"/>
                  </a:lnTo>
                  <a:lnTo>
                    <a:pt x="121" y="285"/>
                  </a:lnTo>
                  <a:lnTo>
                    <a:pt x="125" y="306"/>
                  </a:lnTo>
                  <a:lnTo>
                    <a:pt x="130" y="324"/>
                  </a:lnTo>
                  <a:lnTo>
                    <a:pt x="138" y="339"/>
                  </a:lnTo>
                  <a:lnTo>
                    <a:pt x="142" y="348"/>
                  </a:lnTo>
                  <a:lnTo>
                    <a:pt x="144" y="360"/>
                  </a:lnTo>
                  <a:lnTo>
                    <a:pt x="169" y="392"/>
                  </a:lnTo>
                  <a:lnTo>
                    <a:pt x="198" y="423"/>
                  </a:lnTo>
                  <a:lnTo>
                    <a:pt x="227" y="452"/>
                  </a:lnTo>
                  <a:lnTo>
                    <a:pt x="259" y="480"/>
                  </a:lnTo>
                  <a:lnTo>
                    <a:pt x="292" y="505"/>
                  </a:lnTo>
                  <a:lnTo>
                    <a:pt x="326" y="529"/>
                  </a:lnTo>
                  <a:lnTo>
                    <a:pt x="362" y="552"/>
                  </a:lnTo>
                  <a:lnTo>
                    <a:pt x="401" y="573"/>
                  </a:lnTo>
                  <a:lnTo>
                    <a:pt x="432" y="588"/>
                  </a:lnTo>
                  <a:lnTo>
                    <a:pt x="432" y="576"/>
                  </a:lnTo>
                  <a:lnTo>
                    <a:pt x="433" y="576"/>
                  </a:lnTo>
                  <a:lnTo>
                    <a:pt x="448" y="576"/>
                  </a:lnTo>
                  <a:lnTo>
                    <a:pt x="450" y="575"/>
                  </a:lnTo>
                  <a:lnTo>
                    <a:pt x="454" y="575"/>
                  </a:lnTo>
                  <a:lnTo>
                    <a:pt x="461" y="575"/>
                  </a:lnTo>
                  <a:lnTo>
                    <a:pt x="466" y="572"/>
                  </a:lnTo>
                  <a:lnTo>
                    <a:pt x="468" y="571"/>
                  </a:lnTo>
                  <a:lnTo>
                    <a:pt x="472" y="571"/>
                  </a:lnTo>
                  <a:lnTo>
                    <a:pt x="481" y="566"/>
                  </a:lnTo>
                  <a:lnTo>
                    <a:pt x="488" y="559"/>
                  </a:lnTo>
                  <a:lnTo>
                    <a:pt x="491" y="554"/>
                  </a:lnTo>
                  <a:lnTo>
                    <a:pt x="492" y="552"/>
                  </a:lnTo>
                  <a:lnTo>
                    <a:pt x="494" y="551"/>
                  </a:lnTo>
                  <a:lnTo>
                    <a:pt x="499" y="540"/>
                  </a:lnTo>
                  <a:lnTo>
                    <a:pt x="503" y="528"/>
                  </a:lnTo>
                  <a:lnTo>
                    <a:pt x="504" y="504"/>
                  </a:lnTo>
                  <a:lnTo>
                    <a:pt x="493" y="501"/>
                  </a:lnTo>
                  <a:lnTo>
                    <a:pt x="487" y="498"/>
                  </a:lnTo>
                  <a:lnTo>
                    <a:pt x="438" y="440"/>
                  </a:lnTo>
                  <a:lnTo>
                    <a:pt x="391" y="383"/>
                  </a:lnTo>
                  <a:lnTo>
                    <a:pt x="346" y="322"/>
                  </a:lnTo>
                  <a:lnTo>
                    <a:pt x="302" y="262"/>
                  </a:lnTo>
                  <a:lnTo>
                    <a:pt x="259" y="199"/>
                  </a:lnTo>
                  <a:lnTo>
                    <a:pt x="220" y="134"/>
                  </a:lnTo>
                  <a:lnTo>
                    <a:pt x="180" y="67"/>
                  </a:lnTo>
                  <a:lnTo>
                    <a:pt x="14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09" name="Freeform 520"/>
            <p:cNvSpPr>
              <a:spLocks/>
            </p:cNvSpPr>
            <p:nvPr/>
          </p:nvSpPr>
          <p:spPr bwMode="auto">
            <a:xfrm>
              <a:off x="5563" y="476"/>
              <a:ext cx="120" cy="140"/>
            </a:xfrm>
            <a:custGeom>
              <a:avLst/>
              <a:gdLst>
                <a:gd name="T0" fmla="*/ 144 w 360"/>
                <a:gd name="T1" fmla="*/ 120 h 420"/>
                <a:gd name="T2" fmla="*/ 133 w 360"/>
                <a:gd name="T3" fmla="*/ 117 h 420"/>
                <a:gd name="T4" fmla="*/ 127 w 360"/>
                <a:gd name="T5" fmla="*/ 114 h 420"/>
                <a:gd name="T6" fmla="*/ 113 w 360"/>
                <a:gd name="T7" fmla="*/ 96 h 420"/>
                <a:gd name="T8" fmla="*/ 98 w 360"/>
                <a:gd name="T9" fmla="*/ 80 h 420"/>
                <a:gd name="T10" fmla="*/ 68 w 360"/>
                <a:gd name="T11" fmla="*/ 50 h 420"/>
                <a:gd name="T12" fmla="*/ 35 w 360"/>
                <a:gd name="T13" fmla="*/ 22 h 420"/>
                <a:gd name="T14" fmla="*/ 0 w 360"/>
                <a:gd name="T15" fmla="*/ 0 h 420"/>
                <a:gd name="T16" fmla="*/ 1 w 360"/>
                <a:gd name="T17" fmla="*/ 21 h 420"/>
                <a:gd name="T18" fmla="*/ 5 w 360"/>
                <a:gd name="T19" fmla="*/ 42 h 420"/>
                <a:gd name="T20" fmla="*/ 10 w 360"/>
                <a:gd name="T21" fmla="*/ 60 h 420"/>
                <a:gd name="T22" fmla="*/ 18 w 360"/>
                <a:gd name="T23" fmla="*/ 75 h 420"/>
                <a:gd name="T24" fmla="*/ 22 w 360"/>
                <a:gd name="T25" fmla="*/ 84 h 420"/>
                <a:gd name="T26" fmla="*/ 24 w 360"/>
                <a:gd name="T27" fmla="*/ 96 h 420"/>
                <a:gd name="T28" fmla="*/ 36 w 360"/>
                <a:gd name="T29" fmla="*/ 112 h 420"/>
                <a:gd name="T30" fmla="*/ 38 w 360"/>
                <a:gd name="T31" fmla="*/ 116 h 420"/>
                <a:gd name="T32" fmla="*/ 42 w 360"/>
                <a:gd name="T33" fmla="*/ 121 h 420"/>
                <a:gd name="T34" fmla="*/ 49 w 360"/>
                <a:gd name="T35" fmla="*/ 130 h 420"/>
                <a:gd name="T36" fmla="*/ 76 w 360"/>
                <a:gd name="T37" fmla="*/ 165 h 420"/>
                <a:gd name="T38" fmla="*/ 100 w 360"/>
                <a:gd name="T39" fmla="*/ 198 h 420"/>
                <a:gd name="T40" fmla="*/ 112 w 360"/>
                <a:gd name="T41" fmla="*/ 212 h 420"/>
                <a:gd name="T42" fmla="*/ 118 w 360"/>
                <a:gd name="T43" fmla="*/ 219 h 420"/>
                <a:gd name="T44" fmla="*/ 125 w 360"/>
                <a:gd name="T45" fmla="*/ 228 h 420"/>
                <a:gd name="T46" fmla="*/ 130 w 360"/>
                <a:gd name="T47" fmla="*/ 234 h 420"/>
                <a:gd name="T48" fmla="*/ 136 w 360"/>
                <a:gd name="T49" fmla="*/ 241 h 420"/>
                <a:gd name="T50" fmla="*/ 148 w 360"/>
                <a:gd name="T51" fmla="*/ 255 h 420"/>
                <a:gd name="T52" fmla="*/ 158 w 360"/>
                <a:gd name="T53" fmla="*/ 267 h 420"/>
                <a:gd name="T54" fmla="*/ 170 w 360"/>
                <a:gd name="T55" fmla="*/ 280 h 420"/>
                <a:gd name="T56" fmla="*/ 192 w 360"/>
                <a:gd name="T57" fmla="*/ 303 h 420"/>
                <a:gd name="T58" fmla="*/ 197 w 360"/>
                <a:gd name="T59" fmla="*/ 308 h 420"/>
                <a:gd name="T60" fmla="*/ 199 w 360"/>
                <a:gd name="T61" fmla="*/ 310 h 420"/>
                <a:gd name="T62" fmla="*/ 203 w 360"/>
                <a:gd name="T63" fmla="*/ 314 h 420"/>
                <a:gd name="T64" fmla="*/ 215 w 360"/>
                <a:gd name="T65" fmla="*/ 326 h 420"/>
                <a:gd name="T66" fmla="*/ 234 w 360"/>
                <a:gd name="T67" fmla="*/ 344 h 420"/>
                <a:gd name="T68" fmla="*/ 244 w 360"/>
                <a:gd name="T69" fmla="*/ 353 h 420"/>
                <a:gd name="T70" fmla="*/ 254 w 360"/>
                <a:gd name="T71" fmla="*/ 362 h 420"/>
                <a:gd name="T72" fmla="*/ 274 w 360"/>
                <a:gd name="T73" fmla="*/ 377 h 420"/>
                <a:gd name="T74" fmla="*/ 293 w 360"/>
                <a:gd name="T75" fmla="*/ 390 h 420"/>
                <a:gd name="T76" fmla="*/ 310 w 360"/>
                <a:gd name="T77" fmla="*/ 401 h 420"/>
                <a:gd name="T78" fmla="*/ 311 w 360"/>
                <a:gd name="T79" fmla="*/ 401 h 420"/>
                <a:gd name="T80" fmla="*/ 313 w 360"/>
                <a:gd name="T81" fmla="*/ 402 h 420"/>
                <a:gd name="T82" fmla="*/ 318 w 360"/>
                <a:gd name="T83" fmla="*/ 404 h 420"/>
                <a:gd name="T84" fmla="*/ 328 w 360"/>
                <a:gd name="T85" fmla="*/ 409 h 420"/>
                <a:gd name="T86" fmla="*/ 335 w 360"/>
                <a:gd name="T87" fmla="*/ 411 h 420"/>
                <a:gd name="T88" fmla="*/ 336 w 360"/>
                <a:gd name="T89" fmla="*/ 411 h 420"/>
                <a:gd name="T90" fmla="*/ 338 w 360"/>
                <a:gd name="T91" fmla="*/ 413 h 420"/>
                <a:gd name="T92" fmla="*/ 343 w 360"/>
                <a:gd name="T93" fmla="*/ 415 h 420"/>
                <a:gd name="T94" fmla="*/ 360 w 360"/>
                <a:gd name="T95" fmla="*/ 420 h 420"/>
                <a:gd name="T96" fmla="*/ 360 w 360"/>
                <a:gd name="T97" fmla="*/ 408 h 420"/>
                <a:gd name="T98" fmla="*/ 349 w 360"/>
                <a:gd name="T99" fmla="*/ 405 h 420"/>
                <a:gd name="T100" fmla="*/ 343 w 360"/>
                <a:gd name="T101" fmla="*/ 402 h 420"/>
                <a:gd name="T102" fmla="*/ 314 w 360"/>
                <a:gd name="T103" fmla="*/ 368 h 420"/>
                <a:gd name="T104" fmla="*/ 288 w 360"/>
                <a:gd name="T105" fmla="*/ 334 h 420"/>
                <a:gd name="T106" fmla="*/ 236 w 360"/>
                <a:gd name="T107" fmla="*/ 266 h 420"/>
                <a:gd name="T108" fmla="*/ 211 w 360"/>
                <a:gd name="T109" fmla="*/ 230 h 420"/>
                <a:gd name="T110" fmla="*/ 188 w 360"/>
                <a:gd name="T111" fmla="*/ 194 h 420"/>
                <a:gd name="T112" fmla="*/ 144 w 360"/>
                <a:gd name="T113" fmla="*/ 1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0" h="420">
                  <a:moveTo>
                    <a:pt x="144" y="120"/>
                  </a:moveTo>
                  <a:lnTo>
                    <a:pt x="133" y="117"/>
                  </a:lnTo>
                  <a:lnTo>
                    <a:pt x="127" y="114"/>
                  </a:lnTo>
                  <a:lnTo>
                    <a:pt x="113" y="96"/>
                  </a:lnTo>
                  <a:lnTo>
                    <a:pt x="98" y="80"/>
                  </a:lnTo>
                  <a:lnTo>
                    <a:pt x="68" y="50"/>
                  </a:lnTo>
                  <a:lnTo>
                    <a:pt x="35" y="22"/>
                  </a:lnTo>
                  <a:lnTo>
                    <a:pt x="0" y="0"/>
                  </a:lnTo>
                  <a:lnTo>
                    <a:pt x="1" y="21"/>
                  </a:lnTo>
                  <a:lnTo>
                    <a:pt x="5" y="42"/>
                  </a:lnTo>
                  <a:lnTo>
                    <a:pt x="10" y="60"/>
                  </a:lnTo>
                  <a:lnTo>
                    <a:pt x="18" y="75"/>
                  </a:lnTo>
                  <a:lnTo>
                    <a:pt x="22" y="84"/>
                  </a:lnTo>
                  <a:lnTo>
                    <a:pt x="24" y="96"/>
                  </a:lnTo>
                  <a:lnTo>
                    <a:pt x="36" y="112"/>
                  </a:lnTo>
                  <a:lnTo>
                    <a:pt x="38" y="116"/>
                  </a:lnTo>
                  <a:lnTo>
                    <a:pt x="42" y="121"/>
                  </a:lnTo>
                  <a:lnTo>
                    <a:pt x="49" y="130"/>
                  </a:lnTo>
                  <a:lnTo>
                    <a:pt x="76" y="165"/>
                  </a:lnTo>
                  <a:lnTo>
                    <a:pt x="100" y="198"/>
                  </a:lnTo>
                  <a:lnTo>
                    <a:pt x="112" y="212"/>
                  </a:lnTo>
                  <a:lnTo>
                    <a:pt x="118" y="219"/>
                  </a:lnTo>
                  <a:lnTo>
                    <a:pt x="125" y="228"/>
                  </a:lnTo>
                  <a:lnTo>
                    <a:pt x="130" y="234"/>
                  </a:lnTo>
                  <a:lnTo>
                    <a:pt x="136" y="241"/>
                  </a:lnTo>
                  <a:lnTo>
                    <a:pt x="148" y="255"/>
                  </a:lnTo>
                  <a:lnTo>
                    <a:pt x="158" y="267"/>
                  </a:lnTo>
                  <a:lnTo>
                    <a:pt x="170" y="280"/>
                  </a:lnTo>
                  <a:lnTo>
                    <a:pt x="192" y="303"/>
                  </a:lnTo>
                  <a:lnTo>
                    <a:pt x="197" y="308"/>
                  </a:lnTo>
                  <a:lnTo>
                    <a:pt x="199" y="310"/>
                  </a:lnTo>
                  <a:lnTo>
                    <a:pt x="203" y="314"/>
                  </a:lnTo>
                  <a:lnTo>
                    <a:pt x="215" y="326"/>
                  </a:lnTo>
                  <a:lnTo>
                    <a:pt x="234" y="344"/>
                  </a:lnTo>
                  <a:lnTo>
                    <a:pt x="244" y="353"/>
                  </a:lnTo>
                  <a:lnTo>
                    <a:pt x="254" y="362"/>
                  </a:lnTo>
                  <a:lnTo>
                    <a:pt x="274" y="377"/>
                  </a:lnTo>
                  <a:lnTo>
                    <a:pt x="293" y="390"/>
                  </a:lnTo>
                  <a:lnTo>
                    <a:pt x="310" y="401"/>
                  </a:lnTo>
                  <a:lnTo>
                    <a:pt x="311" y="401"/>
                  </a:lnTo>
                  <a:lnTo>
                    <a:pt x="313" y="402"/>
                  </a:lnTo>
                  <a:lnTo>
                    <a:pt x="318" y="404"/>
                  </a:lnTo>
                  <a:lnTo>
                    <a:pt x="328" y="409"/>
                  </a:lnTo>
                  <a:lnTo>
                    <a:pt x="335" y="411"/>
                  </a:lnTo>
                  <a:lnTo>
                    <a:pt x="336" y="411"/>
                  </a:lnTo>
                  <a:lnTo>
                    <a:pt x="338" y="413"/>
                  </a:lnTo>
                  <a:lnTo>
                    <a:pt x="343" y="415"/>
                  </a:lnTo>
                  <a:lnTo>
                    <a:pt x="360" y="420"/>
                  </a:lnTo>
                  <a:lnTo>
                    <a:pt x="360" y="408"/>
                  </a:lnTo>
                  <a:lnTo>
                    <a:pt x="349" y="405"/>
                  </a:lnTo>
                  <a:lnTo>
                    <a:pt x="343" y="402"/>
                  </a:lnTo>
                  <a:lnTo>
                    <a:pt x="314" y="368"/>
                  </a:lnTo>
                  <a:lnTo>
                    <a:pt x="288" y="334"/>
                  </a:lnTo>
                  <a:lnTo>
                    <a:pt x="236" y="266"/>
                  </a:lnTo>
                  <a:lnTo>
                    <a:pt x="211" y="230"/>
                  </a:lnTo>
                  <a:lnTo>
                    <a:pt x="188" y="194"/>
                  </a:lnTo>
                  <a:lnTo>
                    <a:pt x="144" y="12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0" name="Freeform 521"/>
            <p:cNvSpPr>
              <a:spLocks/>
            </p:cNvSpPr>
            <p:nvPr/>
          </p:nvSpPr>
          <p:spPr bwMode="auto">
            <a:xfrm>
              <a:off x="5531" y="476"/>
              <a:ext cx="128" cy="168"/>
            </a:xfrm>
            <a:custGeom>
              <a:avLst/>
              <a:gdLst>
                <a:gd name="T0" fmla="*/ 120 w 384"/>
                <a:gd name="T1" fmla="*/ 96 h 504"/>
                <a:gd name="T2" fmla="*/ 109 w 384"/>
                <a:gd name="T3" fmla="*/ 93 h 504"/>
                <a:gd name="T4" fmla="*/ 106 w 384"/>
                <a:gd name="T5" fmla="*/ 91 h 504"/>
                <a:gd name="T6" fmla="*/ 104 w 384"/>
                <a:gd name="T7" fmla="*/ 90 h 504"/>
                <a:gd name="T8" fmla="*/ 82 w 384"/>
                <a:gd name="T9" fmla="*/ 62 h 504"/>
                <a:gd name="T10" fmla="*/ 70 w 384"/>
                <a:gd name="T11" fmla="*/ 49 h 504"/>
                <a:gd name="T12" fmla="*/ 58 w 384"/>
                <a:gd name="T13" fmla="*/ 38 h 504"/>
                <a:gd name="T14" fmla="*/ 43 w 384"/>
                <a:gd name="T15" fmla="*/ 26 h 504"/>
                <a:gd name="T16" fmla="*/ 30 w 384"/>
                <a:gd name="T17" fmla="*/ 16 h 504"/>
                <a:gd name="T18" fmla="*/ 14 w 384"/>
                <a:gd name="T19" fmla="*/ 7 h 504"/>
                <a:gd name="T20" fmla="*/ 0 w 384"/>
                <a:gd name="T21" fmla="*/ 0 h 504"/>
                <a:gd name="T22" fmla="*/ 36 w 384"/>
                <a:gd name="T23" fmla="*/ 67 h 504"/>
                <a:gd name="T24" fmla="*/ 76 w 384"/>
                <a:gd name="T25" fmla="*/ 134 h 504"/>
                <a:gd name="T26" fmla="*/ 115 w 384"/>
                <a:gd name="T27" fmla="*/ 199 h 504"/>
                <a:gd name="T28" fmla="*/ 158 w 384"/>
                <a:gd name="T29" fmla="*/ 262 h 504"/>
                <a:gd name="T30" fmla="*/ 202 w 384"/>
                <a:gd name="T31" fmla="*/ 322 h 504"/>
                <a:gd name="T32" fmla="*/ 247 w 384"/>
                <a:gd name="T33" fmla="*/ 383 h 504"/>
                <a:gd name="T34" fmla="*/ 294 w 384"/>
                <a:gd name="T35" fmla="*/ 440 h 504"/>
                <a:gd name="T36" fmla="*/ 343 w 384"/>
                <a:gd name="T37" fmla="*/ 498 h 504"/>
                <a:gd name="T38" fmla="*/ 349 w 384"/>
                <a:gd name="T39" fmla="*/ 501 h 504"/>
                <a:gd name="T40" fmla="*/ 360 w 384"/>
                <a:gd name="T41" fmla="*/ 504 h 504"/>
                <a:gd name="T42" fmla="*/ 384 w 384"/>
                <a:gd name="T43" fmla="*/ 504 h 504"/>
                <a:gd name="T44" fmla="*/ 382 w 384"/>
                <a:gd name="T45" fmla="*/ 493 h 504"/>
                <a:gd name="T46" fmla="*/ 378 w 384"/>
                <a:gd name="T47" fmla="*/ 485 h 504"/>
                <a:gd name="T48" fmla="*/ 340 w 384"/>
                <a:gd name="T49" fmla="*/ 440 h 504"/>
                <a:gd name="T50" fmla="*/ 305 w 384"/>
                <a:gd name="T51" fmla="*/ 395 h 504"/>
                <a:gd name="T52" fmla="*/ 270 w 384"/>
                <a:gd name="T53" fmla="*/ 348 h 504"/>
                <a:gd name="T54" fmla="*/ 238 w 384"/>
                <a:gd name="T55" fmla="*/ 301 h 504"/>
                <a:gd name="T56" fmla="*/ 205 w 384"/>
                <a:gd name="T57" fmla="*/ 250 h 504"/>
                <a:gd name="T58" fmla="*/ 175 w 384"/>
                <a:gd name="T59" fmla="*/ 200 h 504"/>
                <a:gd name="T60" fmla="*/ 146 w 384"/>
                <a:gd name="T61" fmla="*/ 148 h 504"/>
                <a:gd name="T62" fmla="*/ 120 w 384"/>
                <a:gd name="T63" fmla="*/ 96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4" h="504">
                  <a:moveTo>
                    <a:pt x="120" y="96"/>
                  </a:moveTo>
                  <a:lnTo>
                    <a:pt x="109" y="93"/>
                  </a:lnTo>
                  <a:lnTo>
                    <a:pt x="106" y="91"/>
                  </a:lnTo>
                  <a:lnTo>
                    <a:pt x="104" y="90"/>
                  </a:lnTo>
                  <a:lnTo>
                    <a:pt x="82" y="62"/>
                  </a:lnTo>
                  <a:lnTo>
                    <a:pt x="70" y="49"/>
                  </a:lnTo>
                  <a:lnTo>
                    <a:pt x="58" y="38"/>
                  </a:lnTo>
                  <a:lnTo>
                    <a:pt x="43" y="26"/>
                  </a:lnTo>
                  <a:lnTo>
                    <a:pt x="30" y="16"/>
                  </a:lnTo>
                  <a:lnTo>
                    <a:pt x="14" y="7"/>
                  </a:lnTo>
                  <a:lnTo>
                    <a:pt x="0" y="0"/>
                  </a:lnTo>
                  <a:lnTo>
                    <a:pt x="36" y="67"/>
                  </a:lnTo>
                  <a:lnTo>
                    <a:pt x="76" y="134"/>
                  </a:lnTo>
                  <a:lnTo>
                    <a:pt x="115" y="199"/>
                  </a:lnTo>
                  <a:lnTo>
                    <a:pt x="158" y="262"/>
                  </a:lnTo>
                  <a:lnTo>
                    <a:pt x="202" y="322"/>
                  </a:lnTo>
                  <a:lnTo>
                    <a:pt x="247" y="383"/>
                  </a:lnTo>
                  <a:lnTo>
                    <a:pt x="294" y="440"/>
                  </a:lnTo>
                  <a:lnTo>
                    <a:pt x="343" y="498"/>
                  </a:lnTo>
                  <a:lnTo>
                    <a:pt x="349" y="501"/>
                  </a:lnTo>
                  <a:lnTo>
                    <a:pt x="360" y="504"/>
                  </a:lnTo>
                  <a:lnTo>
                    <a:pt x="384" y="504"/>
                  </a:lnTo>
                  <a:lnTo>
                    <a:pt x="382" y="493"/>
                  </a:lnTo>
                  <a:lnTo>
                    <a:pt x="378" y="485"/>
                  </a:lnTo>
                  <a:lnTo>
                    <a:pt x="340" y="440"/>
                  </a:lnTo>
                  <a:lnTo>
                    <a:pt x="305" y="395"/>
                  </a:lnTo>
                  <a:lnTo>
                    <a:pt x="270" y="348"/>
                  </a:lnTo>
                  <a:lnTo>
                    <a:pt x="238" y="301"/>
                  </a:lnTo>
                  <a:lnTo>
                    <a:pt x="205" y="250"/>
                  </a:lnTo>
                  <a:lnTo>
                    <a:pt x="175" y="200"/>
                  </a:lnTo>
                  <a:lnTo>
                    <a:pt x="146" y="148"/>
                  </a:lnTo>
                  <a:lnTo>
                    <a:pt x="120" y="9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1" name="Freeform 522"/>
            <p:cNvSpPr>
              <a:spLocks/>
            </p:cNvSpPr>
            <p:nvPr/>
          </p:nvSpPr>
          <p:spPr bwMode="auto">
            <a:xfrm>
              <a:off x="5683" y="612"/>
              <a:ext cx="6" cy="4"/>
            </a:xfrm>
            <a:custGeom>
              <a:avLst/>
              <a:gdLst>
                <a:gd name="T0" fmla="*/ 0 w 17"/>
                <a:gd name="T1" fmla="*/ 0 h 12"/>
                <a:gd name="T2" fmla="*/ 0 w 17"/>
                <a:gd name="T3" fmla="*/ 12 h 12"/>
                <a:gd name="T4" fmla="*/ 17 w 17"/>
                <a:gd name="T5" fmla="*/ 6 h 12"/>
                <a:gd name="T6" fmla="*/ 13 w 17"/>
                <a:gd name="T7" fmla="*/ 2 h 12"/>
                <a:gd name="T8" fmla="*/ 10 w 17"/>
                <a:gd name="T9" fmla="*/ 1 h 12"/>
                <a:gd name="T10" fmla="*/ 0 w 17"/>
                <a:gd name="T11" fmla="*/ 0 h 12"/>
              </a:gdLst>
              <a:ahLst/>
              <a:cxnLst>
                <a:cxn ang="0">
                  <a:pos x="T0" y="T1"/>
                </a:cxn>
                <a:cxn ang="0">
                  <a:pos x="T2" y="T3"/>
                </a:cxn>
                <a:cxn ang="0">
                  <a:pos x="T4" y="T5"/>
                </a:cxn>
                <a:cxn ang="0">
                  <a:pos x="T6" y="T7"/>
                </a:cxn>
                <a:cxn ang="0">
                  <a:pos x="T8" y="T9"/>
                </a:cxn>
                <a:cxn ang="0">
                  <a:pos x="T10" y="T11"/>
                </a:cxn>
              </a:cxnLst>
              <a:rect l="0" t="0" r="r" b="b"/>
              <a:pathLst>
                <a:path w="17" h="12">
                  <a:moveTo>
                    <a:pt x="0" y="0"/>
                  </a:moveTo>
                  <a:lnTo>
                    <a:pt x="0" y="12"/>
                  </a:lnTo>
                  <a:lnTo>
                    <a:pt x="17" y="6"/>
                  </a:lnTo>
                  <a:lnTo>
                    <a:pt x="13" y="2"/>
                  </a:lnTo>
                  <a:lnTo>
                    <a:pt x="10" y="1"/>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2" name="Freeform 523"/>
            <p:cNvSpPr>
              <a:spLocks/>
            </p:cNvSpPr>
            <p:nvPr/>
          </p:nvSpPr>
          <p:spPr bwMode="auto">
            <a:xfrm>
              <a:off x="5611" y="516"/>
              <a:ext cx="72" cy="96"/>
            </a:xfrm>
            <a:custGeom>
              <a:avLst/>
              <a:gdLst>
                <a:gd name="T0" fmla="*/ 199 w 216"/>
                <a:gd name="T1" fmla="*/ 282 h 288"/>
                <a:gd name="T2" fmla="*/ 205 w 216"/>
                <a:gd name="T3" fmla="*/ 285 h 288"/>
                <a:gd name="T4" fmla="*/ 216 w 216"/>
                <a:gd name="T5" fmla="*/ 288 h 288"/>
                <a:gd name="T6" fmla="*/ 215 w 216"/>
                <a:gd name="T7" fmla="*/ 276 h 288"/>
                <a:gd name="T8" fmla="*/ 211 w 216"/>
                <a:gd name="T9" fmla="*/ 266 h 288"/>
                <a:gd name="T10" fmla="*/ 191 w 216"/>
                <a:gd name="T11" fmla="*/ 225 h 288"/>
                <a:gd name="T12" fmla="*/ 169 w 216"/>
                <a:gd name="T13" fmla="*/ 188 h 288"/>
                <a:gd name="T14" fmla="*/ 146 w 216"/>
                <a:gd name="T15" fmla="*/ 151 h 288"/>
                <a:gd name="T16" fmla="*/ 121 w 216"/>
                <a:gd name="T17" fmla="*/ 117 h 288"/>
                <a:gd name="T18" fmla="*/ 94 w 216"/>
                <a:gd name="T19" fmla="*/ 84 h 288"/>
                <a:gd name="T20" fmla="*/ 64 w 216"/>
                <a:gd name="T21" fmla="*/ 54 h 288"/>
                <a:gd name="T22" fmla="*/ 32 w 216"/>
                <a:gd name="T23" fmla="*/ 25 h 288"/>
                <a:gd name="T24" fmla="*/ 0 w 216"/>
                <a:gd name="T25" fmla="*/ 0 h 288"/>
                <a:gd name="T26" fmla="*/ 44 w 216"/>
                <a:gd name="T27" fmla="*/ 74 h 288"/>
                <a:gd name="T28" fmla="*/ 67 w 216"/>
                <a:gd name="T29" fmla="*/ 110 h 288"/>
                <a:gd name="T30" fmla="*/ 92 w 216"/>
                <a:gd name="T31" fmla="*/ 146 h 288"/>
                <a:gd name="T32" fmla="*/ 144 w 216"/>
                <a:gd name="T33" fmla="*/ 214 h 288"/>
                <a:gd name="T34" fmla="*/ 170 w 216"/>
                <a:gd name="T35" fmla="*/ 248 h 288"/>
                <a:gd name="T36" fmla="*/ 199 w 216"/>
                <a:gd name="T37" fmla="*/ 28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88">
                  <a:moveTo>
                    <a:pt x="199" y="282"/>
                  </a:moveTo>
                  <a:lnTo>
                    <a:pt x="205" y="285"/>
                  </a:lnTo>
                  <a:lnTo>
                    <a:pt x="216" y="288"/>
                  </a:lnTo>
                  <a:lnTo>
                    <a:pt x="215" y="276"/>
                  </a:lnTo>
                  <a:lnTo>
                    <a:pt x="211" y="266"/>
                  </a:lnTo>
                  <a:lnTo>
                    <a:pt x="191" y="225"/>
                  </a:lnTo>
                  <a:lnTo>
                    <a:pt x="169" y="188"/>
                  </a:lnTo>
                  <a:lnTo>
                    <a:pt x="146" y="151"/>
                  </a:lnTo>
                  <a:lnTo>
                    <a:pt x="121" y="117"/>
                  </a:lnTo>
                  <a:lnTo>
                    <a:pt x="94" y="84"/>
                  </a:lnTo>
                  <a:lnTo>
                    <a:pt x="64" y="54"/>
                  </a:lnTo>
                  <a:lnTo>
                    <a:pt x="32" y="25"/>
                  </a:lnTo>
                  <a:lnTo>
                    <a:pt x="0" y="0"/>
                  </a:lnTo>
                  <a:lnTo>
                    <a:pt x="44" y="74"/>
                  </a:lnTo>
                  <a:lnTo>
                    <a:pt x="67" y="110"/>
                  </a:lnTo>
                  <a:lnTo>
                    <a:pt x="92" y="146"/>
                  </a:lnTo>
                  <a:lnTo>
                    <a:pt x="144" y="214"/>
                  </a:lnTo>
                  <a:lnTo>
                    <a:pt x="170" y="248"/>
                  </a:lnTo>
                  <a:lnTo>
                    <a:pt x="199" y="28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3" name="Freeform 524"/>
            <p:cNvSpPr>
              <a:spLocks/>
            </p:cNvSpPr>
            <p:nvPr/>
          </p:nvSpPr>
          <p:spPr bwMode="auto">
            <a:xfrm>
              <a:off x="5571" y="508"/>
              <a:ext cx="128" cy="139"/>
            </a:xfrm>
            <a:custGeom>
              <a:avLst/>
              <a:gdLst>
                <a:gd name="T0" fmla="*/ 336 w 384"/>
                <a:gd name="T1" fmla="*/ 324 h 416"/>
                <a:gd name="T2" fmla="*/ 314 w 384"/>
                <a:gd name="T3" fmla="*/ 317 h 416"/>
                <a:gd name="T4" fmla="*/ 311 w 384"/>
                <a:gd name="T5" fmla="*/ 315 h 416"/>
                <a:gd name="T6" fmla="*/ 294 w 384"/>
                <a:gd name="T7" fmla="*/ 308 h 416"/>
                <a:gd name="T8" fmla="*/ 287 w 384"/>
                <a:gd name="T9" fmla="*/ 305 h 416"/>
                <a:gd name="T10" fmla="*/ 269 w 384"/>
                <a:gd name="T11" fmla="*/ 294 h 416"/>
                <a:gd name="T12" fmla="*/ 230 w 384"/>
                <a:gd name="T13" fmla="*/ 266 h 416"/>
                <a:gd name="T14" fmla="*/ 210 w 384"/>
                <a:gd name="T15" fmla="*/ 248 h 416"/>
                <a:gd name="T16" fmla="*/ 179 w 384"/>
                <a:gd name="T17" fmla="*/ 218 h 416"/>
                <a:gd name="T18" fmla="*/ 173 w 384"/>
                <a:gd name="T19" fmla="*/ 212 h 416"/>
                <a:gd name="T20" fmla="*/ 146 w 384"/>
                <a:gd name="T21" fmla="*/ 184 h 416"/>
                <a:gd name="T22" fmla="*/ 124 w 384"/>
                <a:gd name="T23" fmla="*/ 159 h 416"/>
                <a:gd name="T24" fmla="*/ 106 w 384"/>
                <a:gd name="T25" fmla="*/ 138 h 416"/>
                <a:gd name="T26" fmla="*/ 94 w 384"/>
                <a:gd name="T27" fmla="*/ 123 h 416"/>
                <a:gd name="T28" fmla="*/ 76 w 384"/>
                <a:gd name="T29" fmla="*/ 102 h 416"/>
                <a:gd name="T30" fmla="*/ 25 w 384"/>
                <a:gd name="T31" fmla="*/ 34 h 416"/>
                <a:gd name="T32" fmla="*/ 14 w 384"/>
                <a:gd name="T33" fmla="*/ 20 h 416"/>
                <a:gd name="T34" fmla="*/ 0 w 384"/>
                <a:gd name="T35" fmla="*/ 0 h 416"/>
                <a:gd name="T36" fmla="*/ 55 w 384"/>
                <a:gd name="T37" fmla="*/ 104 h 416"/>
                <a:gd name="T38" fmla="*/ 118 w 384"/>
                <a:gd name="T39" fmla="*/ 205 h 416"/>
                <a:gd name="T40" fmla="*/ 185 w 384"/>
                <a:gd name="T41" fmla="*/ 299 h 416"/>
                <a:gd name="T42" fmla="*/ 258 w 384"/>
                <a:gd name="T43" fmla="*/ 389 h 416"/>
                <a:gd name="T44" fmla="*/ 264 w 384"/>
                <a:gd name="T45" fmla="*/ 408 h 416"/>
                <a:gd name="T46" fmla="*/ 284 w 384"/>
                <a:gd name="T47" fmla="*/ 411 h 416"/>
                <a:gd name="T48" fmla="*/ 313 w 384"/>
                <a:gd name="T49" fmla="*/ 414 h 416"/>
                <a:gd name="T50" fmla="*/ 330 w 384"/>
                <a:gd name="T51" fmla="*/ 415 h 416"/>
                <a:gd name="T52" fmla="*/ 338 w 384"/>
                <a:gd name="T53" fmla="*/ 416 h 416"/>
                <a:gd name="T54" fmla="*/ 362 w 384"/>
                <a:gd name="T55" fmla="*/ 411 h 416"/>
                <a:gd name="T56" fmla="*/ 371 w 384"/>
                <a:gd name="T57" fmla="*/ 408 h 416"/>
                <a:gd name="T58" fmla="*/ 382 w 384"/>
                <a:gd name="T59" fmla="*/ 397 h 416"/>
                <a:gd name="T60" fmla="*/ 384 w 384"/>
                <a:gd name="T61" fmla="*/ 381 h 416"/>
                <a:gd name="T62" fmla="*/ 378 w 384"/>
                <a:gd name="T63" fmla="*/ 360 h 416"/>
                <a:gd name="T64" fmla="*/ 372 w 384"/>
                <a:gd name="T65" fmla="*/ 347 h 416"/>
                <a:gd name="T66" fmla="*/ 353 w 384"/>
                <a:gd name="T67" fmla="*/ 31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416">
                  <a:moveTo>
                    <a:pt x="353" y="318"/>
                  </a:moveTo>
                  <a:lnTo>
                    <a:pt x="336" y="324"/>
                  </a:lnTo>
                  <a:lnTo>
                    <a:pt x="319" y="319"/>
                  </a:lnTo>
                  <a:lnTo>
                    <a:pt x="314" y="317"/>
                  </a:lnTo>
                  <a:lnTo>
                    <a:pt x="312" y="315"/>
                  </a:lnTo>
                  <a:lnTo>
                    <a:pt x="311" y="315"/>
                  </a:lnTo>
                  <a:lnTo>
                    <a:pt x="304" y="313"/>
                  </a:lnTo>
                  <a:lnTo>
                    <a:pt x="294" y="308"/>
                  </a:lnTo>
                  <a:lnTo>
                    <a:pt x="289" y="306"/>
                  </a:lnTo>
                  <a:lnTo>
                    <a:pt x="287" y="305"/>
                  </a:lnTo>
                  <a:lnTo>
                    <a:pt x="286" y="305"/>
                  </a:lnTo>
                  <a:lnTo>
                    <a:pt x="269" y="294"/>
                  </a:lnTo>
                  <a:lnTo>
                    <a:pt x="250" y="281"/>
                  </a:lnTo>
                  <a:lnTo>
                    <a:pt x="230" y="266"/>
                  </a:lnTo>
                  <a:lnTo>
                    <a:pt x="220" y="257"/>
                  </a:lnTo>
                  <a:lnTo>
                    <a:pt x="210" y="248"/>
                  </a:lnTo>
                  <a:lnTo>
                    <a:pt x="191" y="230"/>
                  </a:lnTo>
                  <a:lnTo>
                    <a:pt x="179" y="218"/>
                  </a:lnTo>
                  <a:lnTo>
                    <a:pt x="175" y="214"/>
                  </a:lnTo>
                  <a:lnTo>
                    <a:pt x="173" y="212"/>
                  </a:lnTo>
                  <a:lnTo>
                    <a:pt x="168" y="207"/>
                  </a:lnTo>
                  <a:lnTo>
                    <a:pt x="146" y="184"/>
                  </a:lnTo>
                  <a:lnTo>
                    <a:pt x="134" y="171"/>
                  </a:lnTo>
                  <a:lnTo>
                    <a:pt x="124" y="159"/>
                  </a:lnTo>
                  <a:lnTo>
                    <a:pt x="112" y="145"/>
                  </a:lnTo>
                  <a:lnTo>
                    <a:pt x="106" y="138"/>
                  </a:lnTo>
                  <a:lnTo>
                    <a:pt x="101" y="132"/>
                  </a:lnTo>
                  <a:lnTo>
                    <a:pt x="94" y="123"/>
                  </a:lnTo>
                  <a:lnTo>
                    <a:pt x="88" y="116"/>
                  </a:lnTo>
                  <a:lnTo>
                    <a:pt x="76" y="102"/>
                  </a:lnTo>
                  <a:lnTo>
                    <a:pt x="52" y="69"/>
                  </a:lnTo>
                  <a:lnTo>
                    <a:pt x="25" y="34"/>
                  </a:lnTo>
                  <a:lnTo>
                    <a:pt x="18" y="25"/>
                  </a:lnTo>
                  <a:lnTo>
                    <a:pt x="14" y="20"/>
                  </a:lnTo>
                  <a:lnTo>
                    <a:pt x="12" y="16"/>
                  </a:lnTo>
                  <a:lnTo>
                    <a:pt x="0" y="0"/>
                  </a:lnTo>
                  <a:lnTo>
                    <a:pt x="26" y="52"/>
                  </a:lnTo>
                  <a:lnTo>
                    <a:pt x="55" y="104"/>
                  </a:lnTo>
                  <a:lnTo>
                    <a:pt x="85" y="154"/>
                  </a:lnTo>
                  <a:lnTo>
                    <a:pt x="118" y="205"/>
                  </a:lnTo>
                  <a:lnTo>
                    <a:pt x="150" y="252"/>
                  </a:lnTo>
                  <a:lnTo>
                    <a:pt x="185" y="299"/>
                  </a:lnTo>
                  <a:lnTo>
                    <a:pt x="220" y="344"/>
                  </a:lnTo>
                  <a:lnTo>
                    <a:pt x="258" y="389"/>
                  </a:lnTo>
                  <a:lnTo>
                    <a:pt x="262" y="397"/>
                  </a:lnTo>
                  <a:lnTo>
                    <a:pt x="264" y="408"/>
                  </a:lnTo>
                  <a:lnTo>
                    <a:pt x="274" y="409"/>
                  </a:lnTo>
                  <a:lnTo>
                    <a:pt x="284" y="411"/>
                  </a:lnTo>
                  <a:lnTo>
                    <a:pt x="305" y="414"/>
                  </a:lnTo>
                  <a:lnTo>
                    <a:pt x="313" y="414"/>
                  </a:lnTo>
                  <a:lnTo>
                    <a:pt x="323" y="415"/>
                  </a:lnTo>
                  <a:lnTo>
                    <a:pt x="330" y="415"/>
                  </a:lnTo>
                  <a:lnTo>
                    <a:pt x="334" y="415"/>
                  </a:lnTo>
                  <a:lnTo>
                    <a:pt x="338" y="416"/>
                  </a:lnTo>
                  <a:lnTo>
                    <a:pt x="352" y="414"/>
                  </a:lnTo>
                  <a:lnTo>
                    <a:pt x="362" y="411"/>
                  </a:lnTo>
                  <a:lnTo>
                    <a:pt x="366" y="409"/>
                  </a:lnTo>
                  <a:lnTo>
                    <a:pt x="371" y="408"/>
                  </a:lnTo>
                  <a:lnTo>
                    <a:pt x="378" y="404"/>
                  </a:lnTo>
                  <a:lnTo>
                    <a:pt x="382" y="397"/>
                  </a:lnTo>
                  <a:lnTo>
                    <a:pt x="384" y="390"/>
                  </a:lnTo>
                  <a:lnTo>
                    <a:pt x="384" y="381"/>
                  </a:lnTo>
                  <a:lnTo>
                    <a:pt x="383" y="372"/>
                  </a:lnTo>
                  <a:lnTo>
                    <a:pt x="378" y="360"/>
                  </a:lnTo>
                  <a:lnTo>
                    <a:pt x="374" y="353"/>
                  </a:lnTo>
                  <a:lnTo>
                    <a:pt x="372" y="347"/>
                  </a:lnTo>
                  <a:lnTo>
                    <a:pt x="364" y="332"/>
                  </a:lnTo>
                  <a:lnTo>
                    <a:pt x="353" y="31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4" name="Freeform 525"/>
            <p:cNvSpPr>
              <a:spLocks/>
            </p:cNvSpPr>
            <p:nvPr/>
          </p:nvSpPr>
          <p:spPr bwMode="auto">
            <a:xfrm>
              <a:off x="5651" y="452"/>
              <a:ext cx="4" cy="7"/>
            </a:xfrm>
            <a:custGeom>
              <a:avLst/>
              <a:gdLst>
                <a:gd name="T0" fmla="*/ 0 w 13"/>
                <a:gd name="T1" fmla="*/ 0 h 20"/>
                <a:gd name="T2" fmla="*/ 1 w 13"/>
                <a:gd name="T3" fmla="*/ 10 h 20"/>
                <a:gd name="T4" fmla="*/ 5 w 13"/>
                <a:gd name="T5" fmla="*/ 20 h 20"/>
                <a:gd name="T6" fmla="*/ 13 w 13"/>
                <a:gd name="T7" fmla="*/ 13 h 20"/>
                <a:gd name="T8" fmla="*/ 0 w 13"/>
                <a:gd name="T9" fmla="*/ 0 h 20"/>
              </a:gdLst>
              <a:ahLst/>
              <a:cxnLst>
                <a:cxn ang="0">
                  <a:pos x="T0" y="T1"/>
                </a:cxn>
                <a:cxn ang="0">
                  <a:pos x="T2" y="T3"/>
                </a:cxn>
                <a:cxn ang="0">
                  <a:pos x="T4" y="T5"/>
                </a:cxn>
                <a:cxn ang="0">
                  <a:pos x="T6" y="T7"/>
                </a:cxn>
                <a:cxn ang="0">
                  <a:pos x="T8" y="T9"/>
                </a:cxn>
              </a:cxnLst>
              <a:rect l="0" t="0" r="r" b="b"/>
              <a:pathLst>
                <a:path w="13" h="20">
                  <a:moveTo>
                    <a:pt x="0" y="0"/>
                  </a:moveTo>
                  <a:lnTo>
                    <a:pt x="1" y="10"/>
                  </a:lnTo>
                  <a:lnTo>
                    <a:pt x="5" y="20"/>
                  </a:lnTo>
                  <a:lnTo>
                    <a:pt x="13" y="13"/>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5" name="Freeform 526"/>
            <p:cNvSpPr>
              <a:spLocks/>
            </p:cNvSpPr>
            <p:nvPr/>
          </p:nvSpPr>
          <p:spPr bwMode="auto">
            <a:xfrm>
              <a:off x="5653" y="457"/>
              <a:ext cx="86" cy="91"/>
            </a:xfrm>
            <a:custGeom>
              <a:avLst/>
              <a:gdLst>
                <a:gd name="T0" fmla="*/ 8 w 259"/>
                <a:gd name="T1" fmla="*/ 0 h 275"/>
                <a:gd name="T2" fmla="*/ 0 w 259"/>
                <a:gd name="T3" fmla="*/ 7 h 275"/>
                <a:gd name="T4" fmla="*/ 30 w 259"/>
                <a:gd name="T5" fmla="*/ 54 h 275"/>
                <a:gd name="T6" fmla="*/ 61 w 259"/>
                <a:gd name="T7" fmla="*/ 98 h 275"/>
                <a:gd name="T8" fmla="*/ 92 w 259"/>
                <a:gd name="T9" fmla="*/ 138 h 275"/>
                <a:gd name="T10" fmla="*/ 126 w 259"/>
                <a:gd name="T11" fmla="*/ 174 h 275"/>
                <a:gd name="T12" fmla="*/ 157 w 259"/>
                <a:gd name="T13" fmla="*/ 205 h 275"/>
                <a:gd name="T14" fmla="*/ 191 w 259"/>
                <a:gd name="T15" fmla="*/ 233 h 275"/>
                <a:gd name="T16" fmla="*/ 224 w 259"/>
                <a:gd name="T17" fmla="*/ 255 h 275"/>
                <a:gd name="T18" fmla="*/ 259 w 259"/>
                <a:gd name="T19" fmla="*/ 275 h 275"/>
                <a:gd name="T20" fmla="*/ 257 w 259"/>
                <a:gd name="T21" fmla="*/ 264 h 275"/>
                <a:gd name="T22" fmla="*/ 253 w 259"/>
                <a:gd name="T23" fmla="*/ 255 h 275"/>
                <a:gd name="T24" fmla="*/ 133 w 259"/>
                <a:gd name="T25" fmla="*/ 125 h 275"/>
                <a:gd name="T26" fmla="*/ 71 w 259"/>
                <a:gd name="T27" fmla="*/ 61 h 275"/>
                <a:gd name="T28" fmla="*/ 8 w 259"/>
                <a:gd name="T2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275">
                  <a:moveTo>
                    <a:pt x="8" y="0"/>
                  </a:moveTo>
                  <a:lnTo>
                    <a:pt x="0" y="7"/>
                  </a:lnTo>
                  <a:lnTo>
                    <a:pt x="30" y="54"/>
                  </a:lnTo>
                  <a:lnTo>
                    <a:pt x="61" y="98"/>
                  </a:lnTo>
                  <a:lnTo>
                    <a:pt x="92" y="138"/>
                  </a:lnTo>
                  <a:lnTo>
                    <a:pt x="126" y="174"/>
                  </a:lnTo>
                  <a:lnTo>
                    <a:pt x="157" y="205"/>
                  </a:lnTo>
                  <a:lnTo>
                    <a:pt x="191" y="233"/>
                  </a:lnTo>
                  <a:lnTo>
                    <a:pt x="224" y="255"/>
                  </a:lnTo>
                  <a:lnTo>
                    <a:pt x="259" y="275"/>
                  </a:lnTo>
                  <a:lnTo>
                    <a:pt x="257" y="264"/>
                  </a:lnTo>
                  <a:lnTo>
                    <a:pt x="253" y="255"/>
                  </a:lnTo>
                  <a:lnTo>
                    <a:pt x="133" y="125"/>
                  </a:lnTo>
                  <a:lnTo>
                    <a:pt x="71" y="61"/>
                  </a:lnTo>
                  <a:lnTo>
                    <a:pt x="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6" name="Freeform 527"/>
            <p:cNvSpPr>
              <a:spLocks/>
            </p:cNvSpPr>
            <p:nvPr/>
          </p:nvSpPr>
          <p:spPr bwMode="auto">
            <a:xfrm>
              <a:off x="5577" y="677"/>
              <a:ext cx="2" cy="8"/>
            </a:xfrm>
            <a:custGeom>
              <a:avLst/>
              <a:gdLst>
                <a:gd name="T0" fmla="*/ 4 w 5"/>
                <a:gd name="T1" fmla="*/ 23 h 23"/>
                <a:gd name="T2" fmla="*/ 5 w 5"/>
                <a:gd name="T3" fmla="*/ 22 h 23"/>
                <a:gd name="T4" fmla="*/ 4 w 5"/>
                <a:gd name="T5" fmla="*/ 10 h 23"/>
                <a:gd name="T6" fmla="*/ 0 w 5"/>
                <a:gd name="T7" fmla="*/ 0 h 23"/>
                <a:gd name="T8" fmla="*/ 4 w 5"/>
                <a:gd name="T9" fmla="*/ 23 h 23"/>
              </a:gdLst>
              <a:ahLst/>
              <a:cxnLst>
                <a:cxn ang="0">
                  <a:pos x="T0" y="T1"/>
                </a:cxn>
                <a:cxn ang="0">
                  <a:pos x="T2" y="T3"/>
                </a:cxn>
                <a:cxn ang="0">
                  <a:pos x="T4" y="T5"/>
                </a:cxn>
                <a:cxn ang="0">
                  <a:pos x="T6" y="T7"/>
                </a:cxn>
                <a:cxn ang="0">
                  <a:pos x="T8" y="T9"/>
                </a:cxn>
              </a:cxnLst>
              <a:rect l="0" t="0" r="r" b="b"/>
              <a:pathLst>
                <a:path w="5" h="23">
                  <a:moveTo>
                    <a:pt x="4" y="23"/>
                  </a:moveTo>
                  <a:lnTo>
                    <a:pt x="5" y="22"/>
                  </a:lnTo>
                  <a:lnTo>
                    <a:pt x="4" y="10"/>
                  </a:lnTo>
                  <a:lnTo>
                    <a:pt x="0" y="0"/>
                  </a:lnTo>
                  <a:lnTo>
                    <a:pt x="4" y="2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7" name="Freeform 528"/>
            <p:cNvSpPr>
              <a:spLocks/>
            </p:cNvSpPr>
            <p:nvPr/>
          </p:nvSpPr>
          <p:spPr bwMode="auto">
            <a:xfrm>
              <a:off x="5449" y="540"/>
              <a:ext cx="130" cy="149"/>
            </a:xfrm>
            <a:custGeom>
              <a:avLst/>
              <a:gdLst>
                <a:gd name="T0" fmla="*/ 390 w 390"/>
                <a:gd name="T1" fmla="*/ 433 h 445"/>
                <a:gd name="T2" fmla="*/ 386 w 390"/>
                <a:gd name="T3" fmla="*/ 410 h 445"/>
                <a:gd name="T4" fmla="*/ 366 w 390"/>
                <a:gd name="T5" fmla="*/ 371 h 445"/>
                <a:gd name="T6" fmla="*/ 347 w 390"/>
                <a:gd name="T7" fmla="*/ 335 h 445"/>
                <a:gd name="T8" fmla="*/ 326 w 390"/>
                <a:gd name="T9" fmla="*/ 300 h 445"/>
                <a:gd name="T10" fmla="*/ 307 w 390"/>
                <a:gd name="T11" fmla="*/ 267 h 445"/>
                <a:gd name="T12" fmla="*/ 284 w 390"/>
                <a:gd name="T13" fmla="*/ 235 h 445"/>
                <a:gd name="T14" fmla="*/ 263 w 390"/>
                <a:gd name="T15" fmla="*/ 206 h 445"/>
                <a:gd name="T16" fmla="*/ 240 w 390"/>
                <a:gd name="T17" fmla="*/ 177 h 445"/>
                <a:gd name="T18" fmla="*/ 218 w 390"/>
                <a:gd name="T19" fmla="*/ 152 h 445"/>
                <a:gd name="T20" fmla="*/ 193 w 390"/>
                <a:gd name="T21" fmla="*/ 126 h 445"/>
                <a:gd name="T22" fmla="*/ 169 w 390"/>
                <a:gd name="T23" fmla="*/ 103 h 445"/>
                <a:gd name="T24" fmla="*/ 143 w 390"/>
                <a:gd name="T25" fmla="*/ 81 h 445"/>
                <a:gd name="T26" fmla="*/ 117 w 390"/>
                <a:gd name="T27" fmla="*/ 62 h 445"/>
                <a:gd name="T28" fmla="*/ 90 w 390"/>
                <a:gd name="T29" fmla="*/ 43 h 445"/>
                <a:gd name="T30" fmla="*/ 63 w 390"/>
                <a:gd name="T31" fmla="*/ 27 h 445"/>
                <a:gd name="T32" fmla="*/ 35 w 390"/>
                <a:gd name="T33" fmla="*/ 12 h 445"/>
                <a:gd name="T34" fmla="*/ 7 w 390"/>
                <a:gd name="T35" fmla="*/ 0 h 445"/>
                <a:gd name="T36" fmla="*/ 0 w 390"/>
                <a:gd name="T37" fmla="*/ 6 h 445"/>
                <a:gd name="T38" fmla="*/ 39 w 390"/>
                <a:gd name="T39" fmla="*/ 58 h 445"/>
                <a:gd name="T40" fmla="*/ 59 w 390"/>
                <a:gd name="T41" fmla="*/ 85 h 445"/>
                <a:gd name="T42" fmla="*/ 68 w 390"/>
                <a:gd name="T43" fmla="*/ 98 h 445"/>
                <a:gd name="T44" fmla="*/ 79 w 390"/>
                <a:gd name="T45" fmla="*/ 112 h 445"/>
                <a:gd name="T46" fmla="*/ 87 w 390"/>
                <a:gd name="T47" fmla="*/ 124 h 445"/>
                <a:gd name="T48" fmla="*/ 97 w 390"/>
                <a:gd name="T49" fmla="*/ 138 h 445"/>
                <a:gd name="T50" fmla="*/ 116 w 390"/>
                <a:gd name="T51" fmla="*/ 164 h 445"/>
                <a:gd name="T52" fmla="*/ 133 w 390"/>
                <a:gd name="T53" fmla="*/ 189 h 445"/>
                <a:gd name="T54" fmla="*/ 151 w 390"/>
                <a:gd name="T55" fmla="*/ 216 h 445"/>
                <a:gd name="T56" fmla="*/ 167 w 390"/>
                <a:gd name="T57" fmla="*/ 240 h 445"/>
                <a:gd name="T58" fmla="*/ 183 w 390"/>
                <a:gd name="T59" fmla="*/ 265 h 445"/>
                <a:gd name="T60" fmla="*/ 215 w 390"/>
                <a:gd name="T61" fmla="*/ 314 h 445"/>
                <a:gd name="T62" fmla="*/ 243 w 390"/>
                <a:gd name="T63" fmla="*/ 361 h 445"/>
                <a:gd name="T64" fmla="*/ 246 w 390"/>
                <a:gd name="T65" fmla="*/ 366 h 445"/>
                <a:gd name="T66" fmla="*/ 247 w 390"/>
                <a:gd name="T67" fmla="*/ 368 h 445"/>
                <a:gd name="T68" fmla="*/ 249 w 390"/>
                <a:gd name="T69" fmla="*/ 372 h 445"/>
                <a:gd name="T70" fmla="*/ 257 w 390"/>
                <a:gd name="T71" fmla="*/ 384 h 445"/>
                <a:gd name="T72" fmla="*/ 271 w 390"/>
                <a:gd name="T73" fmla="*/ 408 h 445"/>
                <a:gd name="T74" fmla="*/ 267 w 390"/>
                <a:gd name="T75" fmla="*/ 445 h 445"/>
                <a:gd name="T76" fmla="*/ 296 w 390"/>
                <a:gd name="T77" fmla="*/ 444 h 445"/>
                <a:gd name="T78" fmla="*/ 327 w 390"/>
                <a:gd name="T79" fmla="*/ 443 h 445"/>
                <a:gd name="T80" fmla="*/ 359 w 390"/>
                <a:gd name="T81" fmla="*/ 439 h 445"/>
                <a:gd name="T82" fmla="*/ 390 w 390"/>
                <a:gd name="T83" fmla="*/ 433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445">
                  <a:moveTo>
                    <a:pt x="390" y="433"/>
                  </a:moveTo>
                  <a:lnTo>
                    <a:pt x="386" y="410"/>
                  </a:lnTo>
                  <a:lnTo>
                    <a:pt x="366" y="371"/>
                  </a:lnTo>
                  <a:lnTo>
                    <a:pt x="347" y="335"/>
                  </a:lnTo>
                  <a:lnTo>
                    <a:pt x="326" y="300"/>
                  </a:lnTo>
                  <a:lnTo>
                    <a:pt x="307" y="267"/>
                  </a:lnTo>
                  <a:lnTo>
                    <a:pt x="284" y="235"/>
                  </a:lnTo>
                  <a:lnTo>
                    <a:pt x="263" y="206"/>
                  </a:lnTo>
                  <a:lnTo>
                    <a:pt x="240" y="177"/>
                  </a:lnTo>
                  <a:lnTo>
                    <a:pt x="218" y="152"/>
                  </a:lnTo>
                  <a:lnTo>
                    <a:pt x="193" y="126"/>
                  </a:lnTo>
                  <a:lnTo>
                    <a:pt x="169" y="103"/>
                  </a:lnTo>
                  <a:lnTo>
                    <a:pt x="143" y="81"/>
                  </a:lnTo>
                  <a:lnTo>
                    <a:pt x="117" y="62"/>
                  </a:lnTo>
                  <a:lnTo>
                    <a:pt x="90" y="43"/>
                  </a:lnTo>
                  <a:lnTo>
                    <a:pt x="63" y="27"/>
                  </a:lnTo>
                  <a:lnTo>
                    <a:pt x="35" y="12"/>
                  </a:lnTo>
                  <a:lnTo>
                    <a:pt x="7" y="0"/>
                  </a:lnTo>
                  <a:lnTo>
                    <a:pt x="0" y="6"/>
                  </a:lnTo>
                  <a:lnTo>
                    <a:pt x="39" y="58"/>
                  </a:lnTo>
                  <a:lnTo>
                    <a:pt x="59" y="85"/>
                  </a:lnTo>
                  <a:lnTo>
                    <a:pt x="68" y="98"/>
                  </a:lnTo>
                  <a:lnTo>
                    <a:pt x="79" y="112"/>
                  </a:lnTo>
                  <a:lnTo>
                    <a:pt x="87" y="124"/>
                  </a:lnTo>
                  <a:lnTo>
                    <a:pt x="97" y="138"/>
                  </a:lnTo>
                  <a:lnTo>
                    <a:pt x="116" y="164"/>
                  </a:lnTo>
                  <a:lnTo>
                    <a:pt x="133" y="189"/>
                  </a:lnTo>
                  <a:lnTo>
                    <a:pt x="151" y="216"/>
                  </a:lnTo>
                  <a:lnTo>
                    <a:pt x="167" y="240"/>
                  </a:lnTo>
                  <a:lnTo>
                    <a:pt x="183" y="265"/>
                  </a:lnTo>
                  <a:lnTo>
                    <a:pt x="215" y="314"/>
                  </a:lnTo>
                  <a:lnTo>
                    <a:pt x="243" y="361"/>
                  </a:lnTo>
                  <a:lnTo>
                    <a:pt x="246" y="366"/>
                  </a:lnTo>
                  <a:lnTo>
                    <a:pt x="247" y="368"/>
                  </a:lnTo>
                  <a:lnTo>
                    <a:pt x="249" y="372"/>
                  </a:lnTo>
                  <a:lnTo>
                    <a:pt x="257" y="384"/>
                  </a:lnTo>
                  <a:lnTo>
                    <a:pt x="271" y="408"/>
                  </a:lnTo>
                  <a:lnTo>
                    <a:pt x="267" y="445"/>
                  </a:lnTo>
                  <a:lnTo>
                    <a:pt x="296" y="444"/>
                  </a:lnTo>
                  <a:lnTo>
                    <a:pt x="327" y="443"/>
                  </a:lnTo>
                  <a:lnTo>
                    <a:pt x="359" y="439"/>
                  </a:lnTo>
                  <a:lnTo>
                    <a:pt x="390" y="43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8" name="Freeform 529"/>
            <p:cNvSpPr>
              <a:spLocks/>
            </p:cNvSpPr>
            <p:nvPr/>
          </p:nvSpPr>
          <p:spPr bwMode="auto">
            <a:xfrm>
              <a:off x="5419" y="564"/>
              <a:ext cx="5" cy="7"/>
            </a:xfrm>
            <a:custGeom>
              <a:avLst/>
              <a:gdLst>
                <a:gd name="T0" fmla="*/ 0 w 14"/>
                <a:gd name="T1" fmla="*/ 0 h 21"/>
                <a:gd name="T2" fmla="*/ 1 w 14"/>
                <a:gd name="T3" fmla="*/ 10 h 21"/>
                <a:gd name="T4" fmla="*/ 5 w 14"/>
                <a:gd name="T5" fmla="*/ 21 h 21"/>
                <a:gd name="T6" fmla="*/ 14 w 14"/>
                <a:gd name="T7" fmla="*/ 8 h 21"/>
                <a:gd name="T8" fmla="*/ 13 w 14"/>
                <a:gd name="T9" fmla="*/ 7 h 21"/>
                <a:gd name="T10" fmla="*/ 0 w 14"/>
                <a:gd name="T11" fmla="*/ 0 h 21"/>
              </a:gdLst>
              <a:ahLst/>
              <a:cxnLst>
                <a:cxn ang="0">
                  <a:pos x="T0" y="T1"/>
                </a:cxn>
                <a:cxn ang="0">
                  <a:pos x="T2" y="T3"/>
                </a:cxn>
                <a:cxn ang="0">
                  <a:pos x="T4" y="T5"/>
                </a:cxn>
                <a:cxn ang="0">
                  <a:pos x="T6" y="T7"/>
                </a:cxn>
                <a:cxn ang="0">
                  <a:pos x="T8" y="T9"/>
                </a:cxn>
                <a:cxn ang="0">
                  <a:pos x="T10" y="T11"/>
                </a:cxn>
              </a:cxnLst>
              <a:rect l="0" t="0" r="r" b="b"/>
              <a:pathLst>
                <a:path w="14" h="21">
                  <a:moveTo>
                    <a:pt x="0" y="0"/>
                  </a:moveTo>
                  <a:lnTo>
                    <a:pt x="1" y="10"/>
                  </a:lnTo>
                  <a:lnTo>
                    <a:pt x="5" y="21"/>
                  </a:lnTo>
                  <a:lnTo>
                    <a:pt x="14" y="8"/>
                  </a:lnTo>
                  <a:lnTo>
                    <a:pt x="13" y="7"/>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19" name="Freeform 530"/>
            <p:cNvSpPr>
              <a:spLocks/>
            </p:cNvSpPr>
            <p:nvPr/>
          </p:nvSpPr>
          <p:spPr bwMode="auto">
            <a:xfrm>
              <a:off x="5447" y="540"/>
              <a:ext cx="4" cy="2"/>
            </a:xfrm>
            <a:custGeom>
              <a:avLst/>
              <a:gdLst>
                <a:gd name="T0" fmla="*/ 0 w 12"/>
                <a:gd name="T1" fmla="*/ 0 h 6"/>
                <a:gd name="T2" fmla="*/ 5 w 12"/>
                <a:gd name="T3" fmla="*/ 6 h 6"/>
                <a:gd name="T4" fmla="*/ 12 w 12"/>
                <a:gd name="T5" fmla="*/ 0 h 6"/>
                <a:gd name="T6" fmla="*/ 0 w 12"/>
                <a:gd name="T7" fmla="*/ 0 h 6"/>
              </a:gdLst>
              <a:ahLst/>
              <a:cxnLst>
                <a:cxn ang="0">
                  <a:pos x="T0" y="T1"/>
                </a:cxn>
                <a:cxn ang="0">
                  <a:pos x="T2" y="T3"/>
                </a:cxn>
                <a:cxn ang="0">
                  <a:pos x="T4" y="T5"/>
                </a:cxn>
                <a:cxn ang="0">
                  <a:pos x="T6" y="T7"/>
                </a:cxn>
              </a:cxnLst>
              <a:rect l="0" t="0" r="r" b="b"/>
              <a:pathLst>
                <a:path w="12" h="6">
                  <a:moveTo>
                    <a:pt x="0" y="0"/>
                  </a:moveTo>
                  <a:lnTo>
                    <a:pt x="5" y="6"/>
                  </a:lnTo>
                  <a:lnTo>
                    <a:pt x="12" y="0"/>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0" name="Freeform 531"/>
            <p:cNvSpPr>
              <a:spLocks/>
            </p:cNvSpPr>
            <p:nvPr/>
          </p:nvSpPr>
          <p:spPr bwMode="auto">
            <a:xfrm>
              <a:off x="5421" y="567"/>
              <a:ext cx="113" cy="121"/>
            </a:xfrm>
            <a:custGeom>
              <a:avLst/>
              <a:gdLst>
                <a:gd name="T0" fmla="*/ 9 w 339"/>
                <a:gd name="T1" fmla="*/ 0 h 364"/>
                <a:gd name="T2" fmla="*/ 0 w 339"/>
                <a:gd name="T3" fmla="*/ 13 h 364"/>
                <a:gd name="T4" fmla="*/ 11 w 339"/>
                <a:gd name="T5" fmla="*/ 36 h 364"/>
                <a:gd name="T6" fmla="*/ 25 w 339"/>
                <a:gd name="T7" fmla="*/ 58 h 364"/>
                <a:gd name="T8" fmla="*/ 39 w 339"/>
                <a:gd name="T9" fmla="*/ 78 h 364"/>
                <a:gd name="T10" fmla="*/ 57 w 339"/>
                <a:gd name="T11" fmla="*/ 97 h 364"/>
                <a:gd name="T12" fmla="*/ 74 w 339"/>
                <a:gd name="T13" fmla="*/ 114 h 364"/>
                <a:gd name="T14" fmla="*/ 95 w 339"/>
                <a:gd name="T15" fmla="*/ 131 h 364"/>
                <a:gd name="T16" fmla="*/ 115 w 339"/>
                <a:gd name="T17" fmla="*/ 145 h 364"/>
                <a:gd name="T18" fmla="*/ 139 w 339"/>
                <a:gd name="T19" fmla="*/ 160 h 364"/>
                <a:gd name="T20" fmla="*/ 140 w 339"/>
                <a:gd name="T21" fmla="*/ 171 h 364"/>
                <a:gd name="T22" fmla="*/ 145 w 339"/>
                <a:gd name="T23" fmla="*/ 180 h 364"/>
                <a:gd name="T24" fmla="*/ 151 w 339"/>
                <a:gd name="T25" fmla="*/ 195 h 364"/>
                <a:gd name="T26" fmla="*/ 157 w 339"/>
                <a:gd name="T27" fmla="*/ 213 h 364"/>
                <a:gd name="T28" fmla="*/ 161 w 339"/>
                <a:gd name="T29" fmla="*/ 233 h 364"/>
                <a:gd name="T30" fmla="*/ 163 w 339"/>
                <a:gd name="T31" fmla="*/ 256 h 364"/>
                <a:gd name="T32" fmla="*/ 173 w 339"/>
                <a:gd name="T33" fmla="*/ 257 h 364"/>
                <a:gd name="T34" fmla="*/ 176 w 339"/>
                <a:gd name="T35" fmla="*/ 258 h 364"/>
                <a:gd name="T36" fmla="*/ 181 w 339"/>
                <a:gd name="T37" fmla="*/ 262 h 364"/>
                <a:gd name="T38" fmla="*/ 200 w 339"/>
                <a:gd name="T39" fmla="*/ 282 h 364"/>
                <a:gd name="T40" fmla="*/ 221 w 339"/>
                <a:gd name="T41" fmla="*/ 305 h 364"/>
                <a:gd name="T42" fmla="*/ 259 w 339"/>
                <a:gd name="T43" fmla="*/ 352 h 364"/>
                <a:gd name="T44" fmla="*/ 270 w 339"/>
                <a:gd name="T45" fmla="*/ 352 h 364"/>
                <a:gd name="T46" fmla="*/ 282 w 339"/>
                <a:gd name="T47" fmla="*/ 354 h 364"/>
                <a:gd name="T48" fmla="*/ 332 w 339"/>
                <a:gd name="T49" fmla="*/ 364 h 364"/>
                <a:gd name="T50" fmla="*/ 339 w 339"/>
                <a:gd name="T51" fmla="*/ 322 h 364"/>
                <a:gd name="T52" fmla="*/ 299 w 339"/>
                <a:gd name="T53" fmla="*/ 267 h 364"/>
                <a:gd name="T54" fmla="*/ 278 w 339"/>
                <a:gd name="T55" fmla="*/ 240 h 364"/>
                <a:gd name="T56" fmla="*/ 259 w 339"/>
                <a:gd name="T57" fmla="*/ 216 h 364"/>
                <a:gd name="T58" fmla="*/ 218 w 339"/>
                <a:gd name="T59" fmla="*/ 169 h 364"/>
                <a:gd name="T60" fmla="*/ 177 w 339"/>
                <a:gd name="T61" fmla="*/ 129 h 364"/>
                <a:gd name="T62" fmla="*/ 135 w 339"/>
                <a:gd name="T63" fmla="*/ 89 h 364"/>
                <a:gd name="T64" fmla="*/ 95 w 339"/>
                <a:gd name="T65" fmla="*/ 55 h 364"/>
                <a:gd name="T66" fmla="*/ 51 w 339"/>
                <a:gd name="T67" fmla="*/ 25 h 364"/>
                <a:gd name="T68" fmla="*/ 9 w 339"/>
                <a:gd name="T6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64">
                  <a:moveTo>
                    <a:pt x="9" y="0"/>
                  </a:moveTo>
                  <a:lnTo>
                    <a:pt x="0" y="13"/>
                  </a:lnTo>
                  <a:lnTo>
                    <a:pt x="11" y="36"/>
                  </a:lnTo>
                  <a:lnTo>
                    <a:pt x="25" y="58"/>
                  </a:lnTo>
                  <a:lnTo>
                    <a:pt x="39" y="78"/>
                  </a:lnTo>
                  <a:lnTo>
                    <a:pt x="57" y="97"/>
                  </a:lnTo>
                  <a:lnTo>
                    <a:pt x="74" y="114"/>
                  </a:lnTo>
                  <a:lnTo>
                    <a:pt x="95" y="131"/>
                  </a:lnTo>
                  <a:lnTo>
                    <a:pt x="115" y="145"/>
                  </a:lnTo>
                  <a:lnTo>
                    <a:pt x="139" y="160"/>
                  </a:lnTo>
                  <a:lnTo>
                    <a:pt x="140" y="171"/>
                  </a:lnTo>
                  <a:lnTo>
                    <a:pt x="145" y="180"/>
                  </a:lnTo>
                  <a:lnTo>
                    <a:pt x="151" y="195"/>
                  </a:lnTo>
                  <a:lnTo>
                    <a:pt x="157" y="213"/>
                  </a:lnTo>
                  <a:lnTo>
                    <a:pt x="161" y="233"/>
                  </a:lnTo>
                  <a:lnTo>
                    <a:pt x="163" y="256"/>
                  </a:lnTo>
                  <a:lnTo>
                    <a:pt x="173" y="257"/>
                  </a:lnTo>
                  <a:lnTo>
                    <a:pt x="176" y="258"/>
                  </a:lnTo>
                  <a:lnTo>
                    <a:pt x="181" y="262"/>
                  </a:lnTo>
                  <a:lnTo>
                    <a:pt x="200" y="282"/>
                  </a:lnTo>
                  <a:lnTo>
                    <a:pt x="221" y="305"/>
                  </a:lnTo>
                  <a:lnTo>
                    <a:pt x="259" y="352"/>
                  </a:lnTo>
                  <a:lnTo>
                    <a:pt x="270" y="352"/>
                  </a:lnTo>
                  <a:lnTo>
                    <a:pt x="282" y="354"/>
                  </a:lnTo>
                  <a:lnTo>
                    <a:pt x="332" y="364"/>
                  </a:lnTo>
                  <a:lnTo>
                    <a:pt x="339" y="322"/>
                  </a:lnTo>
                  <a:lnTo>
                    <a:pt x="299" y="267"/>
                  </a:lnTo>
                  <a:lnTo>
                    <a:pt x="278" y="240"/>
                  </a:lnTo>
                  <a:lnTo>
                    <a:pt x="259" y="216"/>
                  </a:lnTo>
                  <a:lnTo>
                    <a:pt x="218" y="169"/>
                  </a:lnTo>
                  <a:lnTo>
                    <a:pt x="177" y="129"/>
                  </a:lnTo>
                  <a:lnTo>
                    <a:pt x="135" y="89"/>
                  </a:lnTo>
                  <a:lnTo>
                    <a:pt x="95" y="55"/>
                  </a:lnTo>
                  <a:lnTo>
                    <a:pt x="51" y="25"/>
                  </a:lnTo>
                  <a:lnTo>
                    <a:pt x="9"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1" name="Freeform 532"/>
            <p:cNvSpPr>
              <a:spLocks/>
            </p:cNvSpPr>
            <p:nvPr/>
          </p:nvSpPr>
          <p:spPr bwMode="auto">
            <a:xfrm>
              <a:off x="5531" y="674"/>
              <a:ext cx="8" cy="15"/>
            </a:xfrm>
            <a:custGeom>
              <a:avLst/>
              <a:gdLst>
                <a:gd name="T0" fmla="*/ 23 w 23"/>
                <a:gd name="T1" fmla="*/ 6 h 43"/>
                <a:gd name="T2" fmla="*/ 12 w 23"/>
                <a:gd name="T3" fmla="*/ 3 h 43"/>
                <a:gd name="T4" fmla="*/ 9 w 23"/>
                <a:gd name="T5" fmla="*/ 1 h 43"/>
                <a:gd name="T6" fmla="*/ 7 w 23"/>
                <a:gd name="T7" fmla="*/ 0 h 43"/>
                <a:gd name="T8" fmla="*/ 0 w 23"/>
                <a:gd name="T9" fmla="*/ 42 h 43"/>
                <a:gd name="T10" fmla="*/ 4 w 23"/>
                <a:gd name="T11" fmla="*/ 42 h 43"/>
                <a:gd name="T12" fmla="*/ 19 w 23"/>
                <a:gd name="T13" fmla="*/ 43 h 43"/>
                <a:gd name="T14" fmla="*/ 23 w 23"/>
                <a:gd name="T15" fmla="*/ 6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3">
                  <a:moveTo>
                    <a:pt x="23" y="6"/>
                  </a:moveTo>
                  <a:lnTo>
                    <a:pt x="12" y="3"/>
                  </a:lnTo>
                  <a:lnTo>
                    <a:pt x="9" y="1"/>
                  </a:lnTo>
                  <a:lnTo>
                    <a:pt x="7" y="0"/>
                  </a:lnTo>
                  <a:lnTo>
                    <a:pt x="0" y="42"/>
                  </a:lnTo>
                  <a:lnTo>
                    <a:pt x="4" y="42"/>
                  </a:lnTo>
                  <a:lnTo>
                    <a:pt x="19" y="43"/>
                  </a:lnTo>
                  <a:lnTo>
                    <a:pt x="23" y="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2" name="Freeform 533"/>
            <p:cNvSpPr>
              <a:spLocks/>
            </p:cNvSpPr>
            <p:nvPr/>
          </p:nvSpPr>
          <p:spPr bwMode="auto">
            <a:xfrm>
              <a:off x="5251" y="504"/>
              <a:ext cx="200" cy="96"/>
            </a:xfrm>
            <a:custGeom>
              <a:avLst/>
              <a:gdLst>
                <a:gd name="T0" fmla="*/ 600 w 600"/>
                <a:gd name="T1" fmla="*/ 12 h 288"/>
                <a:gd name="T2" fmla="*/ 600 w 600"/>
                <a:gd name="T3" fmla="*/ 0 h 288"/>
                <a:gd name="T4" fmla="*/ 452 w 600"/>
                <a:gd name="T5" fmla="*/ 69 h 288"/>
                <a:gd name="T6" fmla="*/ 305 w 600"/>
                <a:gd name="T7" fmla="*/ 139 h 288"/>
                <a:gd name="T8" fmla="*/ 228 w 600"/>
                <a:gd name="T9" fmla="*/ 172 h 288"/>
                <a:gd name="T10" fmla="*/ 190 w 600"/>
                <a:gd name="T11" fmla="*/ 189 h 288"/>
                <a:gd name="T12" fmla="*/ 170 w 600"/>
                <a:gd name="T13" fmla="*/ 198 h 288"/>
                <a:gd name="T14" fmla="*/ 152 w 600"/>
                <a:gd name="T15" fmla="*/ 207 h 288"/>
                <a:gd name="T16" fmla="*/ 76 w 600"/>
                <a:gd name="T17" fmla="*/ 241 h 288"/>
                <a:gd name="T18" fmla="*/ 37 w 600"/>
                <a:gd name="T19" fmla="*/ 258 h 288"/>
                <a:gd name="T20" fmla="*/ 18 w 600"/>
                <a:gd name="T21" fmla="*/ 266 h 288"/>
                <a:gd name="T22" fmla="*/ 0 w 600"/>
                <a:gd name="T23" fmla="*/ 276 h 288"/>
                <a:gd name="T24" fmla="*/ 0 w 600"/>
                <a:gd name="T25" fmla="*/ 288 h 288"/>
                <a:gd name="T26" fmla="*/ 44 w 600"/>
                <a:gd name="T27" fmla="*/ 278 h 288"/>
                <a:gd name="T28" fmla="*/ 89 w 600"/>
                <a:gd name="T29" fmla="*/ 269 h 288"/>
                <a:gd name="T30" fmla="*/ 132 w 600"/>
                <a:gd name="T31" fmla="*/ 258 h 288"/>
                <a:gd name="T32" fmla="*/ 175 w 600"/>
                <a:gd name="T33" fmla="*/ 247 h 288"/>
                <a:gd name="T34" fmla="*/ 216 w 600"/>
                <a:gd name="T35" fmla="*/ 232 h 288"/>
                <a:gd name="T36" fmla="*/ 257 w 600"/>
                <a:gd name="T37" fmla="*/ 218 h 288"/>
                <a:gd name="T38" fmla="*/ 295 w 600"/>
                <a:gd name="T39" fmla="*/ 202 h 288"/>
                <a:gd name="T40" fmla="*/ 314 w 600"/>
                <a:gd name="T41" fmla="*/ 194 h 288"/>
                <a:gd name="T42" fmla="*/ 335 w 600"/>
                <a:gd name="T43" fmla="*/ 187 h 288"/>
                <a:gd name="T44" fmla="*/ 371 w 600"/>
                <a:gd name="T45" fmla="*/ 168 h 288"/>
                <a:gd name="T46" fmla="*/ 407 w 600"/>
                <a:gd name="T47" fmla="*/ 148 h 288"/>
                <a:gd name="T48" fmla="*/ 440 w 600"/>
                <a:gd name="T49" fmla="*/ 128 h 288"/>
                <a:gd name="T50" fmla="*/ 457 w 600"/>
                <a:gd name="T51" fmla="*/ 117 h 288"/>
                <a:gd name="T52" fmla="*/ 475 w 600"/>
                <a:gd name="T53" fmla="*/ 108 h 288"/>
                <a:gd name="T54" fmla="*/ 491 w 600"/>
                <a:gd name="T55" fmla="*/ 96 h 288"/>
                <a:gd name="T56" fmla="*/ 508 w 600"/>
                <a:gd name="T57" fmla="*/ 85 h 288"/>
                <a:gd name="T58" fmla="*/ 523 w 600"/>
                <a:gd name="T59" fmla="*/ 73 h 288"/>
                <a:gd name="T60" fmla="*/ 540 w 600"/>
                <a:gd name="T61" fmla="*/ 62 h 288"/>
                <a:gd name="T62" fmla="*/ 554 w 600"/>
                <a:gd name="T63" fmla="*/ 49 h 288"/>
                <a:gd name="T64" fmla="*/ 570 w 600"/>
                <a:gd name="T65" fmla="*/ 37 h 288"/>
                <a:gd name="T66" fmla="*/ 584 w 600"/>
                <a:gd name="T67" fmla="*/ 24 h 288"/>
                <a:gd name="T68" fmla="*/ 600 w 600"/>
                <a:gd name="T6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0" h="288">
                  <a:moveTo>
                    <a:pt x="600" y="12"/>
                  </a:moveTo>
                  <a:lnTo>
                    <a:pt x="600" y="0"/>
                  </a:lnTo>
                  <a:lnTo>
                    <a:pt x="452" y="69"/>
                  </a:lnTo>
                  <a:lnTo>
                    <a:pt x="305" y="139"/>
                  </a:lnTo>
                  <a:lnTo>
                    <a:pt x="228" y="172"/>
                  </a:lnTo>
                  <a:lnTo>
                    <a:pt x="190" y="189"/>
                  </a:lnTo>
                  <a:lnTo>
                    <a:pt x="170" y="198"/>
                  </a:lnTo>
                  <a:lnTo>
                    <a:pt x="152" y="207"/>
                  </a:lnTo>
                  <a:lnTo>
                    <a:pt x="76" y="241"/>
                  </a:lnTo>
                  <a:lnTo>
                    <a:pt x="37" y="258"/>
                  </a:lnTo>
                  <a:lnTo>
                    <a:pt x="18" y="266"/>
                  </a:lnTo>
                  <a:lnTo>
                    <a:pt x="0" y="276"/>
                  </a:lnTo>
                  <a:lnTo>
                    <a:pt x="0" y="288"/>
                  </a:lnTo>
                  <a:lnTo>
                    <a:pt x="44" y="278"/>
                  </a:lnTo>
                  <a:lnTo>
                    <a:pt x="89" y="269"/>
                  </a:lnTo>
                  <a:lnTo>
                    <a:pt x="132" y="258"/>
                  </a:lnTo>
                  <a:lnTo>
                    <a:pt x="175" y="247"/>
                  </a:lnTo>
                  <a:lnTo>
                    <a:pt x="216" y="232"/>
                  </a:lnTo>
                  <a:lnTo>
                    <a:pt x="257" y="218"/>
                  </a:lnTo>
                  <a:lnTo>
                    <a:pt x="295" y="202"/>
                  </a:lnTo>
                  <a:lnTo>
                    <a:pt x="314" y="194"/>
                  </a:lnTo>
                  <a:lnTo>
                    <a:pt x="335" y="187"/>
                  </a:lnTo>
                  <a:lnTo>
                    <a:pt x="371" y="168"/>
                  </a:lnTo>
                  <a:lnTo>
                    <a:pt x="407" y="148"/>
                  </a:lnTo>
                  <a:lnTo>
                    <a:pt x="440" y="128"/>
                  </a:lnTo>
                  <a:lnTo>
                    <a:pt x="457" y="117"/>
                  </a:lnTo>
                  <a:lnTo>
                    <a:pt x="475" y="108"/>
                  </a:lnTo>
                  <a:lnTo>
                    <a:pt x="491" y="96"/>
                  </a:lnTo>
                  <a:lnTo>
                    <a:pt x="508" y="85"/>
                  </a:lnTo>
                  <a:lnTo>
                    <a:pt x="523" y="73"/>
                  </a:lnTo>
                  <a:lnTo>
                    <a:pt x="540" y="62"/>
                  </a:lnTo>
                  <a:lnTo>
                    <a:pt x="554" y="49"/>
                  </a:lnTo>
                  <a:lnTo>
                    <a:pt x="570" y="37"/>
                  </a:lnTo>
                  <a:lnTo>
                    <a:pt x="584" y="24"/>
                  </a:lnTo>
                  <a:lnTo>
                    <a:pt x="600"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3" name="Freeform 534"/>
            <p:cNvSpPr>
              <a:spLocks/>
            </p:cNvSpPr>
            <p:nvPr/>
          </p:nvSpPr>
          <p:spPr bwMode="auto">
            <a:xfrm>
              <a:off x="5171" y="572"/>
              <a:ext cx="310" cy="387"/>
            </a:xfrm>
            <a:custGeom>
              <a:avLst/>
              <a:gdLst>
                <a:gd name="T0" fmla="*/ 668 w 931"/>
                <a:gd name="T1" fmla="*/ 12 h 1159"/>
                <a:gd name="T2" fmla="*/ 529 w 931"/>
                <a:gd name="T3" fmla="*/ 68 h 1159"/>
                <a:gd name="T4" fmla="*/ 373 w 931"/>
                <a:gd name="T5" fmla="*/ 119 h 1159"/>
                <a:gd name="T6" fmla="*/ 287 w 931"/>
                <a:gd name="T7" fmla="*/ 149 h 1159"/>
                <a:gd name="T8" fmla="*/ 275 w 931"/>
                <a:gd name="T9" fmla="*/ 167 h 1159"/>
                <a:gd name="T10" fmla="*/ 242 w 931"/>
                <a:gd name="T11" fmla="*/ 194 h 1159"/>
                <a:gd name="T12" fmla="*/ 224 w 931"/>
                <a:gd name="T13" fmla="*/ 206 h 1159"/>
                <a:gd name="T14" fmla="*/ 168 w 931"/>
                <a:gd name="T15" fmla="*/ 240 h 1159"/>
                <a:gd name="T16" fmla="*/ 163 w 931"/>
                <a:gd name="T17" fmla="*/ 258 h 1159"/>
                <a:gd name="T18" fmla="*/ 108 w 931"/>
                <a:gd name="T19" fmla="*/ 411 h 1159"/>
                <a:gd name="T20" fmla="*/ 90 w 931"/>
                <a:gd name="T21" fmla="*/ 619 h 1159"/>
                <a:gd name="T22" fmla="*/ 64 w 931"/>
                <a:gd name="T23" fmla="*/ 743 h 1159"/>
                <a:gd name="T24" fmla="*/ 0 w 931"/>
                <a:gd name="T25" fmla="*/ 936 h 1159"/>
                <a:gd name="T26" fmla="*/ 31 w 931"/>
                <a:gd name="T27" fmla="*/ 1026 h 1159"/>
                <a:gd name="T28" fmla="*/ 107 w 931"/>
                <a:gd name="T29" fmla="*/ 1129 h 1159"/>
                <a:gd name="T30" fmla="*/ 181 w 931"/>
                <a:gd name="T31" fmla="*/ 1157 h 1159"/>
                <a:gd name="T32" fmla="*/ 223 w 931"/>
                <a:gd name="T33" fmla="*/ 1156 h 1159"/>
                <a:gd name="T34" fmla="*/ 293 w 931"/>
                <a:gd name="T35" fmla="*/ 1127 h 1159"/>
                <a:gd name="T36" fmla="*/ 310 w 931"/>
                <a:gd name="T37" fmla="*/ 1123 h 1159"/>
                <a:gd name="T38" fmla="*/ 329 w 931"/>
                <a:gd name="T39" fmla="*/ 1090 h 1159"/>
                <a:gd name="T40" fmla="*/ 324 w 931"/>
                <a:gd name="T41" fmla="*/ 1067 h 1159"/>
                <a:gd name="T42" fmla="*/ 320 w 931"/>
                <a:gd name="T43" fmla="*/ 1056 h 1159"/>
                <a:gd name="T44" fmla="*/ 314 w 931"/>
                <a:gd name="T45" fmla="*/ 1040 h 1159"/>
                <a:gd name="T46" fmla="*/ 290 w 931"/>
                <a:gd name="T47" fmla="*/ 1027 h 1159"/>
                <a:gd name="T48" fmla="*/ 223 w 931"/>
                <a:gd name="T49" fmla="*/ 950 h 1159"/>
                <a:gd name="T50" fmla="*/ 211 w 931"/>
                <a:gd name="T51" fmla="*/ 854 h 1159"/>
                <a:gd name="T52" fmla="*/ 227 w 931"/>
                <a:gd name="T53" fmla="*/ 799 h 1159"/>
                <a:gd name="T54" fmla="*/ 239 w 931"/>
                <a:gd name="T55" fmla="*/ 756 h 1159"/>
                <a:gd name="T56" fmla="*/ 264 w 931"/>
                <a:gd name="T57" fmla="*/ 720 h 1159"/>
                <a:gd name="T58" fmla="*/ 269 w 931"/>
                <a:gd name="T59" fmla="*/ 605 h 1159"/>
                <a:gd name="T60" fmla="*/ 288 w 931"/>
                <a:gd name="T61" fmla="*/ 504 h 1159"/>
                <a:gd name="T62" fmla="*/ 301 w 931"/>
                <a:gd name="T63" fmla="*/ 498 h 1159"/>
                <a:gd name="T64" fmla="*/ 325 w 931"/>
                <a:gd name="T65" fmla="*/ 476 h 1159"/>
                <a:gd name="T66" fmla="*/ 389 w 931"/>
                <a:gd name="T67" fmla="*/ 455 h 1159"/>
                <a:gd name="T68" fmla="*/ 437 w 931"/>
                <a:gd name="T69" fmla="*/ 434 h 1159"/>
                <a:gd name="T70" fmla="*/ 504 w 931"/>
                <a:gd name="T71" fmla="*/ 384 h 1159"/>
                <a:gd name="T72" fmla="*/ 655 w 931"/>
                <a:gd name="T73" fmla="*/ 377 h 1159"/>
                <a:gd name="T74" fmla="*/ 770 w 931"/>
                <a:gd name="T75" fmla="*/ 356 h 1159"/>
                <a:gd name="T76" fmla="*/ 834 w 931"/>
                <a:gd name="T77" fmla="*/ 319 h 1159"/>
                <a:gd name="T78" fmla="*/ 737 w 931"/>
                <a:gd name="T79" fmla="*/ 216 h 1159"/>
                <a:gd name="T80" fmla="*/ 696 w 931"/>
                <a:gd name="T81" fmla="*/ 120 h 1159"/>
                <a:gd name="T82" fmla="*/ 754 w 931"/>
                <a:gd name="T83" fmla="*/ 185 h 1159"/>
                <a:gd name="T84" fmla="*/ 859 w 931"/>
                <a:gd name="T85" fmla="*/ 287 h 1159"/>
                <a:gd name="T86" fmla="*/ 917 w 931"/>
                <a:gd name="T87" fmla="*/ 284 h 1159"/>
                <a:gd name="T88" fmla="*/ 842 w 931"/>
                <a:gd name="T89" fmla="*/ 192 h 1159"/>
                <a:gd name="T90" fmla="*/ 766 w 931"/>
                <a:gd name="T91" fmla="*/ 121 h 1159"/>
                <a:gd name="T92" fmla="*/ 730 w 931"/>
                <a:gd name="T93" fmla="*/ 49 h 1159"/>
                <a:gd name="T94" fmla="*/ 672 w 931"/>
                <a:gd name="T95"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1" h="1159">
                  <a:moveTo>
                    <a:pt x="672" y="0"/>
                  </a:moveTo>
                  <a:lnTo>
                    <a:pt x="671" y="4"/>
                  </a:lnTo>
                  <a:lnTo>
                    <a:pt x="671" y="9"/>
                  </a:lnTo>
                  <a:lnTo>
                    <a:pt x="668" y="12"/>
                  </a:lnTo>
                  <a:lnTo>
                    <a:pt x="667" y="14"/>
                  </a:lnTo>
                  <a:lnTo>
                    <a:pt x="622" y="32"/>
                  </a:lnTo>
                  <a:lnTo>
                    <a:pt x="576" y="51"/>
                  </a:lnTo>
                  <a:lnTo>
                    <a:pt x="529" y="68"/>
                  </a:lnTo>
                  <a:lnTo>
                    <a:pt x="484" y="86"/>
                  </a:lnTo>
                  <a:lnTo>
                    <a:pt x="434" y="101"/>
                  </a:lnTo>
                  <a:lnTo>
                    <a:pt x="386" y="116"/>
                  </a:lnTo>
                  <a:lnTo>
                    <a:pt x="373" y="119"/>
                  </a:lnTo>
                  <a:lnTo>
                    <a:pt x="361" y="122"/>
                  </a:lnTo>
                  <a:lnTo>
                    <a:pt x="337" y="129"/>
                  </a:lnTo>
                  <a:lnTo>
                    <a:pt x="288" y="144"/>
                  </a:lnTo>
                  <a:lnTo>
                    <a:pt x="287" y="149"/>
                  </a:lnTo>
                  <a:lnTo>
                    <a:pt x="286" y="153"/>
                  </a:lnTo>
                  <a:lnTo>
                    <a:pt x="283" y="157"/>
                  </a:lnTo>
                  <a:lnTo>
                    <a:pt x="282" y="162"/>
                  </a:lnTo>
                  <a:lnTo>
                    <a:pt x="275" y="167"/>
                  </a:lnTo>
                  <a:lnTo>
                    <a:pt x="271" y="169"/>
                  </a:lnTo>
                  <a:lnTo>
                    <a:pt x="269" y="173"/>
                  </a:lnTo>
                  <a:lnTo>
                    <a:pt x="257" y="185"/>
                  </a:lnTo>
                  <a:lnTo>
                    <a:pt x="242" y="194"/>
                  </a:lnTo>
                  <a:lnTo>
                    <a:pt x="235" y="199"/>
                  </a:lnTo>
                  <a:lnTo>
                    <a:pt x="232" y="201"/>
                  </a:lnTo>
                  <a:lnTo>
                    <a:pt x="229" y="205"/>
                  </a:lnTo>
                  <a:lnTo>
                    <a:pt x="224" y="206"/>
                  </a:lnTo>
                  <a:lnTo>
                    <a:pt x="221" y="209"/>
                  </a:lnTo>
                  <a:lnTo>
                    <a:pt x="214" y="213"/>
                  </a:lnTo>
                  <a:lnTo>
                    <a:pt x="199" y="223"/>
                  </a:lnTo>
                  <a:lnTo>
                    <a:pt x="168" y="240"/>
                  </a:lnTo>
                  <a:lnTo>
                    <a:pt x="167" y="245"/>
                  </a:lnTo>
                  <a:lnTo>
                    <a:pt x="167" y="251"/>
                  </a:lnTo>
                  <a:lnTo>
                    <a:pt x="164" y="255"/>
                  </a:lnTo>
                  <a:lnTo>
                    <a:pt x="163" y="258"/>
                  </a:lnTo>
                  <a:lnTo>
                    <a:pt x="163" y="261"/>
                  </a:lnTo>
                  <a:lnTo>
                    <a:pt x="140" y="311"/>
                  </a:lnTo>
                  <a:lnTo>
                    <a:pt x="122" y="361"/>
                  </a:lnTo>
                  <a:lnTo>
                    <a:pt x="108" y="411"/>
                  </a:lnTo>
                  <a:lnTo>
                    <a:pt x="98" y="463"/>
                  </a:lnTo>
                  <a:lnTo>
                    <a:pt x="91" y="513"/>
                  </a:lnTo>
                  <a:lnTo>
                    <a:pt x="89" y="566"/>
                  </a:lnTo>
                  <a:lnTo>
                    <a:pt x="90" y="619"/>
                  </a:lnTo>
                  <a:lnTo>
                    <a:pt x="96" y="672"/>
                  </a:lnTo>
                  <a:lnTo>
                    <a:pt x="86" y="672"/>
                  </a:lnTo>
                  <a:lnTo>
                    <a:pt x="83" y="674"/>
                  </a:lnTo>
                  <a:lnTo>
                    <a:pt x="64" y="743"/>
                  </a:lnTo>
                  <a:lnTo>
                    <a:pt x="44" y="810"/>
                  </a:lnTo>
                  <a:lnTo>
                    <a:pt x="23" y="874"/>
                  </a:lnTo>
                  <a:lnTo>
                    <a:pt x="11" y="905"/>
                  </a:lnTo>
                  <a:lnTo>
                    <a:pt x="0" y="936"/>
                  </a:lnTo>
                  <a:lnTo>
                    <a:pt x="0" y="947"/>
                  </a:lnTo>
                  <a:lnTo>
                    <a:pt x="4" y="959"/>
                  </a:lnTo>
                  <a:lnTo>
                    <a:pt x="22" y="1004"/>
                  </a:lnTo>
                  <a:lnTo>
                    <a:pt x="31" y="1026"/>
                  </a:lnTo>
                  <a:lnTo>
                    <a:pt x="43" y="1049"/>
                  </a:lnTo>
                  <a:lnTo>
                    <a:pt x="68" y="1088"/>
                  </a:lnTo>
                  <a:lnTo>
                    <a:pt x="96" y="1128"/>
                  </a:lnTo>
                  <a:lnTo>
                    <a:pt x="107" y="1129"/>
                  </a:lnTo>
                  <a:lnTo>
                    <a:pt x="116" y="1133"/>
                  </a:lnTo>
                  <a:lnTo>
                    <a:pt x="138" y="1144"/>
                  </a:lnTo>
                  <a:lnTo>
                    <a:pt x="160" y="1152"/>
                  </a:lnTo>
                  <a:lnTo>
                    <a:pt x="181" y="1157"/>
                  </a:lnTo>
                  <a:lnTo>
                    <a:pt x="203" y="1159"/>
                  </a:lnTo>
                  <a:lnTo>
                    <a:pt x="212" y="1157"/>
                  </a:lnTo>
                  <a:lnTo>
                    <a:pt x="217" y="1156"/>
                  </a:lnTo>
                  <a:lnTo>
                    <a:pt x="223" y="1156"/>
                  </a:lnTo>
                  <a:lnTo>
                    <a:pt x="245" y="1150"/>
                  </a:lnTo>
                  <a:lnTo>
                    <a:pt x="266" y="1140"/>
                  </a:lnTo>
                  <a:lnTo>
                    <a:pt x="288" y="1128"/>
                  </a:lnTo>
                  <a:lnTo>
                    <a:pt x="293" y="1127"/>
                  </a:lnTo>
                  <a:lnTo>
                    <a:pt x="299" y="1127"/>
                  </a:lnTo>
                  <a:lnTo>
                    <a:pt x="304" y="1125"/>
                  </a:lnTo>
                  <a:lnTo>
                    <a:pt x="306" y="1123"/>
                  </a:lnTo>
                  <a:lnTo>
                    <a:pt x="310" y="1123"/>
                  </a:lnTo>
                  <a:lnTo>
                    <a:pt x="318" y="1116"/>
                  </a:lnTo>
                  <a:lnTo>
                    <a:pt x="324" y="1109"/>
                  </a:lnTo>
                  <a:lnTo>
                    <a:pt x="328" y="1099"/>
                  </a:lnTo>
                  <a:lnTo>
                    <a:pt x="329" y="1090"/>
                  </a:lnTo>
                  <a:lnTo>
                    <a:pt x="328" y="1082"/>
                  </a:lnTo>
                  <a:lnTo>
                    <a:pt x="328" y="1076"/>
                  </a:lnTo>
                  <a:lnTo>
                    <a:pt x="325" y="1069"/>
                  </a:lnTo>
                  <a:lnTo>
                    <a:pt x="324" y="1067"/>
                  </a:lnTo>
                  <a:lnTo>
                    <a:pt x="324" y="1066"/>
                  </a:lnTo>
                  <a:lnTo>
                    <a:pt x="324" y="1063"/>
                  </a:lnTo>
                  <a:lnTo>
                    <a:pt x="322" y="1058"/>
                  </a:lnTo>
                  <a:lnTo>
                    <a:pt x="320" y="1056"/>
                  </a:lnTo>
                  <a:lnTo>
                    <a:pt x="320" y="1055"/>
                  </a:lnTo>
                  <a:lnTo>
                    <a:pt x="318" y="1048"/>
                  </a:lnTo>
                  <a:lnTo>
                    <a:pt x="316" y="1043"/>
                  </a:lnTo>
                  <a:lnTo>
                    <a:pt x="314" y="1040"/>
                  </a:lnTo>
                  <a:lnTo>
                    <a:pt x="314" y="1039"/>
                  </a:lnTo>
                  <a:lnTo>
                    <a:pt x="312" y="1032"/>
                  </a:lnTo>
                  <a:lnTo>
                    <a:pt x="300" y="1031"/>
                  </a:lnTo>
                  <a:lnTo>
                    <a:pt x="290" y="1027"/>
                  </a:lnTo>
                  <a:lnTo>
                    <a:pt x="268" y="1013"/>
                  </a:lnTo>
                  <a:lnTo>
                    <a:pt x="250" y="996"/>
                  </a:lnTo>
                  <a:lnTo>
                    <a:pt x="234" y="974"/>
                  </a:lnTo>
                  <a:lnTo>
                    <a:pt x="223" y="950"/>
                  </a:lnTo>
                  <a:lnTo>
                    <a:pt x="215" y="922"/>
                  </a:lnTo>
                  <a:lnTo>
                    <a:pt x="211" y="890"/>
                  </a:lnTo>
                  <a:lnTo>
                    <a:pt x="210" y="872"/>
                  </a:lnTo>
                  <a:lnTo>
                    <a:pt x="211" y="854"/>
                  </a:lnTo>
                  <a:lnTo>
                    <a:pt x="212" y="835"/>
                  </a:lnTo>
                  <a:lnTo>
                    <a:pt x="216" y="816"/>
                  </a:lnTo>
                  <a:lnTo>
                    <a:pt x="228" y="816"/>
                  </a:lnTo>
                  <a:lnTo>
                    <a:pt x="227" y="799"/>
                  </a:lnTo>
                  <a:lnTo>
                    <a:pt x="228" y="786"/>
                  </a:lnTo>
                  <a:lnTo>
                    <a:pt x="229" y="774"/>
                  </a:lnTo>
                  <a:lnTo>
                    <a:pt x="234" y="766"/>
                  </a:lnTo>
                  <a:lnTo>
                    <a:pt x="239" y="756"/>
                  </a:lnTo>
                  <a:lnTo>
                    <a:pt x="246" y="750"/>
                  </a:lnTo>
                  <a:lnTo>
                    <a:pt x="253" y="745"/>
                  </a:lnTo>
                  <a:lnTo>
                    <a:pt x="264" y="744"/>
                  </a:lnTo>
                  <a:lnTo>
                    <a:pt x="264" y="720"/>
                  </a:lnTo>
                  <a:lnTo>
                    <a:pt x="263" y="689"/>
                  </a:lnTo>
                  <a:lnTo>
                    <a:pt x="264" y="660"/>
                  </a:lnTo>
                  <a:lnTo>
                    <a:pt x="265" y="631"/>
                  </a:lnTo>
                  <a:lnTo>
                    <a:pt x="269" y="605"/>
                  </a:lnTo>
                  <a:lnTo>
                    <a:pt x="271" y="577"/>
                  </a:lnTo>
                  <a:lnTo>
                    <a:pt x="276" y="552"/>
                  </a:lnTo>
                  <a:lnTo>
                    <a:pt x="281" y="527"/>
                  </a:lnTo>
                  <a:lnTo>
                    <a:pt x="288" y="504"/>
                  </a:lnTo>
                  <a:lnTo>
                    <a:pt x="293" y="503"/>
                  </a:lnTo>
                  <a:lnTo>
                    <a:pt x="298" y="501"/>
                  </a:lnTo>
                  <a:lnTo>
                    <a:pt x="301" y="499"/>
                  </a:lnTo>
                  <a:lnTo>
                    <a:pt x="301" y="498"/>
                  </a:lnTo>
                  <a:lnTo>
                    <a:pt x="302" y="498"/>
                  </a:lnTo>
                  <a:lnTo>
                    <a:pt x="305" y="498"/>
                  </a:lnTo>
                  <a:lnTo>
                    <a:pt x="313" y="486"/>
                  </a:lnTo>
                  <a:lnTo>
                    <a:pt x="325" y="476"/>
                  </a:lnTo>
                  <a:lnTo>
                    <a:pt x="338" y="468"/>
                  </a:lnTo>
                  <a:lnTo>
                    <a:pt x="354" y="463"/>
                  </a:lnTo>
                  <a:lnTo>
                    <a:pt x="370" y="457"/>
                  </a:lnTo>
                  <a:lnTo>
                    <a:pt x="389" y="455"/>
                  </a:lnTo>
                  <a:lnTo>
                    <a:pt x="409" y="453"/>
                  </a:lnTo>
                  <a:lnTo>
                    <a:pt x="432" y="456"/>
                  </a:lnTo>
                  <a:lnTo>
                    <a:pt x="433" y="444"/>
                  </a:lnTo>
                  <a:lnTo>
                    <a:pt x="437" y="434"/>
                  </a:lnTo>
                  <a:lnTo>
                    <a:pt x="448" y="416"/>
                  </a:lnTo>
                  <a:lnTo>
                    <a:pt x="463" y="402"/>
                  </a:lnTo>
                  <a:lnTo>
                    <a:pt x="481" y="391"/>
                  </a:lnTo>
                  <a:lnTo>
                    <a:pt x="504" y="384"/>
                  </a:lnTo>
                  <a:lnTo>
                    <a:pt x="528" y="384"/>
                  </a:lnTo>
                  <a:lnTo>
                    <a:pt x="571" y="383"/>
                  </a:lnTo>
                  <a:lnTo>
                    <a:pt x="614" y="380"/>
                  </a:lnTo>
                  <a:lnTo>
                    <a:pt x="655" y="377"/>
                  </a:lnTo>
                  <a:lnTo>
                    <a:pt x="696" y="372"/>
                  </a:lnTo>
                  <a:lnTo>
                    <a:pt x="733" y="365"/>
                  </a:lnTo>
                  <a:lnTo>
                    <a:pt x="751" y="360"/>
                  </a:lnTo>
                  <a:lnTo>
                    <a:pt x="770" y="356"/>
                  </a:lnTo>
                  <a:lnTo>
                    <a:pt x="805" y="347"/>
                  </a:lnTo>
                  <a:lnTo>
                    <a:pt x="822" y="341"/>
                  </a:lnTo>
                  <a:lnTo>
                    <a:pt x="840" y="336"/>
                  </a:lnTo>
                  <a:lnTo>
                    <a:pt x="834" y="319"/>
                  </a:lnTo>
                  <a:lnTo>
                    <a:pt x="804" y="293"/>
                  </a:lnTo>
                  <a:lnTo>
                    <a:pt x="778" y="266"/>
                  </a:lnTo>
                  <a:lnTo>
                    <a:pt x="755" y="240"/>
                  </a:lnTo>
                  <a:lnTo>
                    <a:pt x="737" y="216"/>
                  </a:lnTo>
                  <a:lnTo>
                    <a:pt x="721" y="191"/>
                  </a:lnTo>
                  <a:lnTo>
                    <a:pt x="709" y="167"/>
                  </a:lnTo>
                  <a:lnTo>
                    <a:pt x="701" y="143"/>
                  </a:lnTo>
                  <a:lnTo>
                    <a:pt x="696" y="120"/>
                  </a:lnTo>
                  <a:lnTo>
                    <a:pt x="706" y="121"/>
                  </a:lnTo>
                  <a:lnTo>
                    <a:pt x="712" y="125"/>
                  </a:lnTo>
                  <a:lnTo>
                    <a:pt x="731" y="155"/>
                  </a:lnTo>
                  <a:lnTo>
                    <a:pt x="754" y="185"/>
                  </a:lnTo>
                  <a:lnTo>
                    <a:pt x="778" y="212"/>
                  </a:lnTo>
                  <a:lnTo>
                    <a:pt x="804" y="239"/>
                  </a:lnTo>
                  <a:lnTo>
                    <a:pt x="830" y="263"/>
                  </a:lnTo>
                  <a:lnTo>
                    <a:pt x="859" y="287"/>
                  </a:lnTo>
                  <a:lnTo>
                    <a:pt x="889" y="308"/>
                  </a:lnTo>
                  <a:lnTo>
                    <a:pt x="923" y="329"/>
                  </a:lnTo>
                  <a:lnTo>
                    <a:pt x="931" y="314"/>
                  </a:lnTo>
                  <a:lnTo>
                    <a:pt x="917" y="284"/>
                  </a:lnTo>
                  <a:lnTo>
                    <a:pt x="901" y="259"/>
                  </a:lnTo>
                  <a:lnTo>
                    <a:pt x="883" y="234"/>
                  </a:lnTo>
                  <a:lnTo>
                    <a:pt x="865" y="212"/>
                  </a:lnTo>
                  <a:lnTo>
                    <a:pt x="842" y="192"/>
                  </a:lnTo>
                  <a:lnTo>
                    <a:pt x="820" y="174"/>
                  </a:lnTo>
                  <a:lnTo>
                    <a:pt x="794" y="157"/>
                  </a:lnTo>
                  <a:lnTo>
                    <a:pt x="768" y="144"/>
                  </a:lnTo>
                  <a:lnTo>
                    <a:pt x="766" y="121"/>
                  </a:lnTo>
                  <a:lnTo>
                    <a:pt x="758" y="99"/>
                  </a:lnTo>
                  <a:lnTo>
                    <a:pt x="750" y="81"/>
                  </a:lnTo>
                  <a:lnTo>
                    <a:pt x="740" y="63"/>
                  </a:lnTo>
                  <a:lnTo>
                    <a:pt x="730" y="49"/>
                  </a:lnTo>
                  <a:lnTo>
                    <a:pt x="716" y="33"/>
                  </a:lnTo>
                  <a:lnTo>
                    <a:pt x="703" y="21"/>
                  </a:lnTo>
                  <a:lnTo>
                    <a:pt x="688" y="9"/>
                  </a:lnTo>
                  <a:lnTo>
                    <a:pt x="672"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4" name="Freeform 535"/>
            <p:cNvSpPr>
              <a:spLocks/>
            </p:cNvSpPr>
            <p:nvPr/>
          </p:nvSpPr>
          <p:spPr bwMode="auto">
            <a:xfrm>
              <a:off x="5479" y="677"/>
              <a:ext cx="4" cy="7"/>
            </a:xfrm>
            <a:custGeom>
              <a:avLst/>
              <a:gdLst>
                <a:gd name="T0" fmla="*/ 8 w 13"/>
                <a:gd name="T1" fmla="*/ 0 h 22"/>
                <a:gd name="T2" fmla="*/ 0 w 13"/>
                <a:gd name="T3" fmla="*/ 15 h 22"/>
                <a:gd name="T4" fmla="*/ 13 w 13"/>
                <a:gd name="T5" fmla="*/ 22 h 22"/>
                <a:gd name="T6" fmla="*/ 12 w 13"/>
                <a:gd name="T7" fmla="*/ 10 h 22"/>
                <a:gd name="T8" fmla="*/ 8 w 13"/>
                <a:gd name="T9" fmla="*/ 0 h 22"/>
              </a:gdLst>
              <a:ahLst/>
              <a:cxnLst>
                <a:cxn ang="0">
                  <a:pos x="T0" y="T1"/>
                </a:cxn>
                <a:cxn ang="0">
                  <a:pos x="T2" y="T3"/>
                </a:cxn>
                <a:cxn ang="0">
                  <a:pos x="T4" y="T5"/>
                </a:cxn>
                <a:cxn ang="0">
                  <a:pos x="T6" y="T7"/>
                </a:cxn>
                <a:cxn ang="0">
                  <a:pos x="T8" y="T9"/>
                </a:cxn>
              </a:cxnLst>
              <a:rect l="0" t="0" r="r" b="b"/>
              <a:pathLst>
                <a:path w="13" h="22">
                  <a:moveTo>
                    <a:pt x="8" y="0"/>
                  </a:moveTo>
                  <a:lnTo>
                    <a:pt x="0" y="15"/>
                  </a:lnTo>
                  <a:lnTo>
                    <a:pt x="13" y="22"/>
                  </a:lnTo>
                  <a:lnTo>
                    <a:pt x="12" y="10"/>
                  </a:lnTo>
                  <a:lnTo>
                    <a:pt x="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5" name="Freeform 536"/>
            <p:cNvSpPr>
              <a:spLocks/>
            </p:cNvSpPr>
            <p:nvPr/>
          </p:nvSpPr>
          <p:spPr bwMode="auto">
            <a:xfrm>
              <a:off x="5449" y="679"/>
              <a:ext cx="2" cy="5"/>
            </a:xfrm>
            <a:custGeom>
              <a:avLst/>
              <a:gdLst>
                <a:gd name="T0" fmla="*/ 6 w 6"/>
                <a:gd name="T1" fmla="*/ 17 h 17"/>
                <a:gd name="T2" fmla="*/ 4 w 6"/>
                <a:gd name="T3" fmla="*/ 6 h 17"/>
                <a:gd name="T4" fmla="*/ 0 w 6"/>
                <a:gd name="T5" fmla="*/ 0 h 17"/>
                <a:gd name="T6" fmla="*/ 6 w 6"/>
                <a:gd name="T7" fmla="*/ 17 h 17"/>
              </a:gdLst>
              <a:ahLst/>
              <a:cxnLst>
                <a:cxn ang="0">
                  <a:pos x="T0" y="T1"/>
                </a:cxn>
                <a:cxn ang="0">
                  <a:pos x="T2" y="T3"/>
                </a:cxn>
                <a:cxn ang="0">
                  <a:pos x="T4" y="T5"/>
                </a:cxn>
                <a:cxn ang="0">
                  <a:pos x="T6" y="T7"/>
                </a:cxn>
              </a:cxnLst>
              <a:rect l="0" t="0" r="r" b="b"/>
              <a:pathLst>
                <a:path w="6" h="17">
                  <a:moveTo>
                    <a:pt x="6" y="17"/>
                  </a:moveTo>
                  <a:lnTo>
                    <a:pt x="4" y="6"/>
                  </a:lnTo>
                  <a:lnTo>
                    <a:pt x="0" y="0"/>
                  </a:lnTo>
                  <a:lnTo>
                    <a:pt x="6" y="1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6" name="Freeform 537"/>
            <p:cNvSpPr>
              <a:spLocks noEditPoints="1"/>
            </p:cNvSpPr>
            <p:nvPr/>
          </p:nvSpPr>
          <p:spPr bwMode="auto">
            <a:xfrm>
              <a:off x="4963" y="53"/>
              <a:ext cx="2680" cy="907"/>
            </a:xfrm>
            <a:custGeom>
              <a:avLst/>
              <a:gdLst>
                <a:gd name="T0" fmla="*/ 1058 w 8040"/>
                <a:gd name="T1" fmla="*/ 1261 h 2719"/>
                <a:gd name="T2" fmla="*/ 754 w 8040"/>
                <a:gd name="T3" fmla="*/ 1409 h 2719"/>
                <a:gd name="T4" fmla="*/ 143 w 8040"/>
                <a:gd name="T5" fmla="*/ 1561 h 2719"/>
                <a:gd name="T6" fmla="*/ 451 w 8040"/>
                <a:gd name="T7" fmla="*/ 1665 h 2719"/>
                <a:gd name="T8" fmla="*/ 944 w 8040"/>
                <a:gd name="T9" fmla="*/ 1549 h 2719"/>
                <a:gd name="T10" fmla="*/ 1405 w 8040"/>
                <a:gd name="T11" fmla="*/ 1303 h 2719"/>
                <a:gd name="T12" fmla="*/ 1939 w 8040"/>
                <a:gd name="T13" fmla="*/ 878 h 2719"/>
                <a:gd name="T14" fmla="*/ 2108 w 8040"/>
                <a:gd name="T15" fmla="*/ 782 h 2719"/>
                <a:gd name="T16" fmla="*/ 2400 w 8040"/>
                <a:gd name="T17" fmla="*/ 812 h 2719"/>
                <a:gd name="T18" fmla="*/ 2372 w 8040"/>
                <a:gd name="T19" fmla="*/ 851 h 2719"/>
                <a:gd name="T20" fmla="*/ 2347 w 8040"/>
                <a:gd name="T21" fmla="*/ 858 h 2719"/>
                <a:gd name="T22" fmla="*/ 2280 w 8040"/>
                <a:gd name="T23" fmla="*/ 860 h 2719"/>
                <a:gd name="T24" fmla="*/ 2678 w 8040"/>
                <a:gd name="T25" fmla="*/ 1353 h 2719"/>
                <a:gd name="T26" fmla="*/ 3028 w 8040"/>
                <a:gd name="T27" fmla="*/ 1530 h 2719"/>
                <a:gd name="T28" fmla="*/ 3186 w 8040"/>
                <a:gd name="T29" fmla="*/ 1611 h 2719"/>
                <a:gd name="T30" fmla="*/ 3216 w 8040"/>
                <a:gd name="T31" fmla="*/ 1821 h 2719"/>
                <a:gd name="T32" fmla="*/ 2970 w 8040"/>
                <a:gd name="T33" fmla="*/ 2217 h 2719"/>
                <a:gd name="T34" fmla="*/ 3376 w 8040"/>
                <a:gd name="T35" fmla="*/ 2439 h 2719"/>
                <a:gd name="T36" fmla="*/ 4093 w 8040"/>
                <a:gd name="T37" fmla="*/ 2554 h 2719"/>
                <a:gd name="T38" fmla="*/ 4226 w 8040"/>
                <a:gd name="T39" fmla="*/ 2540 h 2719"/>
                <a:gd name="T40" fmla="*/ 4201 w 8040"/>
                <a:gd name="T41" fmla="*/ 2503 h 2719"/>
                <a:gd name="T42" fmla="*/ 4062 w 8040"/>
                <a:gd name="T43" fmla="*/ 2342 h 2719"/>
                <a:gd name="T44" fmla="*/ 3808 w 8040"/>
                <a:gd name="T45" fmla="*/ 2266 h 2719"/>
                <a:gd name="T46" fmla="*/ 3476 w 8040"/>
                <a:gd name="T47" fmla="*/ 2186 h 2719"/>
                <a:gd name="T48" fmla="*/ 3528 w 8040"/>
                <a:gd name="T49" fmla="*/ 2037 h 2719"/>
                <a:gd name="T50" fmla="*/ 3893 w 8040"/>
                <a:gd name="T51" fmla="*/ 1635 h 2719"/>
                <a:gd name="T52" fmla="*/ 4217 w 8040"/>
                <a:gd name="T53" fmla="*/ 1737 h 2719"/>
                <a:gd name="T54" fmla="*/ 4541 w 8040"/>
                <a:gd name="T55" fmla="*/ 1680 h 2719"/>
                <a:gd name="T56" fmla="*/ 4662 w 8040"/>
                <a:gd name="T57" fmla="*/ 1458 h 2719"/>
                <a:gd name="T58" fmla="*/ 4879 w 8040"/>
                <a:gd name="T59" fmla="*/ 1188 h 2719"/>
                <a:gd name="T60" fmla="*/ 5149 w 8040"/>
                <a:gd name="T61" fmla="*/ 934 h 2719"/>
                <a:gd name="T62" fmla="*/ 5240 w 8040"/>
                <a:gd name="T63" fmla="*/ 858 h 2719"/>
                <a:gd name="T64" fmla="*/ 4992 w 8040"/>
                <a:gd name="T65" fmla="*/ 1173 h 2719"/>
                <a:gd name="T66" fmla="*/ 4716 w 8040"/>
                <a:gd name="T67" fmla="*/ 1554 h 2719"/>
                <a:gd name="T68" fmla="*/ 4619 w 8040"/>
                <a:gd name="T69" fmla="*/ 1962 h 2719"/>
                <a:gd name="T70" fmla="*/ 4532 w 8040"/>
                <a:gd name="T71" fmla="*/ 2667 h 2719"/>
                <a:gd name="T72" fmla="*/ 4816 w 8040"/>
                <a:gd name="T73" fmla="*/ 2715 h 2719"/>
                <a:gd name="T74" fmla="*/ 4910 w 8040"/>
                <a:gd name="T75" fmla="*/ 2661 h 2719"/>
                <a:gd name="T76" fmla="*/ 4762 w 8040"/>
                <a:gd name="T77" fmla="*/ 2247 h 2719"/>
                <a:gd name="T78" fmla="*/ 4984 w 8040"/>
                <a:gd name="T79" fmla="*/ 1940 h 2719"/>
                <a:gd name="T80" fmla="*/ 5117 w 8040"/>
                <a:gd name="T81" fmla="*/ 1706 h 2719"/>
                <a:gd name="T82" fmla="*/ 5584 w 8040"/>
                <a:gd name="T83" fmla="*/ 1419 h 2719"/>
                <a:gd name="T84" fmla="*/ 5326 w 8040"/>
                <a:gd name="T85" fmla="*/ 1572 h 2719"/>
                <a:gd name="T86" fmla="*/ 5279 w 8040"/>
                <a:gd name="T87" fmla="*/ 1649 h 2719"/>
                <a:gd name="T88" fmla="*/ 6216 w 8040"/>
                <a:gd name="T89" fmla="*/ 1509 h 2719"/>
                <a:gd name="T90" fmla="*/ 6604 w 8040"/>
                <a:gd name="T91" fmla="*/ 1111 h 2719"/>
                <a:gd name="T92" fmla="*/ 7513 w 8040"/>
                <a:gd name="T93" fmla="*/ 1006 h 2719"/>
                <a:gd name="T94" fmla="*/ 7943 w 8040"/>
                <a:gd name="T95" fmla="*/ 930 h 2719"/>
                <a:gd name="T96" fmla="*/ 7880 w 8040"/>
                <a:gd name="T97" fmla="*/ 636 h 2719"/>
                <a:gd name="T98" fmla="*/ 7693 w 8040"/>
                <a:gd name="T99" fmla="*/ 366 h 2719"/>
                <a:gd name="T100" fmla="*/ 7486 w 8040"/>
                <a:gd name="T101" fmla="*/ 272 h 2719"/>
                <a:gd name="T102" fmla="*/ 7430 w 8040"/>
                <a:gd name="T103" fmla="*/ 203 h 2719"/>
                <a:gd name="T104" fmla="*/ 7506 w 8040"/>
                <a:gd name="T105" fmla="*/ 21 h 2719"/>
                <a:gd name="T106" fmla="*/ 7135 w 8040"/>
                <a:gd name="T107" fmla="*/ 156 h 2719"/>
                <a:gd name="T108" fmla="*/ 6995 w 8040"/>
                <a:gd name="T109" fmla="*/ 259 h 2719"/>
                <a:gd name="T110" fmla="*/ 4445 w 8040"/>
                <a:gd name="T111" fmla="*/ 228 h 2719"/>
                <a:gd name="T112" fmla="*/ 2642 w 8040"/>
                <a:gd name="T113" fmla="*/ 390 h 2719"/>
                <a:gd name="T114" fmla="*/ 1206 w 8040"/>
                <a:gd name="T115" fmla="*/ 1180 h 2719"/>
                <a:gd name="T116" fmla="*/ 4042 w 8040"/>
                <a:gd name="T117" fmla="*/ 1386 h 2719"/>
                <a:gd name="T118" fmla="*/ 3953 w 8040"/>
                <a:gd name="T119" fmla="*/ 1486 h 2719"/>
                <a:gd name="T120" fmla="*/ 3872 w 8040"/>
                <a:gd name="T121" fmla="*/ 1004 h 2719"/>
                <a:gd name="T122" fmla="*/ 6272 w 8040"/>
                <a:gd name="T123" fmla="*/ 709 h 2719"/>
                <a:gd name="T124" fmla="*/ 6070 w 8040"/>
                <a:gd name="T125" fmla="*/ 1240 h 2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40" h="2719">
                  <a:moveTo>
                    <a:pt x="1206" y="1180"/>
                  </a:moveTo>
                  <a:lnTo>
                    <a:pt x="1201" y="1186"/>
                  </a:lnTo>
                  <a:lnTo>
                    <a:pt x="1200" y="1197"/>
                  </a:lnTo>
                  <a:lnTo>
                    <a:pt x="1104" y="1218"/>
                  </a:lnTo>
                  <a:lnTo>
                    <a:pt x="1080" y="1221"/>
                  </a:lnTo>
                  <a:lnTo>
                    <a:pt x="1078" y="1224"/>
                  </a:lnTo>
                  <a:lnTo>
                    <a:pt x="1076" y="1229"/>
                  </a:lnTo>
                  <a:lnTo>
                    <a:pt x="1074" y="1239"/>
                  </a:lnTo>
                  <a:lnTo>
                    <a:pt x="1069" y="1247"/>
                  </a:lnTo>
                  <a:lnTo>
                    <a:pt x="1067" y="1251"/>
                  </a:lnTo>
                  <a:lnTo>
                    <a:pt x="1066" y="1255"/>
                  </a:lnTo>
                  <a:lnTo>
                    <a:pt x="1058" y="1261"/>
                  </a:lnTo>
                  <a:lnTo>
                    <a:pt x="1055" y="1264"/>
                  </a:lnTo>
                  <a:lnTo>
                    <a:pt x="1052" y="1267"/>
                  </a:lnTo>
                  <a:lnTo>
                    <a:pt x="1044" y="1272"/>
                  </a:lnTo>
                  <a:lnTo>
                    <a:pt x="1037" y="1278"/>
                  </a:lnTo>
                  <a:lnTo>
                    <a:pt x="1033" y="1283"/>
                  </a:lnTo>
                  <a:lnTo>
                    <a:pt x="1032" y="1293"/>
                  </a:lnTo>
                  <a:lnTo>
                    <a:pt x="986" y="1313"/>
                  </a:lnTo>
                  <a:lnTo>
                    <a:pt x="942" y="1335"/>
                  </a:lnTo>
                  <a:lnTo>
                    <a:pt x="895" y="1354"/>
                  </a:lnTo>
                  <a:lnTo>
                    <a:pt x="850" y="1374"/>
                  </a:lnTo>
                  <a:lnTo>
                    <a:pt x="802" y="1391"/>
                  </a:lnTo>
                  <a:lnTo>
                    <a:pt x="754" y="1409"/>
                  </a:lnTo>
                  <a:lnTo>
                    <a:pt x="703" y="1425"/>
                  </a:lnTo>
                  <a:lnTo>
                    <a:pt x="654" y="1441"/>
                  </a:lnTo>
                  <a:lnTo>
                    <a:pt x="601" y="1455"/>
                  </a:lnTo>
                  <a:lnTo>
                    <a:pt x="550" y="1469"/>
                  </a:lnTo>
                  <a:lnTo>
                    <a:pt x="496" y="1481"/>
                  </a:lnTo>
                  <a:lnTo>
                    <a:pt x="442" y="1493"/>
                  </a:lnTo>
                  <a:lnTo>
                    <a:pt x="385" y="1503"/>
                  </a:lnTo>
                  <a:lnTo>
                    <a:pt x="330" y="1513"/>
                  </a:lnTo>
                  <a:lnTo>
                    <a:pt x="272" y="1522"/>
                  </a:lnTo>
                  <a:lnTo>
                    <a:pt x="216" y="1531"/>
                  </a:lnTo>
                  <a:lnTo>
                    <a:pt x="192" y="1533"/>
                  </a:lnTo>
                  <a:lnTo>
                    <a:pt x="143" y="1561"/>
                  </a:lnTo>
                  <a:lnTo>
                    <a:pt x="96" y="1593"/>
                  </a:lnTo>
                  <a:lnTo>
                    <a:pt x="49" y="1625"/>
                  </a:lnTo>
                  <a:lnTo>
                    <a:pt x="6" y="1660"/>
                  </a:lnTo>
                  <a:lnTo>
                    <a:pt x="1" y="1666"/>
                  </a:lnTo>
                  <a:lnTo>
                    <a:pt x="0" y="1677"/>
                  </a:lnTo>
                  <a:lnTo>
                    <a:pt x="6" y="1678"/>
                  </a:lnTo>
                  <a:lnTo>
                    <a:pt x="97" y="1680"/>
                  </a:lnTo>
                  <a:lnTo>
                    <a:pt x="142" y="1680"/>
                  </a:lnTo>
                  <a:lnTo>
                    <a:pt x="187" y="1682"/>
                  </a:lnTo>
                  <a:lnTo>
                    <a:pt x="276" y="1679"/>
                  </a:lnTo>
                  <a:lnTo>
                    <a:pt x="365" y="1674"/>
                  </a:lnTo>
                  <a:lnTo>
                    <a:pt x="451" y="1665"/>
                  </a:lnTo>
                  <a:lnTo>
                    <a:pt x="461" y="1662"/>
                  </a:lnTo>
                  <a:lnTo>
                    <a:pt x="472" y="1661"/>
                  </a:lnTo>
                  <a:lnTo>
                    <a:pt x="493" y="1659"/>
                  </a:lnTo>
                  <a:lnTo>
                    <a:pt x="536" y="1654"/>
                  </a:lnTo>
                  <a:lnTo>
                    <a:pt x="620" y="1640"/>
                  </a:lnTo>
                  <a:lnTo>
                    <a:pt x="704" y="1623"/>
                  </a:lnTo>
                  <a:lnTo>
                    <a:pt x="724" y="1617"/>
                  </a:lnTo>
                  <a:lnTo>
                    <a:pt x="744" y="1612"/>
                  </a:lnTo>
                  <a:lnTo>
                    <a:pt x="785" y="1601"/>
                  </a:lnTo>
                  <a:lnTo>
                    <a:pt x="824" y="1589"/>
                  </a:lnTo>
                  <a:lnTo>
                    <a:pt x="865" y="1577"/>
                  </a:lnTo>
                  <a:lnTo>
                    <a:pt x="944" y="1549"/>
                  </a:lnTo>
                  <a:lnTo>
                    <a:pt x="1024" y="1521"/>
                  </a:lnTo>
                  <a:lnTo>
                    <a:pt x="1042" y="1511"/>
                  </a:lnTo>
                  <a:lnTo>
                    <a:pt x="1061" y="1503"/>
                  </a:lnTo>
                  <a:lnTo>
                    <a:pt x="1099" y="1486"/>
                  </a:lnTo>
                  <a:lnTo>
                    <a:pt x="1117" y="1476"/>
                  </a:lnTo>
                  <a:lnTo>
                    <a:pt x="1136" y="1468"/>
                  </a:lnTo>
                  <a:lnTo>
                    <a:pt x="1175" y="1450"/>
                  </a:lnTo>
                  <a:lnTo>
                    <a:pt x="1249" y="1410"/>
                  </a:lnTo>
                  <a:lnTo>
                    <a:pt x="1324" y="1369"/>
                  </a:lnTo>
                  <a:lnTo>
                    <a:pt x="1332" y="1366"/>
                  </a:lnTo>
                  <a:lnTo>
                    <a:pt x="1344" y="1365"/>
                  </a:lnTo>
                  <a:lnTo>
                    <a:pt x="1405" y="1303"/>
                  </a:lnTo>
                  <a:lnTo>
                    <a:pt x="1470" y="1245"/>
                  </a:lnTo>
                  <a:lnTo>
                    <a:pt x="1536" y="1188"/>
                  </a:lnTo>
                  <a:lnTo>
                    <a:pt x="1604" y="1134"/>
                  </a:lnTo>
                  <a:lnTo>
                    <a:pt x="1674" y="1080"/>
                  </a:lnTo>
                  <a:lnTo>
                    <a:pt x="1747" y="1031"/>
                  </a:lnTo>
                  <a:lnTo>
                    <a:pt x="1822" y="982"/>
                  </a:lnTo>
                  <a:lnTo>
                    <a:pt x="1900" y="937"/>
                  </a:lnTo>
                  <a:lnTo>
                    <a:pt x="1908" y="934"/>
                  </a:lnTo>
                  <a:lnTo>
                    <a:pt x="1920" y="932"/>
                  </a:lnTo>
                  <a:lnTo>
                    <a:pt x="1922" y="917"/>
                  </a:lnTo>
                  <a:lnTo>
                    <a:pt x="1927" y="904"/>
                  </a:lnTo>
                  <a:lnTo>
                    <a:pt x="1939" y="878"/>
                  </a:lnTo>
                  <a:lnTo>
                    <a:pt x="1945" y="866"/>
                  </a:lnTo>
                  <a:lnTo>
                    <a:pt x="1954" y="857"/>
                  </a:lnTo>
                  <a:lnTo>
                    <a:pt x="1973" y="839"/>
                  </a:lnTo>
                  <a:lnTo>
                    <a:pt x="1994" y="823"/>
                  </a:lnTo>
                  <a:lnTo>
                    <a:pt x="2022" y="812"/>
                  </a:lnTo>
                  <a:lnTo>
                    <a:pt x="2052" y="804"/>
                  </a:lnTo>
                  <a:lnTo>
                    <a:pt x="2087" y="800"/>
                  </a:lnTo>
                  <a:lnTo>
                    <a:pt x="2087" y="799"/>
                  </a:lnTo>
                  <a:lnTo>
                    <a:pt x="2087" y="797"/>
                  </a:lnTo>
                  <a:lnTo>
                    <a:pt x="2087" y="793"/>
                  </a:lnTo>
                  <a:lnTo>
                    <a:pt x="2088" y="788"/>
                  </a:lnTo>
                  <a:lnTo>
                    <a:pt x="2108" y="782"/>
                  </a:lnTo>
                  <a:lnTo>
                    <a:pt x="2130" y="779"/>
                  </a:lnTo>
                  <a:lnTo>
                    <a:pt x="2172" y="773"/>
                  </a:lnTo>
                  <a:lnTo>
                    <a:pt x="2212" y="769"/>
                  </a:lnTo>
                  <a:lnTo>
                    <a:pt x="2251" y="770"/>
                  </a:lnTo>
                  <a:lnTo>
                    <a:pt x="2269" y="770"/>
                  </a:lnTo>
                  <a:lnTo>
                    <a:pt x="2288" y="773"/>
                  </a:lnTo>
                  <a:lnTo>
                    <a:pt x="2326" y="779"/>
                  </a:lnTo>
                  <a:lnTo>
                    <a:pt x="2360" y="787"/>
                  </a:lnTo>
                  <a:lnTo>
                    <a:pt x="2396" y="799"/>
                  </a:lnTo>
                  <a:lnTo>
                    <a:pt x="2399" y="803"/>
                  </a:lnTo>
                  <a:lnTo>
                    <a:pt x="2399" y="806"/>
                  </a:lnTo>
                  <a:lnTo>
                    <a:pt x="2400" y="812"/>
                  </a:lnTo>
                  <a:lnTo>
                    <a:pt x="2396" y="820"/>
                  </a:lnTo>
                  <a:lnTo>
                    <a:pt x="2394" y="827"/>
                  </a:lnTo>
                  <a:lnTo>
                    <a:pt x="2392" y="829"/>
                  </a:lnTo>
                  <a:lnTo>
                    <a:pt x="2390" y="829"/>
                  </a:lnTo>
                  <a:lnTo>
                    <a:pt x="2390" y="830"/>
                  </a:lnTo>
                  <a:lnTo>
                    <a:pt x="2390" y="833"/>
                  </a:lnTo>
                  <a:lnTo>
                    <a:pt x="2387" y="840"/>
                  </a:lnTo>
                  <a:lnTo>
                    <a:pt x="2381" y="845"/>
                  </a:lnTo>
                  <a:lnTo>
                    <a:pt x="2376" y="850"/>
                  </a:lnTo>
                  <a:lnTo>
                    <a:pt x="2374" y="850"/>
                  </a:lnTo>
                  <a:lnTo>
                    <a:pt x="2372" y="850"/>
                  </a:lnTo>
                  <a:lnTo>
                    <a:pt x="2372" y="851"/>
                  </a:lnTo>
                  <a:lnTo>
                    <a:pt x="2370" y="853"/>
                  </a:lnTo>
                  <a:lnTo>
                    <a:pt x="2368" y="853"/>
                  </a:lnTo>
                  <a:lnTo>
                    <a:pt x="2366" y="853"/>
                  </a:lnTo>
                  <a:lnTo>
                    <a:pt x="2366" y="854"/>
                  </a:lnTo>
                  <a:lnTo>
                    <a:pt x="2364" y="857"/>
                  </a:lnTo>
                  <a:lnTo>
                    <a:pt x="2359" y="857"/>
                  </a:lnTo>
                  <a:lnTo>
                    <a:pt x="2357" y="857"/>
                  </a:lnTo>
                  <a:lnTo>
                    <a:pt x="2356" y="857"/>
                  </a:lnTo>
                  <a:lnTo>
                    <a:pt x="2356" y="858"/>
                  </a:lnTo>
                  <a:lnTo>
                    <a:pt x="2351" y="858"/>
                  </a:lnTo>
                  <a:lnTo>
                    <a:pt x="2348" y="858"/>
                  </a:lnTo>
                  <a:lnTo>
                    <a:pt x="2347" y="858"/>
                  </a:lnTo>
                  <a:lnTo>
                    <a:pt x="2347" y="859"/>
                  </a:lnTo>
                  <a:lnTo>
                    <a:pt x="2338" y="859"/>
                  </a:lnTo>
                  <a:lnTo>
                    <a:pt x="2329" y="859"/>
                  </a:lnTo>
                  <a:lnTo>
                    <a:pt x="2317" y="857"/>
                  </a:lnTo>
                  <a:lnTo>
                    <a:pt x="2315" y="856"/>
                  </a:lnTo>
                  <a:lnTo>
                    <a:pt x="2314" y="856"/>
                  </a:lnTo>
                  <a:lnTo>
                    <a:pt x="2311" y="856"/>
                  </a:lnTo>
                  <a:lnTo>
                    <a:pt x="2306" y="856"/>
                  </a:lnTo>
                  <a:lnTo>
                    <a:pt x="2294" y="852"/>
                  </a:lnTo>
                  <a:lnTo>
                    <a:pt x="2284" y="850"/>
                  </a:lnTo>
                  <a:lnTo>
                    <a:pt x="2280" y="848"/>
                  </a:lnTo>
                  <a:lnTo>
                    <a:pt x="2280" y="860"/>
                  </a:lnTo>
                  <a:lnTo>
                    <a:pt x="2302" y="956"/>
                  </a:lnTo>
                  <a:lnTo>
                    <a:pt x="2304" y="980"/>
                  </a:lnTo>
                  <a:lnTo>
                    <a:pt x="2332" y="1026"/>
                  </a:lnTo>
                  <a:lnTo>
                    <a:pt x="2362" y="1070"/>
                  </a:lnTo>
                  <a:lnTo>
                    <a:pt x="2394" y="1113"/>
                  </a:lnTo>
                  <a:lnTo>
                    <a:pt x="2429" y="1153"/>
                  </a:lnTo>
                  <a:lnTo>
                    <a:pt x="2464" y="1191"/>
                  </a:lnTo>
                  <a:lnTo>
                    <a:pt x="2503" y="1228"/>
                  </a:lnTo>
                  <a:lnTo>
                    <a:pt x="2543" y="1263"/>
                  </a:lnTo>
                  <a:lnTo>
                    <a:pt x="2587" y="1295"/>
                  </a:lnTo>
                  <a:lnTo>
                    <a:pt x="2632" y="1325"/>
                  </a:lnTo>
                  <a:lnTo>
                    <a:pt x="2678" y="1353"/>
                  </a:lnTo>
                  <a:lnTo>
                    <a:pt x="2726" y="1379"/>
                  </a:lnTo>
                  <a:lnTo>
                    <a:pt x="2778" y="1404"/>
                  </a:lnTo>
                  <a:lnTo>
                    <a:pt x="2830" y="1426"/>
                  </a:lnTo>
                  <a:lnTo>
                    <a:pt x="2885" y="1446"/>
                  </a:lnTo>
                  <a:lnTo>
                    <a:pt x="2941" y="1464"/>
                  </a:lnTo>
                  <a:lnTo>
                    <a:pt x="3001" y="1482"/>
                  </a:lnTo>
                  <a:lnTo>
                    <a:pt x="3024" y="1485"/>
                  </a:lnTo>
                  <a:lnTo>
                    <a:pt x="3020" y="1498"/>
                  </a:lnTo>
                  <a:lnTo>
                    <a:pt x="3019" y="1504"/>
                  </a:lnTo>
                  <a:lnTo>
                    <a:pt x="3020" y="1511"/>
                  </a:lnTo>
                  <a:lnTo>
                    <a:pt x="3022" y="1522"/>
                  </a:lnTo>
                  <a:lnTo>
                    <a:pt x="3028" y="1530"/>
                  </a:lnTo>
                  <a:lnTo>
                    <a:pt x="3034" y="1536"/>
                  </a:lnTo>
                  <a:lnTo>
                    <a:pt x="3044" y="1541"/>
                  </a:lnTo>
                  <a:lnTo>
                    <a:pt x="3056" y="1543"/>
                  </a:lnTo>
                  <a:lnTo>
                    <a:pt x="3072" y="1545"/>
                  </a:lnTo>
                  <a:lnTo>
                    <a:pt x="3072" y="1557"/>
                  </a:lnTo>
                  <a:lnTo>
                    <a:pt x="3088" y="1559"/>
                  </a:lnTo>
                  <a:lnTo>
                    <a:pt x="3104" y="1564"/>
                  </a:lnTo>
                  <a:lnTo>
                    <a:pt x="3119" y="1569"/>
                  </a:lnTo>
                  <a:lnTo>
                    <a:pt x="3134" y="1576"/>
                  </a:lnTo>
                  <a:lnTo>
                    <a:pt x="3161" y="1591"/>
                  </a:lnTo>
                  <a:lnTo>
                    <a:pt x="3173" y="1600"/>
                  </a:lnTo>
                  <a:lnTo>
                    <a:pt x="3186" y="1611"/>
                  </a:lnTo>
                  <a:lnTo>
                    <a:pt x="3187" y="1613"/>
                  </a:lnTo>
                  <a:lnTo>
                    <a:pt x="3190" y="1618"/>
                  </a:lnTo>
                  <a:lnTo>
                    <a:pt x="3192" y="1629"/>
                  </a:lnTo>
                  <a:lnTo>
                    <a:pt x="3200" y="1642"/>
                  </a:lnTo>
                  <a:lnTo>
                    <a:pt x="3208" y="1659"/>
                  </a:lnTo>
                  <a:lnTo>
                    <a:pt x="3214" y="1677"/>
                  </a:lnTo>
                  <a:lnTo>
                    <a:pt x="3218" y="1697"/>
                  </a:lnTo>
                  <a:lnTo>
                    <a:pt x="3220" y="1718"/>
                  </a:lnTo>
                  <a:lnTo>
                    <a:pt x="3221" y="1743"/>
                  </a:lnTo>
                  <a:lnTo>
                    <a:pt x="3220" y="1768"/>
                  </a:lnTo>
                  <a:lnTo>
                    <a:pt x="3217" y="1797"/>
                  </a:lnTo>
                  <a:lnTo>
                    <a:pt x="3216" y="1821"/>
                  </a:lnTo>
                  <a:lnTo>
                    <a:pt x="3187" y="1880"/>
                  </a:lnTo>
                  <a:lnTo>
                    <a:pt x="3158" y="1936"/>
                  </a:lnTo>
                  <a:lnTo>
                    <a:pt x="3127" y="1991"/>
                  </a:lnTo>
                  <a:lnTo>
                    <a:pt x="3096" y="2045"/>
                  </a:lnTo>
                  <a:lnTo>
                    <a:pt x="3086" y="2057"/>
                  </a:lnTo>
                  <a:lnTo>
                    <a:pt x="3082" y="2063"/>
                  </a:lnTo>
                  <a:lnTo>
                    <a:pt x="3078" y="2070"/>
                  </a:lnTo>
                  <a:lnTo>
                    <a:pt x="3061" y="2097"/>
                  </a:lnTo>
                  <a:lnTo>
                    <a:pt x="3043" y="2121"/>
                  </a:lnTo>
                  <a:lnTo>
                    <a:pt x="3026" y="2146"/>
                  </a:lnTo>
                  <a:lnTo>
                    <a:pt x="2989" y="2194"/>
                  </a:lnTo>
                  <a:lnTo>
                    <a:pt x="2970" y="2217"/>
                  </a:lnTo>
                  <a:lnTo>
                    <a:pt x="2952" y="2241"/>
                  </a:lnTo>
                  <a:lnTo>
                    <a:pt x="2928" y="2277"/>
                  </a:lnTo>
                  <a:lnTo>
                    <a:pt x="2986" y="2326"/>
                  </a:lnTo>
                  <a:lnTo>
                    <a:pt x="3013" y="2351"/>
                  </a:lnTo>
                  <a:lnTo>
                    <a:pt x="3042" y="2379"/>
                  </a:lnTo>
                  <a:lnTo>
                    <a:pt x="3043" y="2381"/>
                  </a:lnTo>
                  <a:lnTo>
                    <a:pt x="3046" y="2386"/>
                  </a:lnTo>
                  <a:lnTo>
                    <a:pt x="3048" y="2397"/>
                  </a:lnTo>
                  <a:lnTo>
                    <a:pt x="3127" y="2410"/>
                  </a:lnTo>
                  <a:lnTo>
                    <a:pt x="3209" y="2422"/>
                  </a:lnTo>
                  <a:lnTo>
                    <a:pt x="3292" y="2431"/>
                  </a:lnTo>
                  <a:lnTo>
                    <a:pt x="3376" y="2439"/>
                  </a:lnTo>
                  <a:lnTo>
                    <a:pt x="3460" y="2443"/>
                  </a:lnTo>
                  <a:lnTo>
                    <a:pt x="3545" y="2446"/>
                  </a:lnTo>
                  <a:lnTo>
                    <a:pt x="3631" y="2446"/>
                  </a:lnTo>
                  <a:lnTo>
                    <a:pt x="3720" y="2445"/>
                  </a:lnTo>
                  <a:lnTo>
                    <a:pt x="3744" y="2445"/>
                  </a:lnTo>
                  <a:lnTo>
                    <a:pt x="3787" y="2465"/>
                  </a:lnTo>
                  <a:lnTo>
                    <a:pt x="3834" y="2485"/>
                  </a:lnTo>
                  <a:lnTo>
                    <a:pt x="3882" y="2501"/>
                  </a:lnTo>
                  <a:lnTo>
                    <a:pt x="3934" y="2518"/>
                  </a:lnTo>
                  <a:lnTo>
                    <a:pt x="3984" y="2531"/>
                  </a:lnTo>
                  <a:lnTo>
                    <a:pt x="4038" y="2543"/>
                  </a:lnTo>
                  <a:lnTo>
                    <a:pt x="4093" y="2554"/>
                  </a:lnTo>
                  <a:lnTo>
                    <a:pt x="4152" y="2564"/>
                  </a:lnTo>
                  <a:lnTo>
                    <a:pt x="4176" y="2565"/>
                  </a:lnTo>
                  <a:lnTo>
                    <a:pt x="4186" y="2563"/>
                  </a:lnTo>
                  <a:lnTo>
                    <a:pt x="4195" y="2561"/>
                  </a:lnTo>
                  <a:lnTo>
                    <a:pt x="4202" y="2559"/>
                  </a:lnTo>
                  <a:lnTo>
                    <a:pt x="4210" y="2558"/>
                  </a:lnTo>
                  <a:lnTo>
                    <a:pt x="4219" y="2553"/>
                  </a:lnTo>
                  <a:lnTo>
                    <a:pt x="4220" y="2551"/>
                  </a:lnTo>
                  <a:lnTo>
                    <a:pt x="4223" y="2549"/>
                  </a:lnTo>
                  <a:lnTo>
                    <a:pt x="4226" y="2547"/>
                  </a:lnTo>
                  <a:lnTo>
                    <a:pt x="4226" y="2542"/>
                  </a:lnTo>
                  <a:lnTo>
                    <a:pt x="4226" y="2540"/>
                  </a:lnTo>
                  <a:lnTo>
                    <a:pt x="4226" y="2539"/>
                  </a:lnTo>
                  <a:lnTo>
                    <a:pt x="4228" y="2539"/>
                  </a:lnTo>
                  <a:lnTo>
                    <a:pt x="4226" y="2534"/>
                  </a:lnTo>
                  <a:lnTo>
                    <a:pt x="4225" y="2531"/>
                  </a:lnTo>
                  <a:lnTo>
                    <a:pt x="4225" y="2530"/>
                  </a:lnTo>
                  <a:lnTo>
                    <a:pt x="4218" y="2521"/>
                  </a:lnTo>
                  <a:lnTo>
                    <a:pt x="4216" y="2518"/>
                  </a:lnTo>
                  <a:lnTo>
                    <a:pt x="4214" y="2517"/>
                  </a:lnTo>
                  <a:lnTo>
                    <a:pt x="4212" y="2515"/>
                  </a:lnTo>
                  <a:lnTo>
                    <a:pt x="4206" y="2510"/>
                  </a:lnTo>
                  <a:lnTo>
                    <a:pt x="4202" y="2506"/>
                  </a:lnTo>
                  <a:lnTo>
                    <a:pt x="4201" y="2503"/>
                  </a:lnTo>
                  <a:lnTo>
                    <a:pt x="4200" y="2493"/>
                  </a:lnTo>
                  <a:lnTo>
                    <a:pt x="4190" y="2486"/>
                  </a:lnTo>
                  <a:lnTo>
                    <a:pt x="4183" y="2479"/>
                  </a:lnTo>
                  <a:lnTo>
                    <a:pt x="4170" y="2463"/>
                  </a:lnTo>
                  <a:lnTo>
                    <a:pt x="4164" y="2452"/>
                  </a:lnTo>
                  <a:lnTo>
                    <a:pt x="4160" y="2443"/>
                  </a:lnTo>
                  <a:lnTo>
                    <a:pt x="4154" y="2421"/>
                  </a:lnTo>
                  <a:lnTo>
                    <a:pt x="4152" y="2397"/>
                  </a:lnTo>
                  <a:lnTo>
                    <a:pt x="4138" y="2385"/>
                  </a:lnTo>
                  <a:lnTo>
                    <a:pt x="4124" y="2375"/>
                  </a:lnTo>
                  <a:lnTo>
                    <a:pt x="4094" y="2357"/>
                  </a:lnTo>
                  <a:lnTo>
                    <a:pt x="4062" y="2342"/>
                  </a:lnTo>
                  <a:lnTo>
                    <a:pt x="4028" y="2329"/>
                  </a:lnTo>
                  <a:lnTo>
                    <a:pt x="3990" y="2318"/>
                  </a:lnTo>
                  <a:lnTo>
                    <a:pt x="3950" y="2309"/>
                  </a:lnTo>
                  <a:lnTo>
                    <a:pt x="3908" y="2303"/>
                  </a:lnTo>
                  <a:lnTo>
                    <a:pt x="3886" y="2301"/>
                  </a:lnTo>
                  <a:lnTo>
                    <a:pt x="3864" y="2301"/>
                  </a:lnTo>
                  <a:lnTo>
                    <a:pt x="3840" y="2301"/>
                  </a:lnTo>
                  <a:lnTo>
                    <a:pt x="3836" y="2290"/>
                  </a:lnTo>
                  <a:lnTo>
                    <a:pt x="3832" y="2283"/>
                  </a:lnTo>
                  <a:lnTo>
                    <a:pt x="3826" y="2276"/>
                  </a:lnTo>
                  <a:lnTo>
                    <a:pt x="3818" y="2271"/>
                  </a:lnTo>
                  <a:lnTo>
                    <a:pt x="3808" y="2266"/>
                  </a:lnTo>
                  <a:lnTo>
                    <a:pt x="3796" y="2265"/>
                  </a:lnTo>
                  <a:lnTo>
                    <a:pt x="3782" y="2264"/>
                  </a:lnTo>
                  <a:lnTo>
                    <a:pt x="3768" y="2265"/>
                  </a:lnTo>
                  <a:lnTo>
                    <a:pt x="3768" y="2253"/>
                  </a:lnTo>
                  <a:lnTo>
                    <a:pt x="3724" y="2252"/>
                  </a:lnTo>
                  <a:lnTo>
                    <a:pt x="3682" y="2248"/>
                  </a:lnTo>
                  <a:lnTo>
                    <a:pt x="3642" y="2242"/>
                  </a:lnTo>
                  <a:lnTo>
                    <a:pt x="3605" y="2236"/>
                  </a:lnTo>
                  <a:lnTo>
                    <a:pt x="3569" y="2225"/>
                  </a:lnTo>
                  <a:lnTo>
                    <a:pt x="3536" y="2215"/>
                  </a:lnTo>
                  <a:lnTo>
                    <a:pt x="3504" y="2201"/>
                  </a:lnTo>
                  <a:lnTo>
                    <a:pt x="3476" y="2186"/>
                  </a:lnTo>
                  <a:lnTo>
                    <a:pt x="3467" y="2182"/>
                  </a:lnTo>
                  <a:lnTo>
                    <a:pt x="3456" y="2181"/>
                  </a:lnTo>
                  <a:lnTo>
                    <a:pt x="3455" y="2156"/>
                  </a:lnTo>
                  <a:lnTo>
                    <a:pt x="3456" y="2133"/>
                  </a:lnTo>
                  <a:lnTo>
                    <a:pt x="3460" y="2112"/>
                  </a:lnTo>
                  <a:lnTo>
                    <a:pt x="3466" y="2094"/>
                  </a:lnTo>
                  <a:lnTo>
                    <a:pt x="3472" y="2078"/>
                  </a:lnTo>
                  <a:lnTo>
                    <a:pt x="3482" y="2064"/>
                  </a:lnTo>
                  <a:lnTo>
                    <a:pt x="3493" y="2051"/>
                  </a:lnTo>
                  <a:lnTo>
                    <a:pt x="3508" y="2043"/>
                  </a:lnTo>
                  <a:lnTo>
                    <a:pt x="3516" y="2038"/>
                  </a:lnTo>
                  <a:lnTo>
                    <a:pt x="3528" y="2037"/>
                  </a:lnTo>
                  <a:lnTo>
                    <a:pt x="3529" y="2014"/>
                  </a:lnTo>
                  <a:lnTo>
                    <a:pt x="3533" y="1994"/>
                  </a:lnTo>
                  <a:lnTo>
                    <a:pt x="3538" y="1976"/>
                  </a:lnTo>
                  <a:lnTo>
                    <a:pt x="3546" y="1961"/>
                  </a:lnTo>
                  <a:lnTo>
                    <a:pt x="3550" y="1952"/>
                  </a:lnTo>
                  <a:lnTo>
                    <a:pt x="3550" y="1948"/>
                  </a:lnTo>
                  <a:lnTo>
                    <a:pt x="3551" y="1946"/>
                  </a:lnTo>
                  <a:lnTo>
                    <a:pt x="3552" y="1941"/>
                  </a:lnTo>
                  <a:lnTo>
                    <a:pt x="3634" y="1860"/>
                  </a:lnTo>
                  <a:lnTo>
                    <a:pt x="3719" y="1784"/>
                  </a:lnTo>
                  <a:lnTo>
                    <a:pt x="3804" y="1708"/>
                  </a:lnTo>
                  <a:lnTo>
                    <a:pt x="3893" y="1635"/>
                  </a:lnTo>
                  <a:lnTo>
                    <a:pt x="3901" y="1630"/>
                  </a:lnTo>
                  <a:lnTo>
                    <a:pt x="3912" y="1629"/>
                  </a:lnTo>
                  <a:lnTo>
                    <a:pt x="3938" y="1649"/>
                  </a:lnTo>
                  <a:lnTo>
                    <a:pt x="3966" y="1670"/>
                  </a:lnTo>
                  <a:lnTo>
                    <a:pt x="3994" y="1686"/>
                  </a:lnTo>
                  <a:lnTo>
                    <a:pt x="4024" y="1702"/>
                  </a:lnTo>
                  <a:lnTo>
                    <a:pt x="4054" y="1713"/>
                  </a:lnTo>
                  <a:lnTo>
                    <a:pt x="4085" y="1724"/>
                  </a:lnTo>
                  <a:lnTo>
                    <a:pt x="4116" y="1731"/>
                  </a:lnTo>
                  <a:lnTo>
                    <a:pt x="4150" y="1737"/>
                  </a:lnTo>
                  <a:lnTo>
                    <a:pt x="4182" y="1738"/>
                  </a:lnTo>
                  <a:lnTo>
                    <a:pt x="4217" y="1737"/>
                  </a:lnTo>
                  <a:lnTo>
                    <a:pt x="4252" y="1733"/>
                  </a:lnTo>
                  <a:lnTo>
                    <a:pt x="4289" y="1728"/>
                  </a:lnTo>
                  <a:lnTo>
                    <a:pt x="4325" y="1720"/>
                  </a:lnTo>
                  <a:lnTo>
                    <a:pt x="4363" y="1709"/>
                  </a:lnTo>
                  <a:lnTo>
                    <a:pt x="4402" y="1696"/>
                  </a:lnTo>
                  <a:lnTo>
                    <a:pt x="4442" y="1682"/>
                  </a:lnTo>
                  <a:lnTo>
                    <a:pt x="4452" y="1678"/>
                  </a:lnTo>
                  <a:lnTo>
                    <a:pt x="4464" y="1677"/>
                  </a:lnTo>
                  <a:lnTo>
                    <a:pt x="4488" y="1679"/>
                  </a:lnTo>
                  <a:lnTo>
                    <a:pt x="4511" y="1682"/>
                  </a:lnTo>
                  <a:lnTo>
                    <a:pt x="4531" y="1682"/>
                  </a:lnTo>
                  <a:lnTo>
                    <a:pt x="4541" y="1680"/>
                  </a:lnTo>
                  <a:lnTo>
                    <a:pt x="4552" y="1680"/>
                  </a:lnTo>
                  <a:lnTo>
                    <a:pt x="4568" y="1677"/>
                  </a:lnTo>
                  <a:lnTo>
                    <a:pt x="4585" y="1672"/>
                  </a:lnTo>
                  <a:lnTo>
                    <a:pt x="4600" y="1666"/>
                  </a:lnTo>
                  <a:lnTo>
                    <a:pt x="4613" y="1659"/>
                  </a:lnTo>
                  <a:lnTo>
                    <a:pt x="4621" y="1654"/>
                  </a:lnTo>
                  <a:lnTo>
                    <a:pt x="4632" y="1653"/>
                  </a:lnTo>
                  <a:lnTo>
                    <a:pt x="4634" y="1609"/>
                  </a:lnTo>
                  <a:lnTo>
                    <a:pt x="4639" y="1570"/>
                  </a:lnTo>
                  <a:lnTo>
                    <a:pt x="4645" y="1530"/>
                  </a:lnTo>
                  <a:lnTo>
                    <a:pt x="4654" y="1494"/>
                  </a:lnTo>
                  <a:lnTo>
                    <a:pt x="4662" y="1458"/>
                  </a:lnTo>
                  <a:lnTo>
                    <a:pt x="4673" y="1425"/>
                  </a:lnTo>
                  <a:lnTo>
                    <a:pt x="4685" y="1392"/>
                  </a:lnTo>
                  <a:lnTo>
                    <a:pt x="4699" y="1362"/>
                  </a:lnTo>
                  <a:lnTo>
                    <a:pt x="4699" y="1359"/>
                  </a:lnTo>
                  <a:lnTo>
                    <a:pt x="4700" y="1356"/>
                  </a:lnTo>
                  <a:lnTo>
                    <a:pt x="4703" y="1351"/>
                  </a:lnTo>
                  <a:lnTo>
                    <a:pt x="4703" y="1345"/>
                  </a:lnTo>
                  <a:lnTo>
                    <a:pt x="4704" y="1341"/>
                  </a:lnTo>
                  <a:lnTo>
                    <a:pt x="4760" y="1293"/>
                  </a:lnTo>
                  <a:lnTo>
                    <a:pt x="4818" y="1245"/>
                  </a:lnTo>
                  <a:lnTo>
                    <a:pt x="4873" y="1195"/>
                  </a:lnTo>
                  <a:lnTo>
                    <a:pt x="4879" y="1188"/>
                  </a:lnTo>
                  <a:lnTo>
                    <a:pt x="4886" y="1182"/>
                  </a:lnTo>
                  <a:lnTo>
                    <a:pt x="4901" y="1170"/>
                  </a:lnTo>
                  <a:lnTo>
                    <a:pt x="4930" y="1146"/>
                  </a:lnTo>
                  <a:lnTo>
                    <a:pt x="4982" y="1095"/>
                  </a:lnTo>
                  <a:lnTo>
                    <a:pt x="5009" y="1068"/>
                  </a:lnTo>
                  <a:lnTo>
                    <a:pt x="5015" y="1061"/>
                  </a:lnTo>
                  <a:lnTo>
                    <a:pt x="5022" y="1055"/>
                  </a:lnTo>
                  <a:lnTo>
                    <a:pt x="5036" y="1043"/>
                  </a:lnTo>
                  <a:lnTo>
                    <a:pt x="5089" y="990"/>
                  </a:lnTo>
                  <a:lnTo>
                    <a:pt x="5142" y="938"/>
                  </a:lnTo>
                  <a:lnTo>
                    <a:pt x="5144" y="935"/>
                  </a:lnTo>
                  <a:lnTo>
                    <a:pt x="5149" y="934"/>
                  </a:lnTo>
                  <a:lnTo>
                    <a:pt x="5160" y="932"/>
                  </a:lnTo>
                  <a:lnTo>
                    <a:pt x="5161" y="910"/>
                  </a:lnTo>
                  <a:lnTo>
                    <a:pt x="5166" y="890"/>
                  </a:lnTo>
                  <a:lnTo>
                    <a:pt x="5172" y="872"/>
                  </a:lnTo>
                  <a:lnTo>
                    <a:pt x="5180" y="859"/>
                  </a:lnTo>
                  <a:lnTo>
                    <a:pt x="5189" y="846"/>
                  </a:lnTo>
                  <a:lnTo>
                    <a:pt x="5202" y="836"/>
                  </a:lnTo>
                  <a:lnTo>
                    <a:pt x="5215" y="828"/>
                  </a:lnTo>
                  <a:lnTo>
                    <a:pt x="5232" y="824"/>
                  </a:lnTo>
                  <a:lnTo>
                    <a:pt x="5232" y="836"/>
                  </a:lnTo>
                  <a:lnTo>
                    <a:pt x="5237" y="846"/>
                  </a:lnTo>
                  <a:lnTo>
                    <a:pt x="5240" y="858"/>
                  </a:lnTo>
                  <a:lnTo>
                    <a:pt x="5242" y="870"/>
                  </a:lnTo>
                  <a:lnTo>
                    <a:pt x="5240" y="886"/>
                  </a:lnTo>
                  <a:lnTo>
                    <a:pt x="5237" y="901"/>
                  </a:lnTo>
                  <a:lnTo>
                    <a:pt x="5231" y="919"/>
                  </a:lnTo>
                  <a:lnTo>
                    <a:pt x="5222" y="937"/>
                  </a:lnTo>
                  <a:lnTo>
                    <a:pt x="5213" y="959"/>
                  </a:lnTo>
                  <a:lnTo>
                    <a:pt x="5209" y="968"/>
                  </a:lnTo>
                  <a:lnTo>
                    <a:pt x="5208" y="980"/>
                  </a:lnTo>
                  <a:lnTo>
                    <a:pt x="5152" y="1026"/>
                  </a:lnTo>
                  <a:lnTo>
                    <a:pt x="5098" y="1074"/>
                  </a:lnTo>
                  <a:lnTo>
                    <a:pt x="5044" y="1122"/>
                  </a:lnTo>
                  <a:lnTo>
                    <a:pt x="4992" y="1173"/>
                  </a:lnTo>
                  <a:lnTo>
                    <a:pt x="4890" y="1275"/>
                  </a:lnTo>
                  <a:lnTo>
                    <a:pt x="4793" y="1383"/>
                  </a:lnTo>
                  <a:lnTo>
                    <a:pt x="4790" y="1383"/>
                  </a:lnTo>
                  <a:lnTo>
                    <a:pt x="4789" y="1383"/>
                  </a:lnTo>
                  <a:lnTo>
                    <a:pt x="4789" y="1384"/>
                  </a:lnTo>
                  <a:lnTo>
                    <a:pt x="4786" y="1386"/>
                  </a:lnTo>
                  <a:lnTo>
                    <a:pt x="4781" y="1387"/>
                  </a:lnTo>
                  <a:lnTo>
                    <a:pt x="4776" y="1389"/>
                  </a:lnTo>
                  <a:lnTo>
                    <a:pt x="4756" y="1423"/>
                  </a:lnTo>
                  <a:lnTo>
                    <a:pt x="4740" y="1463"/>
                  </a:lnTo>
                  <a:lnTo>
                    <a:pt x="4727" y="1506"/>
                  </a:lnTo>
                  <a:lnTo>
                    <a:pt x="4716" y="1554"/>
                  </a:lnTo>
                  <a:lnTo>
                    <a:pt x="4715" y="1554"/>
                  </a:lnTo>
                  <a:lnTo>
                    <a:pt x="4712" y="1555"/>
                  </a:lnTo>
                  <a:lnTo>
                    <a:pt x="4709" y="1555"/>
                  </a:lnTo>
                  <a:lnTo>
                    <a:pt x="4704" y="1557"/>
                  </a:lnTo>
                  <a:lnTo>
                    <a:pt x="4699" y="1612"/>
                  </a:lnTo>
                  <a:lnTo>
                    <a:pt x="4694" y="1667"/>
                  </a:lnTo>
                  <a:lnTo>
                    <a:pt x="4687" y="1720"/>
                  </a:lnTo>
                  <a:lnTo>
                    <a:pt x="4681" y="1773"/>
                  </a:lnTo>
                  <a:lnTo>
                    <a:pt x="4680" y="1797"/>
                  </a:lnTo>
                  <a:lnTo>
                    <a:pt x="4649" y="1880"/>
                  </a:lnTo>
                  <a:lnTo>
                    <a:pt x="4633" y="1920"/>
                  </a:lnTo>
                  <a:lnTo>
                    <a:pt x="4619" y="1962"/>
                  </a:lnTo>
                  <a:lnTo>
                    <a:pt x="4586" y="2044"/>
                  </a:lnTo>
                  <a:lnTo>
                    <a:pt x="4555" y="2127"/>
                  </a:lnTo>
                  <a:lnTo>
                    <a:pt x="4522" y="2207"/>
                  </a:lnTo>
                  <a:lnTo>
                    <a:pt x="4505" y="2247"/>
                  </a:lnTo>
                  <a:lnTo>
                    <a:pt x="4489" y="2288"/>
                  </a:lnTo>
                  <a:lnTo>
                    <a:pt x="4454" y="2367"/>
                  </a:lnTo>
                  <a:lnTo>
                    <a:pt x="4421" y="2447"/>
                  </a:lnTo>
                  <a:lnTo>
                    <a:pt x="4417" y="2457"/>
                  </a:lnTo>
                  <a:lnTo>
                    <a:pt x="4416" y="2469"/>
                  </a:lnTo>
                  <a:lnTo>
                    <a:pt x="4464" y="2552"/>
                  </a:lnTo>
                  <a:lnTo>
                    <a:pt x="4507" y="2639"/>
                  </a:lnTo>
                  <a:lnTo>
                    <a:pt x="4532" y="2667"/>
                  </a:lnTo>
                  <a:lnTo>
                    <a:pt x="4546" y="2676"/>
                  </a:lnTo>
                  <a:lnTo>
                    <a:pt x="4561" y="2684"/>
                  </a:lnTo>
                  <a:lnTo>
                    <a:pt x="4577" y="2691"/>
                  </a:lnTo>
                  <a:lnTo>
                    <a:pt x="4595" y="2698"/>
                  </a:lnTo>
                  <a:lnTo>
                    <a:pt x="4632" y="2708"/>
                  </a:lnTo>
                  <a:lnTo>
                    <a:pt x="4651" y="2712"/>
                  </a:lnTo>
                  <a:lnTo>
                    <a:pt x="4673" y="2715"/>
                  </a:lnTo>
                  <a:lnTo>
                    <a:pt x="4693" y="2716"/>
                  </a:lnTo>
                  <a:lnTo>
                    <a:pt x="4716" y="2718"/>
                  </a:lnTo>
                  <a:lnTo>
                    <a:pt x="4739" y="2718"/>
                  </a:lnTo>
                  <a:lnTo>
                    <a:pt x="4764" y="2719"/>
                  </a:lnTo>
                  <a:lnTo>
                    <a:pt x="4816" y="2715"/>
                  </a:lnTo>
                  <a:lnTo>
                    <a:pt x="4872" y="2709"/>
                  </a:lnTo>
                  <a:lnTo>
                    <a:pt x="4877" y="2708"/>
                  </a:lnTo>
                  <a:lnTo>
                    <a:pt x="4879" y="2707"/>
                  </a:lnTo>
                  <a:lnTo>
                    <a:pt x="4883" y="2707"/>
                  </a:lnTo>
                  <a:lnTo>
                    <a:pt x="4886" y="2704"/>
                  </a:lnTo>
                  <a:lnTo>
                    <a:pt x="4891" y="2703"/>
                  </a:lnTo>
                  <a:lnTo>
                    <a:pt x="4900" y="2694"/>
                  </a:lnTo>
                  <a:lnTo>
                    <a:pt x="4906" y="2686"/>
                  </a:lnTo>
                  <a:lnTo>
                    <a:pt x="4907" y="2682"/>
                  </a:lnTo>
                  <a:lnTo>
                    <a:pt x="4909" y="2678"/>
                  </a:lnTo>
                  <a:lnTo>
                    <a:pt x="4912" y="2671"/>
                  </a:lnTo>
                  <a:lnTo>
                    <a:pt x="4910" y="2661"/>
                  </a:lnTo>
                  <a:lnTo>
                    <a:pt x="4908" y="2654"/>
                  </a:lnTo>
                  <a:lnTo>
                    <a:pt x="4902" y="2644"/>
                  </a:lnTo>
                  <a:lnTo>
                    <a:pt x="4896" y="2637"/>
                  </a:lnTo>
                  <a:lnTo>
                    <a:pt x="4894" y="2626"/>
                  </a:lnTo>
                  <a:lnTo>
                    <a:pt x="4891" y="2623"/>
                  </a:lnTo>
                  <a:lnTo>
                    <a:pt x="4890" y="2621"/>
                  </a:lnTo>
                  <a:lnTo>
                    <a:pt x="4783" y="2546"/>
                  </a:lnTo>
                  <a:lnTo>
                    <a:pt x="4680" y="2469"/>
                  </a:lnTo>
                  <a:lnTo>
                    <a:pt x="4684" y="2446"/>
                  </a:lnTo>
                  <a:lnTo>
                    <a:pt x="4705" y="2375"/>
                  </a:lnTo>
                  <a:lnTo>
                    <a:pt x="4732" y="2309"/>
                  </a:lnTo>
                  <a:lnTo>
                    <a:pt x="4762" y="2247"/>
                  </a:lnTo>
                  <a:lnTo>
                    <a:pt x="4796" y="2188"/>
                  </a:lnTo>
                  <a:lnTo>
                    <a:pt x="4832" y="2132"/>
                  </a:lnTo>
                  <a:lnTo>
                    <a:pt x="4874" y="2080"/>
                  </a:lnTo>
                  <a:lnTo>
                    <a:pt x="4919" y="2032"/>
                  </a:lnTo>
                  <a:lnTo>
                    <a:pt x="4968" y="1989"/>
                  </a:lnTo>
                  <a:lnTo>
                    <a:pt x="4969" y="1977"/>
                  </a:lnTo>
                  <a:lnTo>
                    <a:pt x="4973" y="1967"/>
                  </a:lnTo>
                  <a:lnTo>
                    <a:pt x="4978" y="1953"/>
                  </a:lnTo>
                  <a:lnTo>
                    <a:pt x="4980" y="1946"/>
                  </a:lnTo>
                  <a:lnTo>
                    <a:pt x="4980" y="1943"/>
                  </a:lnTo>
                  <a:lnTo>
                    <a:pt x="4981" y="1942"/>
                  </a:lnTo>
                  <a:lnTo>
                    <a:pt x="4984" y="1940"/>
                  </a:lnTo>
                  <a:lnTo>
                    <a:pt x="4996" y="1913"/>
                  </a:lnTo>
                  <a:lnTo>
                    <a:pt x="5020" y="1859"/>
                  </a:lnTo>
                  <a:lnTo>
                    <a:pt x="5041" y="1804"/>
                  </a:lnTo>
                  <a:lnTo>
                    <a:pt x="5064" y="1749"/>
                  </a:lnTo>
                  <a:lnTo>
                    <a:pt x="5069" y="1748"/>
                  </a:lnTo>
                  <a:lnTo>
                    <a:pt x="5074" y="1748"/>
                  </a:lnTo>
                  <a:lnTo>
                    <a:pt x="5076" y="1745"/>
                  </a:lnTo>
                  <a:lnTo>
                    <a:pt x="5078" y="1744"/>
                  </a:lnTo>
                  <a:lnTo>
                    <a:pt x="5082" y="1734"/>
                  </a:lnTo>
                  <a:lnTo>
                    <a:pt x="5088" y="1727"/>
                  </a:lnTo>
                  <a:lnTo>
                    <a:pt x="5101" y="1715"/>
                  </a:lnTo>
                  <a:lnTo>
                    <a:pt x="5117" y="1706"/>
                  </a:lnTo>
                  <a:lnTo>
                    <a:pt x="5125" y="1702"/>
                  </a:lnTo>
                  <a:lnTo>
                    <a:pt x="5136" y="1701"/>
                  </a:lnTo>
                  <a:lnTo>
                    <a:pt x="5140" y="1678"/>
                  </a:lnTo>
                  <a:lnTo>
                    <a:pt x="5184" y="1581"/>
                  </a:lnTo>
                  <a:lnTo>
                    <a:pt x="5189" y="1579"/>
                  </a:lnTo>
                  <a:lnTo>
                    <a:pt x="5195" y="1579"/>
                  </a:lnTo>
                  <a:lnTo>
                    <a:pt x="5204" y="1576"/>
                  </a:lnTo>
                  <a:lnTo>
                    <a:pt x="5276" y="1533"/>
                  </a:lnTo>
                  <a:lnTo>
                    <a:pt x="5352" y="1497"/>
                  </a:lnTo>
                  <a:lnTo>
                    <a:pt x="5428" y="1465"/>
                  </a:lnTo>
                  <a:lnTo>
                    <a:pt x="5506" y="1440"/>
                  </a:lnTo>
                  <a:lnTo>
                    <a:pt x="5584" y="1419"/>
                  </a:lnTo>
                  <a:lnTo>
                    <a:pt x="5665" y="1403"/>
                  </a:lnTo>
                  <a:lnTo>
                    <a:pt x="5747" y="1393"/>
                  </a:lnTo>
                  <a:lnTo>
                    <a:pt x="5832" y="1389"/>
                  </a:lnTo>
                  <a:lnTo>
                    <a:pt x="5831" y="1393"/>
                  </a:lnTo>
                  <a:lnTo>
                    <a:pt x="5831" y="1397"/>
                  </a:lnTo>
                  <a:lnTo>
                    <a:pt x="5828" y="1402"/>
                  </a:lnTo>
                  <a:lnTo>
                    <a:pt x="5708" y="1441"/>
                  </a:lnTo>
                  <a:lnTo>
                    <a:pt x="5594" y="1485"/>
                  </a:lnTo>
                  <a:lnTo>
                    <a:pt x="5483" y="1531"/>
                  </a:lnTo>
                  <a:lnTo>
                    <a:pt x="5376" y="1581"/>
                  </a:lnTo>
                  <a:lnTo>
                    <a:pt x="5353" y="1578"/>
                  </a:lnTo>
                  <a:lnTo>
                    <a:pt x="5326" y="1572"/>
                  </a:lnTo>
                  <a:lnTo>
                    <a:pt x="5304" y="1571"/>
                  </a:lnTo>
                  <a:lnTo>
                    <a:pt x="5293" y="1571"/>
                  </a:lnTo>
                  <a:lnTo>
                    <a:pt x="5285" y="1573"/>
                  </a:lnTo>
                  <a:lnTo>
                    <a:pt x="5272" y="1582"/>
                  </a:lnTo>
                  <a:lnTo>
                    <a:pt x="5261" y="1591"/>
                  </a:lnTo>
                  <a:lnTo>
                    <a:pt x="5255" y="1607"/>
                  </a:lnTo>
                  <a:lnTo>
                    <a:pt x="5252" y="1625"/>
                  </a:lnTo>
                  <a:lnTo>
                    <a:pt x="5256" y="1649"/>
                  </a:lnTo>
                  <a:lnTo>
                    <a:pt x="5256" y="1653"/>
                  </a:lnTo>
                  <a:lnTo>
                    <a:pt x="5261" y="1652"/>
                  </a:lnTo>
                  <a:lnTo>
                    <a:pt x="5267" y="1652"/>
                  </a:lnTo>
                  <a:lnTo>
                    <a:pt x="5279" y="1649"/>
                  </a:lnTo>
                  <a:lnTo>
                    <a:pt x="5387" y="1619"/>
                  </a:lnTo>
                  <a:lnTo>
                    <a:pt x="5594" y="1563"/>
                  </a:lnTo>
                  <a:lnTo>
                    <a:pt x="5808" y="1509"/>
                  </a:lnTo>
                  <a:lnTo>
                    <a:pt x="5832" y="1507"/>
                  </a:lnTo>
                  <a:lnTo>
                    <a:pt x="5882" y="1500"/>
                  </a:lnTo>
                  <a:lnTo>
                    <a:pt x="5934" y="1497"/>
                  </a:lnTo>
                  <a:lnTo>
                    <a:pt x="5983" y="1494"/>
                  </a:lnTo>
                  <a:lnTo>
                    <a:pt x="6032" y="1494"/>
                  </a:lnTo>
                  <a:lnTo>
                    <a:pt x="6079" y="1494"/>
                  </a:lnTo>
                  <a:lnTo>
                    <a:pt x="6126" y="1498"/>
                  </a:lnTo>
                  <a:lnTo>
                    <a:pt x="6170" y="1501"/>
                  </a:lnTo>
                  <a:lnTo>
                    <a:pt x="6216" y="1509"/>
                  </a:lnTo>
                  <a:lnTo>
                    <a:pt x="6223" y="1516"/>
                  </a:lnTo>
                  <a:lnTo>
                    <a:pt x="6274" y="1471"/>
                  </a:lnTo>
                  <a:lnTo>
                    <a:pt x="6324" y="1427"/>
                  </a:lnTo>
                  <a:lnTo>
                    <a:pt x="6372" y="1380"/>
                  </a:lnTo>
                  <a:lnTo>
                    <a:pt x="6420" y="1332"/>
                  </a:lnTo>
                  <a:lnTo>
                    <a:pt x="6466" y="1282"/>
                  </a:lnTo>
                  <a:lnTo>
                    <a:pt x="6511" y="1231"/>
                  </a:lnTo>
                  <a:lnTo>
                    <a:pt x="6556" y="1179"/>
                  </a:lnTo>
                  <a:lnTo>
                    <a:pt x="6577" y="1151"/>
                  </a:lnTo>
                  <a:lnTo>
                    <a:pt x="6600" y="1125"/>
                  </a:lnTo>
                  <a:lnTo>
                    <a:pt x="6600" y="1115"/>
                  </a:lnTo>
                  <a:lnTo>
                    <a:pt x="6604" y="1111"/>
                  </a:lnTo>
                  <a:lnTo>
                    <a:pt x="6678" y="1088"/>
                  </a:lnTo>
                  <a:lnTo>
                    <a:pt x="6752" y="1068"/>
                  </a:lnTo>
                  <a:lnTo>
                    <a:pt x="6827" y="1050"/>
                  </a:lnTo>
                  <a:lnTo>
                    <a:pt x="6902" y="1036"/>
                  </a:lnTo>
                  <a:lnTo>
                    <a:pt x="6977" y="1022"/>
                  </a:lnTo>
                  <a:lnTo>
                    <a:pt x="7054" y="1013"/>
                  </a:lnTo>
                  <a:lnTo>
                    <a:pt x="7129" y="1004"/>
                  </a:lnTo>
                  <a:lnTo>
                    <a:pt x="7206" y="1001"/>
                  </a:lnTo>
                  <a:lnTo>
                    <a:pt x="7282" y="997"/>
                  </a:lnTo>
                  <a:lnTo>
                    <a:pt x="7358" y="998"/>
                  </a:lnTo>
                  <a:lnTo>
                    <a:pt x="7435" y="1000"/>
                  </a:lnTo>
                  <a:lnTo>
                    <a:pt x="7513" y="1006"/>
                  </a:lnTo>
                  <a:lnTo>
                    <a:pt x="7590" y="1013"/>
                  </a:lnTo>
                  <a:lnTo>
                    <a:pt x="7668" y="1024"/>
                  </a:lnTo>
                  <a:lnTo>
                    <a:pt x="7745" y="1037"/>
                  </a:lnTo>
                  <a:lnTo>
                    <a:pt x="7824" y="1052"/>
                  </a:lnTo>
                  <a:lnTo>
                    <a:pt x="7874" y="1069"/>
                  </a:lnTo>
                  <a:lnTo>
                    <a:pt x="7877" y="1055"/>
                  </a:lnTo>
                  <a:lnTo>
                    <a:pt x="7882" y="1042"/>
                  </a:lnTo>
                  <a:lnTo>
                    <a:pt x="7892" y="1015"/>
                  </a:lnTo>
                  <a:lnTo>
                    <a:pt x="7906" y="986"/>
                  </a:lnTo>
                  <a:lnTo>
                    <a:pt x="7924" y="960"/>
                  </a:lnTo>
                  <a:lnTo>
                    <a:pt x="7932" y="944"/>
                  </a:lnTo>
                  <a:lnTo>
                    <a:pt x="7943" y="930"/>
                  </a:lnTo>
                  <a:lnTo>
                    <a:pt x="7966" y="901"/>
                  </a:lnTo>
                  <a:lnTo>
                    <a:pt x="7978" y="886"/>
                  </a:lnTo>
                  <a:lnTo>
                    <a:pt x="7992" y="871"/>
                  </a:lnTo>
                  <a:lnTo>
                    <a:pt x="8022" y="842"/>
                  </a:lnTo>
                  <a:lnTo>
                    <a:pt x="8024" y="839"/>
                  </a:lnTo>
                  <a:lnTo>
                    <a:pt x="8029" y="838"/>
                  </a:lnTo>
                  <a:lnTo>
                    <a:pt x="8040" y="836"/>
                  </a:lnTo>
                  <a:lnTo>
                    <a:pt x="8015" y="799"/>
                  </a:lnTo>
                  <a:lnTo>
                    <a:pt x="7991" y="764"/>
                  </a:lnTo>
                  <a:lnTo>
                    <a:pt x="7938" y="698"/>
                  </a:lnTo>
                  <a:lnTo>
                    <a:pt x="7909" y="666"/>
                  </a:lnTo>
                  <a:lnTo>
                    <a:pt x="7880" y="636"/>
                  </a:lnTo>
                  <a:lnTo>
                    <a:pt x="7849" y="606"/>
                  </a:lnTo>
                  <a:lnTo>
                    <a:pt x="7819" y="578"/>
                  </a:lnTo>
                  <a:lnTo>
                    <a:pt x="7814" y="575"/>
                  </a:lnTo>
                  <a:lnTo>
                    <a:pt x="7811" y="574"/>
                  </a:lnTo>
                  <a:lnTo>
                    <a:pt x="7800" y="572"/>
                  </a:lnTo>
                  <a:lnTo>
                    <a:pt x="7790" y="531"/>
                  </a:lnTo>
                  <a:lnTo>
                    <a:pt x="7781" y="494"/>
                  </a:lnTo>
                  <a:lnTo>
                    <a:pt x="7769" y="458"/>
                  </a:lnTo>
                  <a:lnTo>
                    <a:pt x="7757" y="426"/>
                  </a:lnTo>
                  <a:lnTo>
                    <a:pt x="7753" y="415"/>
                  </a:lnTo>
                  <a:lnTo>
                    <a:pt x="7752" y="404"/>
                  </a:lnTo>
                  <a:lnTo>
                    <a:pt x="7693" y="366"/>
                  </a:lnTo>
                  <a:lnTo>
                    <a:pt x="7637" y="326"/>
                  </a:lnTo>
                  <a:lnTo>
                    <a:pt x="7583" y="284"/>
                  </a:lnTo>
                  <a:lnTo>
                    <a:pt x="7531" y="242"/>
                  </a:lnTo>
                  <a:lnTo>
                    <a:pt x="7526" y="239"/>
                  </a:lnTo>
                  <a:lnTo>
                    <a:pt x="7523" y="237"/>
                  </a:lnTo>
                  <a:lnTo>
                    <a:pt x="7512" y="236"/>
                  </a:lnTo>
                  <a:lnTo>
                    <a:pt x="7510" y="237"/>
                  </a:lnTo>
                  <a:lnTo>
                    <a:pt x="7508" y="240"/>
                  </a:lnTo>
                  <a:lnTo>
                    <a:pt x="7506" y="245"/>
                  </a:lnTo>
                  <a:lnTo>
                    <a:pt x="7501" y="253"/>
                  </a:lnTo>
                  <a:lnTo>
                    <a:pt x="7492" y="267"/>
                  </a:lnTo>
                  <a:lnTo>
                    <a:pt x="7486" y="272"/>
                  </a:lnTo>
                  <a:lnTo>
                    <a:pt x="7481" y="277"/>
                  </a:lnTo>
                  <a:lnTo>
                    <a:pt x="7471" y="282"/>
                  </a:lnTo>
                  <a:lnTo>
                    <a:pt x="7459" y="282"/>
                  </a:lnTo>
                  <a:lnTo>
                    <a:pt x="7447" y="277"/>
                  </a:lnTo>
                  <a:lnTo>
                    <a:pt x="7440" y="272"/>
                  </a:lnTo>
                  <a:lnTo>
                    <a:pt x="7434" y="267"/>
                  </a:lnTo>
                  <a:lnTo>
                    <a:pt x="7422" y="255"/>
                  </a:lnTo>
                  <a:lnTo>
                    <a:pt x="7418" y="251"/>
                  </a:lnTo>
                  <a:lnTo>
                    <a:pt x="7417" y="247"/>
                  </a:lnTo>
                  <a:lnTo>
                    <a:pt x="7416" y="236"/>
                  </a:lnTo>
                  <a:lnTo>
                    <a:pt x="7428" y="210"/>
                  </a:lnTo>
                  <a:lnTo>
                    <a:pt x="7430" y="203"/>
                  </a:lnTo>
                  <a:lnTo>
                    <a:pt x="7430" y="200"/>
                  </a:lnTo>
                  <a:lnTo>
                    <a:pt x="7432" y="199"/>
                  </a:lnTo>
                  <a:lnTo>
                    <a:pt x="7434" y="197"/>
                  </a:lnTo>
                  <a:lnTo>
                    <a:pt x="7441" y="185"/>
                  </a:lnTo>
                  <a:lnTo>
                    <a:pt x="7453" y="157"/>
                  </a:lnTo>
                  <a:lnTo>
                    <a:pt x="7466" y="131"/>
                  </a:lnTo>
                  <a:lnTo>
                    <a:pt x="7488" y="75"/>
                  </a:lnTo>
                  <a:lnTo>
                    <a:pt x="7498" y="46"/>
                  </a:lnTo>
                  <a:lnTo>
                    <a:pt x="7502" y="32"/>
                  </a:lnTo>
                  <a:lnTo>
                    <a:pt x="7505" y="25"/>
                  </a:lnTo>
                  <a:lnTo>
                    <a:pt x="7505" y="22"/>
                  </a:lnTo>
                  <a:lnTo>
                    <a:pt x="7506" y="21"/>
                  </a:lnTo>
                  <a:lnTo>
                    <a:pt x="7508" y="19"/>
                  </a:lnTo>
                  <a:lnTo>
                    <a:pt x="7501" y="0"/>
                  </a:lnTo>
                  <a:lnTo>
                    <a:pt x="7412" y="27"/>
                  </a:lnTo>
                  <a:lnTo>
                    <a:pt x="7330" y="60"/>
                  </a:lnTo>
                  <a:lnTo>
                    <a:pt x="7249" y="96"/>
                  </a:lnTo>
                  <a:lnTo>
                    <a:pt x="7174" y="135"/>
                  </a:lnTo>
                  <a:lnTo>
                    <a:pt x="7170" y="135"/>
                  </a:lnTo>
                  <a:lnTo>
                    <a:pt x="7168" y="137"/>
                  </a:lnTo>
                  <a:lnTo>
                    <a:pt x="7163" y="139"/>
                  </a:lnTo>
                  <a:lnTo>
                    <a:pt x="7157" y="139"/>
                  </a:lnTo>
                  <a:lnTo>
                    <a:pt x="7152" y="140"/>
                  </a:lnTo>
                  <a:lnTo>
                    <a:pt x="7135" y="156"/>
                  </a:lnTo>
                  <a:lnTo>
                    <a:pt x="7118" y="173"/>
                  </a:lnTo>
                  <a:lnTo>
                    <a:pt x="7109" y="180"/>
                  </a:lnTo>
                  <a:lnTo>
                    <a:pt x="7104" y="183"/>
                  </a:lnTo>
                  <a:lnTo>
                    <a:pt x="7100" y="188"/>
                  </a:lnTo>
                  <a:lnTo>
                    <a:pt x="7084" y="204"/>
                  </a:lnTo>
                  <a:lnTo>
                    <a:pt x="7064" y="217"/>
                  </a:lnTo>
                  <a:lnTo>
                    <a:pt x="7045" y="230"/>
                  </a:lnTo>
                  <a:lnTo>
                    <a:pt x="7025" y="242"/>
                  </a:lnTo>
                  <a:lnTo>
                    <a:pt x="7006" y="255"/>
                  </a:lnTo>
                  <a:lnTo>
                    <a:pt x="7002" y="255"/>
                  </a:lnTo>
                  <a:lnTo>
                    <a:pt x="7000" y="257"/>
                  </a:lnTo>
                  <a:lnTo>
                    <a:pt x="6995" y="259"/>
                  </a:lnTo>
                  <a:lnTo>
                    <a:pt x="6989" y="259"/>
                  </a:lnTo>
                  <a:lnTo>
                    <a:pt x="6984" y="260"/>
                  </a:lnTo>
                  <a:lnTo>
                    <a:pt x="6733" y="245"/>
                  </a:lnTo>
                  <a:lnTo>
                    <a:pt x="6482" y="231"/>
                  </a:lnTo>
                  <a:lnTo>
                    <a:pt x="6230" y="221"/>
                  </a:lnTo>
                  <a:lnTo>
                    <a:pt x="5978" y="215"/>
                  </a:lnTo>
                  <a:lnTo>
                    <a:pt x="5724" y="210"/>
                  </a:lnTo>
                  <a:lnTo>
                    <a:pt x="5470" y="209"/>
                  </a:lnTo>
                  <a:lnTo>
                    <a:pt x="5214" y="210"/>
                  </a:lnTo>
                  <a:lnTo>
                    <a:pt x="4960" y="213"/>
                  </a:lnTo>
                  <a:lnTo>
                    <a:pt x="4702" y="219"/>
                  </a:lnTo>
                  <a:lnTo>
                    <a:pt x="4445" y="228"/>
                  </a:lnTo>
                  <a:lnTo>
                    <a:pt x="4186" y="239"/>
                  </a:lnTo>
                  <a:lnTo>
                    <a:pt x="4056" y="245"/>
                  </a:lnTo>
                  <a:lnTo>
                    <a:pt x="3928" y="253"/>
                  </a:lnTo>
                  <a:lnTo>
                    <a:pt x="3666" y="269"/>
                  </a:lnTo>
                  <a:lnTo>
                    <a:pt x="3406" y="289"/>
                  </a:lnTo>
                  <a:lnTo>
                    <a:pt x="3144" y="311"/>
                  </a:lnTo>
                  <a:lnTo>
                    <a:pt x="2882" y="336"/>
                  </a:lnTo>
                  <a:lnTo>
                    <a:pt x="2831" y="342"/>
                  </a:lnTo>
                  <a:lnTo>
                    <a:pt x="2782" y="350"/>
                  </a:lnTo>
                  <a:lnTo>
                    <a:pt x="2734" y="361"/>
                  </a:lnTo>
                  <a:lnTo>
                    <a:pt x="2688" y="374"/>
                  </a:lnTo>
                  <a:lnTo>
                    <a:pt x="2642" y="390"/>
                  </a:lnTo>
                  <a:lnTo>
                    <a:pt x="2600" y="408"/>
                  </a:lnTo>
                  <a:lnTo>
                    <a:pt x="2558" y="428"/>
                  </a:lnTo>
                  <a:lnTo>
                    <a:pt x="2520" y="452"/>
                  </a:lnTo>
                  <a:lnTo>
                    <a:pt x="2416" y="462"/>
                  </a:lnTo>
                  <a:lnTo>
                    <a:pt x="2314" y="474"/>
                  </a:lnTo>
                  <a:lnTo>
                    <a:pt x="2112" y="499"/>
                  </a:lnTo>
                  <a:lnTo>
                    <a:pt x="2088" y="500"/>
                  </a:lnTo>
                  <a:lnTo>
                    <a:pt x="1860" y="662"/>
                  </a:lnTo>
                  <a:lnTo>
                    <a:pt x="1638" y="830"/>
                  </a:lnTo>
                  <a:lnTo>
                    <a:pt x="1420" y="1002"/>
                  </a:lnTo>
                  <a:lnTo>
                    <a:pt x="1312" y="1090"/>
                  </a:lnTo>
                  <a:lnTo>
                    <a:pt x="1206" y="1180"/>
                  </a:lnTo>
                  <a:close/>
                  <a:moveTo>
                    <a:pt x="3864" y="716"/>
                  </a:moveTo>
                  <a:lnTo>
                    <a:pt x="3864" y="692"/>
                  </a:lnTo>
                  <a:lnTo>
                    <a:pt x="3886" y="752"/>
                  </a:lnTo>
                  <a:lnTo>
                    <a:pt x="3908" y="820"/>
                  </a:lnTo>
                  <a:lnTo>
                    <a:pt x="3931" y="892"/>
                  </a:lnTo>
                  <a:lnTo>
                    <a:pt x="3955" y="971"/>
                  </a:lnTo>
                  <a:lnTo>
                    <a:pt x="3979" y="1054"/>
                  </a:lnTo>
                  <a:lnTo>
                    <a:pt x="4003" y="1144"/>
                  </a:lnTo>
                  <a:lnTo>
                    <a:pt x="4027" y="1240"/>
                  </a:lnTo>
                  <a:lnTo>
                    <a:pt x="4054" y="1342"/>
                  </a:lnTo>
                  <a:lnTo>
                    <a:pt x="4056" y="1365"/>
                  </a:lnTo>
                  <a:lnTo>
                    <a:pt x="4042" y="1386"/>
                  </a:lnTo>
                  <a:lnTo>
                    <a:pt x="4030" y="1410"/>
                  </a:lnTo>
                  <a:lnTo>
                    <a:pt x="4008" y="1462"/>
                  </a:lnTo>
                  <a:lnTo>
                    <a:pt x="3997" y="1488"/>
                  </a:lnTo>
                  <a:lnTo>
                    <a:pt x="3989" y="1517"/>
                  </a:lnTo>
                  <a:lnTo>
                    <a:pt x="3973" y="1578"/>
                  </a:lnTo>
                  <a:lnTo>
                    <a:pt x="3971" y="1578"/>
                  </a:lnTo>
                  <a:lnTo>
                    <a:pt x="3968" y="1579"/>
                  </a:lnTo>
                  <a:lnTo>
                    <a:pt x="3965" y="1579"/>
                  </a:lnTo>
                  <a:lnTo>
                    <a:pt x="3960" y="1581"/>
                  </a:lnTo>
                  <a:lnTo>
                    <a:pt x="3955" y="1551"/>
                  </a:lnTo>
                  <a:lnTo>
                    <a:pt x="3954" y="1519"/>
                  </a:lnTo>
                  <a:lnTo>
                    <a:pt x="3953" y="1486"/>
                  </a:lnTo>
                  <a:lnTo>
                    <a:pt x="3955" y="1451"/>
                  </a:lnTo>
                  <a:lnTo>
                    <a:pt x="3958" y="1414"/>
                  </a:lnTo>
                  <a:lnTo>
                    <a:pt x="3964" y="1375"/>
                  </a:lnTo>
                  <a:lnTo>
                    <a:pt x="3971" y="1335"/>
                  </a:lnTo>
                  <a:lnTo>
                    <a:pt x="3982" y="1293"/>
                  </a:lnTo>
                  <a:lnTo>
                    <a:pt x="3984" y="1269"/>
                  </a:lnTo>
                  <a:lnTo>
                    <a:pt x="3952" y="1209"/>
                  </a:lnTo>
                  <a:lnTo>
                    <a:pt x="3936" y="1177"/>
                  </a:lnTo>
                  <a:lnTo>
                    <a:pt x="3923" y="1146"/>
                  </a:lnTo>
                  <a:lnTo>
                    <a:pt x="3898" y="1079"/>
                  </a:lnTo>
                  <a:lnTo>
                    <a:pt x="3877" y="1008"/>
                  </a:lnTo>
                  <a:lnTo>
                    <a:pt x="3872" y="1004"/>
                  </a:lnTo>
                  <a:lnTo>
                    <a:pt x="3869" y="1004"/>
                  </a:lnTo>
                  <a:lnTo>
                    <a:pt x="3864" y="1004"/>
                  </a:lnTo>
                  <a:lnTo>
                    <a:pt x="3864" y="716"/>
                  </a:lnTo>
                  <a:close/>
                  <a:moveTo>
                    <a:pt x="6048" y="1173"/>
                  </a:moveTo>
                  <a:lnTo>
                    <a:pt x="6104" y="1019"/>
                  </a:lnTo>
                  <a:lnTo>
                    <a:pt x="6166" y="869"/>
                  </a:lnTo>
                  <a:lnTo>
                    <a:pt x="6229" y="721"/>
                  </a:lnTo>
                  <a:lnTo>
                    <a:pt x="6298" y="577"/>
                  </a:lnTo>
                  <a:lnTo>
                    <a:pt x="6302" y="574"/>
                  </a:lnTo>
                  <a:lnTo>
                    <a:pt x="6312" y="572"/>
                  </a:lnTo>
                  <a:lnTo>
                    <a:pt x="6292" y="638"/>
                  </a:lnTo>
                  <a:lnTo>
                    <a:pt x="6272" y="709"/>
                  </a:lnTo>
                  <a:lnTo>
                    <a:pt x="6251" y="782"/>
                  </a:lnTo>
                  <a:lnTo>
                    <a:pt x="6232" y="859"/>
                  </a:lnTo>
                  <a:lnTo>
                    <a:pt x="6210" y="938"/>
                  </a:lnTo>
                  <a:lnTo>
                    <a:pt x="6190" y="1021"/>
                  </a:lnTo>
                  <a:lnTo>
                    <a:pt x="6168" y="1108"/>
                  </a:lnTo>
                  <a:lnTo>
                    <a:pt x="6146" y="1198"/>
                  </a:lnTo>
                  <a:lnTo>
                    <a:pt x="6144" y="1221"/>
                  </a:lnTo>
                  <a:lnTo>
                    <a:pt x="6124" y="1233"/>
                  </a:lnTo>
                  <a:lnTo>
                    <a:pt x="6108" y="1242"/>
                  </a:lnTo>
                  <a:lnTo>
                    <a:pt x="6092" y="1246"/>
                  </a:lnTo>
                  <a:lnTo>
                    <a:pt x="6080" y="1246"/>
                  </a:lnTo>
                  <a:lnTo>
                    <a:pt x="6070" y="1240"/>
                  </a:lnTo>
                  <a:lnTo>
                    <a:pt x="6061" y="1230"/>
                  </a:lnTo>
                  <a:lnTo>
                    <a:pt x="6054" y="1216"/>
                  </a:lnTo>
                  <a:lnTo>
                    <a:pt x="6050" y="1197"/>
                  </a:lnTo>
                  <a:lnTo>
                    <a:pt x="6048" y="117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7" name="Freeform 538"/>
            <p:cNvSpPr>
              <a:spLocks/>
            </p:cNvSpPr>
            <p:nvPr/>
          </p:nvSpPr>
          <p:spPr bwMode="auto">
            <a:xfrm>
              <a:off x="6251" y="284"/>
              <a:ext cx="64" cy="296"/>
            </a:xfrm>
            <a:custGeom>
              <a:avLst/>
              <a:gdLst>
                <a:gd name="T0" fmla="*/ 0 w 192"/>
                <a:gd name="T1" fmla="*/ 0 h 889"/>
                <a:gd name="T2" fmla="*/ 0 w 192"/>
                <a:gd name="T3" fmla="*/ 24 h 889"/>
                <a:gd name="T4" fmla="*/ 0 w 192"/>
                <a:gd name="T5" fmla="*/ 312 h 889"/>
                <a:gd name="T6" fmla="*/ 5 w 192"/>
                <a:gd name="T7" fmla="*/ 312 h 889"/>
                <a:gd name="T8" fmla="*/ 8 w 192"/>
                <a:gd name="T9" fmla="*/ 312 h 889"/>
                <a:gd name="T10" fmla="*/ 13 w 192"/>
                <a:gd name="T11" fmla="*/ 316 h 889"/>
                <a:gd name="T12" fmla="*/ 34 w 192"/>
                <a:gd name="T13" fmla="*/ 387 h 889"/>
                <a:gd name="T14" fmla="*/ 59 w 192"/>
                <a:gd name="T15" fmla="*/ 454 h 889"/>
                <a:gd name="T16" fmla="*/ 72 w 192"/>
                <a:gd name="T17" fmla="*/ 485 h 889"/>
                <a:gd name="T18" fmla="*/ 88 w 192"/>
                <a:gd name="T19" fmla="*/ 517 h 889"/>
                <a:gd name="T20" fmla="*/ 120 w 192"/>
                <a:gd name="T21" fmla="*/ 577 h 889"/>
                <a:gd name="T22" fmla="*/ 118 w 192"/>
                <a:gd name="T23" fmla="*/ 601 h 889"/>
                <a:gd name="T24" fmla="*/ 107 w 192"/>
                <a:gd name="T25" fmla="*/ 643 h 889"/>
                <a:gd name="T26" fmla="*/ 100 w 192"/>
                <a:gd name="T27" fmla="*/ 683 h 889"/>
                <a:gd name="T28" fmla="*/ 94 w 192"/>
                <a:gd name="T29" fmla="*/ 722 h 889"/>
                <a:gd name="T30" fmla="*/ 91 w 192"/>
                <a:gd name="T31" fmla="*/ 759 h 889"/>
                <a:gd name="T32" fmla="*/ 89 w 192"/>
                <a:gd name="T33" fmla="*/ 794 h 889"/>
                <a:gd name="T34" fmla="*/ 90 w 192"/>
                <a:gd name="T35" fmla="*/ 827 h 889"/>
                <a:gd name="T36" fmla="*/ 91 w 192"/>
                <a:gd name="T37" fmla="*/ 859 h 889"/>
                <a:gd name="T38" fmla="*/ 96 w 192"/>
                <a:gd name="T39" fmla="*/ 889 h 889"/>
                <a:gd name="T40" fmla="*/ 101 w 192"/>
                <a:gd name="T41" fmla="*/ 887 h 889"/>
                <a:gd name="T42" fmla="*/ 104 w 192"/>
                <a:gd name="T43" fmla="*/ 887 h 889"/>
                <a:gd name="T44" fmla="*/ 107 w 192"/>
                <a:gd name="T45" fmla="*/ 886 h 889"/>
                <a:gd name="T46" fmla="*/ 109 w 192"/>
                <a:gd name="T47" fmla="*/ 886 h 889"/>
                <a:gd name="T48" fmla="*/ 125 w 192"/>
                <a:gd name="T49" fmla="*/ 825 h 889"/>
                <a:gd name="T50" fmla="*/ 133 w 192"/>
                <a:gd name="T51" fmla="*/ 796 h 889"/>
                <a:gd name="T52" fmla="*/ 144 w 192"/>
                <a:gd name="T53" fmla="*/ 770 h 889"/>
                <a:gd name="T54" fmla="*/ 166 w 192"/>
                <a:gd name="T55" fmla="*/ 718 h 889"/>
                <a:gd name="T56" fmla="*/ 178 w 192"/>
                <a:gd name="T57" fmla="*/ 694 h 889"/>
                <a:gd name="T58" fmla="*/ 192 w 192"/>
                <a:gd name="T59" fmla="*/ 673 h 889"/>
                <a:gd name="T60" fmla="*/ 190 w 192"/>
                <a:gd name="T61" fmla="*/ 650 h 889"/>
                <a:gd name="T62" fmla="*/ 163 w 192"/>
                <a:gd name="T63" fmla="*/ 548 h 889"/>
                <a:gd name="T64" fmla="*/ 139 w 192"/>
                <a:gd name="T65" fmla="*/ 452 h 889"/>
                <a:gd name="T66" fmla="*/ 115 w 192"/>
                <a:gd name="T67" fmla="*/ 362 h 889"/>
                <a:gd name="T68" fmla="*/ 91 w 192"/>
                <a:gd name="T69" fmla="*/ 279 h 889"/>
                <a:gd name="T70" fmla="*/ 67 w 192"/>
                <a:gd name="T71" fmla="*/ 200 h 889"/>
                <a:gd name="T72" fmla="*/ 44 w 192"/>
                <a:gd name="T73" fmla="*/ 128 h 889"/>
                <a:gd name="T74" fmla="*/ 22 w 192"/>
                <a:gd name="T75" fmla="*/ 60 h 889"/>
                <a:gd name="T76" fmla="*/ 0 w 192"/>
                <a:gd name="T77"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889">
                  <a:moveTo>
                    <a:pt x="0" y="0"/>
                  </a:moveTo>
                  <a:lnTo>
                    <a:pt x="0" y="24"/>
                  </a:lnTo>
                  <a:lnTo>
                    <a:pt x="0" y="312"/>
                  </a:lnTo>
                  <a:lnTo>
                    <a:pt x="5" y="312"/>
                  </a:lnTo>
                  <a:lnTo>
                    <a:pt x="8" y="312"/>
                  </a:lnTo>
                  <a:lnTo>
                    <a:pt x="13" y="316"/>
                  </a:lnTo>
                  <a:lnTo>
                    <a:pt x="34" y="387"/>
                  </a:lnTo>
                  <a:lnTo>
                    <a:pt x="59" y="454"/>
                  </a:lnTo>
                  <a:lnTo>
                    <a:pt x="72" y="485"/>
                  </a:lnTo>
                  <a:lnTo>
                    <a:pt x="88" y="517"/>
                  </a:lnTo>
                  <a:lnTo>
                    <a:pt x="120" y="577"/>
                  </a:lnTo>
                  <a:lnTo>
                    <a:pt x="118" y="601"/>
                  </a:lnTo>
                  <a:lnTo>
                    <a:pt x="107" y="643"/>
                  </a:lnTo>
                  <a:lnTo>
                    <a:pt x="100" y="683"/>
                  </a:lnTo>
                  <a:lnTo>
                    <a:pt x="94" y="722"/>
                  </a:lnTo>
                  <a:lnTo>
                    <a:pt x="91" y="759"/>
                  </a:lnTo>
                  <a:lnTo>
                    <a:pt x="89" y="794"/>
                  </a:lnTo>
                  <a:lnTo>
                    <a:pt x="90" y="827"/>
                  </a:lnTo>
                  <a:lnTo>
                    <a:pt x="91" y="859"/>
                  </a:lnTo>
                  <a:lnTo>
                    <a:pt x="96" y="889"/>
                  </a:lnTo>
                  <a:lnTo>
                    <a:pt x="101" y="887"/>
                  </a:lnTo>
                  <a:lnTo>
                    <a:pt x="104" y="887"/>
                  </a:lnTo>
                  <a:lnTo>
                    <a:pt x="107" y="886"/>
                  </a:lnTo>
                  <a:lnTo>
                    <a:pt x="109" y="886"/>
                  </a:lnTo>
                  <a:lnTo>
                    <a:pt x="125" y="825"/>
                  </a:lnTo>
                  <a:lnTo>
                    <a:pt x="133" y="796"/>
                  </a:lnTo>
                  <a:lnTo>
                    <a:pt x="144" y="770"/>
                  </a:lnTo>
                  <a:lnTo>
                    <a:pt x="166" y="718"/>
                  </a:lnTo>
                  <a:lnTo>
                    <a:pt x="178" y="694"/>
                  </a:lnTo>
                  <a:lnTo>
                    <a:pt x="192" y="673"/>
                  </a:lnTo>
                  <a:lnTo>
                    <a:pt x="190" y="650"/>
                  </a:lnTo>
                  <a:lnTo>
                    <a:pt x="163" y="548"/>
                  </a:lnTo>
                  <a:lnTo>
                    <a:pt x="139" y="452"/>
                  </a:lnTo>
                  <a:lnTo>
                    <a:pt x="115" y="362"/>
                  </a:lnTo>
                  <a:lnTo>
                    <a:pt x="91" y="279"/>
                  </a:lnTo>
                  <a:lnTo>
                    <a:pt x="67" y="200"/>
                  </a:lnTo>
                  <a:lnTo>
                    <a:pt x="44" y="128"/>
                  </a:lnTo>
                  <a:lnTo>
                    <a:pt x="22" y="60"/>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8" name="Freeform 539"/>
            <p:cNvSpPr>
              <a:spLocks/>
            </p:cNvSpPr>
            <p:nvPr/>
          </p:nvSpPr>
          <p:spPr bwMode="auto">
            <a:xfrm>
              <a:off x="6979" y="244"/>
              <a:ext cx="88" cy="225"/>
            </a:xfrm>
            <a:custGeom>
              <a:avLst/>
              <a:gdLst>
                <a:gd name="T0" fmla="*/ 250 w 264"/>
                <a:gd name="T1" fmla="*/ 5 h 674"/>
                <a:gd name="T2" fmla="*/ 181 w 264"/>
                <a:gd name="T3" fmla="*/ 149 h 674"/>
                <a:gd name="T4" fmla="*/ 118 w 264"/>
                <a:gd name="T5" fmla="*/ 297 h 674"/>
                <a:gd name="T6" fmla="*/ 56 w 264"/>
                <a:gd name="T7" fmla="*/ 447 h 674"/>
                <a:gd name="T8" fmla="*/ 0 w 264"/>
                <a:gd name="T9" fmla="*/ 601 h 674"/>
                <a:gd name="T10" fmla="*/ 2 w 264"/>
                <a:gd name="T11" fmla="*/ 625 h 674"/>
                <a:gd name="T12" fmla="*/ 6 w 264"/>
                <a:gd name="T13" fmla="*/ 644 h 674"/>
                <a:gd name="T14" fmla="*/ 13 w 264"/>
                <a:gd name="T15" fmla="*/ 658 h 674"/>
                <a:gd name="T16" fmla="*/ 22 w 264"/>
                <a:gd name="T17" fmla="*/ 668 h 674"/>
                <a:gd name="T18" fmla="*/ 32 w 264"/>
                <a:gd name="T19" fmla="*/ 674 h 674"/>
                <a:gd name="T20" fmla="*/ 44 w 264"/>
                <a:gd name="T21" fmla="*/ 674 h 674"/>
                <a:gd name="T22" fmla="*/ 60 w 264"/>
                <a:gd name="T23" fmla="*/ 670 h 674"/>
                <a:gd name="T24" fmla="*/ 76 w 264"/>
                <a:gd name="T25" fmla="*/ 661 h 674"/>
                <a:gd name="T26" fmla="*/ 96 w 264"/>
                <a:gd name="T27" fmla="*/ 649 h 674"/>
                <a:gd name="T28" fmla="*/ 98 w 264"/>
                <a:gd name="T29" fmla="*/ 626 h 674"/>
                <a:gd name="T30" fmla="*/ 120 w 264"/>
                <a:gd name="T31" fmla="*/ 536 h 674"/>
                <a:gd name="T32" fmla="*/ 142 w 264"/>
                <a:gd name="T33" fmla="*/ 449 h 674"/>
                <a:gd name="T34" fmla="*/ 162 w 264"/>
                <a:gd name="T35" fmla="*/ 366 h 674"/>
                <a:gd name="T36" fmla="*/ 184 w 264"/>
                <a:gd name="T37" fmla="*/ 287 h 674"/>
                <a:gd name="T38" fmla="*/ 203 w 264"/>
                <a:gd name="T39" fmla="*/ 210 h 674"/>
                <a:gd name="T40" fmla="*/ 224 w 264"/>
                <a:gd name="T41" fmla="*/ 137 h 674"/>
                <a:gd name="T42" fmla="*/ 244 w 264"/>
                <a:gd name="T43" fmla="*/ 66 h 674"/>
                <a:gd name="T44" fmla="*/ 264 w 264"/>
                <a:gd name="T45" fmla="*/ 0 h 674"/>
                <a:gd name="T46" fmla="*/ 254 w 264"/>
                <a:gd name="T47" fmla="*/ 2 h 674"/>
                <a:gd name="T48" fmla="*/ 250 w 264"/>
                <a:gd name="T49" fmla="*/ 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674">
                  <a:moveTo>
                    <a:pt x="250" y="5"/>
                  </a:moveTo>
                  <a:lnTo>
                    <a:pt x="181" y="149"/>
                  </a:lnTo>
                  <a:lnTo>
                    <a:pt x="118" y="297"/>
                  </a:lnTo>
                  <a:lnTo>
                    <a:pt x="56" y="447"/>
                  </a:lnTo>
                  <a:lnTo>
                    <a:pt x="0" y="601"/>
                  </a:lnTo>
                  <a:lnTo>
                    <a:pt x="2" y="625"/>
                  </a:lnTo>
                  <a:lnTo>
                    <a:pt x="6" y="644"/>
                  </a:lnTo>
                  <a:lnTo>
                    <a:pt x="13" y="658"/>
                  </a:lnTo>
                  <a:lnTo>
                    <a:pt x="22" y="668"/>
                  </a:lnTo>
                  <a:lnTo>
                    <a:pt x="32" y="674"/>
                  </a:lnTo>
                  <a:lnTo>
                    <a:pt x="44" y="674"/>
                  </a:lnTo>
                  <a:lnTo>
                    <a:pt x="60" y="670"/>
                  </a:lnTo>
                  <a:lnTo>
                    <a:pt x="76" y="661"/>
                  </a:lnTo>
                  <a:lnTo>
                    <a:pt x="96" y="649"/>
                  </a:lnTo>
                  <a:lnTo>
                    <a:pt x="98" y="626"/>
                  </a:lnTo>
                  <a:lnTo>
                    <a:pt x="120" y="536"/>
                  </a:lnTo>
                  <a:lnTo>
                    <a:pt x="142" y="449"/>
                  </a:lnTo>
                  <a:lnTo>
                    <a:pt x="162" y="366"/>
                  </a:lnTo>
                  <a:lnTo>
                    <a:pt x="184" y="287"/>
                  </a:lnTo>
                  <a:lnTo>
                    <a:pt x="203" y="210"/>
                  </a:lnTo>
                  <a:lnTo>
                    <a:pt x="224" y="137"/>
                  </a:lnTo>
                  <a:lnTo>
                    <a:pt x="244" y="66"/>
                  </a:lnTo>
                  <a:lnTo>
                    <a:pt x="264" y="0"/>
                  </a:lnTo>
                  <a:lnTo>
                    <a:pt x="254" y="2"/>
                  </a:lnTo>
                  <a:lnTo>
                    <a:pt x="250" y="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29" name="Freeform 540"/>
            <p:cNvSpPr>
              <a:spLocks noEditPoints="1"/>
            </p:cNvSpPr>
            <p:nvPr/>
          </p:nvSpPr>
          <p:spPr bwMode="auto">
            <a:xfrm>
              <a:off x="5939" y="328"/>
              <a:ext cx="1664" cy="656"/>
            </a:xfrm>
            <a:custGeom>
              <a:avLst/>
              <a:gdLst>
                <a:gd name="T0" fmla="*/ 1038 w 4992"/>
                <a:gd name="T1" fmla="*/ 846 h 1967"/>
                <a:gd name="T2" fmla="*/ 588 w 4992"/>
                <a:gd name="T3" fmla="*/ 1214 h 1967"/>
                <a:gd name="T4" fmla="*/ 754 w 4992"/>
                <a:gd name="T5" fmla="*/ 1424 h 1967"/>
                <a:gd name="T6" fmla="*/ 1100 w 4992"/>
                <a:gd name="T7" fmla="*/ 1505 h 1967"/>
                <a:gd name="T8" fmla="*/ 1286 w 4992"/>
                <a:gd name="T9" fmla="*/ 1693 h 1967"/>
                <a:gd name="T10" fmla="*/ 1258 w 4992"/>
                <a:gd name="T11" fmla="*/ 1739 h 1967"/>
                <a:gd name="T12" fmla="*/ 281 w 4992"/>
                <a:gd name="T13" fmla="*/ 1598 h 1967"/>
                <a:gd name="T14" fmla="*/ 270 w 4992"/>
                <a:gd name="T15" fmla="*/ 1668 h 1967"/>
                <a:gd name="T16" fmla="*/ 1013 w 4992"/>
                <a:gd name="T17" fmla="*/ 1763 h 1967"/>
                <a:gd name="T18" fmla="*/ 1344 w 4992"/>
                <a:gd name="T19" fmla="*/ 1669 h 1967"/>
                <a:gd name="T20" fmla="*/ 908 w 4992"/>
                <a:gd name="T21" fmla="*/ 1404 h 1967"/>
                <a:gd name="T22" fmla="*/ 600 w 4992"/>
                <a:gd name="T23" fmla="*/ 1309 h 1967"/>
                <a:gd name="T24" fmla="*/ 672 w 4992"/>
                <a:gd name="T25" fmla="*/ 1165 h 1967"/>
                <a:gd name="T26" fmla="*/ 1073 w 4992"/>
                <a:gd name="T27" fmla="*/ 974 h 1967"/>
                <a:gd name="T28" fmla="*/ 1601 w 4992"/>
                <a:gd name="T29" fmla="*/ 1154 h 1967"/>
                <a:gd name="T30" fmla="*/ 1601 w 4992"/>
                <a:gd name="T31" fmla="*/ 1926 h 1967"/>
                <a:gd name="T32" fmla="*/ 1888 w 4992"/>
                <a:gd name="T33" fmla="*/ 1958 h 1967"/>
                <a:gd name="T34" fmla="*/ 2044 w 4992"/>
                <a:gd name="T35" fmla="*/ 1797 h 1967"/>
                <a:gd name="T36" fmla="*/ 1825 w 4992"/>
                <a:gd name="T37" fmla="*/ 1641 h 1967"/>
                <a:gd name="T38" fmla="*/ 2048 w 4992"/>
                <a:gd name="T39" fmla="*/ 1221 h 1967"/>
                <a:gd name="T40" fmla="*/ 2231 w 4992"/>
                <a:gd name="T41" fmla="*/ 906 h 1967"/>
                <a:gd name="T42" fmla="*/ 2495 w 4992"/>
                <a:gd name="T43" fmla="*/ 838 h 1967"/>
                <a:gd name="T44" fmla="*/ 3524 w 4992"/>
                <a:gd name="T45" fmla="*/ 1161 h 1967"/>
                <a:gd name="T46" fmla="*/ 3886 w 4992"/>
                <a:gd name="T47" fmla="*/ 1262 h 1967"/>
                <a:gd name="T48" fmla="*/ 4837 w 4992"/>
                <a:gd name="T49" fmla="*/ 1538 h 1967"/>
                <a:gd name="T50" fmla="*/ 4835 w 4992"/>
                <a:gd name="T51" fmla="*/ 1298 h 1967"/>
                <a:gd name="T52" fmla="*/ 4506 w 4992"/>
                <a:gd name="T53" fmla="*/ 1159 h 1967"/>
                <a:gd name="T54" fmla="*/ 4265 w 4992"/>
                <a:gd name="T55" fmla="*/ 1000 h 1967"/>
                <a:gd name="T56" fmla="*/ 3668 w 4992"/>
                <a:gd name="T57" fmla="*/ 614 h 1967"/>
                <a:gd name="T58" fmla="*/ 4018 w 4992"/>
                <a:gd name="T59" fmla="*/ 271 h 1967"/>
                <a:gd name="T60" fmla="*/ 4126 w 4992"/>
                <a:gd name="T61" fmla="*/ 189 h 1967"/>
                <a:gd name="T62" fmla="*/ 3295 w 4992"/>
                <a:gd name="T63" fmla="*/ 692 h 1967"/>
                <a:gd name="T64" fmla="*/ 2333 w 4992"/>
                <a:gd name="T65" fmla="*/ 828 h 1967"/>
                <a:gd name="T66" fmla="*/ 2903 w 4992"/>
                <a:gd name="T67" fmla="*/ 573 h 1967"/>
                <a:gd name="T68" fmla="*/ 2189 w 4992"/>
                <a:gd name="T69" fmla="*/ 882 h 1967"/>
                <a:gd name="T70" fmla="*/ 2045 w 4992"/>
                <a:gd name="T71" fmla="*/ 1143 h 1967"/>
                <a:gd name="T72" fmla="*/ 1974 w 4992"/>
                <a:gd name="T73" fmla="*/ 1820 h 1967"/>
                <a:gd name="T74" fmla="*/ 1788 w 4992"/>
                <a:gd name="T75" fmla="*/ 1894 h 1967"/>
                <a:gd name="T76" fmla="*/ 1493 w 4992"/>
                <a:gd name="T77" fmla="*/ 1623 h 1967"/>
                <a:gd name="T78" fmla="*/ 1784 w 4992"/>
                <a:gd name="T79" fmla="*/ 731 h 1967"/>
                <a:gd name="T80" fmla="*/ 2224 w 4992"/>
                <a:gd name="T81" fmla="*/ 202 h 1967"/>
                <a:gd name="T82" fmla="*/ 2244 w 4992"/>
                <a:gd name="T83" fmla="*/ 48 h 1967"/>
                <a:gd name="T84" fmla="*/ 1945 w 4992"/>
                <a:gd name="T85" fmla="*/ 371 h 1967"/>
                <a:gd name="T86" fmla="*/ 1693 w 4992"/>
                <a:gd name="T87" fmla="*/ 830 h 1967"/>
                <a:gd name="T88" fmla="*/ 3665 w 4992"/>
                <a:gd name="T89" fmla="*/ 716 h 1967"/>
                <a:gd name="T90" fmla="*/ 3702 w 4992"/>
                <a:gd name="T91" fmla="*/ 812 h 1967"/>
                <a:gd name="T92" fmla="*/ 3754 w 4992"/>
                <a:gd name="T93" fmla="*/ 898 h 1967"/>
                <a:gd name="T94" fmla="*/ 3883 w 4992"/>
                <a:gd name="T95" fmla="*/ 847 h 1967"/>
                <a:gd name="T96" fmla="*/ 3707 w 4992"/>
                <a:gd name="T97" fmla="*/ 1054 h 1967"/>
                <a:gd name="T98" fmla="*/ 3482 w 4992"/>
                <a:gd name="T99" fmla="*/ 1083 h 1967"/>
                <a:gd name="T100" fmla="*/ 3312 w 4992"/>
                <a:gd name="T101" fmla="*/ 1021 h 1967"/>
                <a:gd name="T102" fmla="*/ 3419 w 4992"/>
                <a:gd name="T103" fmla="*/ 752 h 1967"/>
                <a:gd name="T104" fmla="*/ 3611 w 4992"/>
                <a:gd name="T105" fmla="*/ 669 h 1967"/>
                <a:gd name="T106" fmla="*/ 4859 w 4992"/>
                <a:gd name="T107" fmla="*/ 1386 h 1967"/>
                <a:gd name="T108" fmla="*/ 4273 w 4992"/>
                <a:gd name="T109" fmla="*/ 1377 h 1967"/>
                <a:gd name="T110" fmla="*/ 3812 w 4992"/>
                <a:gd name="T111" fmla="*/ 1172 h 1967"/>
                <a:gd name="T112" fmla="*/ 3966 w 4992"/>
                <a:gd name="T113" fmla="*/ 915 h 1967"/>
                <a:gd name="T114" fmla="*/ 4067 w 4992"/>
                <a:gd name="T115" fmla="*/ 972 h 1967"/>
                <a:gd name="T116" fmla="*/ 4151 w 4992"/>
                <a:gd name="T117" fmla="*/ 1099 h 1967"/>
                <a:gd name="T118" fmla="*/ 4565 w 4992"/>
                <a:gd name="T119" fmla="*/ 1255 h 1967"/>
                <a:gd name="T120" fmla="*/ 4703 w 4992"/>
                <a:gd name="T121" fmla="*/ 1351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92" h="1967">
                  <a:moveTo>
                    <a:pt x="1536" y="853"/>
                  </a:moveTo>
                  <a:lnTo>
                    <a:pt x="1524" y="854"/>
                  </a:lnTo>
                  <a:lnTo>
                    <a:pt x="1514" y="858"/>
                  </a:lnTo>
                  <a:lnTo>
                    <a:pt x="1474" y="872"/>
                  </a:lnTo>
                  <a:lnTo>
                    <a:pt x="1435" y="885"/>
                  </a:lnTo>
                  <a:lnTo>
                    <a:pt x="1397" y="896"/>
                  </a:lnTo>
                  <a:lnTo>
                    <a:pt x="1361" y="904"/>
                  </a:lnTo>
                  <a:lnTo>
                    <a:pt x="1324" y="909"/>
                  </a:lnTo>
                  <a:lnTo>
                    <a:pt x="1289" y="913"/>
                  </a:lnTo>
                  <a:lnTo>
                    <a:pt x="1254" y="914"/>
                  </a:lnTo>
                  <a:lnTo>
                    <a:pt x="1222" y="913"/>
                  </a:lnTo>
                  <a:lnTo>
                    <a:pt x="1188" y="907"/>
                  </a:lnTo>
                  <a:lnTo>
                    <a:pt x="1157" y="900"/>
                  </a:lnTo>
                  <a:lnTo>
                    <a:pt x="1126" y="889"/>
                  </a:lnTo>
                  <a:lnTo>
                    <a:pt x="1096" y="878"/>
                  </a:lnTo>
                  <a:lnTo>
                    <a:pt x="1066" y="862"/>
                  </a:lnTo>
                  <a:lnTo>
                    <a:pt x="1038" y="846"/>
                  </a:lnTo>
                  <a:lnTo>
                    <a:pt x="1010" y="825"/>
                  </a:lnTo>
                  <a:lnTo>
                    <a:pt x="984" y="805"/>
                  </a:lnTo>
                  <a:lnTo>
                    <a:pt x="973" y="806"/>
                  </a:lnTo>
                  <a:lnTo>
                    <a:pt x="965" y="811"/>
                  </a:lnTo>
                  <a:lnTo>
                    <a:pt x="876" y="884"/>
                  </a:lnTo>
                  <a:lnTo>
                    <a:pt x="791" y="960"/>
                  </a:lnTo>
                  <a:lnTo>
                    <a:pt x="706" y="1036"/>
                  </a:lnTo>
                  <a:lnTo>
                    <a:pt x="624" y="1117"/>
                  </a:lnTo>
                  <a:lnTo>
                    <a:pt x="623" y="1122"/>
                  </a:lnTo>
                  <a:lnTo>
                    <a:pt x="622" y="1124"/>
                  </a:lnTo>
                  <a:lnTo>
                    <a:pt x="622" y="1128"/>
                  </a:lnTo>
                  <a:lnTo>
                    <a:pt x="618" y="1137"/>
                  </a:lnTo>
                  <a:lnTo>
                    <a:pt x="610" y="1152"/>
                  </a:lnTo>
                  <a:lnTo>
                    <a:pt x="605" y="1170"/>
                  </a:lnTo>
                  <a:lnTo>
                    <a:pt x="601" y="1190"/>
                  </a:lnTo>
                  <a:lnTo>
                    <a:pt x="600" y="1213"/>
                  </a:lnTo>
                  <a:lnTo>
                    <a:pt x="588" y="1214"/>
                  </a:lnTo>
                  <a:lnTo>
                    <a:pt x="580" y="1219"/>
                  </a:lnTo>
                  <a:lnTo>
                    <a:pt x="565" y="1227"/>
                  </a:lnTo>
                  <a:lnTo>
                    <a:pt x="554" y="1240"/>
                  </a:lnTo>
                  <a:lnTo>
                    <a:pt x="544" y="1254"/>
                  </a:lnTo>
                  <a:lnTo>
                    <a:pt x="538" y="1270"/>
                  </a:lnTo>
                  <a:lnTo>
                    <a:pt x="532" y="1288"/>
                  </a:lnTo>
                  <a:lnTo>
                    <a:pt x="528" y="1309"/>
                  </a:lnTo>
                  <a:lnTo>
                    <a:pt x="527" y="1332"/>
                  </a:lnTo>
                  <a:lnTo>
                    <a:pt x="528" y="1357"/>
                  </a:lnTo>
                  <a:lnTo>
                    <a:pt x="539" y="1358"/>
                  </a:lnTo>
                  <a:lnTo>
                    <a:pt x="548" y="1362"/>
                  </a:lnTo>
                  <a:lnTo>
                    <a:pt x="576" y="1377"/>
                  </a:lnTo>
                  <a:lnTo>
                    <a:pt x="608" y="1391"/>
                  </a:lnTo>
                  <a:lnTo>
                    <a:pt x="641" y="1401"/>
                  </a:lnTo>
                  <a:lnTo>
                    <a:pt x="677" y="1412"/>
                  </a:lnTo>
                  <a:lnTo>
                    <a:pt x="714" y="1418"/>
                  </a:lnTo>
                  <a:lnTo>
                    <a:pt x="754" y="1424"/>
                  </a:lnTo>
                  <a:lnTo>
                    <a:pt x="796" y="1428"/>
                  </a:lnTo>
                  <a:lnTo>
                    <a:pt x="840" y="1429"/>
                  </a:lnTo>
                  <a:lnTo>
                    <a:pt x="840" y="1441"/>
                  </a:lnTo>
                  <a:lnTo>
                    <a:pt x="854" y="1440"/>
                  </a:lnTo>
                  <a:lnTo>
                    <a:pt x="868" y="1441"/>
                  </a:lnTo>
                  <a:lnTo>
                    <a:pt x="880" y="1442"/>
                  </a:lnTo>
                  <a:lnTo>
                    <a:pt x="890" y="1447"/>
                  </a:lnTo>
                  <a:lnTo>
                    <a:pt x="898" y="1452"/>
                  </a:lnTo>
                  <a:lnTo>
                    <a:pt x="904" y="1459"/>
                  </a:lnTo>
                  <a:lnTo>
                    <a:pt x="908" y="1466"/>
                  </a:lnTo>
                  <a:lnTo>
                    <a:pt x="912" y="1477"/>
                  </a:lnTo>
                  <a:lnTo>
                    <a:pt x="936" y="1477"/>
                  </a:lnTo>
                  <a:lnTo>
                    <a:pt x="958" y="1477"/>
                  </a:lnTo>
                  <a:lnTo>
                    <a:pt x="980" y="1479"/>
                  </a:lnTo>
                  <a:lnTo>
                    <a:pt x="1022" y="1485"/>
                  </a:lnTo>
                  <a:lnTo>
                    <a:pt x="1062" y="1494"/>
                  </a:lnTo>
                  <a:lnTo>
                    <a:pt x="1100" y="1505"/>
                  </a:lnTo>
                  <a:lnTo>
                    <a:pt x="1134" y="1518"/>
                  </a:lnTo>
                  <a:lnTo>
                    <a:pt x="1166" y="1533"/>
                  </a:lnTo>
                  <a:lnTo>
                    <a:pt x="1196" y="1551"/>
                  </a:lnTo>
                  <a:lnTo>
                    <a:pt x="1210" y="1561"/>
                  </a:lnTo>
                  <a:lnTo>
                    <a:pt x="1224" y="1573"/>
                  </a:lnTo>
                  <a:lnTo>
                    <a:pt x="1226" y="1597"/>
                  </a:lnTo>
                  <a:lnTo>
                    <a:pt x="1232" y="1619"/>
                  </a:lnTo>
                  <a:lnTo>
                    <a:pt x="1236" y="1628"/>
                  </a:lnTo>
                  <a:lnTo>
                    <a:pt x="1242" y="1639"/>
                  </a:lnTo>
                  <a:lnTo>
                    <a:pt x="1255" y="1655"/>
                  </a:lnTo>
                  <a:lnTo>
                    <a:pt x="1262" y="1662"/>
                  </a:lnTo>
                  <a:lnTo>
                    <a:pt x="1272" y="1669"/>
                  </a:lnTo>
                  <a:lnTo>
                    <a:pt x="1273" y="1679"/>
                  </a:lnTo>
                  <a:lnTo>
                    <a:pt x="1274" y="1682"/>
                  </a:lnTo>
                  <a:lnTo>
                    <a:pt x="1278" y="1686"/>
                  </a:lnTo>
                  <a:lnTo>
                    <a:pt x="1284" y="1691"/>
                  </a:lnTo>
                  <a:lnTo>
                    <a:pt x="1286" y="1693"/>
                  </a:lnTo>
                  <a:lnTo>
                    <a:pt x="1288" y="1694"/>
                  </a:lnTo>
                  <a:lnTo>
                    <a:pt x="1290" y="1697"/>
                  </a:lnTo>
                  <a:lnTo>
                    <a:pt x="1297" y="1706"/>
                  </a:lnTo>
                  <a:lnTo>
                    <a:pt x="1297" y="1707"/>
                  </a:lnTo>
                  <a:lnTo>
                    <a:pt x="1298" y="1710"/>
                  </a:lnTo>
                  <a:lnTo>
                    <a:pt x="1300" y="1715"/>
                  </a:lnTo>
                  <a:lnTo>
                    <a:pt x="1298" y="1715"/>
                  </a:lnTo>
                  <a:lnTo>
                    <a:pt x="1298" y="1716"/>
                  </a:lnTo>
                  <a:lnTo>
                    <a:pt x="1298" y="1718"/>
                  </a:lnTo>
                  <a:lnTo>
                    <a:pt x="1298" y="1723"/>
                  </a:lnTo>
                  <a:lnTo>
                    <a:pt x="1295" y="1725"/>
                  </a:lnTo>
                  <a:lnTo>
                    <a:pt x="1292" y="1727"/>
                  </a:lnTo>
                  <a:lnTo>
                    <a:pt x="1291" y="1729"/>
                  </a:lnTo>
                  <a:lnTo>
                    <a:pt x="1282" y="1734"/>
                  </a:lnTo>
                  <a:lnTo>
                    <a:pt x="1274" y="1735"/>
                  </a:lnTo>
                  <a:lnTo>
                    <a:pt x="1267" y="1737"/>
                  </a:lnTo>
                  <a:lnTo>
                    <a:pt x="1258" y="1739"/>
                  </a:lnTo>
                  <a:lnTo>
                    <a:pt x="1248" y="1741"/>
                  </a:lnTo>
                  <a:lnTo>
                    <a:pt x="1224" y="1740"/>
                  </a:lnTo>
                  <a:lnTo>
                    <a:pt x="1165" y="1730"/>
                  </a:lnTo>
                  <a:lnTo>
                    <a:pt x="1110" y="1719"/>
                  </a:lnTo>
                  <a:lnTo>
                    <a:pt x="1056" y="1707"/>
                  </a:lnTo>
                  <a:lnTo>
                    <a:pt x="1006" y="1694"/>
                  </a:lnTo>
                  <a:lnTo>
                    <a:pt x="954" y="1677"/>
                  </a:lnTo>
                  <a:lnTo>
                    <a:pt x="906" y="1661"/>
                  </a:lnTo>
                  <a:lnTo>
                    <a:pt x="859" y="1641"/>
                  </a:lnTo>
                  <a:lnTo>
                    <a:pt x="816" y="1621"/>
                  </a:lnTo>
                  <a:lnTo>
                    <a:pt x="792" y="1621"/>
                  </a:lnTo>
                  <a:lnTo>
                    <a:pt x="703" y="1622"/>
                  </a:lnTo>
                  <a:lnTo>
                    <a:pt x="617" y="1622"/>
                  </a:lnTo>
                  <a:lnTo>
                    <a:pt x="532" y="1619"/>
                  </a:lnTo>
                  <a:lnTo>
                    <a:pt x="448" y="1615"/>
                  </a:lnTo>
                  <a:lnTo>
                    <a:pt x="364" y="1607"/>
                  </a:lnTo>
                  <a:lnTo>
                    <a:pt x="281" y="1598"/>
                  </a:lnTo>
                  <a:lnTo>
                    <a:pt x="199" y="1586"/>
                  </a:lnTo>
                  <a:lnTo>
                    <a:pt x="120" y="1573"/>
                  </a:lnTo>
                  <a:lnTo>
                    <a:pt x="118" y="1562"/>
                  </a:lnTo>
                  <a:lnTo>
                    <a:pt x="115" y="1557"/>
                  </a:lnTo>
                  <a:lnTo>
                    <a:pt x="114" y="1555"/>
                  </a:lnTo>
                  <a:lnTo>
                    <a:pt x="85" y="1527"/>
                  </a:lnTo>
                  <a:lnTo>
                    <a:pt x="58" y="1502"/>
                  </a:lnTo>
                  <a:lnTo>
                    <a:pt x="0" y="1453"/>
                  </a:lnTo>
                  <a:lnTo>
                    <a:pt x="30" y="1494"/>
                  </a:lnTo>
                  <a:lnTo>
                    <a:pt x="62" y="1532"/>
                  </a:lnTo>
                  <a:lnTo>
                    <a:pt x="79" y="1549"/>
                  </a:lnTo>
                  <a:lnTo>
                    <a:pt x="98" y="1566"/>
                  </a:lnTo>
                  <a:lnTo>
                    <a:pt x="138" y="1597"/>
                  </a:lnTo>
                  <a:lnTo>
                    <a:pt x="157" y="1610"/>
                  </a:lnTo>
                  <a:lnTo>
                    <a:pt x="179" y="1623"/>
                  </a:lnTo>
                  <a:lnTo>
                    <a:pt x="223" y="1647"/>
                  </a:lnTo>
                  <a:lnTo>
                    <a:pt x="270" y="1668"/>
                  </a:lnTo>
                  <a:lnTo>
                    <a:pt x="294" y="1676"/>
                  </a:lnTo>
                  <a:lnTo>
                    <a:pt x="320" y="1686"/>
                  </a:lnTo>
                  <a:lnTo>
                    <a:pt x="372" y="1698"/>
                  </a:lnTo>
                  <a:lnTo>
                    <a:pt x="398" y="1703"/>
                  </a:lnTo>
                  <a:lnTo>
                    <a:pt x="427" y="1709"/>
                  </a:lnTo>
                  <a:lnTo>
                    <a:pt x="455" y="1711"/>
                  </a:lnTo>
                  <a:lnTo>
                    <a:pt x="485" y="1715"/>
                  </a:lnTo>
                  <a:lnTo>
                    <a:pt x="546" y="1718"/>
                  </a:lnTo>
                  <a:lnTo>
                    <a:pt x="576" y="1717"/>
                  </a:lnTo>
                  <a:lnTo>
                    <a:pt x="608" y="1717"/>
                  </a:lnTo>
                  <a:lnTo>
                    <a:pt x="674" y="1713"/>
                  </a:lnTo>
                  <a:lnTo>
                    <a:pt x="743" y="1705"/>
                  </a:lnTo>
                  <a:lnTo>
                    <a:pt x="816" y="1695"/>
                  </a:lnTo>
                  <a:lnTo>
                    <a:pt x="840" y="1693"/>
                  </a:lnTo>
                  <a:lnTo>
                    <a:pt x="898" y="1719"/>
                  </a:lnTo>
                  <a:lnTo>
                    <a:pt x="955" y="1743"/>
                  </a:lnTo>
                  <a:lnTo>
                    <a:pt x="1013" y="1763"/>
                  </a:lnTo>
                  <a:lnTo>
                    <a:pt x="1070" y="1781"/>
                  </a:lnTo>
                  <a:lnTo>
                    <a:pt x="1126" y="1793"/>
                  </a:lnTo>
                  <a:lnTo>
                    <a:pt x="1183" y="1803"/>
                  </a:lnTo>
                  <a:lnTo>
                    <a:pt x="1238" y="1809"/>
                  </a:lnTo>
                  <a:lnTo>
                    <a:pt x="1296" y="1813"/>
                  </a:lnTo>
                  <a:lnTo>
                    <a:pt x="1320" y="1813"/>
                  </a:lnTo>
                  <a:lnTo>
                    <a:pt x="1327" y="1796"/>
                  </a:lnTo>
                  <a:lnTo>
                    <a:pt x="1334" y="1781"/>
                  </a:lnTo>
                  <a:lnTo>
                    <a:pt x="1339" y="1763"/>
                  </a:lnTo>
                  <a:lnTo>
                    <a:pt x="1345" y="1746"/>
                  </a:lnTo>
                  <a:lnTo>
                    <a:pt x="1349" y="1727"/>
                  </a:lnTo>
                  <a:lnTo>
                    <a:pt x="1350" y="1717"/>
                  </a:lnTo>
                  <a:lnTo>
                    <a:pt x="1352" y="1709"/>
                  </a:lnTo>
                  <a:lnTo>
                    <a:pt x="1352" y="1698"/>
                  </a:lnTo>
                  <a:lnTo>
                    <a:pt x="1354" y="1688"/>
                  </a:lnTo>
                  <a:lnTo>
                    <a:pt x="1356" y="1669"/>
                  </a:lnTo>
                  <a:lnTo>
                    <a:pt x="1344" y="1669"/>
                  </a:lnTo>
                  <a:lnTo>
                    <a:pt x="1326" y="1632"/>
                  </a:lnTo>
                  <a:lnTo>
                    <a:pt x="1306" y="1597"/>
                  </a:lnTo>
                  <a:lnTo>
                    <a:pt x="1283" y="1565"/>
                  </a:lnTo>
                  <a:lnTo>
                    <a:pt x="1271" y="1549"/>
                  </a:lnTo>
                  <a:lnTo>
                    <a:pt x="1259" y="1536"/>
                  </a:lnTo>
                  <a:lnTo>
                    <a:pt x="1230" y="1508"/>
                  </a:lnTo>
                  <a:lnTo>
                    <a:pt x="1214" y="1495"/>
                  </a:lnTo>
                  <a:lnTo>
                    <a:pt x="1200" y="1484"/>
                  </a:lnTo>
                  <a:lnTo>
                    <a:pt x="1168" y="1461"/>
                  </a:lnTo>
                  <a:lnTo>
                    <a:pt x="1133" y="1443"/>
                  </a:lnTo>
                  <a:lnTo>
                    <a:pt x="1129" y="1439"/>
                  </a:lnTo>
                  <a:lnTo>
                    <a:pt x="1128" y="1429"/>
                  </a:lnTo>
                  <a:lnTo>
                    <a:pt x="1080" y="1427"/>
                  </a:lnTo>
                  <a:lnTo>
                    <a:pt x="1036" y="1423"/>
                  </a:lnTo>
                  <a:lnTo>
                    <a:pt x="991" y="1418"/>
                  </a:lnTo>
                  <a:lnTo>
                    <a:pt x="950" y="1412"/>
                  </a:lnTo>
                  <a:lnTo>
                    <a:pt x="908" y="1404"/>
                  </a:lnTo>
                  <a:lnTo>
                    <a:pt x="870" y="1394"/>
                  </a:lnTo>
                  <a:lnTo>
                    <a:pt x="832" y="1382"/>
                  </a:lnTo>
                  <a:lnTo>
                    <a:pt x="796" y="1370"/>
                  </a:lnTo>
                  <a:lnTo>
                    <a:pt x="792" y="1365"/>
                  </a:lnTo>
                  <a:lnTo>
                    <a:pt x="792" y="1362"/>
                  </a:lnTo>
                  <a:lnTo>
                    <a:pt x="792" y="1357"/>
                  </a:lnTo>
                  <a:lnTo>
                    <a:pt x="762" y="1358"/>
                  </a:lnTo>
                  <a:lnTo>
                    <a:pt x="734" y="1359"/>
                  </a:lnTo>
                  <a:lnTo>
                    <a:pt x="709" y="1357"/>
                  </a:lnTo>
                  <a:lnTo>
                    <a:pt x="686" y="1353"/>
                  </a:lnTo>
                  <a:lnTo>
                    <a:pt x="665" y="1347"/>
                  </a:lnTo>
                  <a:lnTo>
                    <a:pt x="647" y="1339"/>
                  </a:lnTo>
                  <a:lnTo>
                    <a:pt x="630" y="1328"/>
                  </a:lnTo>
                  <a:lnTo>
                    <a:pt x="617" y="1315"/>
                  </a:lnTo>
                  <a:lnTo>
                    <a:pt x="613" y="1311"/>
                  </a:lnTo>
                  <a:lnTo>
                    <a:pt x="610" y="1310"/>
                  </a:lnTo>
                  <a:lnTo>
                    <a:pt x="600" y="1309"/>
                  </a:lnTo>
                  <a:lnTo>
                    <a:pt x="605" y="1302"/>
                  </a:lnTo>
                  <a:lnTo>
                    <a:pt x="607" y="1298"/>
                  </a:lnTo>
                  <a:lnTo>
                    <a:pt x="611" y="1296"/>
                  </a:lnTo>
                  <a:lnTo>
                    <a:pt x="623" y="1284"/>
                  </a:lnTo>
                  <a:lnTo>
                    <a:pt x="632" y="1269"/>
                  </a:lnTo>
                  <a:lnTo>
                    <a:pt x="642" y="1255"/>
                  </a:lnTo>
                  <a:lnTo>
                    <a:pt x="649" y="1238"/>
                  </a:lnTo>
                  <a:lnTo>
                    <a:pt x="650" y="1233"/>
                  </a:lnTo>
                  <a:lnTo>
                    <a:pt x="653" y="1230"/>
                  </a:lnTo>
                  <a:lnTo>
                    <a:pt x="658" y="1222"/>
                  </a:lnTo>
                  <a:lnTo>
                    <a:pt x="660" y="1213"/>
                  </a:lnTo>
                  <a:lnTo>
                    <a:pt x="661" y="1208"/>
                  </a:lnTo>
                  <a:lnTo>
                    <a:pt x="664" y="1204"/>
                  </a:lnTo>
                  <a:lnTo>
                    <a:pt x="670" y="1188"/>
                  </a:lnTo>
                  <a:lnTo>
                    <a:pt x="671" y="1176"/>
                  </a:lnTo>
                  <a:lnTo>
                    <a:pt x="671" y="1170"/>
                  </a:lnTo>
                  <a:lnTo>
                    <a:pt x="672" y="1165"/>
                  </a:lnTo>
                  <a:lnTo>
                    <a:pt x="698" y="1147"/>
                  </a:lnTo>
                  <a:lnTo>
                    <a:pt x="725" y="1128"/>
                  </a:lnTo>
                  <a:lnTo>
                    <a:pt x="749" y="1106"/>
                  </a:lnTo>
                  <a:lnTo>
                    <a:pt x="773" y="1084"/>
                  </a:lnTo>
                  <a:lnTo>
                    <a:pt x="782" y="1071"/>
                  </a:lnTo>
                  <a:lnTo>
                    <a:pt x="793" y="1059"/>
                  </a:lnTo>
                  <a:lnTo>
                    <a:pt x="803" y="1046"/>
                  </a:lnTo>
                  <a:lnTo>
                    <a:pt x="814" y="1034"/>
                  </a:lnTo>
                  <a:lnTo>
                    <a:pt x="822" y="1020"/>
                  </a:lnTo>
                  <a:lnTo>
                    <a:pt x="832" y="1006"/>
                  </a:lnTo>
                  <a:lnTo>
                    <a:pt x="850" y="978"/>
                  </a:lnTo>
                  <a:lnTo>
                    <a:pt x="854" y="974"/>
                  </a:lnTo>
                  <a:lnTo>
                    <a:pt x="864" y="973"/>
                  </a:lnTo>
                  <a:lnTo>
                    <a:pt x="916" y="973"/>
                  </a:lnTo>
                  <a:lnTo>
                    <a:pt x="968" y="974"/>
                  </a:lnTo>
                  <a:lnTo>
                    <a:pt x="1020" y="974"/>
                  </a:lnTo>
                  <a:lnTo>
                    <a:pt x="1073" y="974"/>
                  </a:lnTo>
                  <a:lnTo>
                    <a:pt x="1123" y="972"/>
                  </a:lnTo>
                  <a:lnTo>
                    <a:pt x="1175" y="969"/>
                  </a:lnTo>
                  <a:lnTo>
                    <a:pt x="1276" y="963"/>
                  </a:lnTo>
                  <a:lnTo>
                    <a:pt x="1324" y="957"/>
                  </a:lnTo>
                  <a:lnTo>
                    <a:pt x="1373" y="952"/>
                  </a:lnTo>
                  <a:lnTo>
                    <a:pt x="1469" y="939"/>
                  </a:lnTo>
                  <a:lnTo>
                    <a:pt x="1492" y="934"/>
                  </a:lnTo>
                  <a:lnTo>
                    <a:pt x="1516" y="931"/>
                  </a:lnTo>
                  <a:lnTo>
                    <a:pt x="1564" y="922"/>
                  </a:lnTo>
                  <a:lnTo>
                    <a:pt x="1657" y="903"/>
                  </a:lnTo>
                  <a:lnTo>
                    <a:pt x="1676" y="901"/>
                  </a:lnTo>
                  <a:lnTo>
                    <a:pt x="1680" y="901"/>
                  </a:lnTo>
                  <a:lnTo>
                    <a:pt x="1678" y="909"/>
                  </a:lnTo>
                  <a:lnTo>
                    <a:pt x="1652" y="991"/>
                  </a:lnTo>
                  <a:lnTo>
                    <a:pt x="1639" y="1032"/>
                  </a:lnTo>
                  <a:lnTo>
                    <a:pt x="1627" y="1074"/>
                  </a:lnTo>
                  <a:lnTo>
                    <a:pt x="1601" y="1154"/>
                  </a:lnTo>
                  <a:lnTo>
                    <a:pt x="1574" y="1234"/>
                  </a:lnTo>
                  <a:lnTo>
                    <a:pt x="1546" y="1313"/>
                  </a:lnTo>
                  <a:lnTo>
                    <a:pt x="1517" y="1391"/>
                  </a:lnTo>
                  <a:lnTo>
                    <a:pt x="1486" y="1467"/>
                  </a:lnTo>
                  <a:lnTo>
                    <a:pt x="1454" y="1544"/>
                  </a:lnTo>
                  <a:lnTo>
                    <a:pt x="1452" y="1545"/>
                  </a:lnTo>
                  <a:lnTo>
                    <a:pt x="1450" y="1548"/>
                  </a:lnTo>
                  <a:lnTo>
                    <a:pt x="1445" y="1548"/>
                  </a:lnTo>
                  <a:lnTo>
                    <a:pt x="1440" y="1549"/>
                  </a:lnTo>
                  <a:lnTo>
                    <a:pt x="1440" y="1669"/>
                  </a:lnTo>
                  <a:lnTo>
                    <a:pt x="1440" y="1693"/>
                  </a:lnTo>
                  <a:lnTo>
                    <a:pt x="1531" y="1864"/>
                  </a:lnTo>
                  <a:lnTo>
                    <a:pt x="1535" y="1873"/>
                  </a:lnTo>
                  <a:lnTo>
                    <a:pt x="1536" y="1885"/>
                  </a:lnTo>
                  <a:lnTo>
                    <a:pt x="1559" y="1903"/>
                  </a:lnTo>
                  <a:lnTo>
                    <a:pt x="1586" y="1920"/>
                  </a:lnTo>
                  <a:lnTo>
                    <a:pt x="1601" y="1926"/>
                  </a:lnTo>
                  <a:lnTo>
                    <a:pt x="1618" y="1933"/>
                  </a:lnTo>
                  <a:lnTo>
                    <a:pt x="1634" y="1938"/>
                  </a:lnTo>
                  <a:lnTo>
                    <a:pt x="1654" y="1944"/>
                  </a:lnTo>
                  <a:lnTo>
                    <a:pt x="1655" y="1948"/>
                  </a:lnTo>
                  <a:lnTo>
                    <a:pt x="1655" y="1951"/>
                  </a:lnTo>
                  <a:lnTo>
                    <a:pt x="1656" y="1957"/>
                  </a:lnTo>
                  <a:lnTo>
                    <a:pt x="1684" y="1960"/>
                  </a:lnTo>
                  <a:lnTo>
                    <a:pt x="1712" y="1963"/>
                  </a:lnTo>
                  <a:lnTo>
                    <a:pt x="1726" y="1963"/>
                  </a:lnTo>
                  <a:lnTo>
                    <a:pt x="1740" y="1964"/>
                  </a:lnTo>
                  <a:lnTo>
                    <a:pt x="1768" y="1967"/>
                  </a:lnTo>
                  <a:lnTo>
                    <a:pt x="1780" y="1966"/>
                  </a:lnTo>
                  <a:lnTo>
                    <a:pt x="1793" y="1966"/>
                  </a:lnTo>
                  <a:lnTo>
                    <a:pt x="1818" y="1966"/>
                  </a:lnTo>
                  <a:lnTo>
                    <a:pt x="1842" y="1964"/>
                  </a:lnTo>
                  <a:lnTo>
                    <a:pt x="1866" y="1963"/>
                  </a:lnTo>
                  <a:lnTo>
                    <a:pt x="1888" y="1958"/>
                  </a:lnTo>
                  <a:lnTo>
                    <a:pt x="1909" y="1955"/>
                  </a:lnTo>
                  <a:lnTo>
                    <a:pt x="1930" y="1950"/>
                  </a:lnTo>
                  <a:lnTo>
                    <a:pt x="1950" y="1945"/>
                  </a:lnTo>
                  <a:lnTo>
                    <a:pt x="1968" y="1938"/>
                  </a:lnTo>
                  <a:lnTo>
                    <a:pt x="1986" y="1931"/>
                  </a:lnTo>
                  <a:lnTo>
                    <a:pt x="2003" y="1922"/>
                  </a:lnTo>
                  <a:lnTo>
                    <a:pt x="2020" y="1914"/>
                  </a:lnTo>
                  <a:lnTo>
                    <a:pt x="2028" y="1910"/>
                  </a:lnTo>
                  <a:lnTo>
                    <a:pt x="2040" y="1909"/>
                  </a:lnTo>
                  <a:lnTo>
                    <a:pt x="2047" y="1890"/>
                  </a:lnTo>
                  <a:lnTo>
                    <a:pt x="2050" y="1880"/>
                  </a:lnTo>
                  <a:lnTo>
                    <a:pt x="2051" y="1876"/>
                  </a:lnTo>
                  <a:lnTo>
                    <a:pt x="2053" y="1872"/>
                  </a:lnTo>
                  <a:lnTo>
                    <a:pt x="2054" y="1853"/>
                  </a:lnTo>
                  <a:lnTo>
                    <a:pt x="2054" y="1836"/>
                  </a:lnTo>
                  <a:lnTo>
                    <a:pt x="2050" y="1817"/>
                  </a:lnTo>
                  <a:lnTo>
                    <a:pt x="2044" y="1797"/>
                  </a:lnTo>
                  <a:lnTo>
                    <a:pt x="2034" y="1778"/>
                  </a:lnTo>
                  <a:lnTo>
                    <a:pt x="2028" y="1769"/>
                  </a:lnTo>
                  <a:lnTo>
                    <a:pt x="2024" y="1764"/>
                  </a:lnTo>
                  <a:lnTo>
                    <a:pt x="2022" y="1760"/>
                  </a:lnTo>
                  <a:lnTo>
                    <a:pt x="2018" y="1755"/>
                  </a:lnTo>
                  <a:lnTo>
                    <a:pt x="2017" y="1752"/>
                  </a:lnTo>
                  <a:lnTo>
                    <a:pt x="2016" y="1741"/>
                  </a:lnTo>
                  <a:lnTo>
                    <a:pt x="2000" y="1722"/>
                  </a:lnTo>
                  <a:lnTo>
                    <a:pt x="1984" y="1706"/>
                  </a:lnTo>
                  <a:lnTo>
                    <a:pt x="1964" y="1692"/>
                  </a:lnTo>
                  <a:lnTo>
                    <a:pt x="1945" y="1680"/>
                  </a:lnTo>
                  <a:lnTo>
                    <a:pt x="1922" y="1668"/>
                  </a:lnTo>
                  <a:lnTo>
                    <a:pt x="1900" y="1659"/>
                  </a:lnTo>
                  <a:lnTo>
                    <a:pt x="1874" y="1652"/>
                  </a:lnTo>
                  <a:lnTo>
                    <a:pt x="1848" y="1647"/>
                  </a:lnTo>
                  <a:lnTo>
                    <a:pt x="1824" y="1645"/>
                  </a:lnTo>
                  <a:lnTo>
                    <a:pt x="1825" y="1641"/>
                  </a:lnTo>
                  <a:lnTo>
                    <a:pt x="1842" y="1575"/>
                  </a:lnTo>
                  <a:lnTo>
                    <a:pt x="1862" y="1514"/>
                  </a:lnTo>
                  <a:lnTo>
                    <a:pt x="1886" y="1455"/>
                  </a:lnTo>
                  <a:lnTo>
                    <a:pt x="1900" y="1428"/>
                  </a:lnTo>
                  <a:lnTo>
                    <a:pt x="1915" y="1403"/>
                  </a:lnTo>
                  <a:lnTo>
                    <a:pt x="1915" y="1399"/>
                  </a:lnTo>
                  <a:lnTo>
                    <a:pt x="1916" y="1397"/>
                  </a:lnTo>
                  <a:lnTo>
                    <a:pt x="1919" y="1392"/>
                  </a:lnTo>
                  <a:lnTo>
                    <a:pt x="1919" y="1386"/>
                  </a:lnTo>
                  <a:lnTo>
                    <a:pt x="1920" y="1381"/>
                  </a:lnTo>
                  <a:lnTo>
                    <a:pt x="1942" y="1355"/>
                  </a:lnTo>
                  <a:lnTo>
                    <a:pt x="1946" y="1347"/>
                  </a:lnTo>
                  <a:lnTo>
                    <a:pt x="1949" y="1344"/>
                  </a:lnTo>
                  <a:lnTo>
                    <a:pt x="1952" y="1341"/>
                  </a:lnTo>
                  <a:lnTo>
                    <a:pt x="1964" y="1329"/>
                  </a:lnTo>
                  <a:lnTo>
                    <a:pt x="2008" y="1276"/>
                  </a:lnTo>
                  <a:lnTo>
                    <a:pt x="2048" y="1221"/>
                  </a:lnTo>
                  <a:lnTo>
                    <a:pt x="2068" y="1192"/>
                  </a:lnTo>
                  <a:lnTo>
                    <a:pt x="2077" y="1178"/>
                  </a:lnTo>
                  <a:lnTo>
                    <a:pt x="2082" y="1171"/>
                  </a:lnTo>
                  <a:lnTo>
                    <a:pt x="2084" y="1167"/>
                  </a:lnTo>
                  <a:lnTo>
                    <a:pt x="2088" y="1165"/>
                  </a:lnTo>
                  <a:lnTo>
                    <a:pt x="2089" y="1160"/>
                  </a:lnTo>
                  <a:lnTo>
                    <a:pt x="2092" y="1156"/>
                  </a:lnTo>
                  <a:lnTo>
                    <a:pt x="2096" y="1149"/>
                  </a:lnTo>
                  <a:lnTo>
                    <a:pt x="2106" y="1135"/>
                  </a:lnTo>
                  <a:lnTo>
                    <a:pt x="2125" y="1106"/>
                  </a:lnTo>
                  <a:lnTo>
                    <a:pt x="2161" y="1046"/>
                  </a:lnTo>
                  <a:lnTo>
                    <a:pt x="2195" y="985"/>
                  </a:lnTo>
                  <a:lnTo>
                    <a:pt x="2227" y="922"/>
                  </a:lnTo>
                  <a:lnTo>
                    <a:pt x="2227" y="919"/>
                  </a:lnTo>
                  <a:lnTo>
                    <a:pt x="2228" y="916"/>
                  </a:lnTo>
                  <a:lnTo>
                    <a:pt x="2231" y="912"/>
                  </a:lnTo>
                  <a:lnTo>
                    <a:pt x="2231" y="906"/>
                  </a:lnTo>
                  <a:lnTo>
                    <a:pt x="2232" y="901"/>
                  </a:lnTo>
                  <a:lnTo>
                    <a:pt x="2270" y="900"/>
                  </a:lnTo>
                  <a:lnTo>
                    <a:pt x="2308" y="897"/>
                  </a:lnTo>
                  <a:lnTo>
                    <a:pt x="2324" y="895"/>
                  </a:lnTo>
                  <a:lnTo>
                    <a:pt x="2326" y="894"/>
                  </a:lnTo>
                  <a:lnTo>
                    <a:pt x="2328" y="894"/>
                  </a:lnTo>
                  <a:lnTo>
                    <a:pt x="2333" y="894"/>
                  </a:lnTo>
                  <a:lnTo>
                    <a:pt x="2342" y="894"/>
                  </a:lnTo>
                  <a:lnTo>
                    <a:pt x="2376" y="888"/>
                  </a:lnTo>
                  <a:lnTo>
                    <a:pt x="2407" y="879"/>
                  </a:lnTo>
                  <a:lnTo>
                    <a:pt x="2437" y="870"/>
                  </a:lnTo>
                  <a:lnTo>
                    <a:pt x="2465" y="858"/>
                  </a:lnTo>
                  <a:lnTo>
                    <a:pt x="2491" y="844"/>
                  </a:lnTo>
                  <a:lnTo>
                    <a:pt x="2491" y="842"/>
                  </a:lnTo>
                  <a:lnTo>
                    <a:pt x="2491" y="841"/>
                  </a:lnTo>
                  <a:lnTo>
                    <a:pt x="2492" y="841"/>
                  </a:lnTo>
                  <a:lnTo>
                    <a:pt x="2495" y="838"/>
                  </a:lnTo>
                  <a:lnTo>
                    <a:pt x="2495" y="834"/>
                  </a:lnTo>
                  <a:lnTo>
                    <a:pt x="2496" y="829"/>
                  </a:lnTo>
                  <a:lnTo>
                    <a:pt x="2736" y="806"/>
                  </a:lnTo>
                  <a:lnTo>
                    <a:pt x="2760" y="805"/>
                  </a:lnTo>
                  <a:lnTo>
                    <a:pt x="2833" y="838"/>
                  </a:lnTo>
                  <a:lnTo>
                    <a:pt x="2905" y="874"/>
                  </a:lnTo>
                  <a:lnTo>
                    <a:pt x="2975" y="912"/>
                  </a:lnTo>
                  <a:lnTo>
                    <a:pt x="3044" y="951"/>
                  </a:lnTo>
                  <a:lnTo>
                    <a:pt x="3112" y="991"/>
                  </a:lnTo>
                  <a:lnTo>
                    <a:pt x="3178" y="1034"/>
                  </a:lnTo>
                  <a:lnTo>
                    <a:pt x="3242" y="1077"/>
                  </a:lnTo>
                  <a:lnTo>
                    <a:pt x="3306" y="1124"/>
                  </a:lnTo>
                  <a:lnTo>
                    <a:pt x="3310" y="1130"/>
                  </a:lnTo>
                  <a:lnTo>
                    <a:pt x="3312" y="1141"/>
                  </a:lnTo>
                  <a:lnTo>
                    <a:pt x="3380" y="1149"/>
                  </a:lnTo>
                  <a:lnTo>
                    <a:pt x="3451" y="1158"/>
                  </a:lnTo>
                  <a:lnTo>
                    <a:pt x="3524" y="1161"/>
                  </a:lnTo>
                  <a:lnTo>
                    <a:pt x="3600" y="1165"/>
                  </a:lnTo>
                  <a:lnTo>
                    <a:pt x="3624" y="1165"/>
                  </a:lnTo>
                  <a:lnTo>
                    <a:pt x="3632" y="1178"/>
                  </a:lnTo>
                  <a:lnTo>
                    <a:pt x="3646" y="1189"/>
                  </a:lnTo>
                  <a:lnTo>
                    <a:pt x="3660" y="1197"/>
                  </a:lnTo>
                  <a:lnTo>
                    <a:pt x="3678" y="1206"/>
                  </a:lnTo>
                  <a:lnTo>
                    <a:pt x="3696" y="1210"/>
                  </a:lnTo>
                  <a:lnTo>
                    <a:pt x="3718" y="1214"/>
                  </a:lnTo>
                  <a:lnTo>
                    <a:pt x="3740" y="1215"/>
                  </a:lnTo>
                  <a:lnTo>
                    <a:pt x="3768" y="1214"/>
                  </a:lnTo>
                  <a:lnTo>
                    <a:pt x="3792" y="1213"/>
                  </a:lnTo>
                  <a:lnTo>
                    <a:pt x="3800" y="1226"/>
                  </a:lnTo>
                  <a:lnTo>
                    <a:pt x="3814" y="1237"/>
                  </a:lnTo>
                  <a:lnTo>
                    <a:pt x="3828" y="1245"/>
                  </a:lnTo>
                  <a:lnTo>
                    <a:pt x="3846" y="1254"/>
                  </a:lnTo>
                  <a:lnTo>
                    <a:pt x="3864" y="1258"/>
                  </a:lnTo>
                  <a:lnTo>
                    <a:pt x="3886" y="1262"/>
                  </a:lnTo>
                  <a:lnTo>
                    <a:pt x="3908" y="1263"/>
                  </a:lnTo>
                  <a:lnTo>
                    <a:pt x="3936" y="1262"/>
                  </a:lnTo>
                  <a:lnTo>
                    <a:pt x="3960" y="1261"/>
                  </a:lnTo>
                  <a:lnTo>
                    <a:pt x="4010" y="1297"/>
                  </a:lnTo>
                  <a:lnTo>
                    <a:pt x="4064" y="1332"/>
                  </a:lnTo>
                  <a:lnTo>
                    <a:pt x="4120" y="1363"/>
                  </a:lnTo>
                  <a:lnTo>
                    <a:pt x="4177" y="1393"/>
                  </a:lnTo>
                  <a:lnTo>
                    <a:pt x="4235" y="1418"/>
                  </a:lnTo>
                  <a:lnTo>
                    <a:pt x="4296" y="1442"/>
                  </a:lnTo>
                  <a:lnTo>
                    <a:pt x="4357" y="1463"/>
                  </a:lnTo>
                  <a:lnTo>
                    <a:pt x="4422" y="1483"/>
                  </a:lnTo>
                  <a:lnTo>
                    <a:pt x="4486" y="1499"/>
                  </a:lnTo>
                  <a:lnTo>
                    <a:pt x="4553" y="1512"/>
                  </a:lnTo>
                  <a:lnTo>
                    <a:pt x="4621" y="1523"/>
                  </a:lnTo>
                  <a:lnTo>
                    <a:pt x="4692" y="1531"/>
                  </a:lnTo>
                  <a:lnTo>
                    <a:pt x="4763" y="1535"/>
                  </a:lnTo>
                  <a:lnTo>
                    <a:pt x="4837" y="1538"/>
                  </a:lnTo>
                  <a:lnTo>
                    <a:pt x="4913" y="1538"/>
                  </a:lnTo>
                  <a:lnTo>
                    <a:pt x="4991" y="1537"/>
                  </a:lnTo>
                  <a:lnTo>
                    <a:pt x="4991" y="1536"/>
                  </a:lnTo>
                  <a:lnTo>
                    <a:pt x="4991" y="1533"/>
                  </a:lnTo>
                  <a:lnTo>
                    <a:pt x="4991" y="1530"/>
                  </a:lnTo>
                  <a:lnTo>
                    <a:pt x="4992" y="1525"/>
                  </a:lnTo>
                  <a:lnTo>
                    <a:pt x="4979" y="1485"/>
                  </a:lnTo>
                  <a:lnTo>
                    <a:pt x="4970" y="1466"/>
                  </a:lnTo>
                  <a:lnTo>
                    <a:pt x="4963" y="1449"/>
                  </a:lnTo>
                  <a:lnTo>
                    <a:pt x="4954" y="1431"/>
                  </a:lnTo>
                  <a:lnTo>
                    <a:pt x="4945" y="1416"/>
                  </a:lnTo>
                  <a:lnTo>
                    <a:pt x="4926" y="1386"/>
                  </a:lnTo>
                  <a:lnTo>
                    <a:pt x="4914" y="1370"/>
                  </a:lnTo>
                  <a:lnTo>
                    <a:pt x="4903" y="1357"/>
                  </a:lnTo>
                  <a:lnTo>
                    <a:pt x="4878" y="1332"/>
                  </a:lnTo>
                  <a:lnTo>
                    <a:pt x="4850" y="1309"/>
                  </a:lnTo>
                  <a:lnTo>
                    <a:pt x="4835" y="1298"/>
                  </a:lnTo>
                  <a:lnTo>
                    <a:pt x="4820" y="1290"/>
                  </a:lnTo>
                  <a:lnTo>
                    <a:pt x="4811" y="1286"/>
                  </a:lnTo>
                  <a:lnTo>
                    <a:pt x="4800" y="1285"/>
                  </a:lnTo>
                  <a:lnTo>
                    <a:pt x="4765" y="1281"/>
                  </a:lnTo>
                  <a:lnTo>
                    <a:pt x="4734" y="1278"/>
                  </a:lnTo>
                  <a:lnTo>
                    <a:pt x="4703" y="1272"/>
                  </a:lnTo>
                  <a:lnTo>
                    <a:pt x="4675" y="1264"/>
                  </a:lnTo>
                  <a:lnTo>
                    <a:pt x="4648" y="1255"/>
                  </a:lnTo>
                  <a:lnTo>
                    <a:pt x="4624" y="1244"/>
                  </a:lnTo>
                  <a:lnTo>
                    <a:pt x="4600" y="1232"/>
                  </a:lnTo>
                  <a:lnTo>
                    <a:pt x="4579" y="1219"/>
                  </a:lnTo>
                  <a:lnTo>
                    <a:pt x="4574" y="1215"/>
                  </a:lnTo>
                  <a:lnTo>
                    <a:pt x="4571" y="1214"/>
                  </a:lnTo>
                  <a:lnTo>
                    <a:pt x="4560" y="1213"/>
                  </a:lnTo>
                  <a:lnTo>
                    <a:pt x="4535" y="1183"/>
                  </a:lnTo>
                  <a:lnTo>
                    <a:pt x="4520" y="1170"/>
                  </a:lnTo>
                  <a:lnTo>
                    <a:pt x="4506" y="1159"/>
                  </a:lnTo>
                  <a:lnTo>
                    <a:pt x="4489" y="1147"/>
                  </a:lnTo>
                  <a:lnTo>
                    <a:pt x="4474" y="1137"/>
                  </a:lnTo>
                  <a:lnTo>
                    <a:pt x="4456" y="1128"/>
                  </a:lnTo>
                  <a:lnTo>
                    <a:pt x="4439" y="1120"/>
                  </a:lnTo>
                  <a:lnTo>
                    <a:pt x="4427" y="1117"/>
                  </a:lnTo>
                  <a:lnTo>
                    <a:pt x="4416" y="1117"/>
                  </a:lnTo>
                  <a:lnTo>
                    <a:pt x="4412" y="1106"/>
                  </a:lnTo>
                  <a:lnTo>
                    <a:pt x="4410" y="1098"/>
                  </a:lnTo>
                  <a:lnTo>
                    <a:pt x="4402" y="1082"/>
                  </a:lnTo>
                  <a:lnTo>
                    <a:pt x="4388" y="1069"/>
                  </a:lnTo>
                  <a:lnTo>
                    <a:pt x="4380" y="1063"/>
                  </a:lnTo>
                  <a:lnTo>
                    <a:pt x="4373" y="1059"/>
                  </a:lnTo>
                  <a:lnTo>
                    <a:pt x="4369" y="1054"/>
                  </a:lnTo>
                  <a:lnTo>
                    <a:pt x="4368" y="1045"/>
                  </a:lnTo>
                  <a:lnTo>
                    <a:pt x="4331" y="1032"/>
                  </a:lnTo>
                  <a:lnTo>
                    <a:pt x="4297" y="1017"/>
                  </a:lnTo>
                  <a:lnTo>
                    <a:pt x="4265" y="1000"/>
                  </a:lnTo>
                  <a:lnTo>
                    <a:pt x="4236" y="984"/>
                  </a:lnTo>
                  <a:lnTo>
                    <a:pt x="4207" y="963"/>
                  </a:lnTo>
                  <a:lnTo>
                    <a:pt x="4181" y="943"/>
                  </a:lnTo>
                  <a:lnTo>
                    <a:pt x="4156" y="920"/>
                  </a:lnTo>
                  <a:lnTo>
                    <a:pt x="4134" y="896"/>
                  </a:lnTo>
                  <a:lnTo>
                    <a:pt x="4130" y="891"/>
                  </a:lnTo>
                  <a:lnTo>
                    <a:pt x="4129" y="888"/>
                  </a:lnTo>
                  <a:lnTo>
                    <a:pt x="4128" y="877"/>
                  </a:lnTo>
                  <a:lnTo>
                    <a:pt x="4028" y="830"/>
                  </a:lnTo>
                  <a:lnTo>
                    <a:pt x="3931" y="784"/>
                  </a:lnTo>
                  <a:lnTo>
                    <a:pt x="3835" y="736"/>
                  </a:lnTo>
                  <a:lnTo>
                    <a:pt x="3742" y="689"/>
                  </a:lnTo>
                  <a:lnTo>
                    <a:pt x="3731" y="686"/>
                  </a:lnTo>
                  <a:lnTo>
                    <a:pt x="3720" y="685"/>
                  </a:lnTo>
                  <a:lnTo>
                    <a:pt x="3695" y="647"/>
                  </a:lnTo>
                  <a:lnTo>
                    <a:pt x="3682" y="629"/>
                  </a:lnTo>
                  <a:lnTo>
                    <a:pt x="3668" y="614"/>
                  </a:lnTo>
                  <a:lnTo>
                    <a:pt x="3638" y="584"/>
                  </a:lnTo>
                  <a:lnTo>
                    <a:pt x="3622" y="569"/>
                  </a:lnTo>
                  <a:lnTo>
                    <a:pt x="3606" y="557"/>
                  </a:lnTo>
                  <a:lnTo>
                    <a:pt x="3602" y="554"/>
                  </a:lnTo>
                  <a:lnTo>
                    <a:pt x="3601" y="550"/>
                  </a:lnTo>
                  <a:lnTo>
                    <a:pt x="3600" y="541"/>
                  </a:lnTo>
                  <a:lnTo>
                    <a:pt x="3630" y="487"/>
                  </a:lnTo>
                  <a:lnTo>
                    <a:pt x="3662" y="435"/>
                  </a:lnTo>
                  <a:lnTo>
                    <a:pt x="3679" y="410"/>
                  </a:lnTo>
                  <a:lnTo>
                    <a:pt x="3698" y="387"/>
                  </a:lnTo>
                  <a:lnTo>
                    <a:pt x="3738" y="343"/>
                  </a:lnTo>
                  <a:lnTo>
                    <a:pt x="3739" y="338"/>
                  </a:lnTo>
                  <a:lnTo>
                    <a:pt x="3742" y="334"/>
                  </a:lnTo>
                  <a:lnTo>
                    <a:pt x="3743" y="329"/>
                  </a:lnTo>
                  <a:lnTo>
                    <a:pt x="3744" y="325"/>
                  </a:lnTo>
                  <a:lnTo>
                    <a:pt x="3880" y="295"/>
                  </a:lnTo>
                  <a:lnTo>
                    <a:pt x="4018" y="271"/>
                  </a:lnTo>
                  <a:lnTo>
                    <a:pt x="4158" y="251"/>
                  </a:lnTo>
                  <a:lnTo>
                    <a:pt x="4301" y="238"/>
                  </a:lnTo>
                  <a:lnTo>
                    <a:pt x="4446" y="230"/>
                  </a:lnTo>
                  <a:lnTo>
                    <a:pt x="4594" y="227"/>
                  </a:lnTo>
                  <a:lnTo>
                    <a:pt x="4744" y="231"/>
                  </a:lnTo>
                  <a:lnTo>
                    <a:pt x="4896" y="240"/>
                  </a:lnTo>
                  <a:lnTo>
                    <a:pt x="4896" y="228"/>
                  </a:lnTo>
                  <a:lnTo>
                    <a:pt x="4817" y="213"/>
                  </a:lnTo>
                  <a:lnTo>
                    <a:pt x="4740" y="200"/>
                  </a:lnTo>
                  <a:lnTo>
                    <a:pt x="4662" y="189"/>
                  </a:lnTo>
                  <a:lnTo>
                    <a:pt x="4585" y="182"/>
                  </a:lnTo>
                  <a:lnTo>
                    <a:pt x="4507" y="176"/>
                  </a:lnTo>
                  <a:lnTo>
                    <a:pt x="4430" y="174"/>
                  </a:lnTo>
                  <a:lnTo>
                    <a:pt x="4354" y="173"/>
                  </a:lnTo>
                  <a:lnTo>
                    <a:pt x="4278" y="177"/>
                  </a:lnTo>
                  <a:lnTo>
                    <a:pt x="4201" y="180"/>
                  </a:lnTo>
                  <a:lnTo>
                    <a:pt x="4126" y="189"/>
                  </a:lnTo>
                  <a:lnTo>
                    <a:pt x="4049" y="198"/>
                  </a:lnTo>
                  <a:lnTo>
                    <a:pt x="3974" y="212"/>
                  </a:lnTo>
                  <a:lnTo>
                    <a:pt x="3899" y="226"/>
                  </a:lnTo>
                  <a:lnTo>
                    <a:pt x="3824" y="244"/>
                  </a:lnTo>
                  <a:lnTo>
                    <a:pt x="3750" y="264"/>
                  </a:lnTo>
                  <a:lnTo>
                    <a:pt x="3676" y="287"/>
                  </a:lnTo>
                  <a:lnTo>
                    <a:pt x="3672" y="291"/>
                  </a:lnTo>
                  <a:lnTo>
                    <a:pt x="3672" y="301"/>
                  </a:lnTo>
                  <a:lnTo>
                    <a:pt x="3649" y="327"/>
                  </a:lnTo>
                  <a:lnTo>
                    <a:pt x="3628" y="355"/>
                  </a:lnTo>
                  <a:lnTo>
                    <a:pt x="3583" y="407"/>
                  </a:lnTo>
                  <a:lnTo>
                    <a:pt x="3538" y="458"/>
                  </a:lnTo>
                  <a:lnTo>
                    <a:pt x="3492" y="508"/>
                  </a:lnTo>
                  <a:lnTo>
                    <a:pt x="3444" y="556"/>
                  </a:lnTo>
                  <a:lnTo>
                    <a:pt x="3396" y="603"/>
                  </a:lnTo>
                  <a:lnTo>
                    <a:pt x="3346" y="647"/>
                  </a:lnTo>
                  <a:lnTo>
                    <a:pt x="3295" y="692"/>
                  </a:lnTo>
                  <a:lnTo>
                    <a:pt x="3294" y="692"/>
                  </a:lnTo>
                  <a:lnTo>
                    <a:pt x="3288" y="697"/>
                  </a:lnTo>
                  <a:lnTo>
                    <a:pt x="3288" y="685"/>
                  </a:lnTo>
                  <a:lnTo>
                    <a:pt x="3242" y="677"/>
                  </a:lnTo>
                  <a:lnTo>
                    <a:pt x="3198" y="674"/>
                  </a:lnTo>
                  <a:lnTo>
                    <a:pt x="3151" y="670"/>
                  </a:lnTo>
                  <a:lnTo>
                    <a:pt x="3104" y="670"/>
                  </a:lnTo>
                  <a:lnTo>
                    <a:pt x="3055" y="670"/>
                  </a:lnTo>
                  <a:lnTo>
                    <a:pt x="3006" y="673"/>
                  </a:lnTo>
                  <a:lnTo>
                    <a:pt x="2954" y="676"/>
                  </a:lnTo>
                  <a:lnTo>
                    <a:pt x="2904" y="683"/>
                  </a:lnTo>
                  <a:lnTo>
                    <a:pt x="2880" y="685"/>
                  </a:lnTo>
                  <a:lnTo>
                    <a:pt x="2666" y="739"/>
                  </a:lnTo>
                  <a:lnTo>
                    <a:pt x="2459" y="795"/>
                  </a:lnTo>
                  <a:lnTo>
                    <a:pt x="2351" y="825"/>
                  </a:lnTo>
                  <a:lnTo>
                    <a:pt x="2339" y="828"/>
                  </a:lnTo>
                  <a:lnTo>
                    <a:pt x="2333" y="828"/>
                  </a:lnTo>
                  <a:lnTo>
                    <a:pt x="2328" y="829"/>
                  </a:lnTo>
                  <a:lnTo>
                    <a:pt x="2328" y="825"/>
                  </a:lnTo>
                  <a:lnTo>
                    <a:pt x="2324" y="801"/>
                  </a:lnTo>
                  <a:lnTo>
                    <a:pt x="2327" y="783"/>
                  </a:lnTo>
                  <a:lnTo>
                    <a:pt x="2333" y="767"/>
                  </a:lnTo>
                  <a:lnTo>
                    <a:pt x="2344" y="758"/>
                  </a:lnTo>
                  <a:lnTo>
                    <a:pt x="2357" y="749"/>
                  </a:lnTo>
                  <a:lnTo>
                    <a:pt x="2365" y="747"/>
                  </a:lnTo>
                  <a:lnTo>
                    <a:pt x="2376" y="747"/>
                  </a:lnTo>
                  <a:lnTo>
                    <a:pt x="2398" y="748"/>
                  </a:lnTo>
                  <a:lnTo>
                    <a:pt x="2425" y="754"/>
                  </a:lnTo>
                  <a:lnTo>
                    <a:pt x="2448" y="757"/>
                  </a:lnTo>
                  <a:lnTo>
                    <a:pt x="2555" y="707"/>
                  </a:lnTo>
                  <a:lnTo>
                    <a:pt x="2666" y="661"/>
                  </a:lnTo>
                  <a:lnTo>
                    <a:pt x="2780" y="617"/>
                  </a:lnTo>
                  <a:lnTo>
                    <a:pt x="2900" y="578"/>
                  </a:lnTo>
                  <a:lnTo>
                    <a:pt x="2903" y="573"/>
                  </a:lnTo>
                  <a:lnTo>
                    <a:pt x="2903" y="569"/>
                  </a:lnTo>
                  <a:lnTo>
                    <a:pt x="2904" y="565"/>
                  </a:lnTo>
                  <a:lnTo>
                    <a:pt x="2819" y="569"/>
                  </a:lnTo>
                  <a:lnTo>
                    <a:pt x="2737" y="579"/>
                  </a:lnTo>
                  <a:lnTo>
                    <a:pt x="2656" y="595"/>
                  </a:lnTo>
                  <a:lnTo>
                    <a:pt x="2578" y="616"/>
                  </a:lnTo>
                  <a:lnTo>
                    <a:pt x="2500" y="641"/>
                  </a:lnTo>
                  <a:lnTo>
                    <a:pt x="2424" y="673"/>
                  </a:lnTo>
                  <a:lnTo>
                    <a:pt x="2348" y="709"/>
                  </a:lnTo>
                  <a:lnTo>
                    <a:pt x="2276" y="752"/>
                  </a:lnTo>
                  <a:lnTo>
                    <a:pt x="2267" y="755"/>
                  </a:lnTo>
                  <a:lnTo>
                    <a:pt x="2261" y="755"/>
                  </a:lnTo>
                  <a:lnTo>
                    <a:pt x="2256" y="757"/>
                  </a:lnTo>
                  <a:lnTo>
                    <a:pt x="2212" y="854"/>
                  </a:lnTo>
                  <a:lnTo>
                    <a:pt x="2208" y="877"/>
                  </a:lnTo>
                  <a:lnTo>
                    <a:pt x="2197" y="878"/>
                  </a:lnTo>
                  <a:lnTo>
                    <a:pt x="2189" y="882"/>
                  </a:lnTo>
                  <a:lnTo>
                    <a:pt x="2173" y="891"/>
                  </a:lnTo>
                  <a:lnTo>
                    <a:pt x="2160" y="903"/>
                  </a:lnTo>
                  <a:lnTo>
                    <a:pt x="2154" y="910"/>
                  </a:lnTo>
                  <a:lnTo>
                    <a:pt x="2150" y="920"/>
                  </a:lnTo>
                  <a:lnTo>
                    <a:pt x="2148" y="921"/>
                  </a:lnTo>
                  <a:lnTo>
                    <a:pt x="2146" y="924"/>
                  </a:lnTo>
                  <a:lnTo>
                    <a:pt x="2141" y="924"/>
                  </a:lnTo>
                  <a:lnTo>
                    <a:pt x="2136" y="925"/>
                  </a:lnTo>
                  <a:lnTo>
                    <a:pt x="2113" y="980"/>
                  </a:lnTo>
                  <a:lnTo>
                    <a:pt x="2092" y="1035"/>
                  </a:lnTo>
                  <a:lnTo>
                    <a:pt x="2068" y="1089"/>
                  </a:lnTo>
                  <a:lnTo>
                    <a:pt x="2056" y="1116"/>
                  </a:lnTo>
                  <a:lnTo>
                    <a:pt x="2053" y="1118"/>
                  </a:lnTo>
                  <a:lnTo>
                    <a:pt x="2052" y="1119"/>
                  </a:lnTo>
                  <a:lnTo>
                    <a:pt x="2052" y="1122"/>
                  </a:lnTo>
                  <a:lnTo>
                    <a:pt x="2050" y="1129"/>
                  </a:lnTo>
                  <a:lnTo>
                    <a:pt x="2045" y="1143"/>
                  </a:lnTo>
                  <a:lnTo>
                    <a:pt x="2041" y="1153"/>
                  </a:lnTo>
                  <a:lnTo>
                    <a:pt x="2040" y="1165"/>
                  </a:lnTo>
                  <a:lnTo>
                    <a:pt x="1991" y="1208"/>
                  </a:lnTo>
                  <a:lnTo>
                    <a:pt x="1946" y="1256"/>
                  </a:lnTo>
                  <a:lnTo>
                    <a:pt x="1904" y="1308"/>
                  </a:lnTo>
                  <a:lnTo>
                    <a:pt x="1868" y="1364"/>
                  </a:lnTo>
                  <a:lnTo>
                    <a:pt x="1834" y="1423"/>
                  </a:lnTo>
                  <a:lnTo>
                    <a:pt x="1804" y="1485"/>
                  </a:lnTo>
                  <a:lnTo>
                    <a:pt x="1777" y="1551"/>
                  </a:lnTo>
                  <a:lnTo>
                    <a:pt x="1756" y="1622"/>
                  </a:lnTo>
                  <a:lnTo>
                    <a:pt x="1752" y="1645"/>
                  </a:lnTo>
                  <a:lnTo>
                    <a:pt x="1855" y="1722"/>
                  </a:lnTo>
                  <a:lnTo>
                    <a:pt x="1962" y="1797"/>
                  </a:lnTo>
                  <a:lnTo>
                    <a:pt x="1963" y="1799"/>
                  </a:lnTo>
                  <a:lnTo>
                    <a:pt x="1966" y="1802"/>
                  </a:lnTo>
                  <a:lnTo>
                    <a:pt x="1968" y="1813"/>
                  </a:lnTo>
                  <a:lnTo>
                    <a:pt x="1974" y="1820"/>
                  </a:lnTo>
                  <a:lnTo>
                    <a:pt x="1980" y="1830"/>
                  </a:lnTo>
                  <a:lnTo>
                    <a:pt x="1982" y="1837"/>
                  </a:lnTo>
                  <a:lnTo>
                    <a:pt x="1984" y="1847"/>
                  </a:lnTo>
                  <a:lnTo>
                    <a:pt x="1981" y="1854"/>
                  </a:lnTo>
                  <a:lnTo>
                    <a:pt x="1979" y="1858"/>
                  </a:lnTo>
                  <a:lnTo>
                    <a:pt x="1978" y="1862"/>
                  </a:lnTo>
                  <a:lnTo>
                    <a:pt x="1972" y="1870"/>
                  </a:lnTo>
                  <a:lnTo>
                    <a:pt x="1963" y="1879"/>
                  </a:lnTo>
                  <a:lnTo>
                    <a:pt x="1958" y="1880"/>
                  </a:lnTo>
                  <a:lnTo>
                    <a:pt x="1955" y="1883"/>
                  </a:lnTo>
                  <a:lnTo>
                    <a:pt x="1951" y="1883"/>
                  </a:lnTo>
                  <a:lnTo>
                    <a:pt x="1949" y="1884"/>
                  </a:lnTo>
                  <a:lnTo>
                    <a:pt x="1944" y="1885"/>
                  </a:lnTo>
                  <a:lnTo>
                    <a:pt x="1888" y="1891"/>
                  </a:lnTo>
                  <a:lnTo>
                    <a:pt x="1836" y="1895"/>
                  </a:lnTo>
                  <a:lnTo>
                    <a:pt x="1811" y="1894"/>
                  </a:lnTo>
                  <a:lnTo>
                    <a:pt x="1788" y="1894"/>
                  </a:lnTo>
                  <a:lnTo>
                    <a:pt x="1765" y="1892"/>
                  </a:lnTo>
                  <a:lnTo>
                    <a:pt x="1745" y="1891"/>
                  </a:lnTo>
                  <a:lnTo>
                    <a:pt x="1723" y="1888"/>
                  </a:lnTo>
                  <a:lnTo>
                    <a:pt x="1704" y="1884"/>
                  </a:lnTo>
                  <a:lnTo>
                    <a:pt x="1667" y="1874"/>
                  </a:lnTo>
                  <a:lnTo>
                    <a:pt x="1649" y="1867"/>
                  </a:lnTo>
                  <a:lnTo>
                    <a:pt x="1633" y="1860"/>
                  </a:lnTo>
                  <a:lnTo>
                    <a:pt x="1618" y="1852"/>
                  </a:lnTo>
                  <a:lnTo>
                    <a:pt x="1604" y="1843"/>
                  </a:lnTo>
                  <a:lnTo>
                    <a:pt x="1595" y="1838"/>
                  </a:lnTo>
                  <a:lnTo>
                    <a:pt x="1584" y="1837"/>
                  </a:lnTo>
                  <a:lnTo>
                    <a:pt x="1583" y="1825"/>
                  </a:lnTo>
                  <a:lnTo>
                    <a:pt x="1579" y="1815"/>
                  </a:lnTo>
                  <a:lnTo>
                    <a:pt x="1536" y="1728"/>
                  </a:lnTo>
                  <a:lnTo>
                    <a:pt x="1488" y="1645"/>
                  </a:lnTo>
                  <a:lnTo>
                    <a:pt x="1489" y="1633"/>
                  </a:lnTo>
                  <a:lnTo>
                    <a:pt x="1493" y="1623"/>
                  </a:lnTo>
                  <a:lnTo>
                    <a:pt x="1526" y="1543"/>
                  </a:lnTo>
                  <a:lnTo>
                    <a:pt x="1561" y="1464"/>
                  </a:lnTo>
                  <a:lnTo>
                    <a:pt x="1577" y="1423"/>
                  </a:lnTo>
                  <a:lnTo>
                    <a:pt x="1594" y="1383"/>
                  </a:lnTo>
                  <a:lnTo>
                    <a:pt x="1627" y="1303"/>
                  </a:lnTo>
                  <a:lnTo>
                    <a:pt x="1658" y="1220"/>
                  </a:lnTo>
                  <a:lnTo>
                    <a:pt x="1691" y="1138"/>
                  </a:lnTo>
                  <a:lnTo>
                    <a:pt x="1705" y="1096"/>
                  </a:lnTo>
                  <a:lnTo>
                    <a:pt x="1721" y="1056"/>
                  </a:lnTo>
                  <a:lnTo>
                    <a:pt x="1752" y="973"/>
                  </a:lnTo>
                  <a:lnTo>
                    <a:pt x="1753" y="949"/>
                  </a:lnTo>
                  <a:lnTo>
                    <a:pt x="1759" y="896"/>
                  </a:lnTo>
                  <a:lnTo>
                    <a:pt x="1766" y="843"/>
                  </a:lnTo>
                  <a:lnTo>
                    <a:pt x="1771" y="788"/>
                  </a:lnTo>
                  <a:lnTo>
                    <a:pt x="1776" y="733"/>
                  </a:lnTo>
                  <a:lnTo>
                    <a:pt x="1781" y="731"/>
                  </a:lnTo>
                  <a:lnTo>
                    <a:pt x="1784" y="731"/>
                  </a:lnTo>
                  <a:lnTo>
                    <a:pt x="1787" y="730"/>
                  </a:lnTo>
                  <a:lnTo>
                    <a:pt x="1788" y="730"/>
                  </a:lnTo>
                  <a:lnTo>
                    <a:pt x="1799" y="682"/>
                  </a:lnTo>
                  <a:lnTo>
                    <a:pt x="1812" y="639"/>
                  </a:lnTo>
                  <a:lnTo>
                    <a:pt x="1828" y="599"/>
                  </a:lnTo>
                  <a:lnTo>
                    <a:pt x="1848" y="565"/>
                  </a:lnTo>
                  <a:lnTo>
                    <a:pt x="1853" y="563"/>
                  </a:lnTo>
                  <a:lnTo>
                    <a:pt x="1858" y="562"/>
                  </a:lnTo>
                  <a:lnTo>
                    <a:pt x="1861" y="560"/>
                  </a:lnTo>
                  <a:lnTo>
                    <a:pt x="1861" y="559"/>
                  </a:lnTo>
                  <a:lnTo>
                    <a:pt x="1862" y="559"/>
                  </a:lnTo>
                  <a:lnTo>
                    <a:pt x="1865" y="559"/>
                  </a:lnTo>
                  <a:lnTo>
                    <a:pt x="1962" y="451"/>
                  </a:lnTo>
                  <a:lnTo>
                    <a:pt x="2064" y="349"/>
                  </a:lnTo>
                  <a:lnTo>
                    <a:pt x="2116" y="298"/>
                  </a:lnTo>
                  <a:lnTo>
                    <a:pt x="2170" y="250"/>
                  </a:lnTo>
                  <a:lnTo>
                    <a:pt x="2224" y="202"/>
                  </a:lnTo>
                  <a:lnTo>
                    <a:pt x="2280" y="156"/>
                  </a:lnTo>
                  <a:lnTo>
                    <a:pt x="2281" y="144"/>
                  </a:lnTo>
                  <a:lnTo>
                    <a:pt x="2285" y="135"/>
                  </a:lnTo>
                  <a:lnTo>
                    <a:pt x="2294" y="113"/>
                  </a:lnTo>
                  <a:lnTo>
                    <a:pt x="2303" y="95"/>
                  </a:lnTo>
                  <a:lnTo>
                    <a:pt x="2309" y="77"/>
                  </a:lnTo>
                  <a:lnTo>
                    <a:pt x="2312" y="62"/>
                  </a:lnTo>
                  <a:lnTo>
                    <a:pt x="2314" y="46"/>
                  </a:lnTo>
                  <a:lnTo>
                    <a:pt x="2312" y="34"/>
                  </a:lnTo>
                  <a:lnTo>
                    <a:pt x="2309" y="22"/>
                  </a:lnTo>
                  <a:lnTo>
                    <a:pt x="2304" y="12"/>
                  </a:lnTo>
                  <a:lnTo>
                    <a:pt x="2304" y="0"/>
                  </a:lnTo>
                  <a:lnTo>
                    <a:pt x="2287" y="4"/>
                  </a:lnTo>
                  <a:lnTo>
                    <a:pt x="2274" y="12"/>
                  </a:lnTo>
                  <a:lnTo>
                    <a:pt x="2261" y="22"/>
                  </a:lnTo>
                  <a:lnTo>
                    <a:pt x="2252" y="35"/>
                  </a:lnTo>
                  <a:lnTo>
                    <a:pt x="2244" y="48"/>
                  </a:lnTo>
                  <a:lnTo>
                    <a:pt x="2238" y="66"/>
                  </a:lnTo>
                  <a:lnTo>
                    <a:pt x="2233" y="86"/>
                  </a:lnTo>
                  <a:lnTo>
                    <a:pt x="2232" y="108"/>
                  </a:lnTo>
                  <a:lnTo>
                    <a:pt x="2221" y="110"/>
                  </a:lnTo>
                  <a:lnTo>
                    <a:pt x="2216" y="111"/>
                  </a:lnTo>
                  <a:lnTo>
                    <a:pt x="2214" y="114"/>
                  </a:lnTo>
                  <a:lnTo>
                    <a:pt x="2161" y="166"/>
                  </a:lnTo>
                  <a:lnTo>
                    <a:pt x="2108" y="219"/>
                  </a:lnTo>
                  <a:lnTo>
                    <a:pt x="2094" y="231"/>
                  </a:lnTo>
                  <a:lnTo>
                    <a:pt x="2087" y="237"/>
                  </a:lnTo>
                  <a:lnTo>
                    <a:pt x="2081" y="244"/>
                  </a:lnTo>
                  <a:lnTo>
                    <a:pt x="2054" y="271"/>
                  </a:lnTo>
                  <a:lnTo>
                    <a:pt x="2002" y="322"/>
                  </a:lnTo>
                  <a:lnTo>
                    <a:pt x="1973" y="346"/>
                  </a:lnTo>
                  <a:lnTo>
                    <a:pt x="1958" y="358"/>
                  </a:lnTo>
                  <a:lnTo>
                    <a:pt x="1951" y="364"/>
                  </a:lnTo>
                  <a:lnTo>
                    <a:pt x="1945" y="371"/>
                  </a:lnTo>
                  <a:lnTo>
                    <a:pt x="1890" y="421"/>
                  </a:lnTo>
                  <a:lnTo>
                    <a:pt x="1832" y="469"/>
                  </a:lnTo>
                  <a:lnTo>
                    <a:pt x="1776" y="517"/>
                  </a:lnTo>
                  <a:lnTo>
                    <a:pt x="1775" y="521"/>
                  </a:lnTo>
                  <a:lnTo>
                    <a:pt x="1775" y="527"/>
                  </a:lnTo>
                  <a:lnTo>
                    <a:pt x="1772" y="532"/>
                  </a:lnTo>
                  <a:lnTo>
                    <a:pt x="1771" y="535"/>
                  </a:lnTo>
                  <a:lnTo>
                    <a:pt x="1771" y="538"/>
                  </a:lnTo>
                  <a:lnTo>
                    <a:pt x="1757" y="568"/>
                  </a:lnTo>
                  <a:lnTo>
                    <a:pt x="1745" y="601"/>
                  </a:lnTo>
                  <a:lnTo>
                    <a:pt x="1734" y="634"/>
                  </a:lnTo>
                  <a:lnTo>
                    <a:pt x="1726" y="670"/>
                  </a:lnTo>
                  <a:lnTo>
                    <a:pt x="1717" y="706"/>
                  </a:lnTo>
                  <a:lnTo>
                    <a:pt x="1711" y="746"/>
                  </a:lnTo>
                  <a:lnTo>
                    <a:pt x="1706" y="785"/>
                  </a:lnTo>
                  <a:lnTo>
                    <a:pt x="1704" y="829"/>
                  </a:lnTo>
                  <a:lnTo>
                    <a:pt x="1693" y="830"/>
                  </a:lnTo>
                  <a:lnTo>
                    <a:pt x="1685" y="835"/>
                  </a:lnTo>
                  <a:lnTo>
                    <a:pt x="1672" y="842"/>
                  </a:lnTo>
                  <a:lnTo>
                    <a:pt x="1657" y="848"/>
                  </a:lnTo>
                  <a:lnTo>
                    <a:pt x="1640" y="853"/>
                  </a:lnTo>
                  <a:lnTo>
                    <a:pt x="1624" y="856"/>
                  </a:lnTo>
                  <a:lnTo>
                    <a:pt x="1613" y="856"/>
                  </a:lnTo>
                  <a:lnTo>
                    <a:pt x="1603" y="858"/>
                  </a:lnTo>
                  <a:lnTo>
                    <a:pt x="1583" y="858"/>
                  </a:lnTo>
                  <a:lnTo>
                    <a:pt x="1560" y="855"/>
                  </a:lnTo>
                  <a:lnTo>
                    <a:pt x="1536" y="853"/>
                  </a:lnTo>
                  <a:close/>
                  <a:moveTo>
                    <a:pt x="3604" y="710"/>
                  </a:moveTo>
                  <a:lnTo>
                    <a:pt x="3600" y="733"/>
                  </a:lnTo>
                  <a:lnTo>
                    <a:pt x="3616" y="725"/>
                  </a:lnTo>
                  <a:lnTo>
                    <a:pt x="3630" y="722"/>
                  </a:lnTo>
                  <a:lnTo>
                    <a:pt x="3643" y="718"/>
                  </a:lnTo>
                  <a:lnTo>
                    <a:pt x="3655" y="717"/>
                  </a:lnTo>
                  <a:lnTo>
                    <a:pt x="3665" y="716"/>
                  </a:lnTo>
                  <a:lnTo>
                    <a:pt x="3673" y="718"/>
                  </a:lnTo>
                  <a:lnTo>
                    <a:pt x="3679" y="721"/>
                  </a:lnTo>
                  <a:lnTo>
                    <a:pt x="3684" y="725"/>
                  </a:lnTo>
                  <a:lnTo>
                    <a:pt x="3685" y="730"/>
                  </a:lnTo>
                  <a:lnTo>
                    <a:pt x="3686" y="737"/>
                  </a:lnTo>
                  <a:lnTo>
                    <a:pt x="3685" y="745"/>
                  </a:lnTo>
                  <a:lnTo>
                    <a:pt x="3683" y="755"/>
                  </a:lnTo>
                  <a:lnTo>
                    <a:pt x="3678" y="765"/>
                  </a:lnTo>
                  <a:lnTo>
                    <a:pt x="3672" y="778"/>
                  </a:lnTo>
                  <a:lnTo>
                    <a:pt x="3664" y="792"/>
                  </a:lnTo>
                  <a:lnTo>
                    <a:pt x="3654" y="808"/>
                  </a:lnTo>
                  <a:lnTo>
                    <a:pt x="3649" y="817"/>
                  </a:lnTo>
                  <a:lnTo>
                    <a:pt x="3648" y="829"/>
                  </a:lnTo>
                  <a:lnTo>
                    <a:pt x="3648" y="853"/>
                  </a:lnTo>
                  <a:lnTo>
                    <a:pt x="3667" y="836"/>
                  </a:lnTo>
                  <a:lnTo>
                    <a:pt x="3685" y="823"/>
                  </a:lnTo>
                  <a:lnTo>
                    <a:pt x="3702" y="812"/>
                  </a:lnTo>
                  <a:lnTo>
                    <a:pt x="3718" y="804"/>
                  </a:lnTo>
                  <a:lnTo>
                    <a:pt x="3730" y="795"/>
                  </a:lnTo>
                  <a:lnTo>
                    <a:pt x="3740" y="792"/>
                  </a:lnTo>
                  <a:lnTo>
                    <a:pt x="3750" y="790"/>
                  </a:lnTo>
                  <a:lnTo>
                    <a:pt x="3758" y="792"/>
                  </a:lnTo>
                  <a:lnTo>
                    <a:pt x="3763" y="793"/>
                  </a:lnTo>
                  <a:lnTo>
                    <a:pt x="3767" y="799"/>
                  </a:lnTo>
                  <a:lnTo>
                    <a:pt x="3768" y="806"/>
                  </a:lnTo>
                  <a:lnTo>
                    <a:pt x="3768" y="817"/>
                  </a:lnTo>
                  <a:lnTo>
                    <a:pt x="3766" y="828"/>
                  </a:lnTo>
                  <a:lnTo>
                    <a:pt x="3762" y="843"/>
                  </a:lnTo>
                  <a:lnTo>
                    <a:pt x="3756" y="859"/>
                  </a:lnTo>
                  <a:lnTo>
                    <a:pt x="3749" y="879"/>
                  </a:lnTo>
                  <a:lnTo>
                    <a:pt x="3745" y="889"/>
                  </a:lnTo>
                  <a:lnTo>
                    <a:pt x="3744" y="901"/>
                  </a:lnTo>
                  <a:lnTo>
                    <a:pt x="3749" y="900"/>
                  </a:lnTo>
                  <a:lnTo>
                    <a:pt x="3754" y="898"/>
                  </a:lnTo>
                  <a:lnTo>
                    <a:pt x="3756" y="896"/>
                  </a:lnTo>
                  <a:lnTo>
                    <a:pt x="3756" y="895"/>
                  </a:lnTo>
                  <a:lnTo>
                    <a:pt x="3757" y="895"/>
                  </a:lnTo>
                  <a:lnTo>
                    <a:pt x="3760" y="895"/>
                  </a:lnTo>
                  <a:lnTo>
                    <a:pt x="3768" y="880"/>
                  </a:lnTo>
                  <a:lnTo>
                    <a:pt x="3780" y="868"/>
                  </a:lnTo>
                  <a:lnTo>
                    <a:pt x="3792" y="858"/>
                  </a:lnTo>
                  <a:lnTo>
                    <a:pt x="3808" y="849"/>
                  </a:lnTo>
                  <a:lnTo>
                    <a:pt x="3822" y="841"/>
                  </a:lnTo>
                  <a:lnTo>
                    <a:pt x="3840" y="836"/>
                  </a:lnTo>
                  <a:lnTo>
                    <a:pt x="3858" y="831"/>
                  </a:lnTo>
                  <a:lnTo>
                    <a:pt x="3880" y="830"/>
                  </a:lnTo>
                  <a:lnTo>
                    <a:pt x="3888" y="829"/>
                  </a:lnTo>
                  <a:lnTo>
                    <a:pt x="3887" y="834"/>
                  </a:lnTo>
                  <a:lnTo>
                    <a:pt x="3887" y="840"/>
                  </a:lnTo>
                  <a:lnTo>
                    <a:pt x="3884" y="844"/>
                  </a:lnTo>
                  <a:lnTo>
                    <a:pt x="3883" y="847"/>
                  </a:lnTo>
                  <a:lnTo>
                    <a:pt x="3883" y="850"/>
                  </a:lnTo>
                  <a:lnTo>
                    <a:pt x="3874" y="866"/>
                  </a:lnTo>
                  <a:lnTo>
                    <a:pt x="3865" y="883"/>
                  </a:lnTo>
                  <a:lnTo>
                    <a:pt x="3848" y="914"/>
                  </a:lnTo>
                  <a:lnTo>
                    <a:pt x="3839" y="927"/>
                  </a:lnTo>
                  <a:lnTo>
                    <a:pt x="3830" y="942"/>
                  </a:lnTo>
                  <a:lnTo>
                    <a:pt x="3821" y="955"/>
                  </a:lnTo>
                  <a:lnTo>
                    <a:pt x="3816" y="961"/>
                  </a:lnTo>
                  <a:lnTo>
                    <a:pt x="3812" y="968"/>
                  </a:lnTo>
                  <a:lnTo>
                    <a:pt x="3806" y="973"/>
                  </a:lnTo>
                  <a:lnTo>
                    <a:pt x="3802" y="979"/>
                  </a:lnTo>
                  <a:lnTo>
                    <a:pt x="3792" y="990"/>
                  </a:lnTo>
                  <a:lnTo>
                    <a:pt x="3773" y="1010"/>
                  </a:lnTo>
                  <a:lnTo>
                    <a:pt x="3751" y="1028"/>
                  </a:lnTo>
                  <a:lnTo>
                    <a:pt x="3740" y="1035"/>
                  </a:lnTo>
                  <a:lnTo>
                    <a:pt x="3731" y="1044"/>
                  </a:lnTo>
                  <a:lnTo>
                    <a:pt x="3707" y="1054"/>
                  </a:lnTo>
                  <a:lnTo>
                    <a:pt x="3695" y="1059"/>
                  </a:lnTo>
                  <a:lnTo>
                    <a:pt x="3689" y="1062"/>
                  </a:lnTo>
                  <a:lnTo>
                    <a:pt x="3684" y="1065"/>
                  </a:lnTo>
                  <a:lnTo>
                    <a:pt x="3671" y="1068"/>
                  </a:lnTo>
                  <a:lnTo>
                    <a:pt x="3659" y="1071"/>
                  </a:lnTo>
                  <a:lnTo>
                    <a:pt x="3635" y="1077"/>
                  </a:lnTo>
                  <a:lnTo>
                    <a:pt x="3608" y="1078"/>
                  </a:lnTo>
                  <a:lnTo>
                    <a:pt x="3582" y="1077"/>
                  </a:lnTo>
                  <a:lnTo>
                    <a:pt x="3568" y="1075"/>
                  </a:lnTo>
                  <a:lnTo>
                    <a:pt x="3560" y="1074"/>
                  </a:lnTo>
                  <a:lnTo>
                    <a:pt x="3554" y="1074"/>
                  </a:lnTo>
                  <a:lnTo>
                    <a:pt x="3528" y="1069"/>
                  </a:lnTo>
                  <a:lnTo>
                    <a:pt x="3516" y="1070"/>
                  </a:lnTo>
                  <a:lnTo>
                    <a:pt x="3508" y="1075"/>
                  </a:lnTo>
                  <a:lnTo>
                    <a:pt x="3499" y="1077"/>
                  </a:lnTo>
                  <a:lnTo>
                    <a:pt x="3492" y="1081"/>
                  </a:lnTo>
                  <a:lnTo>
                    <a:pt x="3482" y="1083"/>
                  </a:lnTo>
                  <a:lnTo>
                    <a:pt x="3478" y="1084"/>
                  </a:lnTo>
                  <a:lnTo>
                    <a:pt x="3474" y="1087"/>
                  </a:lnTo>
                  <a:lnTo>
                    <a:pt x="3468" y="1087"/>
                  </a:lnTo>
                  <a:lnTo>
                    <a:pt x="3463" y="1088"/>
                  </a:lnTo>
                  <a:lnTo>
                    <a:pt x="3454" y="1090"/>
                  </a:lnTo>
                  <a:lnTo>
                    <a:pt x="3432" y="1093"/>
                  </a:lnTo>
                  <a:lnTo>
                    <a:pt x="3408" y="1093"/>
                  </a:lnTo>
                  <a:lnTo>
                    <a:pt x="3396" y="1092"/>
                  </a:lnTo>
                  <a:lnTo>
                    <a:pt x="3386" y="1092"/>
                  </a:lnTo>
                  <a:lnTo>
                    <a:pt x="3368" y="1088"/>
                  </a:lnTo>
                  <a:lnTo>
                    <a:pt x="3353" y="1082"/>
                  </a:lnTo>
                  <a:lnTo>
                    <a:pt x="3340" y="1076"/>
                  </a:lnTo>
                  <a:lnTo>
                    <a:pt x="3329" y="1065"/>
                  </a:lnTo>
                  <a:lnTo>
                    <a:pt x="3320" y="1052"/>
                  </a:lnTo>
                  <a:lnTo>
                    <a:pt x="3314" y="1036"/>
                  </a:lnTo>
                  <a:lnTo>
                    <a:pt x="3312" y="1028"/>
                  </a:lnTo>
                  <a:lnTo>
                    <a:pt x="3312" y="1021"/>
                  </a:lnTo>
                  <a:lnTo>
                    <a:pt x="3312" y="1009"/>
                  </a:lnTo>
                  <a:lnTo>
                    <a:pt x="3296" y="1008"/>
                  </a:lnTo>
                  <a:lnTo>
                    <a:pt x="3284" y="1005"/>
                  </a:lnTo>
                  <a:lnTo>
                    <a:pt x="3274" y="1000"/>
                  </a:lnTo>
                  <a:lnTo>
                    <a:pt x="3268" y="994"/>
                  </a:lnTo>
                  <a:lnTo>
                    <a:pt x="3262" y="986"/>
                  </a:lnTo>
                  <a:lnTo>
                    <a:pt x="3260" y="975"/>
                  </a:lnTo>
                  <a:lnTo>
                    <a:pt x="3259" y="968"/>
                  </a:lnTo>
                  <a:lnTo>
                    <a:pt x="3260" y="962"/>
                  </a:lnTo>
                  <a:lnTo>
                    <a:pt x="3264" y="949"/>
                  </a:lnTo>
                  <a:lnTo>
                    <a:pt x="3278" y="907"/>
                  </a:lnTo>
                  <a:lnTo>
                    <a:pt x="3299" y="870"/>
                  </a:lnTo>
                  <a:lnTo>
                    <a:pt x="3322" y="835"/>
                  </a:lnTo>
                  <a:lnTo>
                    <a:pt x="3350" y="805"/>
                  </a:lnTo>
                  <a:lnTo>
                    <a:pt x="3365" y="789"/>
                  </a:lnTo>
                  <a:lnTo>
                    <a:pt x="3382" y="776"/>
                  </a:lnTo>
                  <a:lnTo>
                    <a:pt x="3419" y="752"/>
                  </a:lnTo>
                  <a:lnTo>
                    <a:pt x="3438" y="740"/>
                  </a:lnTo>
                  <a:lnTo>
                    <a:pt x="3460" y="730"/>
                  </a:lnTo>
                  <a:lnTo>
                    <a:pt x="3505" y="712"/>
                  </a:lnTo>
                  <a:lnTo>
                    <a:pt x="3528" y="709"/>
                  </a:lnTo>
                  <a:lnTo>
                    <a:pt x="3528" y="685"/>
                  </a:lnTo>
                  <a:lnTo>
                    <a:pt x="3540" y="675"/>
                  </a:lnTo>
                  <a:lnTo>
                    <a:pt x="3552" y="668"/>
                  </a:lnTo>
                  <a:lnTo>
                    <a:pt x="3563" y="661"/>
                  </a:lnTo>
                  <a:lnTo>
                    <a:pt x="3574" y="657"/>
                  </a:lnTo>
                  <a:lnTo>
                    <a:pt x="3581" y="652"/>
                  </a:lnTo>
                  <a:lnTo>
                    <a:pt x="3589" y="651"/>
                  </a:lnTo>
                  <a:lnTo>
                    <a:pt x="3595" y="650"/>
                  </a:lnTo>
                  <a:lnTo>
                    <a:pt x="3601" y="652"/>
                  </a:lnTo>
                  <a:lnTo>
                    <a:pt x="3605" y="653"/>
                  </a:lnTo>
                  <a:lnTo>
                    <a:pt x="3608" y="657"/>
                  </a:lnTo>
                  <a:lnTo>
                    <a:pt x="3610" y="662"/>
                  </a:lnTo>
                  <a:lnTo>
                    <a:pt x="3611" y="669"/>
                  </a:lnTo>
                  <a:lnTo>
                    <a:pt x="3610" y="676"/>
                  </a:lnTo>
                  <a:lnTo>
                    <a:pt x="3608" y="686"/>
                  </a:lnTo>
                  <a:lnTo>
                    <a:pt x="3606" y="697"/>
                  </a:lnTo>
                  <a:lnTo>
                    <a:pt x="3604" y="710"/>
                  </a:lnTo>
                  <a:close/>
                  <a:moveTo>
                    <a:pt x="4704" y="1357"/>
                  </a:moveTo>
                  <a:lnTo>
                    <a:pt x="4721" y="1353"/>
                  </a:lnTo>
                  <a:lnTo>
                    <a:pt x="4738" y="1352"/>
                  </a:lnTo>
                  <a:lnTo>
                    <a:pt x="4753" y="1351"/>
                  </a:lnTo>
                  <a:lnTo>
                    <a:pt x="4769" y="1352"/>
                  </a:lnTo>
                  <a:lnTo>
                    <a:pt x="4782" y="1352"/>
                  </a:lnTo>
                  <a:lnTo>
                    <a:pt x="4795" y="1355"/>
                  </a:lnTo>
                  <a:lnTo>
                    <a:pt x="4807" y="1357"/>
                  </a:lnTo>
                  <a:lnTo>
                    <a:pt x="4820" y="1362"/>
                  </a:lnTo>
                  <a:lnTo>
                    <a:pt x="4830" y="1365"/>
                  </a:lnTo>
                  <a:lnTo>
                    <a:pt x="4841" y="1371"/>
                  </a:lnTo>
                  <a:lnTo>
                    <a:pt x="4849" y="1377"/>
                  </a:lnTo>
                  <a:lnTo>
                    <a:pt x="4859" y="1386"/>
                  </a:lnTo>
                  <a:lnTo>
                    <a:pt x="4865" y="1393"/>
                  </a:lnTo>
                  <a:lnTo>
                    <a:pt x="4872" y="1403"/>
                  </a:lnTo>
                  <a:lnTo>
                    <a:pt x="4883" y="1425"/>
                  </a:lnTo>
                  <a:lnTo>
                    <a:pt x="4886" y="1428"/>
                  </a:lnTo>
                  <a:lnTo>
                    <a:pt x="4890" y="1428"/>
                  </a:lnTo>
                  <a:lnTo>
                    <a:pt x="4896" y="1429"/>
                  </a:lnTo>
                  <a:lnTo>
                    <a:pt x="4884" y="1431"/>
                  </a:lnTo>
                  <a:lnTo>
                    <a:pt x="4819" y="1440"/>
                  </a:lnTo>
                  <a:lnTo>
                    <a:pt x="4757" y="1446"/>
                  </a:lnTo>
                  <a:lnTo>
                    <a:pt x="4694" y="1448"/>
                  </a:lnTo>
                  <a:lnTo>
                    <a:pt x="4633" y="1448"/>
                  </a:lnTo>
                  <a:lnTo>
                    <a:pt x="4571" y="1443"/>
                  </a:lnTo>
                  <a:lnTo>
                    <a:pt x="4511" y="1437"/>
                  </a:lnTo>
                  <a:lnTo>
                    <a:pt x="4451" y="1427"/>
                  </a:lnTo>
                  <a:lnTo>
                    <a:pt x="4392" y="1415"/>
                  </a:lnTo>
                  <a:lnTo>
                    <a:pt x="4332" y="1397"/>
                  </a:lnTo>
                  <a:lnTo>
                    <a:pt x="4273" y="1377"/>
                  </a:lnTo>
                  <a:lnTo>
                    <a:pt x="4216" y="1355"/>
                  </a:lnTo>
                  <a:lnTo>
                    <a:pt x="4158" y="1329"/>
                  </a:lnTo>
                  <a:lnTo>
                    <a:pt x="4100" y="1299"/>
                  </a:lnTo>
                  <a:lnTo>
                    <a:pt x="4044" y="1268"/>
                  </a:lnTo>
                  <a:lnTo>
                    <a:pt x="3988" y="1232"/>
                  </a:lnTo>
                  <a:lnTo>
                    <a:pt x="3932" y="1195"/>
                  </a:lnTo>
                  <a:lnTo>
                    <a:pt x="3923" y="1190"/>
                  </a:lnTo>
                  <a:lnTo>
                    <a:pt x="3912" y="1189"/>
                  </a:lnTo>
                  <a:lnTo>
                    <a:pt x="3889" y="1186"/>
                  </a:lnTo>
                  <a:lnTo>
                    <a:pt x="3877" y="1184"/>
                  </a:lnTo>
                  <a:lnTo>
                    <a:pt x="3875" y="1183"/>
                  </a:lnTo>
                  <a:lnTo>
                    <a:pt x="3874" y="1183"/>
                  </a:lnTo>
                  <a:lnTo>
                    <a:pt x="3871" y="1183"/>
                  </a:lnTo>
                  <a:lnTo>
                    <a:pt x="3866" y="1183"/>
                  </a:lnTo>
                  <a:lnTo>
                    <a:pt x="3840" y="1178"/>
                  </a:lnTo>
                  <a:lnTo>
                    <a:pt x="3826" y="1174"/>
                  </a:lnTo>
                  <a:lnTo>
                    <a:pt x="3812" y="1172"/>
                  </a:lnTo>
                  <a:lnTo>
                    <a:pt x="3796" y="1167"/>
                  </a:lnTo>
                  <a:lnTo>
                    <a:pt x="3787" y="1165"/>
                  </a:lnTo>
                  <a:lnTo>
                    <a:pt x="3780" y="1164"/>
                  </a:lnTo>
                  <a:lnTo>
                    <a:pt x="3748" y="1154"/>
                  </a:lnTo>
                  <a:lnTo>
                    <a:pt x="3713" y="1142"/>
                  </a:lnTo>
                  <a:lnTo>
                    <a:pt x="3676" y="1130"/>
                  </a:lnTo>
                  <a:lnTo>
                    <a:pt x="3672" y="1125"/>
                  </a:lnTo>
                  <a:lnTo>
                    <a:pt x="3672" y="1122"/>
                  </a:lnTo>
                  <a:lnTo>
                    <a:pt x="3672" y="1117"/>
                  </a:lnTo>
                  <a:lnTo>
                    <a:pt x="3708" y="1087"/>
                  </a:lnTo>
                  <a:lnTo>
                    <a:pt x="3745" y="1058"/>
                  </a:lnTo>
                  <a:lnTo>
                    <a:pt x="3820" y="1000"/>
                  </a:lnTo>
                  <a:lnTo>
                    <a:pt x="3965" y="883"/>
                  </a:lnTo>
                  <a:lnTo>
                    <a:pt x="3973" y="878"/>
                  </a:lnTo>
                  <a:lnTo>
                    <a:pt x="3984" y="877"/>
                  </a:lnTo>
                  <a:lnTo>
                    <a:pt x="3971" y="903"/>
                  </a:lnTo>
                  <a:lnTo>
                    <a:pt x="3966" y="915"/>
                  </a:lnTo>
                  <a:lnTo>
                    <a:pt x="3964" y="927"/>
                  </a:lnTo>
                  <a:lnTo>
                    <a:pt x="3960" y="936"/>
                  </a:lnTo>
                  <a:lnTo>
                    <a:pt x="3959" y="944"/>
                  </a:lnTo>
                  <a:lnTo>
                    <a:pt x="3960" y="958"/>
                  </a:lnTo>
                  <a:lnTo>
                    <a:pt x="3964" y="966"/>
                  </a:lnTo>
                  <a:lnTo>
                    <a:pt x="3967" y="968"/>
                  </a:lnTo>
                  <a:lnTo>
                    <a:pt x="3973" y="970"/>
                  </a:lnTo>
                  <a:lnTo>
                    <a:pt x="3978" y="969"/>
                  </a:lnTo>
                  <a:lnTo>
                    <a:pt x="3985" y="968"/>
                  </a:lnTo>
                  <a:lnTo>
                    <a:pt x="4003" y="963"/>
                  </a:lnTo>
                  <a:lnTo>
                    <a:pt x="4004" y="961"/>
                  </a:lnTo>
                  <a:lnTo>
                    <a:pt x="4007" y="958"/>
                  </a:lnTo>
                  <a:lnTo>
                    <a:pt x="4007" y="954"/>
                  </a:lnTo>
                  <a:lnTo>
                    <a:pt x="4008" y="949"/>
                  </a:lnTo>
                  <a:lnTo>
                    <a:pt x="4033" y="958"/>
                  </a:lnTo>
                  <a:lnTo>
                    <a:pt x="4057" y="968"/>
                  </a:lnTo>
                  <a:lnTo>
                    <a:pt x="4067" y="972"/>
                  </a:lnTo>
                  <a:lnTo>
                    <a:pt x="4076" y="976"/>
                  </a:lnTo>
                  <a:lnTo>
                    <a:pt x="4094" y="984"/>
                  </a:lnTo>
                  <a:lnTo>
                    <a:pt x="4106" y="988"/>
                  </a:lnTo>
                  <a:lnTo>
                    <a:pt x="4111" y="990"/>
                  </a:lnTo>
                  <a:lnTo>
                    <a:pt x="4117" y="992"/>
                  </a:lnTo>
                  <a:lnTo>
                    <a:pt x="4123" y="994"/>
                  </a:lnTo>
                  <a:lnTo>
                    <a:pt x="4126" y="994"/>
                  </a:lnTo>
                  <a:lnTo>
                    <a:pt x="4128" y="996"/>
                  </a:lnTo>
                  <a:lnTo>
                    <a:pt x="4152" y="997"/>
                  </a:lnTo>
                  <a:lnTo>
                    <a:pt x="4166" y="1014"/>
                  </a:lnTo>
                  <a:lnTo>
                    <a:pt x="4171" y="1022"/>
                  </a:lnTo>
                  <a:lnTo>
                    <a:pt x="4175" y="1032"/>
                  </a:lnTo>
                  <a:lnTo>
                    <a:pt x="4176" y="1041"/>
                  </a:lnTo>
                  <a:lnTo>
                    <a:pt x="4176" y="1051"/>
                  </a:lnTo>
                  <a:lnTo>
                    <a:pt x="4171" y="1070"/>
                  </a:lnTo>
                  <a:lnTo>
                    <a:pt x="4159" y="1089"/>
                  </a:lnTo>
                  <a:lnTo>
                    <a:pt x="4151" y="1099"/>
                  </a:lnTo>
                  <a:lnTo>
                    <a:pt x="4141" y="1108"/>
                  </a:lnTo>
                  <a:lnTo>
                    <a:pt x="4129" y="1118"/>
                  </a:lnTo>
                  <a:lnTo>
                    <a:pt x="4116" y="1128"/>
                  </a:lnTo>
                  <a:lnTo>
                    <a:pt x="4085" y="1149"/>
                  </a:lnTo>
                  <a:lnTo>
                    <a:pt x="4081" y="1154"/>
                  </a:lnTo>
                  <a:lnTo>
                    <a:pt x="4080" y="1165"/>
                  </a:lnTo>
                  <a:lnTo>
                    <a:pt x="4120" y="1144"/>
                  </a:lnTo>
                  <a:lnTo>
                    <a:pt x="4162" y="1126"/>
                  </a:lnTo>
                  <a:lnTo>
                    <a:pt x="4204" y="1110"/>
                  </a:lnTo>
                  <a:lnTo>
                    <a:pt x="4249" y="1096"/>
                  </a:lnTo>
                  <a:lnTo>
                    <a:pt x="4272" y="1093"/>
                  </a:lnTo>
                  <a:lnTo>
                    <a:pt x="4404" y="1164"/>
                  </a:lnTo>
                  <a:lnTo>
                    <a:pt x="4538" y="1232"/>
                  </a:lnTo>
                  <a:lnTo>
                    <a:pt x="4548" y="1236"/>
                  </a:lnTo>
                  <a:lnTo>
                    <a:pt x="4560" y="1237"/>
                  </a:lnTo>
                  <a:lnTo>
                    <a:pt x="4561" y="1245"/>
                  </a:lnTo>
                  <a:lnTo>
                    <a:pt x="4565" y="1255"/>
                  </a:lnTo>
                  <a:lnTo>
                    <a:pt x="4568" y="1263"/>
                  </a:lnTo>
                  <a:lnTo>
                    <a:pt x="4574" y="1272"/>
                  </a:lnTo>
                  <a:lnTo>
                    <a:pt x="4579" y="1278"/>
                  </a:lnTo>
                  <a:lnTo>
                    <a:pt x="4586" y="1284"/>
                  </a:lnTo>
                  <a:lnTo>
                    <a:pt x="4594" y="1288"/>
                  </a:lnTo>
                  <a:lnTo>
                    <a:pt x="4603" y="1294"/>
                  </a:lnTo>
                  <a:lnTo>
                    <a:pt x="4604" y="1296"/>
                  </a:lnTo>
                  <a:lnTo>
                    <a:pt x="4607" y="1299"/>
                  </a:lnTo>
                  <a:lnTo>
                    <a:pt x="4607" y="1303"/>
                  </a:lnTo>
                  <a:lnTo>
                    <a:pt x="4608" y="1309"/>
                  </a:lnTo>
                  <a:lnTo>
                    <a:pt x="4631" y="1315"/>
                  </a:lnTo>
                  <a:lnTo>
                    <a:pt x="4655" y="1323"/>
                  </a:lnTo>
                  <a:lnTo>
                    <a:pt x="4676" y="1332"/>
                  </a:lnTo>
                  <a:lnTo>
                    <a:pt x="4699" y="1343"/>
                  </a:lnTo>
                  <a:lnTo>
                    <a:pt x="4700" y="1344"/>
                  </a:lnTo>
                  <a:lnTo>
                    <a:pt x="4703" y="1347"/>
                  </a:lnTo>
                  <a:lnTo>
                    <a:pt x="4703" y="1351"/>
                  </a:lnTo>
                  <a:lnTo>
                    <a:pt x="4704" y="135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30" name="Freeform 541"/>
            <p:cNvSpPr>
              <a:spLocks/>
            </p:cNvSpPr>
            <p:nvPr/>
          </p:nvSpPr>
          <p:spPr bwMode="auto">
            <a:xfrm>
              <a:off x="7083" y="545"/>
              <a:ext cx="60" cy="56"/>
            </a:xfrm>
            <a:custGeom>
              <a:avLst/>
              <a:gdLst>
                <a:gd name="T0" fmla="*/ 168 w 179"/>
                <a:gd name="T1" fmla="*/ 83 h 170"/>
                <a:gd name="T2" fmla="*/ 172 w 179"/>
                <a:gd name="T3" fmla="*/ 60 h 170"/>
                <a:gd name="T4" fmla="*/ 174 w 179"/>
                <a:gd name="T5" fmla="*/ 47 h 170"/>
                <a:gd name="T6" fmla="*/ 176 w 179"/>
                <a:gd name="T7" fmla="*/ 36 h 170"/>
                <a:gd name="T8" fmla="*/ 178 w 179"/>
                <a:gd name="T9" fmla="*/ 26 h 170"/>
                <a:gd name="T10" fmla="*/ 179 w 179"/>
                <a:gd name="T11" fmla="*/ 19 h 170"/>
                <a:gd name="T12" fmla="*/ 178 w 179"/>
                <a:gd name="T13" fmla="*/ 12 h 170"/>
                <a:gd name="T14" fmla="*/ 176 w 179"/>
                <a:gd name="T15" fmla="*/ 7 h 170"/>
                <a:gd name="T16" fmla="*/ 173 w 179"/>
                <a:gd name="T17" fmla="*/ 3 h 170"/>
                <a:gd name="T18" fmla="*/ 169 w 179"/>
                <a:gd name="T19" fmla="*/ 2 h 170"/>
                <a:gd name="T20" fmla="*/ 163 w 179"/>
                <a:gd name="T21" fmla="*/ 0 h 170"/>
                <a:gd name="T22" fmla="*/ 157 w 179"/>
                <a:gd name="T23" fmla="*/ 1 h 170"/>
                <a:gd name="T24" fmla="*/ 149 w 179"/>
                <a:gd name="T25" fmla="*/ 2 h 170"/>
                <a:gd name="T26" fmla="*/ 142 w 179"/>
                <a:gd name="T27" fmla="*/ 7 h 170"/>
                <a:gd name="T28" fmla="*/ 131 w 179"/>
                <a:gd name="T29" fmla="*/ 11 h 170"/>
                <a:gd name="T30" fmla="*/ 120 w 179"/>
                <a:gd name="T31" fmla="*/ 18 h 170"/>
                <a:gd name="T32" fmla="*/ 108 w 179"/>
                <a:gd name="T33" fmla="*/ 25 h 170"/>
                <a:gd name="T34" fmla="*/ 96 w 179"/>
                <a:gd name="T35" fmla="*/ 35 h 170"/>
                <a:gd name="T36" fmla="*/ 96 w 179"/>
                <a:gd name="T37" fmla="*/ 59 h 170"/>
                <a:gd name="T38" fmla="*/ 95 w 179"/>
                <a:gd name="T39" fmla="*/ 63 h 170"/>
                <a:gd name="T40" fmla="*/ 94 w 179"/>
                <a:gd name="T41" fmla="*/ 68 h 170"/>
                <a:gd name="T42" fmla="*/ 91 w 179"/>
                <a:gd name="T43" fmla="*/ 72 h 170"/>
                <a:gd name="T44" fmla="*/ 90 w 179"/>
                <a:gd name="T45" fmla="*/ 77 h 170"/>
                <a:gd name="T46" fmla="*/ 67 w 179"/>
                <a:gd name="T47" fmla="*/ 96 h 170"/>
                <a:gd name="T48" fmla="*/ 46 w 179"/>
                <a:gd name="T49" fmla="*/ 116 h 170"/>
                <a:gd name="T50" fmla="*/ 23 w 179"/>
                <a:gd name="T51" fmla="*/ 135 h 170"/>
                <a:gd name="T52" fmla="*/ 0 w 179"/>
                <a:gd name="T53" fmla="*/ 155 h 170"/>
                <a:gd name="T54" fmla="*/ 12 w 179"/>
                <a:gd name="T55" fmla="*/ 164 h 170"/>
                <a:gd name="T56" fmla="*/ 19 w 179"/>
                <a:gd name="T57" fmla="*/ 168 h 170"/>
                <a:gd name="T58" fmla="*/ 26 w 179"/>
                <a:gd name="T59" fmla="*/ 170 h 170"/>
                <a:gd name="T60" fmla="*/ 42 w 179"/>
                <a:gd name="T61" fmla="*/ 170 h 170"/>
                <a:gd name="T62" fmla="*/ 61 w 179"/>
                <a:gd name="T63" fmla="*/ 166 h 170"/>
                <a:gd name="T64" fmla="*/ 80 w 179"/>
                <a:gd name="T65" fmla="*/ 154 h 170"/>
                <a:gd name="T66" fmla="*/ 90 w 179"/>
                <a:gd name="T67" fmla="*/ 146 h 170"/>
                <a:gd name="T68" fmla="*/ 102 w 179"/>
                <a:gd name="T69" fmla="*/ 138 h 170"/>
                <a:gd name="T70" fmla="*/ 113 w 179"/>
                <a:gd name="T71" fmla="*/ 127 h 170"/>
                <a:gd name="T72" fmla="*/ 125 w 179"/>
                <a:gd name="T73" fmla="*/ 115 h 170"/>
                <a:gd name="T74" fmla="*/ 151 w 179"/>
                <a:gd name="T75" fmla="*/ 89 h 170"/>
                <a:gd name="T76" fmla="*/ 157 w 179"/>
                <a:gd name="T77" fmla="*/ 84 h 170"/>
                <a:gd name="T78" fmla="*/ 168 w 179"/>
                <a:gd name="T79" fmla="*/ 8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 h="170">
                  <a:moveTo>
                    <a:pt x="168" y="83"/>
                  </a:moveTo>
                  <a:lnTo>
                    <a:pt x="172" y="60"/>
                  </a:lnTo>
                  <a:lnTo>
                    <a:pt x="174" y="47"/>
                  </a:lnTo>
                  <a:lnTo>
                    <a:pt x="176" y="36"/>
                  </a:lnTo>
                  <a:lnTo>
                    <a:pt x="178" y="26"/>
                  </a:lnTo>
                  <a:lnTo>
                    <a:pt x="179" y="19"/>
                  </a:lnTo>
                  <a:lnTo>
                    <a:pt x="178" y="12"/>
                  </a:lnTo>
                  <a:lnTo>
                    <a:pt x="176" y="7"/>
                  </a:lnTo>
                  <a:lnTo>
                    <a:pt x="173" y="3"/>
                  </a:lnTo>
                  <a:lnTo>
                    <a:pt x="169" y="2"/>
                  </a:lnTo>
                  <a:lnTo>
                    <a:pt x="163" y="0"/>
                  </a:lnTo>
                  <a:lnTo>
                    <a:pt x="157" y="1"/>
                  </a:lnTo>
                  <a:lnTo>
                    <a:pt x="149" y="2"/>
                  </a:lnTo>
                  <a:lnTo>
                    <a:pt x="142" y="7"/>
                  </a:lnTo>
                  <a:lnTo>
                    <a:pt x="131" y="11"/>
                  </a:lnTo>
                  <a:lnTo>
                    <a:pt x="120" y="18"/>
                  </a:lnTo>
                  <a:lnTo>
                    <a:pt x="108" y="25"/>
                  </a:lnTo>
                  <a:lnTo>
                    <a:pt x="96" y="35"/>
                  </a:lnTo>
                  <a:lnTo>
                    <a:pt x="96" y="59"/>
                  </a:lnTo>
                  <a:lnTo>
                    <a:pt x="95" y="63"/>
                  </a:lnTo>
                  <a:lnTo>
                    <a:pt x="94" y="68"/>
                  </a:lnTo>
                  <a:lnTo>
                    <a:pt x="91" y="72"/>
                  </a:lnTo>
                  <a:lnTo>
                    <a:pt x="90" y="77"/>
                  </a:lnTo>
                  <a:lnTo>
                    <a:pt x="67" y="96"/>
                  </a:lnTo>
                  <a:lnTo>
                    <a:pt x="46" y="116"/>
                  </a:lnTo>
                  <a:lnTo>
                    <a:pt x="23" y="135"/>
                  </a:lnTo>
                  <a:lnTo>
                    <a:pt x="0" y="155"/>
                  </a:lnTo>
                  <a:lnTo>
                    <a:pt x="12" y="164"/>
                  </a:lnTo>
                  <a:lnTo>
                    <a:pt x="19" y="168"/>
                  </a:lnTo>
                  <a:lnTo>
                    <a:pt x="26" y="170"/>
                  </a:lnTo>
                  <a:lnTo>
                    <a:pt x="42" y="170"/>
                  </a:lnTo>
                  <a:lnTo>
                    <a:pt x="61" y="166"/>
                  </a:lnTo>
                  <a:lnTo>
                    <a:pt x="80" y="154"/>
                  </a:lnTo>
                  <a:lnTo>
                    <a:pt x="90" y="146"/>
                  </a:lnTo>
                  <a:lnTo>
                    <a:pt x="102" y="138"/>
                  </a:lnTo>
                  <a:lnTo>
                    <a:pt x="113" y="127"/>
                  </a:lnTo>
                  <a:lnTo>
                    <a:pt x="125" y="115"/>
                  </a:lnTo>
                  <a:lnTo>
                    <a:pt x="151" y="89"/>
                  </a:lnTo>
                  <a:lnTo>
                    <a:pt x="157" y="84"/>
                  </a:lnTo>
                  <a:lnTo>
                    <a:pt x="168" y="8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31" name="Freeform 542"/>
            <p:cNvSpPr>
              <a:spLocks/>
            </p:cNvSpPr>
            <p:nvPr/>
          </p:nvSpPr>
          <p:spPr bwMode="auto">
            <a:xfrm>
              <a:off x="7025" y="564"/>
              <a:ext cx="114" cy="104"/>
            </a:xfrm>
            <a:custGeom>
              <a:avLst/>
              <a:gdLst>
                <a:gd name="T0" fmla="*/ 269 w 341"/>
                <a:gd name="T1" fmla="*/ 0 h 312"/>
                <a:gd name="T2" fmla="*/ 246 w 341"/>
                <a:gd name="T3" fmla="*/ 3 h 312"/>
                <a:gd name="T4" fmla="*/ 201 w 341"/>
                <a:gd name="T5" fmla="*/ 21 h 312"/>
                <a:gd name="T6" fmla="*/ 179 w 341"/>
                <a:gd name="T7" fmla="*/ 31 h 312"/>
                <a:gd name="T8" fmla="*/ 160 w 341"/>
                <a:gd name="T9" fmla="*/ 43 h 312"/>
                <a:gd name="T10" fmla="*/ 123 w 341"/>
                <a:gd name="T11" fmla="*/ 67 h 312"/>
                <a:gd name="T12" fmla="*/ 106 w 341"/>
                <a:gd name="T13" fmla="*/ 80 h 312"/>
                <a:gd name="T14" fmla="*/ 91 w 341"/>
                <a:gd name="T15" fmla="*/ 96 h 312"/>
                <a:gd name="T16" fmla="*/ 63 w 341"/>
                <a:gd name="T17" fmla="*/ 126 h 312"/>
                <a:gd name="T18" fmla="*/ 40 w 341"/>
                <a:gd name="T19" fmla="*/ 161 h 312"/>
                <a:gd name="T20" fmla="*/ 19 w 341"/>
                <a:gd name="T21" fmla="*/ 198 h 312"/>
                <a:gd name="T22" fmla="*/ 5 w 341"/>
                <a:gd name="T23" fmla="*/ 240 h 312"/>
                <a:gd name="T24" fmla="*/ 1 w 341"/>
                <a:gd name="T25" fmla="*/ 253 h 312"/>
                <a:gd name="T26" fmla="*/ 0 w 341"/>
                <a:gd name="T27" fmla="*/ 259 h 312"/>
                <a:gd name="T28" fmla="*/ 1 w 341"/>
                <a:gd name="T29" fmla="*/ 266 h 312"/>
                <a:gd name="T30" fmla="*/ 3 w 341"/>
                <a:gd name="T31" fmla="*/ 277 h 312"/>
                <a:gd name="T32" fmla="*/ 9 w 341"/>
                <a:gd name="T33" fmla="*/ 285 h 312"/>
                <a:gd name="T34" fmla="*/ 15 w 341"/>
                <a:gd name="T35" fmla="*/ 291 h 312"/>
                <a:gd name="T36" fmla="*/ 25 w 341"/>
                <a:gd name="T37" fmla="*/ 296 h 312"/>
                <a:gd name="T38" fmla="*/ 37 w 341"/>
                <a:gd name="T39" fmla="*/ 299 h 312"/>
                <a:gd name="T40" fmla="*/ 53 w 341"/>
                <a:gd name="T41" fmla="*/ 300 h 312"/>
                <a:gd name="T42" fmla="*/ 53 w 341"/>
                <a:gd name="T43" fmla="*/ 312 h 312"/>
                <a:gd name="T44" fmla="*/ 114 w 341"/>
                <a:gd name="T45" fmla="*/ 252 h 312"/>
                <a:gd name="T46" fmla="*/ 335 w 341"/>
                <a:gd name="T47" fmla="*/ 42 h 312"/>
                <a:gd name="T48" fmla="*/ 336 w 341"/>
                <a:gd name="T49" fmla="*/ 37 h 312"/>
                <a:gd name="T50" fmla="*/ 339 w 341"/>
                <a:gd name="T51" fmla="*/ 33 h 312"/>
                <a:gd name="T52" fmla="*/ 340 w 341"/>
                <a:gd name="T53" fmla="*/ 28 h 312"/>
                <a:gd name="T54" fmla="*/ 341 w 341"/>
                <a:gd name="T55" fmla="*/ 24 h 312"/>
                <a:gd name="T56" fmla="*/ 330 w 341"/>
                <a:gd name="T57" fmla="*/ 25 h 312"/>
                <a:gd name="T58" fmla="*/ 324 w 341"/>
                <a:gd name="T59" fmla="*/ 30 h 312"/>
                <a:gd name="T60" fmla="*/ 298 w 341"/>
                <a:gd name="T61" fmla="*/ 56 h 312"/>
                <a:gd name="T62" fmla="*/ 286 w 341"/>
                <a:gd name="T63" fmla="*/ 68 h 312"/>
                <a:gd name="T64" fmla="*/ 275 w 341"/>
                <a:gd name="T65" fmla="*/ 79 h 312"/>
                <a:gd name="T66" fmla="*/ 263 w 341"/>
                <a:gd name="T67" fmla="*/ 87 h 312"/>
                <a:gd name="T68" fmla="*/ 253 w 341"/>
                <a:gd name="T69" fmla="*/ 95 h 312"/>
                <a:gd name="T70" fmla="*/ 234 w 341"/>
                <a:gd name="T71" fmla="*/ 107 h 312"/>
                <a:gd name="T72" fmla="*/ 215 w 341"/>
                <a:gd name="T73" fmla="*/ 111 h 312"/>
                <a:gd name="T74" fmla="*/ 199 w 341"/>
                <a:gd name="T75" fmla="*/ 111 h 312"/>
                <a:gd name="T76" fmla="*/ 192 w 341"/>
                <a:gd name="T77" fmla="*/ 109 h 312"/>
                <a:gd name="T78" fmla="*/ 185 w 341"/>
                <a:gd name="T79" fmla="*/ 105 h 312"/>
                <a:gd name="T80" fmla="*/ 173 w 341"/>
                <a:gd name="T81" fmla="*/ 96 h 312"/>
                <a:gd name="T82" fmla="*/ 196 w 341"/>
                <a:gd name="T83" fmla="*/ 76 h 312"/>
                <a:gd name="T84" fmla="*/ 219 w 341"/>
                <a:gd name="T85" fmla="*/ 57 h 312"/>
                <a:gd name="T86" fmla="*/ 240 w 341"/>
                <a:gd name="T87" fmla="*/ 37 h 312"/>
                <a:gd name="T88" fmla="*/ 263 w 341"/>
                <a:gd name="T89" fmla="*/ 18 h 312"/>
                <a:gd name="T90" fmla="*/ 264 w 341"/>
                <a:gd name="T91" fmla="*/ 13 h 312"/>
                <a:gd name="T92" fmla="*/ 267 w 341"/>
                <a:gd name="T93" fmla="*/ 9 h 312"/>
                <a:gd name="T94" fmla="*/ 268 w 341"/>
                <a:gd name="T95" fmla="*/ 4 h 312"/>
                <a:gd name="T96" fmla="*/ 269 w 341"/>
                <a:gd name="T9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312">
                  <a:moveTo>
                    <a:pt x="269" y="0"/>
                  </a:moveTo>
                  <a:lnTo>
                    <a:pt x="246" y="3"/>
                  </a:lnTo>
                  <a:lnTo>
                    <a:pt x="201" y="21"/>
                  </a:lnTo>
                  <a:lnTo>
                    <a:pt x="179" y="31"/>
                  </a:lnTo>
                  <a:lnTo>
                    <a:pt x="160" y="43"/>
                  </a:lnTo>
                  <a:lnTo>
                    <a:pt x="123" y="67"/>
                  </a:lnTo>
                  <a:lnTo>
                    <a:pt x="106" y="80"/>
                  </a:lnTo>
                  <a:lnTo>
                    <a:pt x="91" y="96"/>
                  </a:lnTo>
                  <a:lnTo>
                    <a:pt x="63" y="126"/>
                  </a:lnTo>
                  <a:lnTo>
                    <a:pt x="40" y="161"/>
                  </a:lnTo>
                  <a:lnTo>
                    <a:pt x="19" y="198"/>
                  </a:lnTo>
                  <a:lnTo>
                    <a:pt x="5" y="240"/>
                  </a:lnTo>
                  <a:lnTo>
                    <a:pt x="1" y="253"/>
                  </a:lnTo>
                  <a:lnTo>
                    <a:pt x="0" y="259"/>
                  </a:lnTo>
                  <a:lnTo>
                    <a:pt x="1" y="266"/>
                  </a:lnTo>
                  <a:lnTo>
                    <a:pt x="3" y="277"/>
                  </a:lnTo>
                  <a:lnTo>
                    <a:pt x="9" y="285"/>
                  </a:lnTo>
                  <a:lnTo>
                    <a:pt x="15" y="291"/>
                  </a:lnTo>
                  <a:lnTo>
                    <a:pt x="25" y="296"/>
                  </a:lnTo>
                  <a:lnTo>
                    <a:pt x="37" y="299"/>
                  </a:lnTo>
                  <a:lnTo>
                    <a:pt x="53" y="300"/>
                  </a:lnTo>
                  <a:lnTo>
                    <a:pt x="53" y="312"/>
                  </a:lnTo>
                  <a:lnTo>
                    <a:pt x="114" y="252"/>
                  </a:lnTo>
                  <a:lnTo>
                    <a:pt x="335" y="42"/>
                  </a:lnTo>
                  <a:lnTo>
                    <a:pt x="336" y="37"/>
                  </a:lnTo>
                  <a:lnTo>
                    <a:pt x="339" y="33"/>
                  </a:lnTo>
                  <a:lnTo>
                    <a:pt x="340" y="28"/>
                  </a:lnTo>
                  <a:lnTo>
                    <a:pt x="341" y="24"/>
                  </a:lnTo>
                  <a:lnTo>
                    <a:pt x="330" y="25"/>
                  </a:lnTo>
                  <a:lnTo>
                    <a:pt x="324" y="30"/>
                  </a:lnTo>
                  <a:lnTo>
                    <a:pt x="298" y="56"/>
                  </a:lnTo>
                  <a:lnTo>
                    <a:pt x="286" y="68"/>
                  </a:lnTo>
                  <a:lnTo>
                    <a:pt x="275" y="79"/>
                  </a:lnTo>
                  <a:lnTo>
                    <a:pt x="263" y="87"/>
                  </a:lnTo>
                  <a:lnTo>
                    <a:pt x="253" y="95"/>
                  </a:lnTo>
                  <a:lnTo>
                    <a:pt x="234" y="107"/>
                  </a:lnTo>
                  <a:lnTo>
                    <a:pt x="215" y="111"/>
                  </a:lnTo>
                  <a:lnTo>
                    <a:pt x="199" y="111"/>
                  </a:lnTo>
                  <a:lnTo>
                    <a:pt x="192" y="109"/>
                  </a:lnTo>
                  <a:lnTo>
                    <a:pt x="185" y="105"/>
                  </a:lnTo>
                  <a:lnTo>
                    <a:pt x="173" y="96"/>
                  </a:lnTo>
                  <a:lnTo>
                    <a:pt x="196" y="76"/>
                  </a:lnTo>
                  <a:lnTo>
                    <a:pt x="219" y="57"/>
                  </a:lnTo>
                  <a:lnTo>
                    <a:pt x="240" y="37"/>
                  </a:lnTo>
                  <a:lnTo>
                    <a:pt x="263" y="18"/>
                  </a:lnTo>
                  <a:lnTo>
                    <a:pt x="264" y="13"/>
                  </a:lnTo>
                  <a:lnTo>
                    <a:pt x="267" y="9"/>
                  </a:lnTo>
                  <a:lnTo>
                    <a:pt x="268" y="4"/>
                  </a:lnTo>
                  <a:lnTo>
                    <a:pt x="269"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32" name="Freeform 543"/>
            <p:cNvSpPr>
              <a:spLocks/>
            </p:cNvSpPr>
            <p:nvPr/>
          </p:nvSpPr>
          <p:spPr bwMode="auto">
            <a:xfrm>
              <a:off x="7043" y="567"/>
              <a:ext cx="190" cy="125"/>
            </a:xfrm>
            <a:custGeom>
              <a:avLst/>
              <a:gdLst>
                <a:gd name="T0" fmla="*/ 286 w 571"/>
                <a:gd name="T1" fmla="*/ 26 h 377"/>
                <a:gd name="T2" fmla="*/ 61 w 571"/>
                <a:gd name="T3" fmla="*/ 245 h 377"/>
                <a:gd name="T4" fmla="*/ 2 w 571"/>
                <a:gd name="T5" fmla="*/ 320 h 377"/>
                <a:gd name="T6" fmla="*/ 28 w 571"/>
                <a:gd name="T7" fmla="*/ 360 h 377"/>
                <a:gd name="T8" fmla="*/ 74 w 571"/>
                <a:gd name="T9" fmla="*/ 376 h 377"/>
                <a:gd name="T10" fmla="*/ 120 w 571"/>
                <a:gd name="T11" fmla="*/ 377 h 377"/>
                <a:gd name="T12" fmla="*/ 156 w 571"/>
                <a:gd name="T13" fmla="*/ 371 h 377"/>
                <a:gd name="T14" fmla="*/ 170 w 571"/>
                <a:gd name="T15" fmla="*/ 367 h 377"/>
                <a:gd name="T16" fmla="*/ 196 w 571"/>
                <a:gd name="T17" fmla="*/ 359 h 377"/>
                <a:gd name="T18" fmla="*/ 242 w 571"/>
                <a:gd name="T19" fmla="*/ 358 h 377"/>
                <a:gd name="T20" fmla="*/ 270 w 571"/>
                <a:gd name="T21" fmla="*/ 361 h 377"/>
                <a:gd name="T22" fmla="*/ 347 w 571"/>
                <a:gd name="T23" fmla="*/ 355 h 377"/>
                <a:gd name="T24" fmla="*/ 377 w 571"/>
                <a:gd name="T25" fmla="*/ 346 h 377"/>
                <a:gd name="T26" fmla="*/ 419 w 571"/>
                <a:gd name="T27" fmla="*/ 328 h 377"/>
                <a:gd name="T28" fmla="*/ 461 w 571"/>
                <a:gd name="T29" fmla="*/ 294 h 377"/>
                <a:gd name="T30" fmla="*/ 494 w 571"/>
                <a:gd name="T31" fmla="*/ 257 h 377"/>
                <a:gd name="T32" fmla="*/ 509 w 571"/>
                <a:gd name="T33" fmla="*/ 239 h 377"/>
                <a:gd name="T34" fmla="*/ 536 w 571"/>
                <a:gd name="T35" fmla="*/ 198 h 377"/>
                <a:gd name="T36" fmla="*/ 571 w 571"/>
                <a:gd name="T37" fmla="*/ 134 h 377"/>
                <a:gd name="T38" fmla="*/ 528 w 571"/>
                <a:gd name="T39" fmla="*/ 120 h 377"/>
                <a:gd name="T40" fmla="*/ 480 w 571"/>
                <a:gd name="T41" fmla="*/ 142 h 377"/>
                <a:gd name="T42" fmla="*/ 448 w 571"/>
                <a:gd name="T43" fmla="*/ 179 h 377"/>
                <a:gd name="T44" fmla="*/ 444 w 571"/>
                <a:gd name="T45" fmla="*/ 180 h 377"/>
                <a:gd name="T46" fmla="*/ 432 w 571"/>
                <a:gd name="T47" fmla="*/ 185 h 377"/>
                <a:gd name="T48" fmla="*/ 444 w 571"/>
                <a:gd name="T49" fmla="*/ 143 h 377"/>
                <a:gd name="T50" fmla="*/ 456 w 571"/>
                <a:gd name="T51" fmla="*/ 101 h 377"/>
                <a:gd name="T52" fmla="*/ 451 w 571"/>
                <a:gd name="T53" fmla="*/ 77 h 377"/>
                <a:gd name="T54" fmla="*/ 428 w 571"/>
                <a:gd name="T55" fmla="*/ 76 h 377"/>
                <a:gd name="T56" fmla="*/ 390 w 571"/>
                <a:gd name="T57" fmla="*/ 96 h 377"/>
                <a:gd name="T58" fmla="*/ 336 w 571"/>
                <a:gd name="T59" fmla="*/ 137 h 377"/>
                <a:gd name="T60" fmla="*/ 331 w 571"/>
                <a:gd name="T61" fmla="*/ 150 h 377"/>
                <a:gd name="T62" fmla="*/ 330 w 571"/>
                <a:gd name="T63" fmla="*/ 154 h 377"/>
                <a:gd name="T64" fmla="*/ 144 w 571"/>
                <a:gd name="T65" fmla="*/ 329 h 377"/>
                <a:gd name="T66" fmla="*/ 103 w 571"/>
                <a:gd name="T67" fmla="*/ 326 h 377"/>
                <a:gd name="T68" fmla="*/ 91 w 571"/>
                <a:gd name="T69" fmla="*/ 311 h 377"/>
                <a:gd name="T70" fmla="*/ 96 w 571"/>
                <a:gd name="T71" fmla="*/ 281 h 377"/>
                <a:gd name="T72" fmla="*/ 146 w 571"/>
                <a:gd name="T73" fmla="*/ 247 h 377"/>
                <a:gd name="T74" fmla="*/ 157 w 571"/>
                <a:gd name="T75" fmla="*/ 240 h 377"/>
                <a:gd name="T76" fmla="*/ 182 w 571"/>
                <a:gd name="T77" fmla="*/ 223 h 377"/>
                <a:gd name="T78" fmla="*/ 240 w 571"/>
                <a:gd name="T79" fmla="*/ 179 h 377"/>
                <a:gd name="T80" fmla="*/ 265 w 571"/>
                <a:gd name="T81" fmla="*/ 162 h 377"/>
                <a:gd name="T82" fmla="*/ 320 w 571"/>
                <a:gd name="T83" fmla="*/ 115 h 377"/>
                <a:gd name="T84" fmla="*/ 337 w 571"/>
                <a:gd name="T85" fmla="*/ 101 h 377"/>
                <a:gd name="T86" fmla="*/ 360 w 571"/>
                <a:gd name="T87" fmla="*/ 62 h 377"/>
                <a:gd name="T88" fmla="*/ 373 w 571"/>
                <a:gd name="T89" fmla="*/ 29 h 377"/>
                <a:gd name="T90" fmla="*/ 372 w 571"/>
                <a:gd name="T91" fmla="*/ 9 h 377"/>
                <a:gd name="T92" fmla="*/ 353 w 571"/>
                <a:gd name="T93" fmla="*/ 0 h 377"/>
                <a:gd name="T94" fmla="*/ 318 w 571"/>
                <a:gd name="T95" fmla="*/ 6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1" h="377">
                  <a:moveTo>
                    <a:pt x="288" y="17"/>
                  </a:moveTo>
                  <a:lnTo>
                    <a:pt x="287" y="21"/>
                  </a:lnTo>
                  <a:lnTo>
                    <a:pt x="286" y="26"/>
                  </a:lnTo>
                  <a:lnTo>
                    <a:pt x="283" y="30"/>
                  </a:lnTo>
                  <a:lnTo>
                    <a:pt x="282" y="35"/>
                  </a:lnTo>
                  <a:lnTo>
                    <a:pt x="61" y="245"/>
                  </a:lnTo>
                  <a:lnTo>
                    <a:pt x="0" y="305"/>
                  </a:lnTo>
                  <a:lnTo>
                    <a:pt x="0" y="312"/>
                  </a:lnTo>
                  <a:lnTo>
                    <a:pt x="2" y="320"/>
                  </a:lnTo>
                  <a:lnTo>
                    <a:pt x="8" y="336"/>
                  </a:lnTo>
                  <a:lnTo>
                    <a:pt x="17" y="349"/>
                  </a:lnTo>
                  <a:lnTo>
                    <a:pt x="28" y="360"/>
                  </a:lnTo>
                  <a:lnTo>
                    <a:pt x="41" y="366"/>
                  </a:lnTo>
                  <a:lnTo>
                    <a:pt x="56" y="372"/>
                  </a:lnTo>
                  <a:lnTo>
                    <a:pt x="74" y="376"/>
                  </a:lnTo>
                  <a:lnTo>
                    <a:pt x="84" y="376"/>
                  </a:lnTo>
                  <a:lnTo>
                    <a:pt x="96" y="377"/>
                  </a:lnTo>
                  <a:lnTo>
                    <a:pt x="120" y="377"/>
                  </a:lnTo>
                  <a:lnTo>
                    <a:pt x="142" y="374"/>
                  </a:lnTo>
                  <a:lnTo>
                    <a:pt x="151" y="372"/>
                  </a:lnTo>
                  <a:lnTo>
                    <a:pt x="156" y="371"/>
                  </a:lnTo>
                  <a:lnTo>
                    <a:pt x="162" y="371"/>
                  </a:lnTo>
                  <a:lnTo>
                    <a:pt x="166" y="368"/>
                  </a:lnTo>
                  <a:lnTo>
                    <a:pt x="170" y="367"/>
                  </a:lnTo>
                  <a:lnTo>
                    <a:pt x="180" y="365"/>
                  </a:lnTo>
                  <a:lnTo>
                    <a:pt x="187" y="361"/>
                  </a:lnTo>
                  <a:lnTo>
                    <a:pt x="196" y="359"/>
                  </a:lnTo>
                  <a:lnTo>
                    <a:pt x="204" y="354"/>
                  </a:lnTo>
                  <a:lnTo>
                    <a:pt x="216" y="353"/>
                  </a:lnTo>
                  <a:lnTo>
                    <a:pt x="242" y="358"/>
                  </a:lnTo>
                  <a:lnTo>
                    <a:pt x="248" y="358"/>
                  </a:lnTo>
                  <a:lnTo>
                    <a:pt x="256" y="359"/>
                  </a:lnTo>
                  <a:lnTo>
                    <a:pt x="270" y="361"/>
                  </a:lnTo>
                  <a:lnTo>
                    <a:pt x="296" y="362"/>
                  </a:lnTo>
                  <a:lnTo>
                    <a:pt x="323" y="361"/>
                  </a:lnTo>
                  <a:lnTo>
                    <a:pt x="347" y="355"/>
                  </a:lnTo>
                  <a:lnTo>
                    <a:pt x="359" y="352"/>
                  </a:lnTo>
                  <a:lnTo>
                    <a:pt x="372" y="349"/>
                  </a:lnTo>
                  <a:lnTo>
                    <a:pt x="377" y="346"/>
                  </a:lnTo>
                  <a:lnTo>
                    <a:pt x="383" y="343"/>
                  </a:lnTo>
                  <a:lnTo>
                    <a:pt x="395" y="338"/>
                  </a:lnTo>
                  <a:lnTo>
                    <a:pt x="419" y="328"/>
                  </a:lnTo>
                  <a:lnTo>
                    <a:pt x="428" y="319"/>
                  </a:lnTo>
                  <a:lnTo>
                    <a:pt x="439" y="312"/>
                  </a:lnTo>
                  <a:lnTo>
                    <a:pt x="461" y="294"/>
                  </a:lnTo>
                  <a:lnTo>
                    <a:pt x="480" y="274"/>
                  </a:lnTo>
                  <a:lnTo>
                    <a:pt x="490" y="263"/>
                  </a:lnTo>
                  <a:lnTo>
                    <a:pt x="494" y="257"/>
                  </a:lnTo>
                  <a:lnTo>
                    <a:pt x="500" y="252"/>
                  </a:lnTo>
                  <a:lnTo>
                    <a:pt x="504" y="245"/>
                  </a:lnTo>
                  <a:lnTo>
                    <a:pt x="509" y="239"/>
                  </a:lnTo>
                  <a:lnTo>
                    <a:pt x="518" y="226"/>
                  </a:lnTo>
                  <a:lnTo>
                    <a:pt x="527" y="211"/>
                  </a:lnTo>
                  <a:lnTo>
                    <a:pt x="536" y="198"/>
                  </a:lnTo>
                  <a:lnTo>
                    <a:pt x="553" y="167"/>
                  </a:lnTo>
                  <a:lnTo>
                    <a:pt x="562" y="150"/>
                  </a:lnTo>
                  <a:lnTo>
                    <a:pt x="571" y="134"/>
                  </a:lnTo>
                  <a:lnTo>
                    <a:pt x="568" y="114"/>
                  </a:lnTo>
                  <a:lnTo>
                    <a:pt x="546" y="115"/>
                  </a:lnTo>
                  <a:lnTo>
                    <a:pt x="528" y="120"/>
                  </a:lnTo>
                  <a:lnTo>
                    <a:pt x="510" y="125"/>
                  </a:lnTo>
                  <a:lnTo>
                    <a:pt x="496" y="133"/>
                  </a:lnTo>
                  <a:lnTo>
                    <a:pt x="480" y="142"/>
                  </a:lnTo>
                  <a:lnTo>
                    <a:pt x="468" y="152"/>
                  </a:lnTo>
                  <a:lnTo>
                    <a:pt x="456" y="164"/>
                  </a:lnTo>
                  <a:lnTo>
                    <a:pt x="448" y="179"/>
                  </a:lnTo>
                  <a:lnTo>
                    <a:pt x="445" y="179"/>
                  </a:lnTo>
                  <a:lnTo>
                    <a:pt x="444" y="179"/>
                  </a:lnTo>
                  <a:lnTo>
                    <a:pt x="444" y="180"/>
                  </a:lnTo>
                  <a:lnTo>
                    <a:pt x="442" y="182"/>
                  </a:lnTo>
                  <a:lnTo>
                    <a:pt x="437" y="184"/>
                  </a:lnTo>
                  <a:lnTo>
                    <a:pt x="432" y="185"/>
                  </a:lnTo>
                  <a:lnTo>
                    <a:pt x="433" y="173"/>
                  </a:lnTo>
                  <a:lnTo>
                    <a:pt x="437" y="163"/>
                  </a:lnTo>
                  <a:lnTo>
                    <a:pt x="444" y="143"/>
                  </a:lnTo>
                  <a:lnTo>
                    <a:pt x="450" y="127"/>
                  </a:lnTo>
                  <a:lnTo>
                    <a:pt x="454" y="112"/>
                  </a:lnTo>
                  <a:lnTo>
                    <a:pt x="456" y="101"/>
                  </a:lnTo>
                  <a:lnTo>
                    <a:pt x="456" y="90"/>
                  </a:lnTo>
                  <a:lnTo>
                    <a:pt x="455" y="83"/>
                  </a:lnTo>
                  <a:lnTo>
                    <a:pt x="451" y="77"/>
                  </a:lnTo>
                  <a:lnTo>
                    <a:pt x="446" y="76"/>
                  </a:lnTo>
                  <a:lnTo>
                    <a:pt x="438" y="74"/>
                  </a:lnTo>
                  <a:lnTo>
                    <a:pt x="428" y="76"/>
                  </a:lnTo>
                  <a:lnTo>
                    <a:pt x="418" y="79"/>
                  </a:lnTo>
                  <a:lnTo>
                    <a:pt x="406" y="88"/>
                  </a:lnTo>
                  <a:lnTo>
                    <a:pt x="390" y="96"/>
                  </a:lnTo>
                  <a:lnTo>
                    <a:pt x="373" y="107"/>
                  </a:lnTo>
                  <a:lnTo>
                    <a:pt x="355" y="120"/>
                  </a:lnTo>
                  <a:lnTo>
                    <a:pt x="336" y="137"/>
                  </a:lnTo>
                  <a:lnTo>
                    <a:pt x="335" y="142"/>
                  </a:lnTo>
                  <a:lnTo>
                    <a:pt x="334" y="146"/>
                  </a:lnTo>
                  <a:lnTo>
                    <a:pt x="331" y="150"/>
                  </a:lnTo>
                  <a:lnTo>
                    <a:pt x="330" y="150"/>
                  </a:lnTo>
                  <a:lnTo>
                    <a:pt x="330" y="151"/>
                  </a:lnTo>
                  <a:lnTo>
                    <a:pt x="330" y="154"/>
                  </a:lnTo>
                  <a:lnTo>
                    <a:pt x="235" y="227"/>
                  </a:lnTo>
                  <a:lnTo>
                    <a:pt x="144" y="305"/>
                  </a:lnTo>
                  <a:lnTo>
                    <a:pt x="144" y="329"/>
                  </a:lnTo>
                  <a:lnTo>
                    <a:pt x="120" y="330"/>
                  </a:lnTo>
                  <a:lnTo>
                    <a:pt x="110" y="329"/>
                  </a:lnTo>
                  <a:lnTo>
                    <a:pt x="103" y="326"/>
                  </a:lnTo>
                  <a:lnTo>
                    <a:pt x="97" y="323"/>
                  </a:lnTo>
                  <a:lnTo>
                    <a:pt x="95" y="318"/>
                  </a:lnTo>
                  <a:lnTo>
                    <a:pt x="91" y="311"/>
                  </a:lnTo>
                  <a:lnTo>
                    <a:pt x="91" y="302"/>
                  </a:lnTo>
                  <a:lnTo>
                    <a:pt x="92" y="292"/>
                  </a:lnTo>
                  <a:lnTo>
                    <a:pt x="96" y="281"/>
                  </a:lnTo>
                  <a:lnTo>
                    <a:pt x="125" y="262"/>
                  </a:lnTo>
                  <a:lnTo>
                    <a:pt x="139" y="252"/>
                  </a:lnTo>
                  <a:lnTo>
                    <a:pt x="146" y="247"/>
                  </a:lnTo>
                  <a:lnTo>
                    <a:pt x="150" y="245"/>
                  </a:lnTo>
                  <a:lnTo>
                    <a:pt x="155" y="244"/>
                  </a:lnTo>
                  <a:lnTo>
                    <a:pt x="157" y="240"/>
                  </a:lnTo>
                  <a:lnTo>
                    <a:pt x="161" y="238"/>
                  </a:lnTo>
                  <a:lnTo>
                    <a:pt x="168" y="233"/>
                  </a:lnTo>
                  <a:lnTo>
                    <a:pt x="182" y="223"/>
                  </a:lnTo>
                  <a:lnTo>
                    <a:pt x="211" y="204"/>
                  </a:lnTo>
                  <a:lnTo>
                    <a:pt x="238" y="182"/>
                  </a:lnTo>
                  <a:lnTo>
                    <a:pt x="240" y="179"/>
                  </a:lnTo>
                  <a:lnTo>
                    <a:pt x="244" y="176"/>
                  </a:lnTo>
                  <a:lnTo>
                    <a:pt x="251" y="172"/>
                  </a:lnTo>
                  <a:lnTo>
                    <a:pt x="265" y="162"/>
                  </a:lnTo>
                  <a:lnTo>
                    <a:pt x="292" y="140"/>
                  </a:lnTo>
                  <a:lnTo>
                    <a:pt x="318" y="119"/>
                  </a:lnTo>
                  <a:lnTo>
                    <a:pt x="320" y="115"/>
                  </a:lnTo>
                  <a:lnTo>
                    <a:pt x="325" y="114"/>
                  </a:lnTo>
                  <a:lnTo>
                    <a:pt x="336" y="113"/>
                  </a:lnTo>
                  <a:lnTo>
                    <a:pt x="337" y="101"/>
                  </a:lnTo>
                  <a:lnTo>
                    <a:pt x="342" y="92"/>
                  </a:lnTo>
                  <a:lnTo>
                    <a:pt x="352" y="76"/>
                  </a:lnTo>
                  <a:lnTo>
                    <a:pt x="360" y="62"/>
                  </a:lnTo>
                  <a:lnTo>
                    <a:pt x="366" y="49"/>
                  </a:lnTo>
                  <a:lnTo>
                    <a:pt x="371" y="39"/>
                  </a:lnTo>
                  <a:lnTo>
                    <a:pt x="373" y="29"/>
                  </a:lnTo>
                  <a:lnTo>
                    <a:pt x="374" y="21"/>
                  </a:lnTo>
                  <a:lnTo>
                    <a:pt x="373" y="14"/>
                  </a:lnTo>
                  <a:lnTo>
                    <a:pt x="372" y="9"/>
                  </a:lnTo>
                  <a:lnTo>
                    <a:pt x="367" y="5"/>
                  </a:lnTo>
                  <a:lnTo>
                    <a:pt x="361" y="2"/>
                  </a:lnTo>
                  <a:lnTo>
                    <a:pt x="353" y="0"/>
                  </a:lnTo>
                  <a:lnTo>
                    <a:pt x="343" y="1"/>
                  </a:lnTo>
                  <a:lnTo>
                    <a:pt x="331" y="2"/>
                  </a:lnTo>
                  <a:lnTo>
                    <a:pt x="318" y="6"/>
                  </a:lnTo>
                  <a:lnTo>
                    <a:pt x="304" y="9"/>
                  </a:lnTo>
                  <a:lnTo>
                    <a:pt x="288" y="1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33" name="Freeform 544"/>
            <p:cNvSpPr>
              <a:spLocks/>
            </p:cNvSpPr>
            <p:nvPr/>
          </p:nvSpPr>
          <p:spPr bwMode="auto">
            <a:xfrm>
              <a:off x="7073" y="604"/>
              <a:ext cx="82" cy="73"/>
            </a:xfrm>
            <a:custGeom>
              <a:avLst/>
              <a:gdLst>
                <a:gd name="T0" fmla="*/ 239 w 245"/>
                <a:gd name="T1" fmla="*/ 41 h 217"/>
                <a:gd name="T2" fmla="*/ 239 w 245"/>
                <a:gd name="T3" fmla="*/ 38 h 217"/>
                <a:gd name="T4" fmla="*/ 239 w 245"/>
                <a:gd name="T5" fmla="*/ 37 h 217"/>
                <a:gd name="T6" fmla="*/ 240 w 245"/>
                <a:gd name="T7" fmla="*/ 37 h 217"/>
                <a:gd name="T8" fmla="*/ 243 w 245"/>
                <a:gd name="T9" fmla="*/ 33 h 217"/>
                <a:gd name="T10" fmla="*/ 244 w 245"/>
                <a:gd name="T11" fmla="*/ 29 h 217"/>
                <a:gd name="T12" fmla="*/ 245 w 245"/>
                <a:gd name="T13" fmla="*/ 24 h 217"/>
                <a:gd name="T14" fmla="*/ 245 w 245"/>
                <a:gd name="T15" fmla="*/ 0 h 217"/>
                <a:gd name="T16" fmla="*/ 234 w 245"/>
                <a:gd name="T17" fmla="*/ 1 h 217"/>
                <a:gd name="T18" fmla="*/ 229 w 245"/>
                <a:gd name="T19" fmla="*/ 2 h 217"/>
                <a:gd name="T20" fmla="*/ 227 w 245"/>
                <a:gd name="T21" fmla="*/ 6 h 217"/>
                <a:gd name="T22" fmla="*/ 201 w 245"/>
                <a:gd name="T23" fmla="*/ 27 h 217"/>
                <a:gd name="T24" fmla="*/ 174 w 245"/>
                <a:gd name="T25" fmla="*/ 49 h 217"/>
                <a:gd name="T26" fmla="*/ 160 w 245"/>
                <a:gd name="T27" fmla="*/ 59 h 217"/>
                <a:gd name="T28" fmla="*/ 153 w 245"/>
                <a:gd name="T29" fmla="*/ 63 h 217"/>
                <a:gd name="T30" fmla="*/ 149 w 245"/>
                <a:gd name="T31" fmla="*/ 66 h 217"/>
                <a:gd name="T32" fmla="*/ 147 w 245"/>
                <a:gd name="T33" fmla="*/ 69 h 217"/>
                <a:gd name="T34" fmla="*/ 120 w 245"/>
                <a:gd name="T35" fmla="*/ 91 h 217"/>
                <a:gd name="T36" fmla="*/ 91 w 245"/>
                <a:gd name="T37" fmla="*/ 110 h 217"/>
                <a:gd name="T38" fmla="*/ 77 w 245"/>
                <a:gd name="T39" fmla="*/ 120 h 217"/>
                <a:gd name="T40" fmla="*/ 70 w 245"/>
                <a:gd name="T41" fmla="*/ 125 h 217"/>
                <a:gd name="T42" fmla="*/ 66 w 245"/>
                <a:gd name="T43" fmla="*/ 127 h 217"/>
                <a:gd name="T44" fmla="*/ 64 w 245"/>
                <a:gd name="T45" fmla="*/ 131 h 217"/>
                <a:gd name="T46" fmla="*/ 59 w 245"/>
                <a:gd name="T47" fmla="*/ 132 h 217"/>
                <a:gd name="T48" fmla="*/ 55 w 245"/>
                <a:gd name="T49" fmla="*/ 134 h 217"/>
                <a:gd name="T50" fmla="*/ 48 w 245"/>
                <a:gd name="T51" fmla="*/ 139 h 217"/>
                <a:gd name="T52" fmla="*/ 34 w 245"/>
                <a:gd name="T53" fmla="*/ 149 h 217"/>
                <a:gd name="T54" fmla="*/ 5 w 245"/>
                <a:gd name="T55" fmla="*/ 168 h 217"/>
                <a:gd name="T56" fmla="*/ 1 w 245"/>
                <a:gd name="T57" fmla="*/ 179 h 217"/>
                <a:gd name="T58" fmla="*/ 0 w 245"/>
                <a:gd name="T59" fmla="*/ 189 h 217"/>
                <a:gd name="T60" fmla="*/ 0 w 245"/>
                <a:gd name="T61" fmla="*/ 198 h 217"/>
                <a:gd name="T62" fmla="*/ 4 w 245"/>
                <a:gd name="T63" fmla="*/ 205 h 217"/>
                <a:gd name="T64" fmla="*/ 6 w 245"/>
                <a:gd name="T65" fmla="*/ 210 h 217"/>
                <a:gd name="T66" fmla="*/ 12 w 245"/>
                <a:gd name="T67" fmla="*/ 213 h 217"/>
                <a:gd name="T68" fmla="*/ 19 w 245"/>
                <a:gd name="T69" fmla="*/ 216 h 217"/>
                <a:gd name="T70" fmla="*/ 29 w 245"/>
                <a:gd name="T71" fmla="*/ 217 h 217"/>
                <a:gd name="T72" fmla="*/ 53 w 245"/>
                <a:gd name="T73" fmla="*/ 216 h 217"/>
                <a:gd name="T74" fmla="*/ 53 w 245"/>
                <a:gd name="T75" fmla="*/ 192 h 217"/>
                <a:gd name="T76" fmla="*/ 144 w 245"/>
                <a:gd name="T77" fmla="*/ 114 h 217"/>
                <a:gd name="T78" fmla="*/ 239 w 245"/>
                <a:gd name="T79" fmla="*/ 4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217">
                  <a:moveTo>
                    <a:pt x="239" y="41"/>
                  </a:moveTo>
                  <a:lnTo>
                    <a:pt x="239" y="38"/>
                  </a:lnTo>
                  <a:lnTo>
                    <a:pt x="239" y="37"/>
                  </a:lnTo>
                  <a:lnTo>
                    <a:pt x="240" y="37"/>
                  </a:lnTo>
                  <a:lnTo>
                    <a:pt x="243" y="33"/>
                  </a:lnTo>
                  <a:lnTo>
                    <a:pt x="244" y="29"/>
                  </a:lnTo>
                  <a:lnTo>
                    <a:pt x="245" y="24"/>
                  </a:lnTo>
                  <a:lnTo>
                    <a:pt x="245" y="0"/>
                  </a:lnTo>
                  <a:lnTo>
                    <a:pt x="234" y="1"/>
                  </a:lnTo>
                  <a:lnTo>
                    <a:pt x="229" y="2"/>
                  </a:lnTo>
                  <a:lnTo>
                    <a:pt x="227" y="6"/>
                  </a:lnTo>
                  <a:lnTo>
                    <a:pt x="201" y="27"/>
                  </a:lnTo>
                  <a:lnTo>
                    <a:pt x="174" y="49"/>
                  </a:lnTo>
                  <a:lnTo>
                    <a:pt x="160" y="59"/>
                  </a:lnTo>
                  <a:lnTo>
                    <a:pt x="153" y="63"/>
                  </a:lnTo>
                  <a:lnTo>
                    <a:pt x="149" y="66"/>
                  </a:lnTo>
                  <a:lnTo>
                    <a:pt x="147" y="69"/>
                  </a:lnTo>
                  <a:lnTo>
                    <a:pt x="120" y="91"/>
                  </a:lnTo>
                  <a:lnTo>
                    <a:pt x="91" y="110"/>
                  </a:lnTo>
                  <a:lnTo>
                    <a:pt x="77" y="120"/>
                  </a:lnTo>
                  <a:lnTo>
                    <a:pt x="70" y="125"/>
                  </a:lnTo>
                  <a:lnTo>
                    <a:pt x="66" y="127"/>
                  </a:lnTo>
                  <a:lnTo>
                    <a:pt x="64" y="131"/>
                  </a:lnTo>
                  <a:lnTo>
                    <a:pt x="59" y="132"/>
                  </a:lnTo>
                  <a:lnTo>
                    <a:pt x="55" y="134"/>
                  </a:lnTo>
                  <a:lnTo>
                    <a:pt x="48" y="139"/>
                  </a:lnTo>
                  <a:lnTo>
                    <a:pt x="34" y="149"/>
                  </a:lnTo>
                  <a:lnTo>
                    <a:pt x="5" y="168"/>
                  </a:lnTo>
                  <a:lnTo>
                    <a:pt x="1" y="179"/>
                  </a:lnTo>
                  <a:lnTo>
                    <a:pt x="0" y="189"/>
                  </a:lnTo>
                  <a:lnTo>
                    <a:pt x="0" y="198"/>
                  </a:lnTo>
                  <a:lnTo>
                    <a:pt x="4" y="205"/>
                  </a:lnTo>
                  <a:lnTo>
                    <a:pt x="6" y="210"/>
                  </a:lnTo>
                  <a:lnTo>
                    <a:pt x="12" y="213"/>
                  </a:lnTo>
                  <a:lnTo>
                    <a:pt x="19" y="216"/>
                  </a:lnTo>
                  <a:lnTo>
                    <a:pt x="29" y="217"/>
                  </a:lnTo>
                  <a:lnTo>
                    <a:pt x="53" y="216"/>
                  </a:lnTo>
                  <a:lnTo>
                    <a:pt x="53" y="192"/>
                  </a:lnTo>
                  <a:lnTo>
                    <a:pt x="144" y="114"/>
                  </a:lnTo>
                  <a:lnTo>
                    <a:pt x="239" y="4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34" name="Freeform 545"/>
            <p:cNvSpPr>
              <a:spLocks/>
            </p:cNvSpPr>
            <p:nvPr/>
          </p:nvSpPr>
          <p:spPr bwMode="auto">
            <a:xfrm>
              <a:off x="7232" y="604"/>
              <a:ext cx="3" cy="7"/>
            </a:xfrm>
            <a:custGeom>
              <a:avLst/>
              <a:gdLst>
                <a:gd name="T0" fmla="*/ 0 w 8"/>
                <a:gd name="T1" fmla="*/ 1 h 21"/>
                <a:gd name="T2" fmla="*/ 3 w 8"/>
                <a:gd name="T3" fmla="*/ 21 h 21"/>
                <a:gd name="T4" fmla="*/ 3 w 8"/>
                <a:gd name="T5" fmla="*/ 18 h 21"/>
                <a:gd name="T6" fmla="*/ 4 w 8"/>
                <a:gd name="T7" fmla="*/ 15 h 21"/>
                <a:gd name="T8" fmla="*/ 7 w 8"/>
                <a:gd name="T9" fmla="*/ 11 h 21"/>
                <a:gd name="T10" fmla="*/ 7 w 8"/>
                <a:gd name="T11" fmla="*/ 5 h 21"/>
                <a:gd name="T12" fmla="*/ 8 w 8"/>
                <a:gd name="T13" fmla="*/ 0 h 21"/>
                <a:gd name="T14" fmla="*/ 0 w 8"/>
                <a:gd name="T15" fmla="*/ 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1">
                  <a:moveTo>
                    <a:pt x="0" y="1"/>
                  </a:moveTo>
                  <a:lnTo>
                    <a:pt x="3" y="21"/>
                  </a:lnTo>
                  <a:lnTo>
                    <a:pt x="3" y="18"/>
                  </a:lnTo>
                  <a:lnTo>
                    <a:pt x="4" y="15"/>
                  </a:lnTo>
                  <a:lnTo>
                    <a:pt x="7" y="11"/>
                  </a:lnTo>
                  <a:lnTo>
                    <a:pt x="7" y="5"/>
                  </a:lnTo>
                  <a:lnTo>
                    <a:pt x="8" y="0"/>
                  </a:lnTo>
                  <a:lnTo>
                    <a:pt x="0" y="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35" name="Freeform 546"/>
            <p:cNvSpPr>
              <a:spLocks/>
            </p:cNvSpPr>
            <p:nvPr/>
          </p:nvSpPr>
          <p:spPr bwMode="auto">
            <a:xfrm>
              <a:off x="7163" y="620"/>
              <a:ext cx="404" cy="191"/>
            </a:xfrm>
            <a:custGeom>
              <a:avLst/>
              <a:gdLst>
                <a:gd name="T0" fmla="*/ 1193 w 1212"/>
                <a:gd name="T1" fmla="*/ 516 h 571"/>
                <a:gd name="T2" fmla="*/ 1169 w 1212"/>
                <a:gd name="T3" fmla="*/ 494 h 571"/>
                <a:gd name="T4" fmla="*/ 1135 w 1212"/>
                <a:gd name="T5" fmla="*/ 480 h 571"/>
                <a:gd name="T6" fmla="*/ 1097 w 1212"/>
                <a:gd name="T7" fmla="*/ 475 h 571"/>
                <a:gd name="T8" fmla="*/ 1049 w 1212"/>
                <a:gd name="T9" fmla="*/ 476 h 571"/>
                <a:gd name="T10" fmla="*/ 1031 w 1212"/>
                <a:gd name="T11" fmla="*/ 470 h 571"/>
                <a:gd name="T12" fmla="*/ 1004 w 1212"/>
                <a:gd name="T13" fmla="*/ 455 h 571"/>
                <a:gd name="T14" fmla="*/ 936 w 1212"/>
                <a:gd name="T15" fmla="*/ 432 h 571"/>
                <a:gd name="T16" fmla="*/ 932 w 1212"/>
                <a:gd name="T17" fmla="*/ 419 h 571"/>
                <a:gd name="T18" fmla="*/ 914 w 1212"/>
                <a:gd name="T19" fmla="*/ 407 h 571"/>
                <a:gd name="T20" fmla="*/ 896 w 1212"/>
                <a:gd name="T21" fmla="*/ 386 h 571"/>
                <a:gd name="T22" fmla="*/ 888 w 1212"/>
                <a:gd name="T23" fmla="*/ 360 h 571"/>
                <a:gd name="T24" fmla="*/ 732 w 1212"/>
                <a:gd name="T25" fmla="*/ 287 h 571"/>
                <a:gd name="T26" fmla="*/ 532 w 1212"/>
                <a:gd name="T27" fmla="*/ 233 h 571"/>
                <a:gd name="T28" fmla="*/ 408 w 1212"/>
                <a:gd name="T29" fmla="*/ 288 h 571"/>
                <a:gd name="T30" fmla="*/ 444 w 1212"/>
                <a:gd name="T31" fmla="*/ 251 h 571"/>
                <a:gd name="T32" fmla="*/ 479 w 1212"/>
                <a:gd name="T33" fmla="*/ 222 h 571"/>
                <a:gd name="T34" fmla="*/ 504 w 1212"/>
                <a:gd name="T35" fmla="*/ 174 h 571"/>
                <a:gd name="T36" fmla="*/ 499 w 1212"/>
                <a:gd name="T37" fmla="*/ 145 h 571"/>
                <a:gd name="T38" fmla="*/ 456 w 1212"/>
                <a:gd name="T39" fmla="*/ 119 h 571"/>
                <a:gd name="T40" fmla="*/ 445 w 1212"/>
                <a:gd name="T41" fmla="*/ 115 h 571"/>
                <a:gd name="T42" fmla="*/ 422 w 1212"/>
                <a:gd name="T43" fmla="*/ 107 h 571"/>
                <a:gd name="T44" fmla="*/ 385 w 1212"/>
                <a:gd name="T45" fmla="*/ 91 h 571"/>
                <a:gd name="T46" fmla="*/ 335 w 1212"/>
                <a:gd name="T47" fmla="*/ 77 h 571"/>
                <a:gd name="T48" fmla="*/ 331 w 1212"/>
                <a:gd name="T49" fmla="*/ 86 h 571"/>
                <a:gd name="T50" fmla="*/ 301 w 1212"/>
                <a:gd name="T51" fmla="*/ 93 h 571"/>
                <a:gd name="T52" fmla="*/ 288 w 1212"/>
                <a:gd name="T53" fmla="*/ 81 h 571"/>
                <a:gd name="T54" fmla="*/ 292 w 1212"/>
                <a:gd name="T55" fmla="*/ 50 h 571"/>
                <a:gd name="T56" fmla="*/ 312 w 1212"/>
                <a:gd name="T57" fmla="*/ 0 h 571"/>
                <a:gd name="T58" fmla="*/ 148 w 1212"/>
                <a:gd name="T59" fmla="*/ 123 h 571"/>
                <a:gd name="T60" fmla="*/ 0 w 1212"/>
                <a:gd name="T61" fmla="*/ 240 h 571"/>
                <a:gd name="T62" fmla="*/ 4 w 1212"/>
                <a:gd name="T63" fmla="*/ 253 h 571"/>
                <a:gd name="T64" fmla="*/ 108 w 1212"/>
                <a:gd name="T65" fmla="*/ 287 h 571"/>
                <a:gd name="T66" fmla="*/ 140 w 1212"/>
                <a:gd name="T67" fmla="*/ 295 h 571"/>
                <a:gd name="T68" fmla="*/ 194 w 1212"/>
                <a:gd name="T69" fmla="*/ 306 h 571"/>
                <a:gd name="T70" fmla="*/ 203 w 1212"/>
                <a:gd name="T71" fmla="*/ 306 h 571"/>
                <a:gd name="T72" fmla="*/ 240 w 1212"/>
                <a:gd name="T73" fmla="*/ 312 h 571"/>
                <a:gd name="T74" fmla="*/ 316 w 1212"/>
                <a:gd name="T75" fmla="*/ 355 h 571"/>
                <a:gd name="T76" fmla="*/ 486 w 1212"/>
                <a:gd name="T77" fmla="*/ 452 h 571"/>
                <a:gd name="T78" fmla="*/ 660 w 1212"/>
                <a:gd name="T79" fmla="*/ 520 h 571"/>
                <a:gd name="T80" fmla="*/ 839 w 1212"/>
                <a:gd name="T81" fmla="*/ 560 h 571"/>
                <a:gd name="T82" fmla="*/ 1022 w 1212"/>
                <a:gd name="T83" fmla="*/ 571 h 571"/>
                <a:gd name="T84" fmla="*/ 1212 w 1212"/>
                <a:gd name="T85" fmla="*/ 55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2" h="571">
                  <a:moveTo>
                    <a:pt x="1211" y="548"/>
                  </a:moveTo>
                  <a:lnTo>
                    <a:pt x="1200" y="526"/>
                  </a:lnTo>
                  <a:lnTo>
                    <a:pt x="1193" y="516"/>
                  </a:lnTo>
                  <a:lnTo>
                    <a:pt x="1187" y="509"/>
                  </a:lnTo>
                  <a:lnTo>
                    <a:pt x="1177" y="500"/>
                  </a:lnTo>
                  <a:lnTo>
                    <a:pt x="1169" y="494"/>
                  </a:lnTo>
                  <a:lnTo>
                    <a:pt x="1158" y="488"/>
                  </a:lnTo>
                  <a:lnTo>
                    <a:pt x="1148" y="485"/>
                  </a:lnTo>
                  <a:lnTo>
                    <a:pt x="1135" y="480"/>
                  </a:lnTo>
                  <a:lnTo>
                    <a:pt x="1123" y="478"/>
                  </a:lnTo>
                  <a:lnTo>
                    <a:pt x="1110" y="475"/>
                  </a:lnTo>
                  <a:lnTo>
                    <a:pt x="1097" y="475"/>
                  </a:lnTo>
                  <a:lnTo>
                    <a:pt x="1081" y="474"/>
                  </a:lnTo>
                  <a:lnTo>
                    <a:pt x="1066" y="475"/>
                  </a:lnTo>
                  <a:lnTo>
                    <a:pt x="1049" y="476"/>
                  </a:lnTo>
                  <a:lnTo>
                    <a:pt x="1032" y="480"/>
                  </a:lnTo>
                  <a:lnTo>
                    <a:pt x="1031" y="474"/>
                  </a:lnTo>
                  <a:lnTo>
                    <a:pt x="1031" y="470"/>
                  </a:lnTo>
                  <a:lnTo>
                    <a:pt x="1028" y="467"/>
                  </a:lnTo>
                  <a:lnTo>
                    <a:pt x="1027" y="466"/>
                  </a:lnTo>
                  <a:lnTo>
                    <a:pt x="1004" y="455"/>
                  </a:lnTo>
                  <a:lnTo>
                    <a:pt x="983" y="446"/>
                  </a:lnTo>
                  <a:lnTo>
                    <a:pt x="959" y="438"/>
                  </a:lnTo>
                  <a:lnTo>
                    <a:pt x="936" y="432"/>
                  </a:lnTo>
                  <a:lnTo>
                    <a:pt x="935" y="426"/>
                  </a:lnTo>
                  <a:lnTo>
                    <a:pt x="935" y="422"/>
                  </a:lnTo>
                  <a:lnTo>
                    <a:pt x="932" y="419"/>
                  </a:lnTo>
                  <a:lnTo>
                    <a:pt x="931" y="417"/>
                  </a:lnTo>
                  <a:lnTo>
                    <a:pt x="922" y="411"/>
                  </a:lnTo>
                  <a:lnTo>
                    <a:pt x="914" y="407"/>
                  </a:lnTo>
                  <a:lnTo>
                    <a:pt x="907" y="401"/>
                  </a:lnTo>
                  <a:lnTo>
                    <a:pt x="902" y="395"/>
                  </a:lnTo>
                  <a:lnTo>
                    <a:pt x="896" y="386"/>
                  </a:lnTo>
                  <a:lnTo>
                    <a:pt x="893" y="378"/>
                  </a:lnTo>
                  <a:lnTo>
                    <a:pt x="889" y="368"/>
                  </a:lnTo>
                  <a:lnTo>
                    <a:pt x="888" y="360"/>
                  </a:lnTo>
                  <a:lnTo>
                    <a:pt x="876" y="359"/>
                  </a:lnTo>
                  <a:lnTo>
                    <a:pt x="866" y="355"/>
                  </a:lnTo>
                  <a:lnTo>
                    <a:pt x="732" y="287"/>
                  </a:lnTo>
                  <a:lnTo>
                    <a:pt x="600" y="216"/>
                  </a:lnTo>
                  <a:lnTo>
                    <a:pt x="577" y="219"/>
                  </a:lnTo>
                  <a:lnTo>
                    <a:pt x="532" y="233"/>
                  </a:lnTo>
                  <a:lnTo>
                    <a:pt x="490" y="249"/>
                  </a:lnTo>
                  <a:lnTo>
                    <a:pt x="448" y="267"/>
                  </a:lnTo>
                  <a:lnTo>
                    <a:pt x="408" y="288"/>
                  </a:lnTo>
                  <a:lnTo>
                    <a:pt x="409" y="277"/>
                  </a:lnTo>
                  <a:lnTo>
                    <a:pt x="413" y="272"/>
                  </a:lnTo>
                  <a:lnTo>
                    <a:pt x="444" y="251"/>
                  </a:lnTo>
                  <a:lnTo>
                    <a:pt x="457" y="241"/>
                  </a:lnTo>
                  <a:lnTo>
                    <a:pt x="469" y="231"/>
                  </a:lnTo>
                  <a:lnTo>
                    <a:pt x="479" y="222"/>
                  </a:lnTo>
                  <a:lnTo>
                    <a:pt x="487" y="212"/>
                  </a:lnTo>
                  <a:lnTo>
                    <a:pt x="499" y="193"/>
                  </a:lnTo>
                  <a:lnTo>
                    <a:pt x="504" y="174"/>
                  </a:lnTo>
                  <a:lnTo>
                    <a:pt x="504" y="164"/>
                  </a:lnTo>
                  <a:lnTo>
                    <a:pt x="503" y="155"/>
                  </a:lnTo>
                  <a:lnTo>
                    <a:pt x="499" y="145"/>
                  </a:lnTo>
                  <a:lnTo>
                    <a:pt x="494" y="137"/>
                  </a:lnTo>
                  <a:lnTo>
                    <a:pt x="480" y="120"/>
                  </a:lnTo>
                  <a:lnTo>
                    <a:pt x="456" y="119"/>
                  </a:lnTo>
                  <a:lnTo>
                    <a:pt x="454" y="117"/>
                  </a:lnTo>
                  <a:lnTo>
                    <a:pt x="451" y="117"/>
                  </a:lnTo>
                  <a:lnTo>
                    <a:pt x="445" y="115"/>
                  </a:lnTo>
                  <a:lnTo>
                    <a:pt x="439" y="113"/>
                  </a:lnTo>
                  <a:lnTo>
                    <a:pt x="434" y="111"/>
                  </a:lnTo>
                  <a:lnTo>
                    <a:pt x="422" y="107"/>
                  </a:lnTo>
                  <a:lnTo>
                    <a:pt x="404" y="99"/>
                  </a:lnTo>
                  <a:lnTo>
                    <a:pt x="395" y="95"/>
                  </a:lnTo>
                  <a:lnTo>
                    <a:pt x="385" y="91"/>
                  </a:lnTo>
                  <a:lnTo>
                    <a:pt x="361" y="81"/>
                  </a:lnTo>
                  <a:lnTo>
                    <a:pt x="336" y="72"/>
                  </a:lnTo>
                  <a:lnTo>
                    <a:pt x="335" y="77"/>
                  </a:lnTo>
                  <a:lnTo>
                    <a:pt x="335" y="81"/>
                  </a:lnTo>
                  <a:lnTo>
                    <a:pt x="332" y="84"/>
                  </a:lnTo>
                  <a:lnTo>
                    <a:pt x="331" y="86"/>
                  </a:lnTo>
                  <a:lnTo>
                    <a:pt x="313" y="91"/>
                  </a:lnTo>
                  <a:lnTo>
                    <a:pt x="306" y="92"/>
                  </a:lnTo>
                  <a:lnTo>
                    <a:pt x="301" y="93"/>
                  </a:lnTo>
                  <a:lnTo>
                    <a:pt x="295" y="91"/>
                  </a:lnTo>
                  <a:lnTo>
                    <a:pt x="292" y="89"/>
                  </a:lnTo>
                  <a:lnTo>
                    <a:pt x="288" y="81"/>
                  </a:lnTo>
                  <a:lnTo>
                    <a:pt x="287" y="67"/>
                  </a:lnTo>
                  <a:lnTo>
                    <a:pt x="288" y="59"/>
                  </a:lnTo>
                  <a:lnTo>
                    <a:pt x="292" y="50"/>
                  </a:lnTo>
                  <a:lnTo>
                    <a:pt x="294" y="38"/>
                  </a:lnTo>
                  <a:lnTo>
                    <a:pt x="299" y="26"/>
                  </a:lnTo>
                  <a:lnTo>
                    <a:pt x="312" y="0"/>
                  </a:lnTo>
                  <a:lnTo>
                    <a:pt x="301" y="1"/>
                  </a:lnTo>
                  <a:lnTo>
                    <a:pt x="293" y="6"/>
                  </a:lnTo>
                  <a:lnTo>
                    <a:pt x="148" y="123"/>
                  </a:lnTo>
                  <a:lnTo>
                    <a:pt x="73" y="181"/>
                  </a:lnTo>
                  <a:lnTo>
                    <a:pt x="36" y="210"/>
                  </a:lnTo>
                  <a:lnTo>
                    <a:pt x="0" y="240"/>
                  </a:lnTo>
                  <a:lnTo>
                    <a:pt x="0" y="245"/>
                  </a:lnTo>
                  <a:lnTo>
                    <a:pt x="0" y="248"/>
                  </a:lnTo>
                  <a:lnTo>
                    <a:pt x="4" y="253"/>
                  </a:lnTo>
                  <a:lnTo>
                    <a:pt x="41" y="265"/>
                  </a:lnTo>
                  <a:lnTo>
                    <a:pt x="76" y="277"/>
                  </a:lnTo>
                  <a:lnTo>
                    <a:pt x="108" y="287"/>
                  </a:lnTo>
                  <a:lnTo>
                    <a:pt x="115" y="288"/>
                  </a:lnTo>
                  <a:lnTo>
                    <a:pt x="124" y="290"/>
                  </a:lnTo>
                  <a:lnTo>
                    <a:pt x="140" y="295"/>
                  </a:lnTo>
                  <a:lnTo>
                    <a:pt x="154" y="297"/>
                  </a:lnTo>
                  <a:lnTo>
                    <a:pt x="168" y="301"/>
                  </a:lnTo>
                  <a:lnTo>
                    <a:pt x="194" y="306"/>
                  </a:lnTo>
                  <a:lnTo>
                    <a:pt x="199" y="306"/>
                  </a:lnTo>
                  <a:lnTo>
                    <a:pt x="202" y="306"/>
                  </a:lnTo>
                  <a:lnTo>
                    <a:pt x="203" y="306"/>
                  </a:lnTo>
                  <a:lnTo>
                    <a:pt x="205" y="307"/>
                  </a:lnTo>
                  <a:lnTo>
                    <a:pt x="217" y="309"/>
                  </a:lnTo>
                  <a:lnTo>
                    <a:pt x="240" y="312"/>
                  </a:lnTo>
                  <a:lnTo>
                    <a:pt x="251" y="313"/>
                  </a:lnTo>
                  <a:lnTo>
                    <a:pt x="260" y="318"/>
                  </a:lnTo>
                  <a:lnTo>
                    <a:pt x="316" y="355"/>
                  </a:lnTo>
                  <a:lnTo>
                    <a:pt x="372" y="391"/>
                  </a:lnTo>
                  <a:lnTo>
                    <a:pt x="428" y="422"/>
                  </a:lnTo>
                  <a:lnTo>
                    <a:pt x="486" y="452"/>
                  </a:lnTo>
                  <a:lnTo>
                    <a:pt x="544" y="478"/>
                  </a:lnTo>
                  <a:lnTo>
                    <a:pt x="601" y="500"/>
                  </a:lnTo>
                  <a:lnTo>
                    <a:pt x="660" y="520"/>
                  </a:lnTo>
                  <a:lnTo>
                    <a:pt x="720" y="538"/>
                  </a:lnTo>
                  <a:lnTo>
                    <a:pt x="779" y="550"/>
                  </a:lnTo>
                  <a:lnTo>
                    <a:pt x="839" y="560"/>
                  </a:lnTo>
                  <a:lnTo>
                    <a:pt x="899" y="566"/>
                  </a:lnTo>
                  <a:lnTo>
                    <a:pt x="961" y="571"/>
                  </a:lnTo>
                  <a:lnTo>
                    <a:pt x="1022" y="571"/>
                  </a:lnTo>
                  <a:lnTo>
                    <a:pt x="1085" y="569"/>
                  </a:lnTo>
                  <a:lnTo>
                    <a:pt x="1147" y="563"/>
                  </a:lnTo>
                  <a:lnTo>
                    <a:pt x="1212" y="554"/>
                  </a:lnTo>
                  <a:lnTo>
                    <a:pt x="1211" y="54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36" name="Freeform 547"/>
            <p:cNvSpPr>
              <a:spLocks/>
            </p:cNvSpPr>
            <p:nvPr/>
          </p:nvSpPr>
          <p:spPr bwMode="auto">
            <a:xfrm>
              <a:off x="7567" y="803"/>
              <a:ext cx="4" cy="2"/>
            </a:xfrm>
            <a:custGeom>
              <a:avLst/>
              <a:gdLst>
                <a:gd name="T0" fmla="*/ 13 w 13"/>
                <a:gd name="T1" fmla="*/ 4 h 6"/>
                <a:gd name="T2" fmla="*/ 7 w 13"/>
                <a:gd name="T3" fmla="*/ 3 h 6"/>
                <a:gd name="T4" fmla="*/ 3 w 13"/>
                <a:gd name="T5" fmla="*/ 3 h 6"/>
                <a:gd name="T6" fmla="*/ 0 w 13"/>
                <a:gd name="T7" fmla="*/ 0 h 6"/>
                <a:gd name="T8" fmla="*/ 1 w 13"/>
                <a:gd name="T9" fmla="*/ 6 h 6"/>
                <a:gd name="T10" fmla="*/ 13 w 13"/>
                <a:gd name="T11" fmla="*/ 4 h 6"/>
              </a:gdLst>
              <a:ahLst/>
              <a:cxnLst>
                <a:cxn ang="0">
                  <a:pos x="T0" y="T1"/>
                </a:cxn>
                <a:cxn ang="0">
                  <a:pos x="T2" y="T3"/>
                </a:cxn>
                <a:cxn ang="0">
                  <a:pos x="T4" y="T5"/>
                </a:cxn>
                <a:cxn ang="0">
                  <a:pos x="T6" y="T7"/>
                </a:cxn>
                <a:cxn ang="0">
                  <a:pos x="T8" y="T9"/>
                </a:cxn>
                <a:cxn ang="0">
                  <a:pos x="T10" y="T11"/>
                </a:cxn>
              </a:cxnLst>
              <a:rect l="0" t="0" r="r" b="b"/>
              <a:pathLst>
                <a:path w="13" h="6">
                  <a:moveTo>
                    <a:pt x="13" y="4"/>
                  </a:moveTo>
                  <a:lnTo>
                    <a:pt x="7" y="3"/>
                  </a:lnTo>
                  <a:lnTo>
                    <a:pt x="3" y="3"/>
                  </a:lnTo>
                  <a:lnTo>
                    <a:pt x="0" y="0"/>
                  </a:lnTo>
                  <a:lnTo>
                    <a:pt x="1" y="6"/>
                  </a:lnTo>
                  <a:lnTo>
                    <a:pt x="13" y="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37" name="Freeform 548"/>
            <p:cNvSpPr>
              <a:spLocks/>
            </p:cNvSpPr>
            <p:nvPr/>
          </p:nvSpPr>
          <p:spPr bwMode="auto">
            <a:xfrm>
              <a:off x="6163" y="952"/>
              <a:ext cx="176" cy="24"/>
            </a:xfrm>
            <a:custGeom>
              <a:avLst/>
              <a:gdLst>
                <a:gd name="T0" fmla="*/ 0 w 528"/>
                <a:gd name="T1" fmla="*/ 12 h 71"/>
                <a:gd name="T2" fmla="*/ 0 w 528"/>
                <a:gd name="T3" fmla="*/ 17 h 71"/>
                <a:gd name="T4" fmla="*/ 0 w 528"/>
                <a:gd name="T5" fmla="*/ 21 h 71"/>
                <a:gd name="T6" fmla="*/ 4 w 528"/>
                <a:gd name="T7" fmla="*/ 25 h 71"/>
                <a:gd name="T8" fmla="*/ 22 w 528"/>
                <a:gd name="T9" fmla="*/ 30 h 71"/>
                <a:gd name="T10" fmla="*/ 41 w 528"/>
                <a:gd name="T11" fmla="*/ 36 h 71"/>
                <a:gd name="T12" fmla="*/ 79 w 528"/>
                <a:gd name="T13" fmla="*/ 46 h 71"/>
                <a:gd name="T14" fmla="*/ 115 w 528"/>
                <a:gd name="T15" fmla="*/ 53 h 71"/>
                <a:gd name="T16" fmla="*/ 152 w 528"/>
                <a:gd name="T17" fmla="*/ 60 h 71"/>
                <a:gd name="T18" fmla="*/ 187 w 528"/>
                <a:gd name="T19" fmla="*/ 65 h 71"/>
                <a:gd name="T20" fmla="*/ 204 w 528"/>
                <a:gd name="T21" fmla="*/ 66 h 71"/>
                <a:gd name="T22" fmla="*/ 222 w 528"/>
                <a:gd name="T23" fmla="*/ 69 h 71"/>
                <a:gd name="T24" fmla="*/ 256 w 528"/>
                <a:gd name="T25" fmla="*/ 70 h 71"/>
                <a:gd name="T26" fmla="*/ 272 w 528"/>
                <a:gd name="T27" fmla="*/ 70 h 71"/>
                <a:gd name="T28" fmla="*/ 281 w 528"/>
                <a:gd name="T29" fmla="*/ 70 h 71"/>
                <a:gd name="T30" fmla="*/ 290 w 528"/>
                <a:gd name="T31" fmla="*/ 71 h 71"/>
                <a:gd name="T32" fmla="*/ 322 w 528"/>
                <a:gd name="T33" fmla="*/ 69 h 71"/>
                <a:gd name="T34" fmla="*/ 353 w 528"/>
                <a:gd name="T35" fmla="*/ 65 h 71"/>
                <a:gd name="T36" fmla="*/ 383 w 528"/>
                <a:gd name="T37" fmla="*/ 60 h 71"/>
                <a:gd name="T38" fmla="*/ 414 w 528"/>
                <a:gd name="T39" fmla="*/ 54 h 71"/>
                <a:gd name="T40" fmla="*/ 443 w 528"/>
                <a:gd name="T41" fmla="*/ 46 h 71"/>
                <a:gd name="T42" fmla="*/ 472 w 528"/>
                <a:gd name="T43" fmla="*/ 36 h 71"/>
                <a:gd name="T44" fmla="*/ 499 w 528"/>
                <a:gd name="T45" fmla="*/ 24 h 71"/>
                <a:gd name="T46" fmla="*/ 528 w 528"/>
                <a:gd name="T47" fmla="*/ 12 h 71"/>
                <a:gd name="T48" fmla="*/ 528 w 528"/>
                <a:gd name="T49" fmla="*/ 0 h 71"/>
                <a:gd name="T50" fmla="*/ 400 w 528"/>
                <a:gd name="T51" fmla="*/ 5 h 71"/>
                <a:gd name="T52" fmla="*/ 335 w 528"/>
                <a:gd name="T53" fmla="*/ 6 h 71"/>
                <a:gd name="T54" fmla="*/ 270 w 528"/>
                <a:gd name="T55" fmla="*/ 9 h 71"/>
                <a:gd name="T56" fmla="*/ 136 w 528"/>
                <a:gd name="T57" fmla="*/ 11 h 71"/>
                <a:gd name="T58" fmla="*/ 67 w 528"/>
                <a:gd name="T59" fmla="*/ 11 h 71"/>
                <a:gd name="T60" fmla="*/ 0 w 528"/>
                <a:gd name="T61"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8" h="71">
                  <a:moveTo>
                    <a:pt x="0" y="12"/>
                  </a:moveTo>
                  <a:lnTo>
                    <a:pt x="0" y="17"/>
                  </a:lnTo>
                  <a:lnTo>
                    <a:pt x="0" y="21"/>
                  </a:lnTo>
                  <a:lnTo>
                    <a:pt x="4" y="25"/>
                  </a:lnTo>
                  <a:lnTo>
                    <a:pt x="22" y="30"/>
                  </a:lnTo>
                  <a:lnTo>
                    <a:pt x="41" y="36"/>
                  </a:lnTo>
                  <a:lnTo>
                    <a:pt x="79" y="46"/>
                  </a:lnTo>
                  <a:lnTo>
                    <a:pt x="115" y="53"/>
                  </a:lnTo>
                  <a:lnTo>
                    <a:pt x="152" y="60"/>
                  </a:lnTo>
                  <a:lnTo>
                    <a:pt x="187" y="65"/>
                  </a:lnTo>
                  <a:lnTo>
                    <a:pt x="204" y="66"/>
                  </a:lnTo>
                  <a:lnTo>
                    <a:pt x="222" y="69"/>
                  </a:lnTo>
                  <a:lnTo>
                    <a:pt x="256" y="70"/>
                  </a:lnTo>
                  <a:lnTo>
                    <a:pt x="272" y="70"/>
                  </a:lnTo>
                  <a:lnTo>
                    <a:pt x="281" y="70"/>
                  </a:lnTo>
                  <a:lnTo>
                    <a:pt x="290" y="71"/>
                  </a:lnTo>
                  <a:lnTo>
                    <a:pt x="322" y="69"/>
                  </a:lnTo>
                  <a:lnTo>
                    <a:pt x="353" y="65"/>
                  </a:lnTo>
                  <a:lnTo>
                    <a:pt x="383" y="60"/>
                  </a:lnTo>
                  <a:lnTo>
                    <a:pt x="414" y="54"/>
                  </a:lnTo>
                  <a:lnTo>
                    <a:pt x="443" y="46"/>
                  </a:lnTo>
                  <a:lnTo>
                    <a:pt x="472" y="36"/>
                  </a:lnTo>
                  <a:lnTo>
                    <a:pt x="499" y="24"/>
                  </a:lnTo>
                  <a:lnTo>
                    <a:pt x="528" y="12"/>
                  </a:lnTo>
                  <a:lnTo>
                    <a:pt x="528" y="0"/>
                  </a:lnTo>
                  <a:lnTo>
                    <a:pt x="400" y="5"/>
                  </a:lnTo>
                  <a:lnTo>
                    <a:pt x="335" y="6"/>
                  </a:lnTo>
                  <a:lnTo>
                    <a:pt x="270" y="9"/>
                  </a:lnTo>
                  <a:lnTo>
                    <a:pt x="136" y="11"/>
                  </a:lnTo>
                  <a:lnTo>
                    <a:pt x="67" y="11"/>
                  </a:lnTo>
                  <a:lnTo>
                    <a:pt x="0"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38" name="Freeform 549"/>
            <p:cNvSpPr>
              <a:spLocks/>
            </p:cNvSpPr>
            <p:nvPr/>
          </p:nvSpPr>
          <p:spPr bwMode="auto">
            <a:xfrm>
              <a:off x="7387" y="936"/>
              <a:ext cx="312" cy="26"/>
            </a:xfrm>
            <a:custGeom>
              <a:avLst/>
              <a:gdLst>
                <a:gd name="T0" fmla="*/ 0 w 936"/>
                <a:gd name="T1" fmla="*/ 14 h 78"/>
                <a:gd name="T2" fmla="*/ 0 w 936"/>
                <a:gd name="T3" fmla="*/ 19 h 78"/>
                <a:gd name="T4" fmla="*/ 0 w 936"/>
                <a:gd name="T5" fmla="*/ 23 h 78"/>
                <a:gd name="T6" fmla="*/ 2 w 936"/>
                <a:gd name="T7" fmla="*/ 27 h 78"/>
                <a:gd name="T8" fmla="*/ 53 w 936"/>
                <a:gd name="T9" fmla="*/ 38 h 78"/>
                <a:gd name="T10" fmla="*/ 104 w 936"/>
                <a:gd name="T11" fmla="*/ 48 h 78"/>
                <a:gd name="T12" fmla="*/ 157 w 936"/>
                <a:gd name="T13" fmla="*/ 56 h 78"/>
                <a:gd name="T14" fmla="*/ 211 w 936"/>
                <a:gd name="T15" fmla="*/ 63 h 78"/>
                <a:gd name="T16" fmla="*/ 265 w 936"/>
                <a:gd name="T17" fmla="*/ 68 h 78"/>
                <a:gd name="T18" fmla="*/ 322 w 936"/>
                <a:gd name="T19" fmla="*/ 73 h 78"/>
                <a:gd name="T20" fmla="*/ 378 w 936"/>
                <a:gd name="T21" fmla="*/ 75 h 78"/>
                <a:gd name="T22" fmla="*/ 437 w 936"/>
                <a:gd name="T23" fmla="*/ 78 h 78"/>
                <a:gd name="T24" fmla="*/ 494 w 936"/>
                <a:gd name="T25" fmla="*/ 77 h 78"/>
                <a:gd name="T26" fmla="*/ 554 w 936"/>
                <a:gd name="T27" fmla="*/ 75 h 78"/>
                <a:gd name="T28" fmla="*/ 616 w 936"/>
                <a:gd name="T29" fmla="*/ 73 h 78"/>
                <a:gd name="T30" fmla="*/ 678 w 936"/>
                <a:gd name="T31" fmla="*/ 69 h 78"/>
                <a:gd name="T32" fmla="*/ 740 w 936"/>
                <a:gd name="T33" fmla="*/ 63 h 78"/>
                <a:gd name="T34" fmla="*/ 804 w 936"/>
                <a:gd name="T35" fmla="*/ 56 h 78"/>
                <a:gd name="T36" fmla="*/ 869 w 936"/>
                <a:gd name="T37" fmla="*/ 48 h 78"/>
                <a:gd name="T38" fmla="*/ 936 w 936"/>
                <a:gd name="T39" fmla="*/ 38 h 78"/>
                <a:gd name="T40" fmla="*/ 912 w 936"/>
                <a:gd name="T41" fmla="*/ 37 h 78"/>
                <a:gd name="T42" fmla="*/ 796 w 936"/>
                <a:gd name="T43" fmla="*/ 23 h 78"/>
                <a:gd name="T44" fmla="*/ 680 w 936"/>
                <a:gd name="T45" fmla="*/ 12 h 78"/>
                <a:gd name="T46" fmla="*/ 565 w 936"/>
                <a:gd name="T47" fmla="*/ 4 h 78"/>
                <a:gd name="T48" fmla="*/ 452 w 936"/>
                <a:gd name="T49" fmla="*/ 1 h 78"/>
                <a:gd name="T50" fmla="*/ 337 w 936"/>
                <a:gd name="T51" fmla="*/ 0 h 78"/>
                <a:gd name="T52" fmla="*/ 224 w 936"/>
                <a:gd name="T53" fmla="*/ 1 h 78"/>
                <a:gd name="T54" fmla="*/ 112 w 936"/>
                <a:gd name="T55" fmla="*/ 6 h 78"/>
                <a:gd name="T56" fmla="*/ 0 w 936"/>
                <a:gd name="T57"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6" h="78">
                  <a:moveTo>
                    <a:pt x="0" y="14"/>
                  </a:moveTo>
                  <a:lnTo>
                    <a:pt x="0" y="19"/>
                  </a:lnTo>
                  <a:lnTo>
                    <a:pt x="0" y="23"/>
                  </a:lnTo>
                  <a:lnTo>
                    <a:pt x="2" y="27"/>
                  </a:lnTo>
                  <a:lnTo>
                    <a:pt x="53" y="38"/>
                  </a:lnTo>
                  <a:lnTo>
                    <a:pt x="104" y="48"/>
                  </a:lnTo>
                  <a:lnTo>
                    <a:pt x="157" y="56"/>
                  </a:lnTo>
                  <a:lnTo>
                    <a:pt x="211" y="63"/>
                  </a:lnTo>
                  <a:lnTo>
                    <a:pt x="265" y="68"/>
                  </a:lnTo>
                  <a:lnTo>
                    <a:pt x="322" y="73"/>
                  </a:lnTo>
                  <a:lnTo>
                    <a:pt x="378" y="75"/>
                  </a:lnTo>
                  <a:lnTo>
                    <a:pt x="437" y="78"/>
                  </a:lnTo>
                  <a:lnTo>
                    <a:pt x="494" y="77"/>
                  </a:lnTo>
                  <a:lnTo>
                    <a:pt x="554" y="75"/>
                  </a:lnTo>
                  <a:lnTo>
                    <a:pt x="616" y="73"/>
                  </a:lnTo>
                  <a:lnTo>
                    <a:pt x="678" y="69"/>
                  </a:lnTo>
                  <a:lnTo>
                    <a:pt x="740" y="63"/>
                  </a:lnTo>
                  <a:lnTo>
                    <a:pt x="804" y="56"/>
                  </a:lnTo>
                  <a:lnTo>
                    <a:pt x="869" y="48"/>
                  </a:lnTo>
                  <a:lnTo>
                    <a:pt x="936" y="38"/>
                  </a:lnTo>
                  <a:lnTo>
                    <a:pt x="912" y="37"/>
                  </a:lnTo>
                  <a:lnTo>
                    <a:pt x="796" y="23"/>
                  </a:lnTo>
                  <a:lnTo>
                    <a:pt x="680" y="12"/>
                  </a:lnTo>
                  <a:lnTo>
                    <a:pt x="565" y="4"/>
                  </a:lnTo>
                  <a:lnTo>
                    <a:pt x="452" y="1"/>
                  </a:lnTo>
                  <a:lnTo>
                    <a:pt x="337" y="0"/>
                  </a:lnTo>
                  <a:lnTo>
                    <a:pt x="224" y="1"/>
                  </a:lnTo>
                  <a:lnTo>
                    <a:pt x="112" y="6"/>
                  </a:lnTo>
                  <a:lnTo>
                    <a:pt x="0" y="1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939" name="Group 550"/>
          <p:cNvGrpSpPr>
            <a:grpSpLocks noChangeAspect="1"/>
          </p:cNvGrpSpPr>
          <p:nvPr/>
        </p:nvGrpSpPr>
        <p:grpSpPr bwMode="auto">
          <a:xfrm rot="20774504" flipH="1">
            <a:off x="-3386292" y="3590693"/>
            <a:ext cx="4292601" cy="1443037"/>
            <a:chOff x="10543" y="54"/>
            <a:chExt cx="2784" cy="936"/>
          </a:xfrm>
        </p:grpSpPr>
        <p:sp useBgFill="1">
          <p:nvSpPr>
            <p:cNvPr id="940" name="Freeform 551"/>
            <p:cNvSpPr>
              <a:spLocks noChangeAspect="1"/>
            </p:cNvSpPr>
            <p:nvPr/>
          </p:nvSpPr>
          <p:spPr bwMode="auto">
            <a:xfrm>
              <a:off x="11463" y="54"/>
              <a:ext cx="1864" cy="458"/>
            </a:xfrm>
            <a:custGeom>
              <a:avLst/>
              <a:gdLst>
                <a:gd name="T0" fmla="*/ 260 w 5593"/>
                <a:gd name="T1" fmla="*/ 98 h 1376"/>
                <a:gd name="T2" fmla="*/ 2 w 5593"/>
                <a:gd name="T3" fmla="*/ 167 h 1376"/>
                <a:gd name="T4" fmla="*/ 49 w 5593"/>
                <a:gd name="T5" fmla="*/ 187 h 1376"/>
                <a:gd name="T6" fmla="*/ 404 w 5593"/>
                <a:gd name="T7" fmla="*/ 137 h 1376"/>
                <a:gd name="T8" fmla="*/ 885 w 5593"/>
                <a:gd name="T9" fmla="*/ 86 h 1376"/>
                <a:gd name="T10" fmla="*/ 1345 w 5593"/>
                <a:gd name="T11" fmla="*/ 79 h 1376"/>
                <a:gd name="T12" fmla="*/ 1782 w 5593"/>
                <a:gd name="T13" fmla="*/ 90 h 1376"/>
                <a:gd name="T14" fmla="*/ 2232 w 5593"/>
                <a:gd name="T15" fmla="*/ 152 h 1376"/>
                <a:gd name="T16" fmla="*/ 2593 w 5593"/>
                <a:gd name="T17" fmla="*/ 248 h 1376"/>
                <a:gd name="T18" fmla="*/ 3437 w 5593"/>
                <a:gd name="T19" fmla="*/ 286 h 1376"/>
                <a:gd name="T20" fmla="*/ 3677 w 5593"/>
                <a:gd name="T21" fmla="*/ 286 h 1376"/>
                <a:gd name="T22" fmla="*/ 4513 w 5593"/>
                <a:gd name="T23" fmla="*/ 247 h 1376"/>
                <a:gd name="T24" fmla="*/ 4549 w 5593"/>
                <a:gd name="T25" fmla="*/ 318 h 1376"/>
                <a:gd name="T26" fmla="*/ 4611 w 5593"/>
                <a:gd name="T27" fmla="*/ 329 h 1376"/>
                <a:gd name="T28" fmla="*/ 4874 w 5593"/>
                <a:gd name="T29" fmla="*/ 167 h 1376"/>
                <a:gd name="T30" fmla="*/ 4982 w 5593"/>
                <a:gd name="T31" fmla="*/ 169 h 1376"/>
                <a:gd name="T32" fmla="*/ 4988 w 5593"/>
                <a:gd name="T33" fmla="*/ 197 h 1376"/>
                <a:gd name="T34" fmla="*/ 4884 w 5593"/>
                <a:gd name="T35" fmla="*/ 434 h 1376"/>
                <a:gd name="T36" fmla="*/ 4916 w 5593"/>
                <a:gd name="T37" fmla="*/ 461 h 1376"/>
                <a:gd name="T38" fmla="*/ 4969 w 5593"/>
                <a:gd name="T39" fmla="*/ 451 h 1376"/>
                <a:gd name="T40" fmla="*/ 5166 w 5593"/>
                <a:gd name="T41" fmla="*/ 544 h 1376"/>
                <a:gd name="T42" fmla="*/ 5305 w 5593"/>
                <a:gd name="T43" fmla="*/ 823 h 1376"/>
                <a:gd name="T44" fmla="*/ 5426 w 5593"/>
                <a:gd name="T45" fmla="*/ 941 h 1376"/>
                <a:gd name="T46" fmla="*/ 5515 w 5593"/>
                <a:gd name="T47" fmla="*/ 1077 h 1376"/>
                <a:gd name="T48" fmla="*/ 5353 w 5593"/>
                <a:gd name="T49" fmla="*/ 1256 h 1376"/>
                <a:gd name="T50" fmla="*/ 5162 w 5593"/>
                <a:gd name="T51" fmla="*/ 1301 h 1376"/>
                <a:gd name="T52" fmla="*/ 5057 w 5593"/>
                <a:gd name="T53" fmla="*/ 1271 h 1376"/>
                <a:gd name="T54" fmla="*/ 4970 w 5593"/>
                <a:gd name="T55" fmla="*/ 1228 h 1376"/>
                <a:gd name="T56" fmla="*/ 4512 w 5593"/>
                <a:gd name="T57" fmla="*/ 1193 h 1376"/>
                <a:gd name="T58" fmla="*/ 4517 w 5593"/>
                <a:gd name="T59" fmla="*/ 1247 h 1376"/>
                <a:gd name="T60" fmla="*/ 4777 w 5593"/>
                <a:gd name="T61" fmla="*/ 1268 h 1376"/>
                <a:gd name="T62" fmla="*/ 4841 w 5593"/>
                <a:gd name="T63" fmla="*/ 1286 h 1376"/>
                <a:gd name="T64" fmla="*/ 4993 w 5593"/>
                <a:gd name="T65" fmla="*/ 1312 h 1376"/>
                <a:gd name="T66" fmla="*/ 5077 w 5593"/>
                <a:gd name="T67" fmla="*/ 1336 h 1376"/>
                <a:gd name="T68" fmla="*/ 5148 w 5593"/>
                <a:gd name="T69" fmla="*/ 1374 h 1376"/>
                <a:gd name="T70" fmla="*/ 5257 w 5593"/>
                <a:gd name="T71" fmla="*/ 1332 h 1376"/>
                <a:gd name="T72" fmla="*/ 5313 w 5593"/>
                <a:gd name="T73" fmla="*/ 1332 h 1376"/>
                <a:gd name="T74" fmla="*/ 5450 w 5593"/>
                <a:gd name="T75" fmla="*/ 1268 h 1376"/>
                <a:gd name="T76" fmla="*/ 5528 w 5593"/>
                <a:gd name="T77" fmla="*/ 1167 h 1376"/>
                <a:gd name="T78" fmla="*/ 5556 w 5593"/>
                <a:gd name="T79" fmla="*/ 1120 h 1376"/>
                <a:gd name="T80" fmla="*/ 5588 w 5593"/>
                <a:gd name="T81" fmla="*/ 1011 h 1376"/>
                <a:gd name="T82" fmla="*/ 5520 w 5593"/>
                <a:gd name="T83" fmla="*/ 925 h 1376"/>
                <a:gd name="T84" fmla="*/ 5353 w 5593"/>
                <a:gd name="T85" fmla="*/ 751 h 1376"/>
                <a:gd name="T86" fmla="*/ 5281 w 5593"/>
                <a:gd name="T87" fmla="*/ 535 h 1376"/>
                <a:gd name="T88" fmla="*/ 5209 w 5593"/>
                <a:gd name="T89" fmla="*/ 463 h 1376"/>
                <a:gd name="T90" fmla="*/ 5113 w 5593"/>
                <a:gd name="T91" fmla="*/ 439 h 1376"/>
                <a:gd name="T92" fmla="*/ 5055 w 5593"/>
                <a:gd name="T93" fmla="*/ 377 h 1376"/>
                <a:gd name="T94" fmla="*/ 5023 w 5593"/>
                <a:gd name="T95" fmla="*/ 299 h 1376"/>
                <a:gd name="T96" fmla="*/ 5072 w 5593"/>
                <a:gd name="T97" fmla="*/ 206 h 1376"/>
                <a:gd name="T98" fmla="*/ 5111 w 5593"/>
                <a:gd name="T99" fmla="*/ 133 h 1376"/>
                <a:gd name="T100" fmla="*/ 5065 w 5593"/>
                <a:gd name="T101" fmla="*/ 79 h 1376"/>
                <a:gd name="T102" fmla="*/ 4793 w 5593"/>
                <a:gd name="T103" fmla="*/ 116 h 1376"/>
                <a:gd name="T104" fmla="*/ 4301 w 5593"/>
                <a:gd name="T105" fmla="*/ 194 h 1376"/>
                <a:gd name="T106" fmla="*/ 3943 w 5593"/>
                <a:gd name="T107" fmla="*/ 212 h 1376"/>
                <a:gd name="T108" fmla="*/ 3889 w 5593"/>
                <a:gd name="T109" fmla="*/ 250 h 1376"/>
                <a:gd name="T110" fmla="*/ 3738 w 5593"/>
                <a:gd name="T111" fmla="*/ 258 h 1376"/>
                <a:gd name="T112" fmla="*/ 3649 w 5593"/>
                <a:gd name="T113" fmla="*/ 223 h 1376"/>
                <a:gd name="T114" fmla="*/ 3164 w 5593"/>
                <a:gd name="T115" fmla="*/ 186 h 1376"/>
                <a:gd name="T116" fmla="*/ 2677 w 5593"/>
                <a:gd name="T117" fmla="*/ 198 h 1376"/>
                <a:gd name="T118" fmla="*/ 2171 w 5593"/>
                <a:gd name="T119" fmla="*/ 68 h 1376"/>
                <a:gd name="T120" fmla="*/ 1394 w 5593"/>
                <a:gd name="T121" fmla="*/ 0 h 1376"/>
                <a:gd name="T122" fmla="*/ 715 w 5593"/>
                <a:gd name="T123" fmla="*/ 55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93" h="1376">
                  <a:moveTo>
                    <a:pt x="577" y="79"/>
                  </a:moveTo>
                  <a:lnTo>
                    <a:pt x="553" y="79"/>
                  </a:lnTo>
                  <a:lnTo>
                    <a:pt x="475" y="80"/>
                  </a:lnTo>
                  <a:lnTo>
                    <a:pt x="402" y="84"/>
                  </a:lnTo>
                  <a:lnTo>
                    <a:pt x="329" y="90"/>
                  </a:lnTo>
                  <a:lnTo>
                    <a:pt x="260" y="98"/>
                  </a:lnTo>
                  <a:lnTo>
                    <a:pt x="192" y="107"/>
                  </a:lnTo>
                  <a:lnTo>
                    <a:pt x="126" y="120"/>
                  </a:lnTo>
                  <a:lnTo>
                    <a:pt x="62" y="133"/>
                  </a:lnTo>
                  <a:lnTo>
                    <a:pt x="1" y="151"/>
                  </a:lnTo>
                  <a:lnTo>
                    <a:pt x="0" y="160"/>
                  </a:lnTo>
                  <a:lnTo>
                    <a:pt x="2" y="167"/>
                  </a:lnTo>
                  <a:lnTo>
                    <a:pt x="6" y="173"/>
                  </a:lnTo>
                  <a:lnTo>
                    <a:pt x="12" y="179"/>
                  </a:lnTo>
                  <a:lnTo>
                    <a:pt x="18" y="182"/>
                  </a:lnTo>
                  <a:lnTo>
                    <a:pt x="26" y="185"/>
                  </a:lnTo>
                  <a:lnTo>
                    <a:pt x="36" y="186"/>
                  </a:lnTo>
                  <a:lnTo>
                    <a:pt x="49" y="187"/>
                  </a:lnTo>
                  <a:lnTo>
                    <a:pt x="49" y="199"/>
                  </a:lnTo>
                  <a:lnTo>
                    <a:pt x="73" y="197"/>
                  </a:lnTo>
                  <a:lnTo>
                    <a:pt x="156" y="179"/>
                  </a:lnTo>
                  <a:lnTo>
                    <a:pt x="240" y="163"/>
                  </a:lnTo>
                  <a:lnTo>
                    <a:pt x="321" y="149"/>
                  </a:lnTo>
                  <a:lnTo>
                    <a:pt x="404" y="137"/>
                  </a:lnTo>
                  <a:lnTo>
                    <a:pt x="485" y="125"/>
                  </a:lnTo>
                  <a:lnTo>
                    <a:pt x="566" y="115"/>
                  </a:lnTo>
                  <a:lnTo>
                    <a:pt x="647" y="106"/>
                  </a:lnTo>
                  <a:lnTo>
                    <a:pt x="728" y="98"/>
                  </a:lnTo>
                  <a:lnTo>
                    <a:pt x="806" y="91"/>
                  </a:lnTo>
                  <a:lnTo>
                    <a:pt x="885" y="86"/>
                  </a:lnTo>
                  <a:lnTo>
                    <a:pt x="962" y="81"/>
                  </a:lnTo>
                  <a:lnTo>
                    <a:pt x="1040" y="79"/>
                  </a:lnTo>
                  <a:lnTo>
                    <a:pt x="1116" y="77"/>
                  </a:lnTo>
                  <a:lnTo>
                    <a:pt x="1193" y="77"/>
                  </a:lnTo>
                  <a:lnTo>
                    <a:pt x="1268" y="77"/>
                  </a:lnTo>
                  <a:lnTo>
                    <a:pt x="1345" y="79"/>
                  </a:lnTo>
                  <a:lnTo>
                    <a:pt x="1369" y="79"/>
                  </a:lnTo>
                  <a:lnTo>
                    <a:pt x="1454" y="78"/>
                  </a:lnTo>
                  <a:lnTo>
                    <a:pt x="1538" y="79"/>
                  </a:lnTo>
                  <a:lnTo>
                    <a:pt x="1621" y="80"/>
                  </a:lnTo>
                  <a:lnTo>
                    <a:pt x="1703" y="85"/>
                  </a:lnTo>
                  <a:lnTo>
                    <a:pt x="1782" y="90"/>
                  </a:lnTo>
                  <a:lnTo>
                    <a:pt x="1861" y="97"/>
                  </a:lnTo>
                  <a:lnTo>
                    <a:pt x="1938" y="106"/>
                  </a:lnTo>
                  <a:lnTo>
                    <a:pt x="2015" y="116"/>
                  </a:lnTo>
                  <a:lnTo>
                    <a:pt x="2088" y="126"/>
                  </a:lnTo>
                  <a:lnTo>
                    <a:pt x="2161" y="139"/>
                  </a:lnTo>
                  <a:lnTo>
                    <a:pt x="2232" y="152"/>
                  </a:lnTo>
                  <a:lnTo>
                    <a:pt x="2303" y="169"/>
                  </a:lnTo>
                  <a:lnTo>
                    <a:pt x="2371" y="186"/>
                  </a:lnTo>
                  <a:lnTo>
                    <a:pt x="2438" y="205"/>
                  </a:lnTo>
                  <a:lnTo>
                    <a:pt x="2504" y="224"/>
                  </a:lnTo>
                  <a:lnTo>
                    <a:pt x="2569" y="247"/>
                  </a:lnTo>
                  <a:lnTo>
                    <a:pt x="2593" y="248"/>
                  </a:lnTo>
                  <a:lnTo>
                    <a:pt x="2713" y="257"/>
                  </a:lnTo>
                  <a:lnTo>
                    <a:pt x="2773" y="260"/>
                  </a:lnTo>
                  <a:lnTo>
                    <a:pt x="2834" y="265"/>
                  </a:lnTo>
                  <a:lnTo>
                    <a:pt x="3077" y="277"/>
                  </a:lnTo>
                  <a:lnTo>
                    <a:pt x="3317" y="284"/>
                  </a:lnTo>
                  <a:lnTo>
                    <a:pt x="3437" y="286"/>
                  </a:lnTo>
                  <a:lnTo>
                    <a:pt x="3497" y="286"/>
                  </a:lnTo>
                  <a:lnTo>
                    <a:pt x="3527" y="286"/>
                  </a:lnTo>
                  <a:lnTo>
                    <a:pt x="3558" y="287"/>
                  </a:lnTo>
                  <a:lnTo>
                    <a:pt x="3587" y="286"/>
                  </a:lnTo>
                  <a:lnTo>
                    <a:pt x="3617" y="286"/>
                  </a:lnTo>
                  <a:lnTo>
                    <a:pt x="3677" y="286"/>
                  </a:lnTo>
                  <a:lnTo>
                    <a:pt x="3797" y="283"/>
                  </a:lnTo>
                  <a:lnTo>
                    <a:pt x="4037" y="276"/>
                  </a:lnTo>
                  <a:lnTo>
                    <a:pt x="4274" y="264"/>
                  </a:lnTo>
                  <a:lnTo>
                    <a:pt x="4333" y="259"/>
                  </a:lnTo>
                  <a:lnTo>
                    <a:pt x="4393" y="256"/>
                  </a:lnTo>
                  <a:lnTo>
                    <a:pt x="4513" y="247"/>
                  </a:lnTo>
                  <a:lnTo>
                    <a:pt x="4513" y="258"/>
                  </a:lnTo>
                  <a:lnTo>
                    <a:pt x="4517" y="270"/>
                  </a:lnTo>
                  <a:lnTo>
                    <a:pt x="4521" y="283"/>
                  </a:lnTo>
                  <a:lnTo>
                    <a:pt x="4529" y="296"/>
                  </a:lnTo>
                  <a:lnTo>
                    <a:pt x="4537" y="307"/>
                  </a:lnTo>
                  <a:lnTo>
                    <a:pt x="4549" y="318"/>
                  </a:lnTo>
                  <a:lnTo>
                    <a:pt x="4561" y="325"/>
                  </a:lnTo>
                  <a:lnTo>
                    <a:pt x="4575" y="332"/>
                  </a:lnTo>
                  <a:lnTo>
                    <a:pt x="4591" y="338"/>
                  </a:lnTo>
                  <a:lnTo>
                    <a:pt x="4609" y="343"/>
                  </a:lnTo>
                  <a:lnTo>
                    <a:pt x="4610" y="332"/>
                  </a:lnTo>
                  <a:lnTo>
                    <a:pt x="4611" y="329"/>
                  </a:lnTo>
                  <a:lnTo>
                    <a:pt x="4615" y="328"/>
                  </a:lnTo>
                  <a:lnTo>
                    <a:pt x="4668" y="289"/>
                  </a:lnTo>
                  <a:lnTo>
                    <a:pt x="4721" y="252"/>
                  </a:lnTo>
                  <a:lnTo>
                    <a:pt x="4825" y="175"/>
                  </a:lnTo>
                  <a:lnTo>
                    <a:pt x="4849" y="173"/>
                  </a:lnTo>
                  <a:lnTo>
                    <a:pt x="4874" y="167"/>
                  </a:lnTo>
                  <a:lnTo>
                    <a:pt x="4897" y="164"/>
                  </a:lnTo>
                  <a:lnTo>
                    <a:pt x="4917" y="162"/>
                  </a:lnTo>
                  <a:lnTo>
                    <a:pt x="4938" y="162"/>
                  </a:lnTo>
                  <a:lnTo>
                    <a:pt x="4953" y="162"/>
                  </a:lnTo>
                  <a:lnTo>
                    <a:pt x="4969" y="166"/>
                  </a:lnTo>
                  <a:lnTo>
                    <a:pt x="4982" y="169"/>
                  </a:lnTo>
                  <a:lnTo>
                    <a:pt x="4993" y="175"/>
                  </a:lnTo>
                  <a:lnTo>
                    <a:pt x="4992" y="180"/>
                  </a:lnTo>
                  <a:lnTo>
                    <a:pt x="4992" y="186"/>
                  </a:lnTo>
                  <a:lnTo>
                    <a:pt x="4989" y="191"/>
                  </a:lnTo>
                  <a:lnTo>
                    <a:pt x="4988" y="193"/>
                  </a:lnTo>
                  <a:lnTo>
                    <a:pt x="4988" y="197"/>
                  </a:lnTo>
                  <a:lnTo>
                    <a:pt x="4897" y="391"/>
                  </a:lnTo>
                  <a:lnTo>
                    <a:pt x="4887" y="391"/>
                  </a:lnTo>
                  <a:lnTo>
                    <a:pt x="4885" y="394"/>
                  </a:lnTo>
                  <a:lnTo>
                    <a:pt x="4881" y="412"/>
                  </a:lnTo>
                  <a:lnTo>
                    <a:pt x="4883" y="428"/>
                  </a:lnTo>
                  <a:lnTo>
                    <a:pt x="4884" y="434"/>
                  </a:lnTo>
                  <a:lnTo>
                    <a:pt x="4887" y="442"/>
                  </a:lnTo>
                  <a:lnTo>
                    <a:pt x="4891" y="446"/>
                  </a:lnTo>
                  <a:lnTo>
                    <a:pt x="4897" y="452"/>
                  </a:lnTo>
                  <a:lnTo>
                    <a:pt x="4902" y="455"/>
                  </a:lnTo>
                  <a:lnTo>
                    <a:pt x="4909" y="458"/>
                  </a:lnTo>
                  <a:lnTo>
                    <a:pt x="4916" y="461"/>
                  </a:lnTo>
                  <a:lnTo>
                    <a:pt x="4926" y="463"/>
                  </a:lnTo>
                  <a:lnTo>
                    <a:pt x="4934" y="463"/>
                  </a:lnTo>
                  <a:lnTo>
                    <a:pt x="4945" y="464"/>
                  </a:lnTo>
                  <a:lnTo>
                    <a:pt x="4956" y="463"/>
                  </a:lnTo>
                  <a:lnTo>
                    <a:pt x="4969" y="463"/>
                  </a:lnTo>
                  <a:lnTo>
                    <a:pt x="4969" y="451"/>
                  </a:lnTo>
                  <a:lnTo>
                    <a:pt x="5000" y="456"/>
                  </a:lnTo>
                  <a:lnTo>
                    <a:pt x="5034" y="466"/>
                  </a:lnTo>
                  <a:lnTo>
                    <a:pt x="5066" y="479"/>
                  </a:lnTo>
                  <a:lnTo>
                    <a:pt x="5100" y="497"/>
                  </a:lnTo>
                  <a:lnTo>
                    <a:pt x="5132" y="517"/>
                  </a:lnTo>
                  <a:lnTo>
                    <a:pt x="5166" y="544"/>
                  </a:lnTo>
                  <a:lnTo>
                    <a:pt x="5199" y="572"/>
                  </a:lnTo>
                  <a:lnTo>
                    <a:pt x="5233" y="607"/>
                  </a:lnTo>
                  <a:lnTo>
                    <a:pt x="5233" y="618"/>
                  </a:lnTo>
                  <a:lnTo>
                    <a:pt x="5237" y="630"/>
                  </a:lnTo>
                  <a:lnTo>
                    <a:pt x="5269" y="726"/>
                  </a:lnTo>
                  <a:lnTo>
                    <a:pt x="5305" y="823"/>
                  </a:lnTo>
                  <a:lnTo>
                    <a:pt x="5315" y="825"/>
                  </a:lnTo>
                  <a:lnTo>
                    <a:pt x="5318" y="826"/>
                  </a:lnTo>
                  <a:lnTo>
                    <a:pt x="5323" y="829"/>
                  </a:lnTo>
                  <a:lnTo>
                    <a:pt x="5375" y="883"/>
                  </a:lnTo>
                  <a:lnTo>
                    <a:pt x="5400" y="911"/>
                  </a:lnTo>
                  <a:lnTo>
                    <a:pt x="5426" y="941"/>
                  </a:lnTo>
                  <a:lnTo>
                    <a:pt x="5474" y="1000"/>
                  </a:lnTo>
                  <a:lnTo>
                    <a:pt x="5521" y="1063"/>
                  </a:lnTo>
                  <a:lnTo>
                    <a:pt x="5520" y="1068"/>
                  </a:lnTo>
                  <a:lnTo>
                    <a:pt x="5519" y="1073"/>
                  </a:lnTo>
                  <a:lnTo>
                    <a:pt x="5516" y="1077"/>
                  </a:lnTo>
                  <a:lnTo>
                    <a:pt x="5515" y="1077"/>
                  </a:lnTo>
                  <a:lnTo>
                    <a:pt x="5515" y="1078"/>
                  </a:lnTo>
                  <a:lnTo>
                    <a:pt x="5515" y="1080"/>
                  </a:lnTo>
                  <a:lnTo>
                    <a:pt x="5471" y="1120"/>
                  </a:lnTo>
                  <a:lnTo>
                    <a:pt x="5430" y="1163"/>
                  </a:lnTo>
                  <a:lnTo>
                    <a:pt x="5390" y="1208"/>
                  </a:lnTo>
                  <a:lnTo>
                    <a:pt x="5353" y="1256"/>
                  </a:lnTo>
                  <a:lnTo>
                    <a:pt x="5330" y="1259"/>
                  </a:lnTo>
                  <a:lnTo>
                    <a:pt x="5300" y="1270"/>
                  </a:lnTo>
                  <a:lnTo>
                    <a:pt x="5271" y="1280"/>
                  </a:lnTo>
                  <a:lnTo>
                    <a:pt x="5215" y="1294"/>
                  </a:lnTo>
                  <a:lnTo>
                    <a:pt x="5187" y="1298"/>
                  </a:lnTo>
                  <a:lnTo>
                    <a:pt x="5162" y="1301"/>
                  </a:lnTo>
                  <a:lnTo>
                    <a:pt x="5113" y="1304"/>
                  </a:lnTo>
                  <a:lnTo>
                    <a:pt x="5112" y="1298"/>
                  </a:lnTo>
                  <a:lnTo>
                    <a:pt x="5112" y="1294"/>
                  </a:lnTo>
                  <a:lnTo>
                    <a:pt x="5111" y="1290"/>
                  </a:lnTo>
                  <a:lnTo>
                    <a:pt x="5073" y="1278"/>
                  </a:lnTo>
                  <a:lnTo>
                    <a:pt x="5057" y="1271"/>
                  </a:lnTo>
                  <a:lnTo>
                    <a:pt x="5042" y="1265"/>
                  </a:lnTo>
                  <a:lnTo>
                    <a:pt x="5015" y="1250"/>
                  </a:lnTo>
                  <a:lnTo>
                    <a:pt x="5003" y="1240"/>
                  </a:lnTo>
                  <a:lnTo>
                    <a:pt x="4993" y="1232"/>
                  </a:lnTo>
                  <a:lnTo>
                    <a:pt x="4981" y="1230"/>
                  </a:lnTo>
                  <a:lnTo>
                    <a:pt x="4970" y="1228"/>
                  </a:lnTo>
                  <a:lnTo>
                    <a:pt x="4890" y="1206"/>
                  </a:lnTo>
                  <a:lnTo>
                    <a:pt x="4812" y="1192"/>
                  </a:lnTo>
                  <a:lnTo>
                    <a:pt x="4735" y="1182"/>
                  </a:lnTo>
                  <a:lnTo>
                    <a:pt x="4661" y="1181"/>
                  </a:lnTo>
                  <a:lnTo>
                    <a:pt x="4585" y="1184"/>
                  </a:lnTo>
                  <a:lnTo>
                    <a:pt x="4512" y="1193"/>
                  </a:lnTo>
                  <a:lnTo>
                    <a:pt x="4440" y="1209"/>
                  </a:lnTo>
                  <a:lnTo>
                    <a:pt x="4369" y="1232"/>
                  </a:lnTo>
                  <a:lnTo>
                    <a:pt x="4393" y="1234"/>
                  </a:lnTo>
                  <a:lnTo>
                    <a:pt x="4430" y="1239"/>
                  </a:lnTo>
                  <a:lnTo>
                    <a:pt x="4472" y="1244"/>
                  </a:lnTo>
                  <a:lnTo>
                    <a:pt x="4517" y="1247"/>
                  </a:lnTo>
                  <a:lnTo>
                    <a:pt x="4563" y="1251"/>
                  </a:lnTo>
                  <a:lnTo>
                    <a:pt x="4613" y="1252"/>
                  </a:lnTo>
                  <a:lnTo>
                    <a:pt x="4664" y="1254"/>
                  </a:lnTo>
                  <a:lnTo>
                    <a:pt x="4718" y="1254"/>
                  </a:lnTo>
                  <a:lnTo>
                    <a:pt x="4777" y="1256"/>
                  </a:lnTo>
                  <a:lnTo>
                    <a:pt x="4777" y="1268"/>
                  </a:lnTo>
                  <a:lnTo>
                    <a:pt x="4791" y="1266"/>
                  </a:lnTo>
                  <a:lnTo>
                    <a:pt x="4805" y="1268"/>
                  </a:lnTo>
                  <a:lnTo>
                    <a:pt x="4817" y="1269"/>
                  </a:lnTo>
                  <a:lnTo>
                    <a:pt x="4827" y="1274"/>
                  </a:lnTo>
                  <a:lnTo>
                    <a:pt x="4835" y="1278"/>
                  </a:lnTo>
                  <a:lnTo>
                    <a:pt x="4841" y="1286"/>
                  </a:lnTo>
                  <a:lnTo>
                    <a:pt x="4845" y="1293"/>
                  </a:lnTo>
                  <a:lnTo>
                    <a:pt x="4849" y="1304"/>
                  </a:lnTo>
                  <a:lnTo>
                    <a:pt x="4873" y="1304"/>
                  </a:lnTo>
                  <a:lnTo>
                    <a:pt x="4993" y="1304"/>
                  </a:lnTo>
                  <a:lnTo>
                    <a:pt x="4993" y="1308"/>
                  </a:lnTo>
                  <a:lnTo>
                    <a:pt x="4993" y="1312"/>
                  </a:lnTo>
                  <a:lnTo>
                    <a:pt x="4993" y="1314"/>
                  </a:lnTo>
                  <a:lnTo>
                    <a:pt x="4994" y="1316"/>
                  </a:lnTo>
                  <a:lnTo>
                    <a:pt x="5016" y="1318"/>
                  </a:lnTo>
                  <a:lnTo>
                    <a:pt x="5037" y="1323"/>
                  </a:lnTo>
                  <a:lnTo>
                    <a:pt x="5058" y="1329"/>
                  </a:lnTo>
                  <a:lnTo>
                    <a:pt x="5077" y="1336"/>
                  </a:lnTo>
                  <a:lnTo>
                    <a:pt x="5094" y="1343"/>
                  </a:lnTo>
                  <a:lnTo>
                    <a:pt x="5109" y="1353"/>
                  </a:lnTo>
                  <a:lnTo>
                    <a:pt x="5124" y="1364"/>
                  </a:lnTo>
                  <a:lnTo>
                    <a:pt x="5137" y="1376"/>
                  </a:lnTo>
                  <a:lnTo>
                    <a:pt x="5142" y="1374"/>
                  </a:lnTo>
                  <a:lnTo>
                    <a:pt x="5148" y="1374"/>
                  </a:lnTo>
                  <a:lnTo>
                    <a:pt x="5160" y="1372"/>
                  </a:lnTo>
                  <a:lnTo>
                    <a:pt x="5208" y="1350"/>
                  </a:lnTo>
                  <a:lnTo>
                    <a:pt x="5232" y="1338"/>
                  </a:lnTo>
                  <a:lnTo>
                    <a:pt x="5244" y="1332"/>
                  </a:lnTo>
                  <a:lnTo>
                    <a:pt x="5257" y="1328"/>
                  </a:lnTo>
                  <a:lnTo>
                    <a:pt x="5257" y="1332"/>
                  </a:lnTo>
                  <a:lnTo>
                    <a:pt x="5257" y="1336"/>
                  </a:lnTo>
                  <a:lnTo>
                    <a:pt x="5257" y="1338"/>
                  </a:lnTo>
                  <a:lnTo>
                    <a:pt x="5258" y="1340"/>
                  </a:lnTo>
                  <a:lnTo>
                    <a:pt x="5274" y="1338"/>
                  </a:lnTo>
                  <a:lnTo>
                    <a:pt x="5293" y="1337"/>
                  </a:lnTo>
                  <a:lnTo>
                    <a:pt x="5313" y="1332"/>
                  </a:lnTo>
                  <a:lnTo>
                    <a:pt x="5337" y="1326"/>
                  </a:lnTo>
                  <a:lnTo>
                    <a:pt x="5361" y="1318"/>
                  </a:lnTo>
                  <a:lnTo>
                    <a:pt x="5389" y="1307"/>
                  </a:lnTo>
                  <a:lnTo>
                    <a:pt x="5417" y="1294"/>
                  </a:lnTo>
                  <a:lnTo>
                    <a:pt x="5449" y="1280"/>
                  </a:lnTo>
                  <a:lnTo>
                    <a:pt x="5450" y="1268"/>
                  </a:lnTo>
                  <a:lnTo>
                    <a:pt x="5454" y="1258"/>
                  </a:lnTo>
                  <a:lnTo>
                    <a:pt x="5468" y="1226"/>
                  </a:lnTo>
                  <a:lnTo>
                    <a:pt x="5478" y="1211"/>
                  </a:lnTo>
                  <a:lnTo>
                    <a:pt x="5490" y="1199"/>
                  </a:lnTo>
                  <a:lnTo>
                    <a:pt x="5514" y="1176"/>
                  </a:lnTo>
                  <a:lnTo>
                    <a:pt x="5528" y="1167"/>
                  </a:lnTo>
                  <a:lnTo>
                    <a:pt x="5545" y="1160"/>
                  </a:lnTo>
                  <a:lnTo>
                    <a:pt x="5546" y="1148"/>
                  </a:lnTo>
                  <a:lnTo>
                    <a:pt x="5550" y="1138"/>
                  </a:lnTo>
                  <a:lnTo>
                    <a:pt x="5552" y="1128"/>
                  </a:lnTo>
                  <a:lnTo>
                    <a:pt x="5553" y="1123"/>
                  </a:lnTo>
                  <a:lnTo>
                    <a:pt x="5556" y="1120"/>
                  </a:lnTo>
                  <a:lnTo>
                    <a:pt x="5563" y="1103"/>
                  </a:lnTo>
                  <a:lnTo>
                    <a:pt x="5575" y="1068"/>
                  </a:lnTo>
                  <a:lnTo>
                    <a:pt x="5585" y="1031"/>
                  </a:lnTo>
                  <a:lnTo>
                    <a:pt x="5585" y="1025"/>
                  </a:lnTo>
                  <a:lnTo>
                    <a:pt x="5586" y="1020"/>
                  </a:lnTo>
                  <a:lnTo>
                    <a:pt x="5588" y="1011"/>
                  </a:lnTo>
                  <a:lnTo>
                    <a:pt x="5593" y="991"/>
                  </a:lnTo>
                  <a:lnTo>
                    <a:pt x="5591" y="981"/>
                  </a:lnTo>
                  <a:lnTo>
                    <a:pt x="5588" y="977"/>
                  </a:lnTo>
                  <a:lnTo>
                    <a:pt x="5587" y="976"/>
                  </a:lnTo>
                  <a:lnTo>
                    <a:pt x="5552" y="951"/>
                  </a:lnTo>
                  <a:lnTo>
                    <a:pt x="5520" y="925"/>
                  </a:lnTo>
                  <a:lnTo>
                    <a:pt x="5487" y="899"/>
                  </a:lnTo>
                  <a:lnTo>
                    <a:pt x="5459" y="873"/>
                  </a:lnTo>
                  <a:lnTo>
                    <a:pt x="5430" y="844"/>
                  </a:lnTo>
                  <a:lnTo>
                    <a:pt x="5403" y="814"/>
                  </a:lnTo>
                  <a:lnTo>
                    <a:pt x="5377" y="783"/>
                  </a:lnTo>
                  <a:lnTo>
                    <a:pt x="5353" y="751"/>
                  </a:lnTo>
                  <a:lnTo>
                    <a:pt x="5352" y="739"/>
                  </a:lnTo>
                  <a:lnTo>
                    <a:pt x="5348" y="730"/>
                  </a:lnTo>
                  <a:lnTo>
                    <a:pt x="5328" y="683"/>
                  </a:lnTo>
                  <a:lnTo>
                    <a:pt x="5311" y="635"/>
                  </a:lnTo>
                  <a:lnTo>
                    <a:pt x="5294" y="586"/>
                  </a:lnTo>
                  <a:lnTo>
                    <a:pt x="5281" y="535"/>
                  </a:lnTo>
                  <a:lnTo>
                    <a:pt x="5270" y="533"/>
                  </a:lnTo>
                  <a:lnTo>
                    <a:pt x="5265" y="530"/>
                  </a:lnTo>
                  <a:lnTo>
                    <a:pt x="5263" y="529"/>
                  </a:lnTo>
                  <a:lnTo>
                    <a:pt x="5247" y="512"/>
                  </a:lnTo>
                  <a:lnTo>
                    <a:pt x="5234" y="497"/>
                  </a:lnTo>
                  <a:lnTo>
                    <a:pt x="5209" y="463"/>
                  </a:lnTo>
                  <a:lnTo>
                    <a:pt x="5197" y="461"/>
                  </a:lnTo>
                  <a:lnTo>
                    <a:pt x="5189" y="457"/>
                  </a:lnTo>
                  <a:lnTo>
                    <a:pt x="5173" y="449"/>
                  </a:lnTo>
                  <a:lnTo>
                    <a:pt x="5155" y="444"/>
                  </a:lnTo>
                  <a:lnTo>
                    <a:pt x="5135" y="440"/>
                  </a:lnTo>
                  <a:lnTo>
                    <a:pt x="5113" y="439"/>
                  </a:lnTo>
                  <a:lnTo>
                    <a:pt x="5111" y="428"/>
                  </a:lnTo>
                  <a:lnTo>
                    <a:pt x="5108" y="425"/>
                  </a:lnTo>
                  <a:lnTo>
                    <a:pt x="5107" y="424"/>
                  </a:lnTo>
                  <a:lnTo>
                    <a:pt x="5079" y="401"/>
                  </a:lnTo>
                  <a:lnTo>
                    <a:pt x="5066" y="389"/>
                  </a:lnTo>
                  <a:lnTo>
                    <a:pt x="5055" y="377"/>
                  </a:lnTo>
                  <a:lnTo>
                    <a:pt x="5043" y="362"/>
                  </a:lnTo>
                  <a:lnTo>
                    <a:pt x="5034" y="349"/>
                  </a:lnTo>
                  <a:lnTo>
                    <a:pt x="5024" y="334"/>
                  </a:lnTo>
                  <a:lnTo>
                    <a:pt x="5017" y="319"/>
                  </a:lnTo>
                  <a:lnTo>
                    <a:pt x="5018" y="307"/>
                  </a:lnTo>
                  <a:lnTo>
                    <a:pt x="5023" y="299"/>
                  </a:lnTo>
                  <a:lnTo>
                    <a:pt x="5040" y="269"/>
                  </a:lnTo>
                  <a:lnTo>
                    <a:pt x="5057" y="239"/>
                  </a:lnTo>
                  <a:lnTo>
                    <a:pt x="5064" y="222"/>
                  </a:lnTo>
                  <a:lnTo>
                    <a:pt x="5065" y="217"/>
                  </a:lnTo>
                  <a:lnTo>
                    <a:pt x="5067" y="214"/>
                  </a:lnTo>
                  <a:lnTo>
                    <a:pt x="5072" y="206"/>
                  </a:lnTo>
                  <a:lnTo>
                    <a:pt x="5089" y="175"/>
                  </a:lnTo>
                  <a:lnTo>
                    <a:pt x="5090" y="164"/>
                  </a:lnTo>
                  <a:lnTo>
                    <a:pt x="5091" y="160"/>
                  </a:lnTo>
                  <a:lnTo>
                    <a:pt x="5095" y="157"/>
                  </a:lnTo>
                  <a:lnTo>
                    <a:pt x="5105" y="144"/>
                  </a:lnTo>
                  <a:lnTo>
                    <a:pt x="5111" y="133"/>
                  </a:lnTo>
                  <a:lnTo>
                    <a:pt x="5112" y="122"/>
                  </a:lnTo>
                  <a:lnTo>
                    <a:pt x="5111" y="113"/>
                  </a:lnTo>
                  <a:lnTo>
                    <a:pt x="5105" y="103"/>
                  </a:lnTo>
                  <a:lnTo>
                    <a:pt x="5095" y="95"/>
                  </a:lnTo>
                  <a:lnTo>
                    <a:pt x="5082" y="86"/>
                  </a:lnTo>
                  <a:lnTo>
                    <a:pt x="5065" y="79"/>
                  </a:lnTo>
                  <a:lnTo>
                    <a:pt x="5041" y="78"/>
                  </a:lnTo>
                  <a:lnTo>
                    <a:pt x="4988" y="75"/>
                  </a:lnTo>
                  <a:lnTo>
                    <a:pt x="4938" y="78"/>
                  </a:lnTo>
                  <a:lnTo>
                    <a:pt x="4889" y="85"/>
                  </a:lnTo>
                  <a:lnTo>
                    <a:pt x="4841" y="99"/>
                  </a:lnTo>
                  <a:lnTo>
                    <a:pt x="4793" y="116"/>
                  </a:lnTo>
                  <a:lnTo>
                    <a:pt x="4746" y="139"/>
                  </a:lnTo>
                  <a:lnTo>
                    <a:pt x="4700" y="166"/>
                  </a:lnTo>
                  <a:lnTo>
                    <a:pt x="4657" y="199"/>
                  </a:lnTo>
                  <a:lnTo>
                    <a:pt x="4633" y="199"/>
                  </a:lnTo>
                  <a:lnTo>
                    <a:pt x="4464" y="196"/>
                  </a:lnTo>
                  <a:lnTo>
                    <a:pt x="4301" y="194"/>
                  </a:lnTo>
                  <a:lnTo>
                    <a:pt x="4140" y="196"/>
                  </a:lnTo>
                  <a:lnTo>
                    <a:pt x="3985" y="199"/>
                  </a:lnTo>
                  <a:lnTo>
                    <a:pt x="3985" y="211"/>
                  </a:lnTo>
                  <a:lnTo>
                    <a:pt x="3968" y="210"/>
                  </a:lnTo>
                  <a:lnTo>
                    <a:pt x="3955" y="211"/>
                  </a:lnTo>
                  <a:lnTo>
                    <a:pt x="3943" y="212"/>
                  </a:lnTo>
                  <a:lnTo>
                    <a:pt x="3935" y="217"/>
                  </a:lnTo>
                  <a:lnTo>
                    <a:pt x="3925" y="222"/>
                  </a:lnTo>
                  <a:lnTo>
                    <a:pt x="3919" y="229"/>
                  </a:lnTo>
                  <a:lnTo>
                    <a:pt x="3914" y="236"/>
                  </a:lnTo>
                  <a:lnTo>
                    <a:pt x="3913" y="247"/>
                  </a:lnTo>
                  <a:lnTo>
                    <a:pt x="3889" y="250"/>
                  </a:lnTo>
                  <a:lnTo>
                    <a:pt x="3845" y="256"/>
                  </a:lnTo>
                  <a:lnTo>
                    <a:pt x="3805" y="259"/>
                  </a:lnTo>
                  <a:lnTo>
                    <a:pt x="3786" y="259"/>
                  </a:lnTo>
                  <a:lnTo>
                    <a:pt x="3769" y="259"/>
                  </a:lnTo>
                  <a:lnTo>
                    <a:pt x="3752" y="258"/>
                  </a:lnTo>
                  <a:lnTo>
                    <a:pt x="3738" y="258"/>
                  </a:lnTo>
                  <a:lnTo>
                    <a:pt x="3722" y="254"/>
                  </a:lnTo>
                  <a:lnTo>
                    <a:pt x="3709" y="252"/>
                  </a:lnTo>
                  <a:lnTo>
                    <a:pt x="3696" y="248"/>
                  </a:lnTo>
                  <a:lnTo>
                    <a:pt x="3685" y="246"/>
                  </a:lnTo>
                  <a:lnTo>
                    <a:pt x="3665" y="235"/>
                  </a:lnTo>
                  <a:lnTo>
                    <a:pt x="3649" y="223"/>
                  </a:lnTo>
                  <a:lnTo>
                    <a:pt x="3625" y="222"/>
                  </a:lnTo>
                  <a:lnTo>
                    <a:pt x="3510" y="208"/>
                  </a:lnTo>
                  <a:lnTo>
                    <a:pt x="3396" y="197"/>
                  </a:lnTo>
                  <a:lnTo>
                    <a:pt x="3337" y="192"/>
                  </a:lnTo>
                  <a:lnTo>
                    <a:pt x="3279" y="190"/>
                  </a:lnTo>
                  <a:lnTo>
                    <a:pt x="3164" y="186"/>
                  </a:lnTo>
                  <a:lnTo>
                    <a:pt x="3104" y="184"/>
                  </a:lnTo>
                  <a:lnTo>
                    <a:pt x="3045" y="184"/>
                  </a:lnTo>
                  <a:lnTo>
                    <a:pt x="2928" y="186"/>
                  </a:lnTo>
                  <a:lnTo>
                    <a:pt x="2808" y="191"/>
                  </a:lnTo>
                  <a:lnTo>
                    <a:pt x="2689" y="199"/>
                  </a:lnTo>
                  <a:lnTo>
                    <a:pt x="2677" y="198"/>
                  </a:lnTo>
                  <a:lnTo>
                    <a:pt x="2666" y="196"/>
                  </a:lnTo>
                  <a:lnTo>
                    <a:pt x="2604" y="175"/>
                  </a:lnTo>
                  <a:lnTo>
                    <a:pt x="2543" y="157"/>
                  </a:lnTo>
                  <a:lnTo>
                    <a:pt x="2420" y="124"/>
                  </a:lnTo>
                  <a:lnTo>
                    <a:pt x="2295" y="93"/>
                  </a:lnTo>
                  <a:lnTo>
                    <a:pt x="2171" y="68"/>
                  </a:lnTo>
                  <a:lnTo>
                    <a:pt x="2043" y="45"/>
                  </a:lnTo>
                  <a:lnTo>
                    <a:pt x="1916" y="29"/>
                  </a:lnTo>
                  <a:lnTo>
                    <a:pt x="1787" y="15"/>
                  </a:lnTo>
                  <a:lnTo>
                    <a:pt x="1658" y="7"/>
                  </a:lnTo>
                  <a:lnTo>
                    <a:pt x="1526" y="1"/>
                  </a:lnTo>
                  <a:lnTo>
                    <a:pt x="1394" y="0"/>
                  </a:lnTo>
                  <a:lnTo>
                    <a:pt x="1260" y="2"/>
                  </a:lnTo>
                  <a:lnTo>
                    <a:pt x="1127" y="11"/>
                  </a:lnTo>
                  <a:lnTo>
                    <a:pt x="990" y="20"/>
                  </a:lnTo>
                  <a:lnTo>
                    <a:pt x="853" y="36"/>
                  </a:lnTo>
                  <a:lnTo>
                    <a:pt x="783" y="44"/>
                  </a:lnTo>
                  <a:lnTo>
                    <a:pt x="715" y="55"/>
                  </a:lnTo>
                  <a:lnTo>
                    <a:pt x="645" y="66"/>
                  </a:lnTo>
                  <a:lnTo>
                    <a:pt x="577" y="7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41" name="Freeform 552"/>
            <p:cNvSpPr>
              <a:spLocks noChangeAspect="1" noEditPoints="1"/>
            </p:cNvSpPr>
            <p:nvPr/>
          </p:nvSpPr>
          <p:spPr bwMode="auto">
            <a:xfrm>
              <a:off x="10571" y="79"/>
              <a:ext cx="2732" cy="875"/>
            </a:xfrm>
            <a:custGeom>
              <a:avLst/>
              <a:gdLst>
                <a:gd name="T0" fmla="*/ 3160 w 8196"/>
                <a:gd name="T1" fmla="*/ 48 h 2624"/>
                <a:gd name="T2" fmla="*/ 1903 w 8196"/>
                <a:gd name="T3" fmla="*/ 399 h 2624"/>
                <a:gd name="T4" fmla="*/ 1676 w 8196"/>
                <a:gd name="T5" fmla="*/ 562 h 2624"/>
                <a:gd name="T6" fmla="*/ 1282 w 8196"/>
                <a:gd name="T7" fmla="*/ 804 h 2624"/>
                <a:gd name="T8" fmla="*/ 948 w 8196"/>
                <a:gd name="T9" fmla="*/ 986 h 2624"/>
                <a:gd name="T10" fmla="*/ 690 w 8196"/>
                <a:gd name="T11" fmla="*/ 1000 h 2624"/>
                <a:gd name="T12" fmla="*/ 296 w 8196"/>
                <a:gd name="T13" fmla="*/ 1022 h 2624"/>
                <a:gd name="T14" fmla="*/ 178 w 8196"/>
                <a:gd name="T15" fmla="*/ 1198 h 2624"/>
                <a:gd name="T16" fmla="*/ 451 w 8196"/>
                <a:gd name="T17" fmla="*/ 1235 h 2624"/>
                <a:gd name="T18" fmla="*/ 726 w 8196"/>
                <a:gd name="T19" fmla="*/ 1209 h 2624"/>
                <a:gd name="T20" fmla="*/ 868 w 8196"/>
                <a:gd name="T21" fmla="*/ 1164 h 2624"/>
                <a:gd name="T22" fmla="*/ 1106 w 8196"/>
                <a:gd name="T23" fmla="*/ 1077 h 2624"/>
                <a:gd name="T24" fmla="*/ 1727 w 8196"/>
                <a:gd name="T25" fmla="*/ 820 h 2624"/>
                <a:gd name="T26" fmla="*/ 2172 w 8196"/>
                <a:gd name="T27" fmla="*/ 569 h 2624"/>
                <a:gd name="T28" fmla="*/ 2278 w 8196"/>
                <a:gd name="T29" fmla="*/ 570 h 2624"/>
                <a:gd name="T30" fmla="*/ 2257 w 8196"/>
                <a:gd name="T31" fmla="*/ 1156 h 2624"/>
                <a:gd name="T32" fmla="*/ 1982 w 8196"/>
                <a:gd name="T33" fmla="*/ 1439 h 2624"/>
                <a:gd name="T34" fmla="*/ 1594 w 8196"/>
                <a:gd name="T35" fmla="*/ 1548 h 2624"/>
                <a:gd name="T36" fmla="*/ 1560 w 8196"/>
                <a:gd name="T37" fmla="*/ 1887 h 2624"/>
                <a:gd name="T38" fmla="*/ 1673 w 8196"/>
                <a:gd name="T39" fmla="*/ 2480 h 2624"/>
                <a:gd name="T40" fmla="*/ 2029 w 8196"/>
                <a:gd name="T41" fmla="*/ 2621 h 2624"/>
                <a:gd name="T42" fmla="*/ 2003 w 8196"/>
                <a:gd name="T43" fmla="*/ 2457 h 2624"/>
                <a:gd name="T44" fmla="*/ 1836 w 8196"/>
                <a:gd name="T45" fmla="*/ 2115 h 2624"/>
                <a:gd name="T46" fmla="*/ 1811 w 8196"/>
                <a:gd name="T47" fmla="*/ 1808 h 2624"/>
                <a:gd name="T48" fmla="*/ 2819 w 8196"/>
                <a:gd name="T49" fmla="*/ 1736 h 2624"/>
                <a:gd name="T50" fmla="*/ 3047 w 8196"/>
                <a:gd name="T51" fmla="*/ 1704 h 2624"/>
                <a:gd name="T52" fmla="*/ 3284 w 8196"/>
                <a:gd name="T53" fmla="*/ 1541 h 2624"/>
                <a:gd name="T54" fmla="*/ 3618 w 8196"/>
                <a:gd name="T55" fmla="*/ 908 h 2624"/>
                <a:gd name="T56" fmla="*/ 3668 w 8196"/>
                <a:gd name="T57" fmla="*/ 964 h 2624"/>
                <a:gd name="T58" fmla="*/ 3560 w 8196"/>
                <a:gd name="T59" fmla="*/ 1101 h 2624"/>
                <a:gd name="T60" fmla="*/ 3421 w 8196"/>
                <a:gd name="T61" fmla="*/ 1383 h 2624"/>
                <a:gd name="T62" fmla="*/ 4002 w 8196"/>
                <a:gd name="T63" fmla="*/ 1510 h 2624"/>
                <a:gd name="T64" fmla="*/ 4692 w 8196"/>
                <a:gd name="T65" fmla="*/ 1564 h 2624"/>
                <a:gd name="T66" fmla="*/ 5164 w 8196"/>
                <a:gd name="T67" fmla="*/ 1612 h 2624"/>
                <a:gd name="T68" fmla="*/ 5471 w 8196"/>
                <a:gd name="T69" fmla="*/ 2012 h 2624"/>
                <a:gd name="T70" fmla="*/ 5402 w 8196"/>
                <a:gd name="T71" fmla="*/ 2302 h 2624"/>
                <a:gd name="T72" fmla="*/ 5480 w 8196"/>
                <a:gd name="T73" fmla="*/ 2405 h 2624"/>
                <a:gd name="T74" fmla="*/ 5916 w 8196"/>
                <a:gd name="T75" fmla="*/ 2187 h 2624"/>
                <a:gd name="T76" fmla="*/ 5914 w 8196"/>
                <a:gd name="T77" fmla="*/ 1749 h 2624"/>
                <a:gd name="T78" fmla="*/ 5723 w 8196"/>
                <a:gd name="T79" fmla="*/ 1459 h 2624"/>
                <a:gd name="T80" fmla="*/ 6172 w 8196"/>
                <a:gd name="T81" fmla="*/ 1380 h 2624"/>
                <a:gd name="T82" fmla="*/ 6301 w 8196"/>
                <a:gd name="T83" fmla="*/ 1360 h 2624"/>
                <a:gd name="T84" fmla="*/ 6421 w 8196"/>
                <a:gd name="T85" fmla="*/ 1266 h 2624"/>
                <a:gd name="T86" fmla="*/ 6846 w 8196"/>
                <a:gd name="T87" fmla="*/ 1115 h 2624"/>
                <a:gd name="T88" fmla="*/ 7565 w 8196"/>
                <a:gd name="T89" fmla="*/ 1129 h 2624"/>
                <a:gd name="T90" fmla="*/ 7837 w 8196"/>
                <a:gd name="T91" fmla="*/ 1224 h 2624"/>
                <a:gd name="T92" fmla="*/ 8191 w 8196"/>
                <a:gd name="T93" fmla="*/ 1000 h 2624"/>
                <a:gd name="T94" fmla="*/ 7912 w 8196"/>
                <a:gd name="T95" fmla="*/ 553 h 2624"/>
                <a:gd name="T96" fmla="*/ 7620 w 8196"/>
                <a:gd name="T97" fmla="*/ 387 h 2624"/>
                <a:gd name="T98" fmla="*/ 7562 w 8196"/>
                <a:gd name="T99" fmla="*/ 314 h 2624"/>
                <a:gd name="T100" fmla="*/ 7572 w 8196"/>
                <a:gd name="T101" fmla="*/ 87 h 2624"/>
                <a:gd name="T102" fmla="*/ 7224 w 8196"/>
                <a:gd name="T103" fmla="*/ 241 h 2624"/>
                <a:gd name="T104" fmla="*/ 6292 w 8196"/>
                <a:gd name="T105" fmla="*/ 209 h 2624"/>
                <a:gd name="T106" fmla="*/ 5179 w 8196"/>
                <a:gd name="T107" fmla="*/ 147 h 2624"/>
                <a:gd name="T108" fmla="*/ 4213 w 8196"/>
                <a:gd name="T109" fmla="*/ 2 h 2624"/>
                <a:gd name="T110" fmla="*/ 6416 w 8196"/>
                <a:gd name="T111" fmla="*/ 916 h 2624"/>
                <a:gd name="T112" fmla="*/ 6360 w 8196"/>
                <a:gd name="T113" fmla="*/ 1152 h 2624"/>
                <a:gd name="T114" fmla="*/ 6271 w 8196"/>
                <a:gd name="T115" fmla="*/ 1181 h 2624"/>
                <a:gd name="T116" fmla="*/ 6323 w 8196"/>
                <a:gd name="T117" fmla="*/ 1045 h 2624"/>
                <a:gd name="T118" fmla="*/ 6290 w 8196"/>
                <a:gd name="T119" fmla="*/ 702 h 2624"/>
                <a:gd name="T120" fmla="*/ 5149 w 8196"/>
                <a:gd name="T121" fmla="*/ 1356 h 2624"/>
                <a:gd name="T122" fmla="*/ 5366 w 8196"/>
                <a:gd name="T123" fmla="*/ 1015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96" h="2624">
                  <a:moveTo>
                    <a:pt x="4044" y="2"/>
                  </a:moveTo>
                  <a:lnTo>
                    <a:pt x="4020" y="2"/>
                  </a:lnTo>
                  <a:lnTo>
                    <a:pt x="3943" y="0"/>
                  </a:lnTo>
                  <a:lnTo>
                    <a:pt x="3868" y="0"/>
                  </a:lnTo>
                  <a:lnTo>
                    <a:pt x="3791" y="0"/>
                  </a:lnTo>
                  <a:lnTo>
                    <a:pt x="3715" y="2"/>
                  </a:lnTo>
                  <a:lnTo>
                    <a:pt x="3637" y="4"/>
                  </a:lnTo>
                  <a:lnTo>
                    <a:pt x="3560" y="9"/>
                  </a:lnTo>
                  <a:lnTo>
                    <a:pt x="3481" y="14"/>
                  </a:lnTo>
                  <a:lnTo>
                    <a:pt x="3403" y="21"/>
                  </a:lnTo>
                  <a:lnTo>
                    <a:pt x="3322" y="29"/>
                  </a:lnTo>
                  <a:lnTo>
                    <a:pt x="3241" y="38"/>
                  </a:lnTo>
                  <a:lnTo>
                    <a:pt x="3160" y="48"/>
                  </a:lnTo>
                  <a:lnTo>
                    <a:pt x="3079" y="60"/>
                  </a:lnTo>
                  <a:lnTo>
                    <a:pt x="2996" y="72"/>
                  </a:lnTo>
                  <a:lnTo>
                    <a:pt x="2915" y="86"/>
                  </a:lnTo>
                  <a:lnTo>
                    <a:pt x="2831" y="102"/>
                  </a:lnTo>
                  <a:lnTo>
                    <a:pt x="2748" y="120"/>
                  </a:lnTo>
                  <a:lnTo>
                    <a:pt x="2724" y="122"/>
                  </a:lnTo>
                  <a:lnTo>
                    <a:pt x="2701" y="126"/>
                  </a:lnTo>
                  <a:lnTo>
                    <a:pt x="2302" y="253"/>
                  </a:lnTo>
                  <a:lnTo>
                    <a:pt x="2104" y="318"/>
                  </a:lnTo>
                  <a:lnTo>
                    <a:pt x="1908" y="386"/>
                  </a:lnTo>
                  <a:lnTo>
                    <a:pt x="1907" y="391"/>
                  </a:lnTo>
                  <a:lnTo>
                    <a:pt x="1906" y="396"/>
                  </a:lnTo>
                  <a:lnTo>
                    <a:pt x="1903" y="399"/>
                  </a:lnTo>
                  <a:lnTo>
                    <a:pt x="1902" y="399"/>
                  </a:lnTo>
                  <a:lnTo>
                    <a:pt x="1902" y="401"/>
                  </a:lnTo>
                  <a:lnTo>
                    <a:pt x="1902" y="403"/>
                  </a:lnTo>
                  <a:lnTo>
                    <a:pt x="1873" y="422"/>
                  </a:lnTo>
                  <a:lnTo>
                    <a:pt x="1859" y="432"/>
                  </a:lnTo>
                  <a:lnTo>
                    <a:pt x="1852" y="437"/>
                  </a:lnTo>
                  <a:lnTo>
                    <a:pt x="1846" y="443"/>
                  </a:lnTo>
                  <a:lnTo>
                    <a:pt x="1790" y="483"/>
                  </a:lnTo>
                  <a:lnTo>
                    <a:pt x="1733" y="522"/>
                  </a:lnTo>
                  <a:lnTo>
                    <a:pt x="1704" y="541"/>
                  </a:lnTo>
                  <a:lnTo>
                    <a:pt x="1690" y="551"/>
                  </a:lnTo>
                  <a:lnTo>
                    <a:pt x="1682" y="556"/>
                  </a:lnTo>
                  <a:lnTo>
                    <a:pt x="1676" y="562"/>
                  </a:lnTo>
                  <a:lnTo>
                    <a:pt x="1668" y="565"/>
                  </a:lnTo>
                  <a:lnTo>
                    <a:pt x="1661" y="570"/>
                  </a:lnTo>
                  <a:lnTo>
                    <a:pt x="1646" y="580"/>
                  </a:lnTo>
                  <a:lnTo>
                    <a:pt x="1618" y="599"/>
                  </a:lnTo>
                  <a:lnTo>
                    <a:pt x="1560" y="637"/>
                  </a:lnTo>
                  <a:lnTo>
                    <a:pt x="1442" y="713"/>
                  </a:lnTo>
                  <a:lnTo>
                    <a:pt x="1411" y="730"/>
                  </a:lnTo>
                  <a:lnTo>
                    <a:pt x="1403" y="733"/>
                  </a:lnTo>
                  <a:lnTo>
                    <a:pt x="1396" y="738"/>
                  </a:lnTo>
                  <a:lnTo>
                    <a:pt x="1381" y="748"/>
                  </a:lnTo>
                  <a:lnTo>
                    <a:pt x="1321" y="784"/>
                  </a:lnTo>
                  <a:lnTo>
                    <a:pt x="1290" y="800"/>
                  </a:lnTo>
                  <a:lnTo>
                    <a:pt x="1282" y="804"/>
                  </a:lnTo>
                  <a:lnTo>
                    <a:pt x="1274" y="809"/>
                  </a:lnTo>
                  <a:lnTo>
                    <a:pt x="1260" y="818"/>
                  </a:lnTo>
                  <a:lnTo>
                    <a:pt x="1200" y="854"/>
                  </a:lnTo>
                  <a:lnTo>
                    <a:pt x="1183" y="862"/>
                  </a:lnTo>
                  <a:lnTo>
                    <a:pt x="1175" y="865"/>
                  </a:lnTo>
                  <a:lnTo>
                    <a:pt x="1168" y="870"/>
                  </a:lnTo>
                  <a:lnTo>
                    <a:pt x="1136" y="887"/>
                  </a:lnTo>
                  <a:lnTo>
                    <a:pt x="1074" y="920"/>
                  </a:lnTo>
                  <a:lnTo>
                    <a:pt x="1057" y="928"/>
                  </a:lnTo>
                  <a:lnTo>
                    <a:pt x="1049" y="931"/>
                  </a:lnTo>
                  <a:lnTo>
                    <a:pt x="1042" y="936"/>
                  </a:lnTo>
                  <a:lnTo>
                    <a:pt x="1010" y="953"/>
                  </a:lnTo>
                  <a:lnTo>
                    <a:pt x="948" y="986"/>
                  </a:lnTo>
                  <a:lnTo>
                    <a:pt x="924" y="989"/>
                  </a:lnTo>
                  <a:lnTo>
                    <a:pt x="892" y="992"/>
                  </a:lnTo>
                  <a:lnTo>
                    <a:pt x="864" y="995"/>
                  </a:lnTo>
                  <a:lnTo>
                    <a:pt x="836" y="996"/>
                  </a:lnTo>
                  <a:lnTo>
                    <a:pt x="812" y="997"/>
                  </a:lnTo>
                  <a:lnTo>
                    <a:pt x="788" y="996"/>
                  </a:lnTo>
                  <a:lnTo>
                    <a:pt x="768" y="994"/>
                  </a:lnTo>
                  <a:lnTo>
                    <a:pt x="748" y="990"/>
                  </a:lnTo>
                  <a:lnTo>
                    <a:pt x="732" y="986"/>
                  </a:lnTo>
                  <a:lnTo>
                    <a:pt x="732" y="998"/>
                  </a:lnTo>
                  <a:lnTo>
                    <a:pt x="715" y="997"/>
                  </a:lnTo>
                  <a:lnTo>
                    <a:pt x="702" y="998"/>
                  </a:lnTo>
                  <a:lnTo>
                    <a:pt x="690" y="1000"/>
                  </a:lnTo>
                  <a:lnTo>
                    <a:pt x="682" y="1004"/>
                  </a:lnTo>
                  <a:lnTo>
                    <a:pt x="672" y="1009"/>
                  </a:lnTo>
                  <a:lnTo>
                    <a:pt x="666" y="1016"/>
                  </a:lnTo>
                  <a:lnTo>
                    <a:pt x="661" y="1024"/>
                  </a:lnTo>
                  <a:lnTo>
                    <a:pt x="660" y="1034"/>
                  </a:lnTo>
                  <a:lnTo>
                    <a:pt x="636" y="1033"/>
                  </a:lnTo>
                  <a:lnTo>
                    <a:pt x="589" y="1027"/>
                  </a:lnTo>
                  <a:lnTo>
                    <a:pt x="545" y="1024"/>
                  </a:lnTo>
                  <a:lnTo>
                    <a:pt x="500" y="1020"/>
                  </a:lnTo>
                  <a:lnTo>
                    <a:pt x="458" y="1019"/>
                  </a:lnTo>
                  <a:lnTo>
                    <a:pt x="376" y="1018"/>
                  </a:lnTo>
                  <a:lnTo>
                    <a:pt x="335" y="1019"/>
                  </a:lnTo>
                  <a:lnTo>
                    <a:pt x="296" y="1022"/>
                  </a:lnTo>
                  <a:lnTo>
                    <a:pt x="257" y="1025"/>
                  </a:lnTo>
                  <a:lnTo>
                    <a:pt x="220" y="1030"/>
                  </a:lnTo>
                  <a:lnTo>
                    <a:pt x="146" y="1043"/>
                  </a:lnTo>
                  <a:lnTo>
                    <a:pt x="110" y="1050"/>
                  </a:lnTo>
                  <a:lnTo>
                    <a:pt x="77" y="1060"/>
                  </a:lnTo>
                  <a:lnTo>
                    <a:pt x="12" y="1083"/>
                  </a:lnTo>
                  <a:lnTo>
                    <a:pt x="0" y="1083"/>
                  </a:lnTo>
                  <a:lnTo>
                    <a:pt x="24" y="1104"/>
                  </a:lnTo>
                  <a:lnTo>
                    <a:pt x="52" y="1126"/>
                  </a:lnTo>
                  <a:lnTo>
                    <a:pt x="80" y="1146"/>
                  </a:lnTo>
                  <a:lnTo>
                    <a:pt x="112" y="1165"/>
                  </a:lnTo>
                  <a:lnTo>
                    <a:pt x="143" y="1182"/>
                  </a:lnTo>
                  <a:lnTo>
                    <a:pt x="178" y="1198"/>
                  </a:lnTo>
                  <a:lnTo>
                    <a:pt x="214" y="1212"/>
                  </a:lnTo>
                  <a:lnTo>
                    <a:pt x="252" y="1227"/>
                  </a:lnTo>
                  <a:lnTo>
                    <a:pt x="276" y="1228"/>
                  </a:lnTo>
                  <a:lnTo>
                    <a:pt x="288" y="1228"/>
                  </a:lnTo>
                  <a:lnTo>
                    <a:pt x="294" y="1228"/>
                  </a:lnTo>
                  <a:lnTo>
                    <a:pt x="301" y="1229"/>
                  </a:lnTo>
                  <a:lnTo>
                    <a:pt x="328" y="1231"/>
                  </a:lnTo>
                  <a:lnTo>
                    <a:pt x="378" y="1234"/>
                  </a:lnTo>
                  <a:lnTo>
                    <a:pt x="402" y="1234"/>
                  </a:lnTo>
                  <a:lnTo>
                    <a:pt x="414" y="1234"/>
                  </a:lnTo>
                  <a:lnTo>
                    <a:pt x="420" y="1234"/>
                  </a:lnTo>
                  <a:lnTo>
                    <a:pt x="427" y="1235"/>
                  </a:lnTo>
                  <a:lnTo>
                    <a:pt x="451" y="1235"/>
                  </a:lnTo>
                  <a:lnTo>
                    <a:pt x="463" y="1235"/>
                  </a:lnTo>
                  <a:lnTo>
                    <a:pt x="469" y="1235"/>
                  </a:lnTo>
                  <a:lnTo>
                    <a:pt x="476" y="1236"/>
                  </a:lnTo>
                  <a:lnTo>
                    <a:pt x="523" y="1234"/>
                  </a:lnTo>
                  <a:lnTo>
                    <a:pt x="569" y="1231"/>
                  </a:lnTo>
                  <a:lnTo>
                    <a:pt x="590" y="1229"/>
                  </a:lnTo>
                  <a:lnTo>
                    <a:pt x="595" y="1228"/>
                  </a:lnTo>
                  <a:lnTo>
                    <a:pt x="601" y="1228"/>
                  </a:lnTo>
                  <a:lnTo>
                    <a:pt x="613" y="1228"/>
                  </a:lnTo>
                  <a:lnTo>
                    <a:pt x="656" y="1223"/>
                  </a:lnTo>
                  <a:lnTo>
                    <a:pt x="697" y="1216"/>
                  </a:lnTo>
                  <a:lnTo>
                    <a:pt x="716" y="1211"/>
                  </a:lnTo>
                  <a:lnTo>
                    <a:pt x="726" y="1209"/>
                  </a:lnTo>
                  <a:lnTo>
                    <a:pt x="731" y="1207"/>
                  </a:lnTo>
                  <a:lnTo>
                    <a:pt x="737" y="1207"/>
                  </a:lnTo>
                  <a:lnTo>
                    <a:pt x="775" y="1198"/>
                  </a:lnTo>
                  <a:lnTo>
                    <a:pt x="779" y="1195"/>
                  </a:lnTo>
                  <a:lnTo>
                    <a:pt x="784" y="1194"/>
                  </a:lnTo>
                  <a:lnTo>
                    <a:pt x="793" y="1192"/>
                  </a:lnTo>
                  <a:lnTo>
                    <a:pt x="812" y="1187"/>
                  </a:lnTo>
                  <a:lnTo>
                    <a:pt x="829" y="1180"/>
                  </a:lnTo>
                  <a:lnTo>
                    <a:pt x="833" y="1177"/>
                  </a:lnTo>
                  <a:lnTo>
                    <a:pt x="838" y="1176"/>
                  </a:lnTo>
                  <a:lnTo>
                    <a:pt x="847" y="1174"/>
                  </a:lnTo>
                  <a:lnTo>
                    <a:pt x="864" y="1167"/>
                  </a:lnTo>
                  <a:lnTo>
                    <a:pt x="868" y="1164"/>
                  </a:lnTo>
                  <a:lnTo>
                    <a:pt x="872" y="1163"/>
                  </a:lnTo>
                  <a:lnTo>
                    <a:pt x="882" y="1161"/>
                  </a:lnTo>
                  <a:lnTo>
                    <a:pt x="916" y="1146"/>
                  </a:lnTo>
                  <a:lnTo>
                    <a:pt x="923" y="1141"/>
                  </a:lnTo>
                  <a:lnTo>
                    <a:pt x="926" y="1139"/>
                  </a:lnTo>
                  <a:lnTo>
                    <a:pt x="931" y="1138"/>
                  </a:lnTo>
                  <a:lnTo>
                    <a:pt x="948" y="1131"/>
                  </a:lnTo>
                  <a:lnTo>
                    <a:pt x="953" y="1129"/>
                  </a:lnTo>
                  <a:lnTo>
                    <a:pt x="959" y="1129"/>
                  </a:lnTo>
                  <a:lnTo>
                    <a:pt x="971" y="1127"/>
                  </a:lnTo>
                  <a:lnTo>
                    <a:pt x="1049" y="1098"/>
                  </a:lnTo>
                  <a:lnTo>
                    <a:pt x="1087" y="1084"/>
                  </a:lnTo>
                  <a:lnTo>
                    <a:pt x="1106" y="1077"/>
                  </a:lnTo>
                  <a:lnTo>
                    <a:pt x="1116" y="1073"/>
                  </a:lnTo>
                  <a:lnTo>
                    <a:pt x="1127" y="1071"/>
                  </a:lnTo>
                  <a:lnTo>
                    <a:pt x="1204" y="1042"/>
                  </a:lnTo>
                  <a:lnTo>
                    <a:pt x="1282" y="1013"/>
                  </a:lnTo>
                  <a:lnTo>
                    <a:pt x="1356" y="982"/>
                  </a:lnTo>
                  <a:lnTo>
                    <a:pt x="1364" y="977"/>
                  </a:lnTo>
                  <a:lnTo>
                    <a:pt x="1374" y="973"/>
                  </a:lnTo>
                  <a:lnTo>
                    <a:pt x="1393" y="966"/>
                  </a:lnTo>
                  <a:lnTo>
                    <a:pt x="1432" y="952"/>
                  </a:lnTo>
                  <a:lnTo>
                    <a:pt x="1506" y="919"/>
                  </a:lnTo>
                  <a:lnTo>
                    <a:pt x="1582" y="888"/>
                  </a:lnTo>
                  <a:lnTo>
                    <a:pt x="1654" y="853"/>
                  </a:lnTo>
                  <a:lnTo>
                    <a:pt x="1727" y="820"/>
                  </a:lnTo>
                  <a:lnTo>
                    <a:pt x="1799" y="785"/>
                  </a:lnTo>
                  <a:lnTo>
                    <a:pt x="1871" y="750"/>
                  </a:lnTo>
                  <a:lnTo>
                    <a:pt x="1940" y="713"/>
                  </a:lnTo>
                  <a:lnTo>
                    <a:pt x="2010" y="677"/>
                  </a:lnTo>
                  <a:lnTo>
                    <a:pt x="2044" y="658"/>
                  </a:lnTo>
                  <a:lnTo>
                    <a:pt x="2060" y="648"/>
                  </a:lnTo>
                  <a:lnTo>
                    <a:pt x="2069" y="643"/>
                  </a:lnTo>
                  <a:lnTo>
                    <a:pt x="2078" y="640"/>
                  </a:lnTo>
                  <a:lnTo>
                    <a:pt x="2148" y="602"/>
                  </a:lnTo>
                  <a:lnTo>
                    <a:pt x="2153" y="601"/>
                  </a:lnTo>
                  <a:lnTo>
                    <a:pt x="2156" y="601"/>
                  </a:lnTo>
                  <a:lnTo>
                    <a:pt x="2161" y="599"/>
                  </a:lnTo>
                  <a:lnTo>
                    <a:pt x="2172" y="569"/>
                  </a:lnTo>
                  <a:lnTo>
                    <a:pt x="2188" y="543"/>
                  </a:lnTo>
                  <a:lnTo>
                    <a:pt x="2203" y="519"/>
                  </a:lnTo>
                  <a:lnTo>
                    <a:pt x="2222" y="499"/>
                  </a:lnTo>
                  <a:lnTo>
                    <a:pt x="2242" y="479"/>
                  </a:lnTo>
                  <a:lnTo>
                    <a:pt x="2264" y="462"/>
                  </a:lnTo>
                  <a:lnTo>
                    <a:pt x="2288" y="446"/>
                  </a:lnTo>
                  <a:lnTo>
                    <a:pt x="2316" y="434"/>
                  </a:lnTo>
                  <a:lnTo>
                    <a:pt x="2314" y="458"/>
                  </a:lnTo>
                  <a:lnTo>
                    <a:pt x="2308" y="482"/>
                  </a:lnTo>
                  <a:lnTo>
                    <a:pt x="2302" y="506"/>
                  </a:lnTo>
                  <a:lnTo>
                    <a:pt x="2294" y="528"/>
                  </a:lnTo>
                  <a:lnTo>
                    <a:pt x="2287" y="551"/>
                  </a:lnTo>
                  <a:lnTo>
                    <a:pt x="2278" y="570"/>
                  </a:lnTo>
                  <a:lnTo>
                    <a:pt x="2268" y="590"/>
                  </a:lnTo>
                  <a:lnTo>
                    <a:pt x="2256" y="608"/>
                  </a:lnTo>
                  <a:lnTo>
                    <a:pt x="2244" y="626"/>
                  </a:lnTo>
                  <a:lnTo>
                    <a:pt x="2244" y="650"/>
                  </a:lnTo>
                  <a:lnTo>
                    <a:pt x="2242" y="716"/>
                  </a:lnTo>
                  <a:lnTo>
                    <a:pt x="2242" y="782"/>
                  </a:lnTo>
                  <a:lnTo>
                    <a:pt x="2243" y="846"/>
                  </a:lnTo>
                  <a:lnTo>
                    <a:pt x="2246" y="911"/>
                  </a:lnTo>
                  <a:lnTo>
                    <a:pt x="2249" y="972"/>
                  </a:lnTo>
                  <a:lnTo>
                    <a:pt x="2254" y="1034"/>
                  </a:lnTo>
                  <a:lnTo>
                    <a:pt x="2260" y="1095"/>
                  </a:lnTo>
                  <a:lnTo>
                    <a:pt x="2268" y="1155"/>
                  </a:lnTo>
                  <a:lnTo>
                    <a:pt x="2257" y="1156"/>
                  </a:lnTo>
                  <a:lnTo>
                    <a:pt x="2251" y="1161"/>
                  </a:lnTo>
                  <a:lnTo>
                    <a:pt x="2240" y="1170"/>
                  </a:lnTo>
                  <a:lnTo>
                    <a:pt x="2231" y="1181"/>
                  </a:lnTo>
                  <a:lnTo>
                    <a:pt x="2212" y="1203"/>
                  </a:lnTo>
                  <a:lnTo>
                    <a:pt x="2173" y="1246"/>
                  </a:lnTo>
                  <a:lnTo>
                    <a:pt x="2162" y="1255"/>
                  </a:lnTo>
                  <a:lnTo>
                    <a:pt x="2153" y="1266"/>
                  </a:lnTo>
                  <a:lnTo>
                    <a:pt x="2134" y="1288"/>
                  </a:lnTo>
                  <a:lnTo>
                    <a:pt x="2095" y="1330"/>
                  </a:lnTo>
                  <a:lnTo>
                    <a:pt x="2054" y="1369"/>
                  </a:lnTo>
                  <a:lnTo>
                    <a:pt x="2015" y="1410"/>
                  </a:lnTo>
                  <a:lnTo>
                    <a:pt x="1993" y="1429"/>
                  </a:lnTo>
                  <a:lnTo>
                    <a:pt x="1982" y="1439"/>
                  </a:lnTo>
                  <a:lnTo>
                    <a:pt x="1973" y="1450"/>
                  </a:lnTo>
                  <a:lnTo>
                    <a:pt x="1932" y="1491"/>
                  </a:lnTo>
                  <a:lnTo>
                    <a:pt x="1908" y="1491"/>
                  </a:lnTo>
                  <a:lnTo>
                    <a:pt x="1864" y="1492"/>
                  </a:lnTo>
                  <a:lnTo>
                    <a:pt x="1822" y="1495"/>
                  </a:lnTo>
                  <a:lnTo>
                    <a:pt x="1781" y="1499"/>
                  </a:lnTo>
                  <a:lnTo>
                    <a:pt x="1742" y="1505"/>
                  </a:lnTo>
                  <a:lnTo>
                    <a:pt x="1703" y="1511"/>
                  </a:lnTo>
                  <a:lnTo>
                    <a:pt x="1666" y="1519"/>
                  </a:lnTo>
                  <a:lnTo>
                    <a:pt x="1630" y="1528"/>
                  </a:lnTo>
                  <a:lnTo>
                    <a:pt x="1596" y="1539"/>
                  </a:lnTo>
                  <a:lnTo>
                    <a:pt x="1595" y="1543"/>
                  </a:lnTo>
                  <a:lnTo>
                    <a:pt x="1594" y="1548"/>
                  </a:lnTo>
                  <a:lnTo>
                    <a:pt x="1591" y="1552"/>
                  </a:lnTo>
                  <a:lnTo>
                    <a:pt x="1590" y="1557"/>
                  </a:lnTo>
                  <a:lnTo>
                    <a:pt x="1560" y="1587"/>
                  </a:lnTo>
                  <a:lnTo>
                    <a:pt x="1547" y="1604"/>
                  </a:lnTo>
                  <a:lnTo>
                    <a:pt x="1536" y="1623"/>
                  </a:lnTo>
                  <a:lnTo>
                    <a:pt x="1516" y="1662"/>
                  </a:lnTo>
                  <a:lnTo>
                    <a:pt x="1500" y="1707"/>
                  </a:lnTo>
                  <a:lnTo>
                    <a:pt x="1501" y="1718"/>
                  </a:lnTo>
                  <a:lnTo>
                    <a:pt x="1505" y="1728"/>
                  </a:lnTo>
                  <a:lnTo>
                    <a:pt x="1519" y="1766"/>
                  </a:lnTo>
                  <a:lnTo>
                    <a:pt x="1534" y="1805"/>
                  </a:lnTo>
                  <a:lnTo>
                    <a:pt x="1547" y="1845"/>
                  </a:lnTo>
                  <a:lnTo>
                    <a:pt x="1560" y="1887"/>
                  </a:lnTo>
                  <a:lnTo>
                    <a:pt x="1571" y="1928"/>
                  </a:lnTo>
                  <a:lnTo>
                    <a:pt x="1583" y="1971"/>
                  </a:lnTo>
                  <a:lnTo>
                    <a:pt x="1592" y="2014"/>
                  </a:lnTo>
                  <a:lnTo>
                    <a:pt x="1603" y="2060"/>
                  </a:lnTo>
                  <a:lnTo>
                    <a:pt x="1610" y="2104"/>
                  </a:lnTo>
                  <a:lnTo>
                    <a:pt x="1618" y="2151"/>
                  </a:lnTo>
                  <a:lnTo>
                    <a:pt x="1624" y="2198"/>
                  </a:lnTo>
                  <a:lnTo>
                    <a:pt x="1630" y="2247"/>
                  </a:lnTo>
                  <a:lnTo>
                    <a:pt x="1638" y="2347"/>
                  </a:lnTo>
                  <a:lnTo>
                    <a:pt x="1644" y="2451"/>
                  </a:lnTo>
                  <a:lnTo>
                    <a:pt x="1645" y="2461"/>
                  </a:lnTo>
                  <a:lnTo>
                    <a:pt x="1649" y="2465"/>
                  </a:lnTo>
                  <a:lnTo>
                    <a:pt x="1673" y="2480"/>
                  </a:lnTo>
                  <a:lnTo>
                    <a:pt x="1692" y="2497"/>
                  </a:lnTo>
                  <a:lnTo>
                    <a:pt x="1708" y="2513"/>
                  </a:lnTo>
                  <a:lnTo>
                    <a:pt x="1720" y="2531"/>
                  </a:lnTo>
                  <a:lnTo>
                    <a:pt x="1726" y="2549"/>
                  </a:lnTo>
                  <a:lnTo>
                    <a:pt x="1728" y="2570"/>
                  </a:lnTo>
                  <a:lnTo>
                    <a:pt x="1726" y="2590"/>
                  </a:lnTo>
                  <a:lnTo>
                    <a:pt x="1720" y="2613"/>
                  </a:lnTo>
                  <a:lnTo>
                    <a:pt x="1740" y="2619"/>
                  </a:lnTo>
                  <a:lnTo>
                    <a:pt x="1777" y="2620"/>
                  </a:lnTo>
                  <a:lnTo>
                    <a:pt x="1817" y="2623"/>
                  </a:lnTo>
                  <a:lnTo>
                    <a:pt x="1900" y="2624"/>
                  </a:lnTo>
                  <a:lnTo>
                    <a:pt x="1985" y="2623"/>
                  </a:lnTo>
                  <a:lnTo>
                    <a:pt x="2029" y="2621"/>
                  </a:lnTo>
                  <a:lnTo>
                    <a:pt x="2076" y="2620"/>
                  </a:lnTo>
                  <a:lnTo>
                    <a:pt x="2100" y="2619"/>
                  </a:lnTo>
                  <a:lnTo>
                    <a:pt x="2088" y="2577"/>
                  </a:lnTo>
                  <a:lnTo>
                    <a:pt x="2081" y="2558"/>
                  </a:lnTo>
                  <a:lnTo>
                    <a:pt x="2075" y="2542"/>
                  </a:lnTo>
                  <a:lnTo>
                    <a:pt x="2066" y="2525"/>
                  </a:lnTo>
                  <a:lnTo>
                    <a:pt x="2059" y="2512"/>
                  </a:lnTo>
                  <a:lnTo>
                    <a:pt x="2051" y="2499"/>
                  </a:lnTo>
                  <a:lnTo>
                    <a:pt x="2044" y="2488"/>
                  </a:lnTo>
                  <a:lnTo>
                    <a:pt x="2033" y="2477"/>
                  </a:lnTo>
                  <a:lnTo>
                    <a:pt x="2023" y="2469"/>
                  </a:lnTo>
                  <a:lnTo>
                    <a:pt x="2012" y="2462"/>
                  </a:lnTo>
                  <a:lnTo>
                    <a:pt x="2003" y="2457"/>
                  </a:lnTo>
                  <a:lnTo>
                    <a:pt x="1991" y="2452"/>
                  </a:lnTo>
                  <a:lnTo>
                    <a:pt x="1980" y="2450"/>
                  </a:lnTo>
                  <a:lnTo>
                    <a:pt x="1956" y="2450"/>
                  </a:lnTo>
                  <a:lnTo>
                    <a:pt x="1932" y="2451"/>
                  </a:lnTo>
                  <a:lnTo>
                    <a:pt x="1902" y="2443"/>
                  </a:lnTo>
                  <a:lnTo>
                    <a:pt x="1889" y="2437"/>
                  </a:lnTo>
                  <a:lnTo>
                    <a:pt x="1878" y="2432"/>
                  </a:lnTo>
                  <a:lnTo>
                    <a:pt x="1858" y="2417"/>
                  </a:lnTo>
                  <a:lnTo>
                    <a:pt x="1842" y="2399"/>
                  </a:lnTo>
                  <a:lnTo>
                    <a:pt x="1837" y="2390"/>
                  </a:lnTo>
                  <a:lnTo>
                    <a:pt x="1836" y="2379"/>
                  </a:lnTo>
                  <a:lnTo>
                    <a:pt x="1836" y="2247"/>
                  </a:lnTo>
                  <a:lnTo>
                    <a:pt x="1836" y="2115"/>
                  </a:lnTo>
                  <a:lnTo>
                    <a:pt x="1836" y="2091"/>
                  </a:lnTo>
                  <a:lnTo>
                    <a:pt x="1825" y="2075"/>
                  </a:lnTo>
                  <a:lnTo>
                    <a:pt x="1817" y="2061"/>
                  </a:lnTo>
                  <a:lnTo>
                    <a:pt x="1804" y="2031"/>
                  </a:lnTo>
                  <a:lnTo>
                    <a:pt x="1793" y="1998"/>
                  </a:lnTo>
                  <a:lnTo>
                    <a:pt x="1788" y="1967"/>
                  </a:lnTo>
                  <a:lnTo>
                    <a:pt x="1786" y="1949"/>
                  </a:lnTo>
                  <a:lnTo>
                    <a:pt x="1786" y="1932"/>
                  </a:lnTo>
                  <a:lnTo>
                    <a:pt x="1789" y="1898"/>
                  </a:lnTo>
                  <a:lnTo>
                    <a:pt x="1796" y="1862"/>
                  </a:lnTo>
                  <a:lnTo>
                    <a:pt x="1808" y="1826"/>
                  </a:lnTo>
                  <a:lnTo>
                    <a:pt x="1811" y="1814"/>
                  </a:lnTo>
                  <a:lnTo>
                    <a:pt x="1811" y="1808"/>
                  </a:lnTo>
                  <a:lnTo>
                    <a:pt x="1812" y="1803"/>
                  </a:lnTo>
                  <a:lnTo>
                    <a:pt x="1921" y="1805"/>
                  </a:lnTo>
                  <a:lnTo>
                    <a:pt x="2032" y="1806"/>
                  </a:lnTo>
                  <a:lnTo>
                    <a:pt x="2143" y="1804"/>
                  </a:lnTo>
                  <a:lnTo>
                    <a:pt x="2256" y="1800"/>
                  </a:lnTo>
                  <a:lnTo>
                    <a:pt x="2369" y="1792"/>
                  </a:lnTo>
                  <a:lnTo>
                    <a:pt x="2483" y="1784"/>
                  </a:lnTo>
                  <a:lnTo>
                    <a:pt x="2598" y="1772"/>
                  </a:lnTo>
                  <a:lnTo>
                    <a:pt x="2714" y="1758"/>
                  </a:lnTo>
                  <a:lnTo>
                    <a:pt x="2818" y="1743"/>
                  </a:lnTo>
                  <a:lnTo>
                    <a:pt x="2818" y="1742"/>
                  </a:lnTo>
                  <a:lnTo>
                    <a:pt x="2819" y="1739"/>
                  </a:lnTo>
                  <a:lnTo>
                    <a:pt x="2819" y="1736"/>
                  </a:lnTo>
                  <a:lnTo>
                    <a:pt x="2820" y="1731"/>
                  </a:lnTo>
                  <a:lnTo>
                    <a:pt x="2856" y="1731"/>
                  </a:lnTo>
                  <a:lnTo>
                    <a:pt x="2892" y="1730"/>
                  </a:lnTo>
                  <a:lnTo>
                    <a:pt x="2927" y="1727"/>
                  </a:lnTo>
                  <a:lnTo>
                    <a:pt x="2960" y="1725"/>
                  </a:lnTo>
                  <a:lnTo>
                    <a:pt x="2968" y="1722"/>
                  </a:lnTo>
                  <a:lnTo>
                    <a:pt x="2969" y="1721"/>
                  </a:lnTo>
                  <a:lnTo>
                    <a:pt x="2971" y="1721"/>
                  </a:lnTo>
                  <a:lnTo>
                    <a:pt x="2976" y="1721"/>
                  </a:lnTo>
                  <a:lnTo>
                    <a:pt x="2993" y="1719"/>
                  </a:lnTo>
                  <a:lnTo>
                    <a:pt x="3025" y="1712"/>
                  </a:lnTo>
                  <a:lnTo>
                    <a:pt x="3040" y="1707"/>
                  </a:lnTo>
                  <a:lnTo>
                    <a:pt x="3047" y="1704"/>
                  </a:lnTo>
                  <a:lnTo>
                    <a:pt x="3048" y="1703"/>
                  </a:lnTo>
                  <a:lnTo>
                    <a:pt x="3050" y="1703"/>
                  </a:lnTo>
                  <a:lnTo>
                    <a:pt x="3055" y="1703"/>
                  </a:lnTo>
                  <a:lnTo>
                    <a:pt x="3084" y="1694"/>
                  </a:lnTo>
                  <a:lnTo>
                    <a:pt x="3110" y="1682"/>
                  </a:lnTo>
                  <a:lnTo>
                    <a:pt x="3137" y="1670"/>
                  </a:lnTo>
                  <a:lnTo>
                    <a:pt x="3161" y="1655"/>
                  </a:lnTo>
                  <a:lnTo>
                    <a:pt x="3185" y="1641"/>
                  </a:lnTo>
                  <a:lnTo>
                    <a:pt x="3193" y="1636"/>
                  </a:lnTo>
                  <a:lnTo>
                    <a:pt x="3204" y="1635"/>
                  </a:lnTo>
                  <a:lnTo>
                    <a:pt x="3241" y="1587"/>
                  </a:lnTo>
                  <a:lnTo>
                    <a:pt x="3282" y="1545"/>
                  </a:lnTo>
                  <a:lnTo>
                    <a:pt x="3284" y="1541"/>
                  </a:lnTo>
                  <a:lnTo>
                    <a:pt x="3289" y="1540"/>
                  </a:lnTo>
                  <a:lnTo>
                    <a:pt x="3300" y="1539"/>
                  </a:lnTo>
                  <a:lnTo>
                    <a:pt x="3336" y="1444"/>
                  </a:lnTo>
                  <a:lnTo>
                    <a:pt x="3374" y="1353"/>
                  </a:lnTo>
                  <a:lnTo>
                    <a:pt x="3452" y="1165"/>
                  </a:lnTo>
                  <a:lnTo>
                    <a:pt x="3535" y="984"/>
                  </a:lnTo>
                  <a:lnTo>
                    <a:pt x="3535" y="980"/>
                  </a:lnTo>
                  <a:lnTo>
                    <a:pt x="3536" y="978"/>
                  </a:lnTo>
                  <a:lnTo>
                    <a:pt x="3539" y="973"/>
                  </a:lnTo>
                  <a:lnTo>
                    <a:pt x="3539" y="967"/>
                  </a:lnTo>
                  <a:lnTo>
                    <a:pt x="3540" y="962"/>
                  </a:lnTo>
                  <a:lnTo>
                    <a:pt x="3577" y="934"/>
                  </a:lnTo>
                  <a:lnTo>
                    <a:pt x="3618" y="908"/>
                  </a:lnTo>
                  <a:lnTo>
                    <a:pt x="3638" y="896"/>
                  </a:lnTo>
                  <a:lnTo>
                    <a:pt x="3661" y="887"/>
                  </a:lnTo>
                  <a:lnTo>
                    <a:pt x="3684" y="877"/>
                  </a:lnTo>
                  <a:lnTo>
                    <a:pt x="3709" y="870"/>
                  </a:lnTo>
                  <a:lnTo>
                    <a:pt x="3732" y="866"/>
                  </a:lnTo>
                  <a:lnTo>
                    <a:pt x="3725" y="887"/>
                  </a:lnTo>
                  <a:lnTo>
                    <a:pt x="3716" y="906"/>
                  </a:lnTo>
                  <a:lnTo>
                    <a:pt x="3707" y="923"/>
                  </a:lnTo>
                  <a:lnTo>
                    <a:pt x="3701" y="930"/>
                  </a:lnTo>
                  <a:lnTo>
                    <a:pt x="3696" y="938"/>
                  </a:lnTo>
                  <a:lnTo>
                    <a:pt x="3689" y="944"/>
                  </a:lnTo>
                  <a:lnTo>
                    <a:pt x="3683" y="952"/>
                  </a:lnTo>
                  <a:lnTo>
                    <a:pt x="3668" y="964"/>
                  </a:lnTo>
                  <a:lnTo>
                    <a:pt x="3652" y="973"/>
                  </a:lnTo>
                  <a:lnTo>
                    <a:pt x="3635" y="983"/>
                  </a:lnTo>
                  <a:lnTo>
                    <a:pt x="3623" y="985"/>
                  </a:lnTo>
                  <a:lnTo>
                    <a:pt x="3617" y="985"/>
                  </a:lnTo>
                  <a:lnTo>
                    <a:pt x="3612" y="986"/>
                  </a:lnTo>
                  <a:lnTo>
                    <a:pt x="3610" y="1006"/>
                  </a:lnTo>
                  <a:lnTo>
                    <a:pt x="3607" y="1024"/>
                  </a:lnTo>
                  <a:lnTo>
                    <a:pt x="3602" y="1040"/>
                  </a:lnTo>
                  <a:lnTo>
                    <a:pt x="3598" y="1056"/>
                  </a:lnTo>
                  <a:lnTo>
                    <a:pt x="3590" y="1069"/>
                  </a:lnTo>
                  <a:lnTo>
                    <a:pt x="3582" y="1081"/>
                  </a:lnTo>
                  <a:lnTo>
                    <a:pt x="3571" y="1091"/>
                  </a:lnTo>
                  <a:lnTo>
                    <a:pt x="3560" y="1101"/>
                  </a:lnTo>
                  <a:lnTo>
                    <a:pt x="3551" y="1104"/>
                  </a:lnTo>
                  <a:lnTo>
                    <a:pt x="3547" y="1104"/>
                  </a:lnTo>
                  <a:lnTo>
                    <a:pt x="3545" y="1105"/>
                  </a:lnTo>
                  <a:lnTo>
                    <a:pt x="3540" y="1107"/>
                  </a:lnTo>
                  <a:lnTo>
                    <a:pt x="3511" y="1174"/>
                  </a:lnTo>
                  <a:lnTo>
                    <a:pt x="3484" y="1241"/>
                  </a:lnTo>
                  <a:lnTo>
                    <a:pt x="3479" y="1248"/>
                  </a:lnTo>
                  <a:lnTo>
                    <a:pt x="3476" y="1252"/>
                  </a:lnTo>
                  <a:lnTo>
                    <a:pt x="3475" y="1257"/>
                  </a:lnTo>
                  <a:lnTo>
                    <a:pt x="3468" y="1273"/>
                  </a:lnTo>
                  <a:lnTo>
                    <a:pt x="3454" y="1307"/>
                  </a:lnTo>
                  <a:lnTo>
                    <a:pt x="3425" y="1373"/>
                  </a:lnTo>
                  <a:lnTo>
                    <a:pt x="3421" y="1383"/>
                  </a:lnTo>
                  <a:lnTo>
                    <a:pt x="3420" y="1395"/>
                  </a:lnTo>
                  <a:lnTo>
                    <a:pt x="3466" y="1410"/>
                  </a:lnTo>
                  <a:lnTo>
                    <a:pt x="3515" y="1425"/>
                  </a:lnTo>
                  <a:lnTo>
                    <a:pt x="3565" y="1437"/>
                  </a:lnTo>
                  <a:lnTo>
                    <a:pt x="3619" y="1447"/>
                  </a:lnTo>
                  <a:lnTo>
                    <a:pt x="3673" y="1455"/>
                  </a:lnTo>
                  <a:lnTo>
                    <a:pt x="3731" y="1461"/>
                  </a:lnTo>
                  <a:lnTo>
                    <a:pt x="3790" y="1464"/>
                  </a:lnTo>
                  <a:lnTo>
                    <a:pt x="3852" y="1467"/>
                  </a:lnTo>
                  <a:lnTo>
                    <a:pt x="3876" y="1467"/>
                  </a:lnTo>
                  <a:lnTo>
                    <a:pt x="3937" y="1489"/>
                  </a:lnTo>
                  <a:lnTo>
                    <a:pt x="3968" y="1499"/>
                  </a:lnTo>
                  <a:lnTo>
                    <a:pt x="4002" y="1510"/>
                  </a:lnTo>
                  <a:lnTo>
                    <a:pt x="4070" y="1527"/>
                  </a:lnTo>
                  <a:lnTo>
                    <a:pt x="4105" y="1534"/>
                  </a:lnTo>
                  <a:lnTo>
                    <a:pt x="4142" y="1542"/>
                  </a:lnTo>
                  <a:lnTo>
                    <a:pt x="4216" y="1553"/>
                  </a:lnTo>
                  <a:lnTo>
                    <a:pt x="4253" y="1558"/>
                  </a:lnTo>
                  <a:lnTo>
                    <a:pt x="4292" y="1563"/>
                  </a:lnTo>
                  <a:lnTo>
                    <a:pt x="4373" y="1567"/>
                  </a:lnTo>
                  <a:lnTo>
                    <a:pt x="4414" y="1569"/>
                  </a:lnTo>
                  <a:lnTo>
                    <a:pt x="4457" y="1571"/>
                  </a:lnTo>
                  <a:lnTo>
                    <a:pt x="4513" y="1570"/>
                  </a:lnTo>
                  <a:lnTo>
                    <a:pt x="4572" y="1569"/>
                  </a:lnTo>
                  <a:lnTo>
                    <a:pt x="4631" y="1566"/>
                  </a:lnTo>
                  <a:lnTo>
                    <a:pt x="4692" y="1564"/>
                  </a:lnTo>
                  <a:lnTo>
                    <a:pt x="4716" y="1563"/>
                  </a:lnTo>
                  <a:lnTo>
                    <a:pt x="4746" y="1549"/>
                  </a:lnTo>
                  <a:lnTo>
                    <a:pt x="4778" y="1539"/>
                  </a:lnTo>
                  <a:lnTo>
                    <a:pt x="4812" y="1528"/>
                  </a:lnTo>
                  <a:lnTo>
                    <a:pt x="4848" y="1519"/>
                  </a:lnTo>
                  <a:lnTo>
                    <a:pt x="4860" y="1563"/>
                  </a:lnTo>
                  <a:lnTo>
                    <a:pt x="4884" y="1563"/>
                  </a:lnTo>
                  <a:lnTo>
                    <a:pt x="5100" y="1563"/>
                  </a:lnTo>
                  <a:lnTo>
                    <a:pt x="5111" y="1564"/>
                  </a:lnTo>
                  <a:lnTo>
                    <a:pt x="5122" y="1567"/>
                  </a:lnTo>
                  <a:lnTo>
                    <a:pt x="5138" y="1578"/>
                  </a:lnTo>
                  <a:lnTo>
                    <a:pt x="5153" y="1594"/>
                  </a:lnTo>
                  <a:lnTo>
                    <a:pt x="5164" y="1612"/>
                  </a:lnTo>
                  <a:lnTo>
                    <a:pt x="5172" y="1635"/>
                  </a:lnTo>
                  <a:lnTo>
                    <a:pt x="5173" y="1659"/>
                  </a:lnTo>
                  <a:lnTo>
                    <a:pt x="5178" y="1697"/>
                  </a:lnTo>
                  <a:lnTo>
                    <a:pt x="5185" y="1737"/>
                  </a:lnTo>
                  <a:lnTo>
                    <a:pt x="5203" y="1811"/>
                  </a:lnTo>
                  <a:lnTo>
                    <a:pt x="5224" y="1881"/>
                  </a:lnTo>
                  <a:lnTo>
                    <a:pt x="5236" y="1913"/>
                  </a:lnTo>
                  <a:lnTo>
                    <a:pt x="5250" y="1947"/>
                  </a:lnTo>
                  <a:lnTo>
                    <a:pt x="5322" y="1916"/>
                  </a:lnTo>
                  <a:lnTo>
                    <a:pt x="5358" y="1946"/>
                  </a:lnTo>
                  <a:lnTo>
                    <a:pt x="5395" y="1972"/>
                  </a:lnTo>
                  <a:lnTo>
                    <a:pt x="5432" y="1994"/>
                  </a:lnTo>
                  <a:lnTo>
                    <a:pt x="5471" y="2012"/>
                  </a:lnTo>
                  <a:lnTo>
                    <a:pt x="5509" y="2025"/>
                  </a:lnTo>
                  <a:lnTo>
                    <a:pt x="5548" y="2034"/>
                  </a:lnTo>
                  <a:lnTo>
                    <a:pt x="5587" y="2040"/>
                  </a:lnTo>
                  <a:lnTo>
                    <a:pt x="5628" y="2043"/>
                  </a:lnTo>
                  <a:lnTo>
                    <a:pt x="5640" y="2043"/>
                  </a:lnTo>
                  <a:lnTo>
                    <a:pt x="5699" y="2019"/>
                  </a:lnTo>
                  <a:lnTo>
                    <a:pt x="5700" y="2043"/>
                  </a:lnTo>
                  <a:lnTo>
                    <a:pt x="5668" y="2074"/>
                  </a:lnTo>
                  <a:lnTo>
                    <a:pt x="5603" y="2132"/>
                  </a:lnTo>
                  <a:lnTo>
                    <a:pt x="5538" y="2189"/>
                  </a:lnTo>
                  <a:lnTo>
                    <a:pt x="5472" y="2245"/>
                  </a:lnTo>
                  <a:lnTo>
                    <a:pt x="5407" y="2301"/>
                  </a:lnTo>
                  <a:lnTo>
                    <a:pt x="5402" y="2302"/>
                  </a:lnTo>
                  <a:lnTo>
                    <a:pt x="5399" y="2305"/>
                  </a:lnTo>
                  <a:lnTo>
                    <a:pt x="5395" y="2305"/>
                  </a:lnTo>
                  <a:lnTo>
                    <a:pt x="5393" y="2306"/>
                  </a:lnTo>
                  <a:lnTo>
                    <a:pt x="5388" y="2307"/>
                  </a:lnTo>
                  <a:lnTo>
                    <a:pt x="5388" y="2336"/>
                  </a:lnTo>
                  <a:lnTo>
                    <a:pt x="5390" y="2366"/>
                  </a:lnTo>
                  <a:lnTo>
                    <a:pt x="5394" y="2395"/>
                  </a:lnTo>
                  <a:lnTo>
                    <a:pt x="5400" y="2425"/>
                  </a:lnTo>
                  <a:lnTo>
                    <a:pt x="5402" y="2426"/>
                  </a:lnTo>
                  <a:lnTo>
                    <a:pt x="5406" y="2426"/>
                  </a:lnTo>
                  <a:lnTo>
                    <a:pt x="5412" y="2427"/>
                  </a:lnTo>
                  <a:lnTo>
                    <a:pt x="5458" y="2413"/>
                  </a:lnTo>
                  <a:lnTo>
                    <a:pt x="5480" y="2405"/>
                  </a:lnTo>
                  <a:lnTo>
                    <a:pt x="5504" y="2399"/>
                  </a:lnTo>
                  <a:lnTo>
                    <a:pt x="5550" y="2385"/>
                  </a:lnTo>
                  <a:lnTo>
                    <a:pt x="5573" y="2378"/>
                  </a:lnTo>
                  <a:lnTo>
                    <a:pt x="5597" y="2372"/>
                  </a:lnTo>
                  <a:lnTo>
                    <a:pt x="5686" y="2342"/>
                  </a:lnTo>
                  <a:lnTo>
                    <a:pt x="5773" y="2311"/>
                  </a:lnTo>
                  <a:lnTo>
                    <a:pt x="5796" y="2307"/>
                  </a:lnTo>
                  <a:lnTo>
                    <a:pt x="5816" y="2275"/>
                  </a:lnTo>
                  <a:lnTo>
                    <a:pt x="5842" y="2245"/>
                  </a:lnTo>
                  <a:lnTo>
                    <a:pt x="5867" y="2217"/>
                  </a:lnTo>
                  <a:lnTo>
                    <a:pt x="5897" y="2193"/>
                  </a:lnTo>
                  <a:lnTo>
                    <a:pt x="5905" y="2188"/>
                  </a:lnTo>
                  <a:lnTo>
                    <a:pt x="5916" y="2187"/>
                  </a:lnTo>
                  <a:lnTo>
                    <a:pt x="5928" y="2145"/>
                  </a:lnTo>
                  <a:lnTo>
                    <a:pt x="5944" y="2106"/>
                  </a:lnTo>
                  <a:lnTo>
                    <a:pt x="5962" y="2072"/>
                  </a:lnTo>
                  <a:lnTo>
                    <a:pt x="5982" y="2039"/>
                  </a:lnTo>
                  <a:lnTo>
                    <a:pt x="5986" y="2030"/>
                  </a:lnTo>
                  <a:lnTo>
                    <a:pt x="5986" y="2026"/>
                  </a:lnTo>
                  <a:lnTo>
                    <a:pt x="5987" y="2024"/>
                  </a:lnTo>
                  <a:lnTo>
                    <a:pt x="5988" y="2019"/>
                  </a:lnTo>
                  <a:lnTo>
                    <a:pt x="5972" y="1946"/>
                  </a:lnTo>
                  <a:lnTo>
                    <a:pt x="5956" y="1877"/>
                  </a:lnTo>
                  <a:lnTo>
                    <a:pt x="5935" y="1811"/>
                  </a:lnTo>
                  <a:lnTo>
                    <a:pt x="5924" y="1779"/>
                  </a:lnTo>
                  <a:lnTo>
                    <a:pt x="5914" y="1749"/>
                  </a:lnTo>
                  <a:lnTo>
                    <a:pt x="5893" y="1701"/>
                  </a:lnTo>
                  <a:lnTo>
                    <a:pt x="5873" y="1656"/>
                  </a:lnTo>
                  <a:lnTo>
                    <a:pt x="5869" y="1646"/>
                  </a:lnTo>
                  <a:lnTo>
                    <a:pt x="5868" y="1635"/>
                  </a:lnTo>
                  <a:lnTo>
                    <a:pt x="5830" y="1593"/>
                  </a:lnTo>
                  <a:lnTo>
                    <a:pt x="5809" y="1573"/>
                  </a:lnTo>
                  <a:lnTo>
                    <a:pt x="5789" y="1557"/>
                  </a:lnTo>
                  <a:lnTo>
                    <a:pt x="5766" y="1539"/>
                  </a:lnTo>
                  <a:lnTo>
                    <a:pt x="5744" y="1523"/>
                  </a:lnTo>
                  <a:lnTo>
                    <a:pt x="5698" y="1495"/>
                  </a:lnTo>
                  <a:lnTo>
                    <a:pt x="5687" y="1492"/>
                  </a:lnTo>
                  <a:lnTo>
                    <a:pt x="5676" y="1491"/>
                  </a:lnTo>
                  <a:lnTo>
                    <a:pt x="5723" y="1459"/>
                  </a:lnTo>
                  <a:lnTo>
                    <a:pt x="5773" y="1432"/>
                  </a:lnTo>
                  <a:lnTo>
                    <a:pt x="5826" y="1407"/>
                  </a:lnTo>
                  <a:lnTo>
                    <a:pt x="5882" y="1385"/>
                  </a:lnTo>
                  <a:lnTo>
                    <a:pt x="5940" y="1365"/>
                  </a:lnTo>
                  <a:lnTo>
                    <a:pt x="6001" y="1348"/>
                  </a:lnTo>
                  <a:lnTo>
                    <a:pt x="6065" y="1335"/>
                  </a:lnTo>
                  <a:lnTo>
                    <a:pt x="6132" y="1324"/>
                  </a:lnTo>
                  <a:lnTo>
                    <a:pt x="6156" y="1323"/>
                  </a:lnTo>
                  <a:lnTo>
                    <a:pt x="6157" y="1337"/>
                  </a:lnTo>
                  <a:lnTo>
                    <a:pt x="6160" y="1350"/>
                  </a:lnTo>
                  <a:lnTo>
                    <a:pt x="6162" y="1361"/>
                  </a:lnTo>
                  <a:lnTo>
                    <a:pt x="6167" y="1372"/>
                  </a:lnTo>
                  <a:lnTo>
                    <a:pt x="6172" y="1380"/>
                  </a:lnTo>
                  <a:lnTo>
                    <a:pt x="6178" y="1387"/>
                  </a:lnTo>
                  <a:lnTo>
                    <a:pt x="6184" y="1393"/>
                  </a:lnTo>
                  <a:lnTo>
                    <a:pt x="6192" y="1398"/>
                  </a:lnTo>
                  <a:lnTo>
                    <a:pt x="6199" y="1399"/>
                  </a:lnTo>
                  <a:lnTo>
                    <a:pt x="6209" y="1401"/>
                  </a:lnTo>
                  <a:lnTo>
                    <a:pt x="6229" y="1398"/>
                  </a:lnTo>
                  <a:lnTo>
                    <a:pt x="6240" y="1395"/>
                  </a:lnTo>
                  <a:lnTo>
                    <a:pt x="6252" y="1390"/>
                  </a:lnTo>
                  <a:lnTo>
                    <a:pt x="6265" y="1384"/>
                  </a:lnTo>
                  <a:lnTo>
                    <a:pt x="6280" y="1377"/>
                  </a:lnTo>
                  <a:lnTo>
                    <a:pt x="6288" y="1372"/>
                  </a:lnTo>
                  <a:lnTo>
                    <a:pt x="6300" y="1371"/>
                  </a:lnTo>
                  <a:lnTo>
                    <a:pt x="6301" y="1360"/>
                  </a:lnTo>
                  <a:lnTo>
                    <a:pt x="6305" y="1351"/>
                  </a:lnTo>
                  <a:lnTo>
                    <a:pt x="6314" y="1336"/>
                  </a:lnTo>
                  <a:lnTo>
                    <a:pt x="6326" y="1323"/>
                  </a:lnTo>
                  <a:lnTo>
                    <a:pt x="6334" y="1317"/>
                  </a:lnTo>
                  <a:lnTo>
                    <a:pt x="6343" y="1313"/>
                  </a:lnTo>
                  <a:lnTo>
                    <a:pt x="6344" y="1311"/>
                  </a:lnTo>
                  <a:lnTo>
                    <a:pt x="6347" y="1308"/>
                  </a:lnTo>
                  <a:lnTo>
                    <a:pt x="6347" y="1303"/>
                  </a:lnTo>
                  <a:lnTo>
                    <a:pt x="6348" y="1299"/>
                  </a:lnTo>
                  <a:lnTo>
                    <a:pt x="6384" y="1282"/>
                  </a:lnTo>
                  <a:lnTo>
                    <a:pt x="6392" y="1277"/>
                  </a:lnTo>
                  <a:lnTo>
                    <a:pt x="6402" y="1273"/>
                  </a:lnTo>
                  <a:lnTo>
                    <a:pt x="6421" y="1266"/>
                  </a:lnTo>
                  <a:lnTo>
                    <a:pt x="6496" y="1234"/>
                  </a:lnTo>
                  <a:lnTo>
                    <a:pt x="6532" y="1216"/>
                  </a:lnTo>
                  <a:lnTo>
                    <a:pt x="6569" y="1199"/>
                  </a:lnTo>
                  <a:lnTo>
                    <a:pt x="6605" y="1181"/>
                  </a:lnTo>
                  <a:lnTo>
                    <a:pt x="6642" y="1164"/>
                  </a:lnTo>
                  <a:lnTo>
                    <a:pt x="6660" y="1155"/>
                  </a:lnTo>
                  <a:lnTo>
                    <a:pt x="6679" y="1145"/>
                  </a:lnTo>
                  <a:lnTo>
                    <a:pt x="6680" y="1143"/>
                  </a:lnTo>
                  <a:lnTo>
                    <a:pt x="6683" y="1140"/>
                  </a:lnTo>
                  <a:lnTo>
                    <a:pt x="6683" y="1135"/>
                  </a:lnTo>
                  <a:lnTo>
                    <a:pt x="6684" y="1131"/>
                  </a:lnTo>
                  <a:lnTo>
                    <a:pt x="6763" y="1120"/>
                  </a:lnTo>
                  <a:lnTo>
                    <a:pt x="6846" y="1115"/>
                  </a:lnTo>
                  <a:lnTo>
                    <a:pt x="6931" y="1114"/>
                  </a:lnTo>
                  <a:lnTo>
                    <a:pt x="7019" y="1119"/>
                  </a:lnTo>
                  <a:lnTo>
                    <a:pt x="7019" y="1121"/>
                  </a:lnTo>
                  <a:lnTo>
                    <a:pt x="7019" y="1125"/>
                  </a:lnTo>
                  <a:lnTo>
                    <a:pt x="7020" y="1131"/>
                  </a:lnTo>
                  <a:lnTo>
                    <a:pt x="7044" y="1155"/>
                  </a:lnTo>
                  <a:lnTo>
                    <a:pt x="7115" y="1132"/>
                  </a:lnTo>
                  <a:lnTo>
                    <a:pt x="7187" y="1116"/>
                  </a:lnTo>
                  <a:lnTo>
                    <a:pt x="7260" y="1107"/>
                  </a:lnTo>
                  <a:lnTo>
                    <a:pt x="7336" y="1104"/>
                  </a:lnTo>
                  <a:lnTo>
                    <a:pt x="7410" y="1105"/>
                  </a:lnTo>
                  <a:lnTo>
                    <a:pt x="7487" y="1115"/>
                  </a:lnTo>
                  <a:lnTo>
                    <a:pt x="7565" y="1129"/>
                  </a:lnTo>
                  <a:lnTo>
                    <a:pt x="7645" y="1151"/>
                  </a:lnTo>
                  <a:lnTo>
                    <a:pt x="7656" y="1153"/>
                  </a:lnTo>
                  <a:lnTo>
                    <a:pt x="7668" y="1155"/>
                  </a:lnTo>
                  <a:lnTo>
                    <a:pt x="7678" y="1163"/>
                  </a:lnTo>
                  <a:lnTo>
                    <a:pt x="7690" y="1173"/>
                  </a:lnTo>
                  <a:lnTo>
                    <a:pt x="7717" y="1188"/>
                  </a:lnTo>
                  <a:lnTo>
                    <a:pt x="7732" y="1194"/>
                  </a:lnTo>
                  <a:lnTo>
                    <a:pt x="7748" y="1201"/>
                  </a:lnTo>
                  <a:lnTo>
                    <a:pt x="7786" y="1213"/>
                  </a:lnTo>
                  <a:lnTo>
                    <a:pt x="7787" y="1217"/>
                  </a:lnTo>
                  <a:lnTo>
                    <a:pt x="7787" y="1221"/>
                  </a:lnTo>
                  <a:lnTo>
                    <a:pt x="7788" y="1227"/>
                  </a:lnTo>
                  <a:lnTo>
                    <a:pt x="7837" y="1224"/>
                  </a:lnTo>
                  <a:lnTo>
                    <a:pt x="7862" y="1221"/>
                  </a:lnTo>
                  <a:lnTo>
                    <a:pt x="7890" y="1217"/>
                  </a:lnTo>
                  <a:lnTo>
                    <a:pt x="7946" y="1203"/>
                  </a:lnTo>
                  <a:lnTo>
                    <a:pt x="7975" y="1193"/>
                  </a:lnTo>
                  <a:lnTo>
                    <a:pt x="8005" y="1182"/>
                  </a:lnTo>
                  <a:lnTo>
                    <a:pt x="8028" y="1179"/>
                  </a:lnTo>
                  <a:lnTo>
                    <a:pt x="8065" y="1131"/>
                  </a:lnTo>
                  <a:lnTo>
                    <a:pt x="8105" y="1086"/>
                  </a:lnTo>
                  <a:lnTo>
                    <a:pt x="8146" y="1043"/>
                  </a:lnTo>
                  <a:lnTo>
                    <a:pt x="8190" y="1003"/>
                  </a:lnTo>
                  <a:lnTo>
                    <a:pt x="8190" y="1001"/>
                  </a:lnTo>
                  <a:lnTo>
                    <a:pt x="8190" y="1000"/>
                  </a:lnTo>
                  <a:lnTo>
                    <a:pt x="8191" y="1000"/>
                  </a:lnTo>
                  <a:lnTo>
                    <a:pt x="8194" y="996"/>
                  </a:lnTo>
                  <a:lnTo>
                    <a:pt x="8195" y="991"/>
                  </a:lnTo>
                  <a:lnTo>
                    <a:pt x="8196" y="986"/>
                  </a:lnTo>
                  <a:lnTo>
                    <a:pt x="8149" y="923"/>
                  </a:lnTo>
                  <a:lnTo>
                    <a:pt x="8101" y="864"/>
                  </a:lnTo>
                  <a:lnTo>
                    <a:pt x="8075" y="834"/>
                  </a:lnTo>
                  <a:lnTo>
                    <a:pt x="8050" y="806"/>
                  </a:lnTo>
                  <a:lnTo>
                    <a:pt x="7998" y="752"/>
                  </a:lnTo>
                  <a:lnTo>
                    <a:pt x="7993" y="749"/>
                  </a:lnTo>
                  <a:lnTo>
                    <a:pt x="7990" y="748"/>
                  </a:lnTo>
                  <a:lnTo>
                    <a:pt x="7980" y="746"/>
                  </a:lnTo>
                  <a:lnTo>
                    <a:pt x="7944" y="649"/>
                  </a:lnTo>
                  <a:lnTo>
                    <a:pt x="7912" y="553"/>
                  </a:lnTo>
                  <a:lnTo>
                    <a:pt x="7908" y="541"/>
                  </a:lnTo>
                  <a:lnTo>
                    <a:pt x="7908" y="530"/>
                  </a:lnTo>
                  <a:lnTo>
                    <a:pt x="7874" y="495"/>
                  </a:lnTo>
                  <a:lnTo>
                    <a:pt x="7841" y="467"/>
                  </a:lnTo>
                  <a:lnTo>
                    <a:pt x="7807" y="440"/>
                  </a:lnTo>
                  <a:lnTo>
                    <a:pt x="7775" y="420"/>
                  </a:lnTo>
                  <a:lnTo>
                    <a:pt x="7741" y="402"/>
                  </a:lnTo>
                  <a:lnTo>
                    <a:pt x="7709" y="389"/>
                  </a:lnTo>
                  <a:lnTo>
                    <a:pt x="7675" y="379"/>
                  </a:lnTo>
                  <a:lnTo>
                    <a:pt x="7644" y="374"/>
                  </a:lnTo>
                  <a:lnTo>
                    <a:pt x="7644" y="386"/>
                  </a:lnTo>
                  <a:lnTo>
                    <a:pt x="7631" y="386"/>
                  </a:lnTo>
                  <a:lnTo>
                    <a:pt x="7620" y="387"/>
                  </a:lnTo>
                  <a:lnTo>
                    <a:pt x="7609" y="386"/>
                  </a:lnTo>
                  <a:lnTo>
                    <a:pt x="7601" y="386"/>
                  </a:lnTo>
                  <a:lnTo>
                    <a:pt x="7591" y="384"/>
                  </a:lnTo>
                  <a:lnTo>
                    <a:pt x="7584" y="381"/>
                  </a:lnTo>
                  <a:lnTo>
                    <a:pt x="7577" y="378"/>
                  </a:lnTo>
                  <a:lnTo>
                    <a:pt x="7572" y="375"/>
                  </a:lnTo>
                  <a:lnTo>
                    <a:pt x="7566" y="369"/>
                  </a:lnTo>
                  <a:lnTo>
                    <a:pt x="7562" y="365"/>
                  </a:lnTo>
                  <a:lnTo>
                    <a:pt x="7559" y="357"/>
                  </a:lnTo>
                  <a:lnTo>
                    <a:pt x="7558" y="351"/>
                  </a:lnTo>
                  <a:lnTo>
                    <a:pt x="7556" y="335"/>
                  </a:lnTo>
                  <a:lnTo>
                    <a:pt x="7560" y="317"/>
                  </a:lnTo>
                  <a:lnTo>
                    <a:pt x="7562" y="314"/>
                  </a:lnTo>
                  <a:lnTo>
                    <a:pt x="7572" y="314"/>
                  </a:lnTo>
                  <a:lnTo>
                    <a:pt x="7663" y="120"/>
                  </a:lnTo>
                  <a:lnTo>
                    <a:pt x="7663" y="116"/>
                  </a:lnTo>
                  <a:lnTo>
                    <a:pt x="7664" y="114"/>
                  </a:lnTo>
                  <a:lnTo>
                    <a:pt x="7667" y="109"/>
                  </a:lnTo>
                  <a:lnTo>
                    <a:pt x="7667" y="103"/>
                  </a:lnTo>
                  <a:lnTo>
                    <a:pt x="7668" y="98"/>
                  </a:lnTo>
                  <a:lnTo>
                    <a:pt x="7657" y="92"/>
                  </a:lnTo>
                  <a:lnTo>
                    <a:pt x="7644" y="89"/>
                  </a:lnTo>
                  <a:lnTo>
                    <a:pt x="7628" y="85"/>
                  </a:lnTo>
                  <a:lnTo>
                    <a:pt x="7613" y="85"/>
                  </a:lnTo>
                  <a:lnTo>
                    <a:pt x="7592" y="85"/>
                  </a:lnTo>
                  <a:lnTo>
                    <a:pt x="7572" y="87"/>
                  </a:lnTo>
                  <a:lnTo>
                    <a:pt x="7549" y="90"/>
                  </a:lnTo>
                  <a:lnTo>
                    <a:pt x="7524" y="96"/>
                  </a:lnTo>
                  <a:lnTo>
                    <a:pt x="7500" y="98"/>
                  </a:lnTo>
                  <a:lnTo>
                    <a:pt x="7396" y="175"/>
                  </a:lnTo>
                  <a:lnTo>
                    <a:pt x="7343" y="212"/>
                  </a:lnTo>
                  <a:lnTo>
                    <a:pt x="7290" y="251"/>
                  </a:lnTo>
                  <a:lnTo>
                    <a:pt x="7286" y="252"/>
                  </a:lnTo>
                  <a:lnTo>
                    <a:pt x="7285" y="255"/>
                  </a:lnTo>
                  <a:lnTo>
                    <a:pt x="7284" y="266"/>
                  </a:lnTo>
                  <a:lnTo>
                    <a:pt x="7266" y="261"/>
                  </a:lnTo>
                  <a:lnTo>
                    <a:pt x="7250" y="255"/>
                  </a:lnTo>
                  <a:lnTo>
                    <a:pt x="7236" y="248"/>
                  </a:lnTo>
                  <a:lnTo>
                    <a:pt x="7224" y="241"/>
                  </a:lnTo>
                  <a:lnTo>
                    <a:pt x="7212" y="230"/>
                  </a:lnTo>
                  <a:lnTo>
                    <a:pt x="7204" y="219"/>
                  </a:lnTo>
                  <a:lnTo>
                    <a:pt x="7196" y="206"/>
                  </a:lnTo>
                  <a:lnTo>
                    <a:pt x="7192" y="193"/>
                  </a:lnTo>
                  <a:lnTo>
                    <a:pt x="7188" y="181"/>
                  </a:lnTo>
                  <a:lnTo>
                    <a:pt x="7188" y="170"/>
                  </a:lnTo>
                  <a:lnTo>
                    <a:pt x="7068" y="179"/>
                  </a:lnTo>
                  <a:lnTo>
                    <a:pt x="7008" y="182"/>
                  </a:lnTo>
                  <a:lnTo>
                    <a:pt x="6949" y="187"/>
                  </a:lnTo>
                  <a:lnTo>
                    <a:pt x="6712" y="199"/>
                  </a:lnTo>
                  <a:lnTo>
                    <a:pt x="6472" y="206"/>
                  </a:lnTo>
                  <a:lnTo>
                    <a:pt x="6352" y="209"/>
                  </a:lnTo>
                  <a:lnTo>
                    <a:pt x="6292" y="209"/>
                  </a:lnTo>
                  <a:lnTo>
                    <a:pt x="6262" y="209"/>
                  </a:lnTo>
                  <a:lnTo>
                    <a:pt x="6233" y="210"/>
                  </a:lnTo>
                  <a:lnTo>
                    <a:pt x="6202" y="209"/>
                  </a:lnTo>
                  <a:lnTo>
                    <a:pt x="6172" y="209"/>
                  </a:lnTo>
                  <a:lnTo>
                    <a:pt x="6112" y="209"/>
                  </a:lnTo>
                  <a:lnTo>
                    <a:pt x="5992" y="207"/>
                  </a:lnTo>
                  <a:lnTo>
                    <a:pt x="5752" y="200"/>
                  </a:lnTo>
                  <a:lnTo>
                    <a:pt x="5509" y="188"/>
                  </a:lnTo>
                  <a:lnTo>
                    <a:pt x="5448" y="183"/>
                  </a:lnTo>
                  <a:lnTo>
                    <a:pt x="5388" y="180"/>
                  </a:lnTo>
                  <a:lnTo>
                    <a:pt x="5268" y="171"/>
                  </a:lnTo>
                  <a:lnTo>
                    <a:pt x="5244" y="170"/>
                  </a:lnTo>
                  <a:lnTo>
                    <a:pt x="5179" y="147"/>
                  </a:lnTo>
                  <a:lnTo>
                    <a:pt x="5113" y="128"/>
                  </a:lnTo>
                  <a:lnTo>
                    <a:pt x="5046" y="109"/>
                  </a:lnTo>
                  <a:lnTo>
                    <a:pt x="4978" y="92"/>
                  </a:lnTo>
                  <a:lnTo>
                    <a:pt x="4907" y="75"/>
                  </a:lnTo>
                  <a:lnTo>
                    <a:pt x="4836" y="62"/>
                  </a:lnTo>
                  <a:lnTo>
                    <a:pt x="4763" y="49"/>
                  </a:lnTo>
                  <a:lnTo>
                    <a:pt x="4690" y="39"/>
                  </a:lnTo>
                  <a:lnTo>
                    <a:pt x="4613" y="29"/>
                  </a:lnTo>
                  <a:lnTo>
                    <a:pt x="4536" y="20"/>
                  </a:lnTo>
                  <a:lnTo>
                    <a:pt x="4457" y="13"/>
                  </a:lnTo>
                  <a:lnTo>
                    <a:pt x="4378" y="8"/>
                  </a:lnTo>
                  <a:lnTo>
                    <a:pt x="4296" y="3"/>
                  </a:lnTo>
                  <a:lnTo>
                    <a:pt x="4213" y="2"/>
                  </a:lnTo>
                  <a:lnTo>
                    <a:pt x="4129" y="1"/>
                  </a:lnTo>
                  <a:lnTo>
                    <a:pt x="4044" y="2"/>
                  </a:lnTo>
                  <a:close/>
                  <a:moveTo>
                    <a:pt x="6278" y="649"/>
                  </a:moveTo>
                  <a:lnTo>
                    <a:pt x="6276" y="637"/>
                  </a:lnTo>
                  <a:lnTo>
                    <a:pt x="6276" y="626"/>
                  </a:lnTo>
                  <a:lnTo>
                    <a:pt x="6298" y="658"/>
                  </a:lnTo>
                  <a:lnTo>
                    <a:pt x="6318" y="691"/>
                  </a:lnTo>
                  <a:lnTo>
                    <a:pt x="6337" y="725"/>
                  </a:lnTo>
                  <a:lnTo>
                    <a:pt x="6356" y="761"/>
                  </a:lnTo>
                  <a:lnTo>
                    <a:pt x="6372" y="797"/>
                  </a:lnTo>
                  <a:lnTo>
                    <a:pt x="6388" y="835"/>
                  </a:lnTo>
                  <a:lnTo>
                    <a:pt x="6402" y="874"/>
                  </a:lnTo>
                  <a:lnTo>
                    <a:pt x="6416" y="916"/>
                  </a:lnTo>
                  <a:lnTo>
                    <a:pt x="6419" y="926"/>
                  </a:lnTo>
                  <a:lnTo>
                    <a:pt x="6420" y="938"/>
                  </a:lnTo>
                  <a:lnTo>
                    <a:pt x="6413" y="977"/>
                  </a:lnTo>
                  <a:lnTo>
                    <a:pt x="6410" y="985"/>
                  </a:lnTo>
                  <a:lnTo>
                    <a:pt x="6409" y="995"/>
                  </a:lnTo>
                  <a:lnTo>
                    <a:pt x="6407" y="1013"/>
                  </a:lnTo>
                  <a:lnTo>
                    <a:pt x="6400" y="1045"/>
                  </a:lnTo>
                  <a:lnTo>
                    <a:pt x="6392" y="1075"/>
                  </a:lnTo>
                  <a:lnTo>
                    <a:pt x="6383" y="1101"/>
                  </a:lnTo>
                  <a:lnTo>
                    <a:pt x="6378" y="1113"/>
                  </a:lnTo>
                  <a:lnTo>
                    <a:pt x="6374" y="1125"/>
                  </a:lnTo>
                  <a:lnTo>
                    <a:pt x="6365" y="1144"/>
                  </a:lnTo>
                  <a:lnTo>
                    <a:pt x="6360" y="1152"/>
                  </a:lnTo>
                  <a:lnTo>
                    <a:pt x="6358" y="1156"/>
                  </a:lnTo>
                  <a:lnTo>
                    <a:pt x="6356" y="1161"/>
                  </a:lnTo>
                  <a:lnTo>
                    <a:pt x="6344" y="1173"/>
                  </a:lnTo>
                  <a:lnTo>
                    <a:pt x="6338" y="1177"/>
                  </a:lnTo>
                  <a:lnTo>
                    <a:pt x="6334" y="1182"/>
                  </a:lnTo>
                  <a:lnTo>
                    <a:pt x="6322" y="1188"/>
                  </a:lnTo>
                  <a:lnTo>
                    <a:pt x="6318" y="1188"/>
                  </a:lnTo>
                  <a:lnTo>
                    <a:pt x="6316" y="1189"/>
                  </a:lnTo>
                  <a:lnTo>
                    <a:pt x="6311" y="1192"/>
                  </a:lnTo>
                  <a:lnTo>
                    <a:pt x="6304" y="1191"/>
                  </a:lnTo>
                  <a:lnTo>
                    <a:pt x="6298" y="1191"/>
                  </a:lnTo>
                  <a:lnTo>
                    <a:pt x="6286" y="1188"/>
                  </a:lnTo>
                  <a:lnTo>
                    <a:pt x="6271" y="1181"/>
                  </a:lnTo>
                  <a:lnTo>
                    <a:pt x="6264" y="1176"/>
                  </a:lnTo>
                  <a:lnTo>
                    <a:pt x="6258" y="1171"/>
                  </a:lnTo>
                  <a:lnTo>
                    <a:pt x="6254" y="1168"/>
                  </a:lnTo>
                  <a:lnTo>
                    <a:pt x="6253" y="1164"/>
                  </a:lnTo>
                  <a:lnTo>
                    <a:pt x="6252" y="1155"/>
                  </a:lnTo>
                  <a:lnTo>
                    <a:pt x="6271" y="1132"/>
                  </a:lnTo>
                  <a:lnTo>
                    <a:pt x="6289" y="1108"/>
                  </a:lnTo>
                  <a:lnTo>
                    <a:pt x="6296" y="1095"/>
                  </a:lnTo>
                  <a:lnTo>
                    <a:pt x="6305" y="1083"/>
                  </a:lnTo>
                  <a:lnTo>
                    <a:pt x="6319" y="1056"/>
                  </a:lnTo>
                  <a:lnTo>
                    <a:pt x="6319" y="1052"/>
                  </a:lnTo>
                  <a:lnTo>
                    <a:pt x="6320" y="1050"/>
                  </a:lnTo>
                  <a:lnTo>
                    <a:pt x="6323" y="1045"/>
                  </a:lnTo>
                  <a:lnTo>
                    <a:pt x="6323" y="1039"/>
                  </a:lnTo>
                  <a:lnTo>
                    <a:pt x="6324" y="1034"/>
                  </a:lnTo>
                  <a:lnTo>
                    <a:pt x="6325" y="991"/>
                  </a:lnTo>
                  <a:lnTo>
                    <a:pt x="6324" y="979"/>
                  </a:lnTo>
                  <a:lnTo>
                    <a:pt x="6324" y="968"/>
                  </a:lnTo>
                  <a:lnTo>
                    <a:pt x="6324" y="947"/>
                  </a:lnTo>
                  <a:lnTo>
                    <a:pt x="6320" y="901"/>
                  </a:lnTo>
                  <a:lnTo>
                    <a:pt x="6318" y="877"/>
                  </a:lnTo>
                  <a:lnTo>
                    <a:pt x="6317" y="865"/>
                  </a:lnTo>
                  <a:lnTo>
                    <a:pt x="6317" y="854"/>
                  </a:lnTo>
                  <a:lnTo>
                    <a:pt x="6310" y="805"/>
                  </a:lnTo>
                  <a:lnTo>
                    <a:pt x="6301" y="755"/>
                  </a:lnTo>
                  <a:lnTo>
                    <a:pt x="6290" y="702"/>
                  </a:lnTo>
                  <a:lnTo>
                    <a:pt x="6278" y="649"/>
                  </a:lnTo>
                  <a:close/>
                  <a:moveTo>
                    <a:pt x="5366" y="1015"/>
                  </a:moveTo>
                  <a:lnTo>
                    <a:pt x="5376" y="1012"/>
                  </a:lnTo>
                  <a:lnTo>
                    <a:pt x="5388" y="1010"/>
                  </a:lnTo>
                  <a:lnTo>
                    <a:pt x="5341" y="1096"/>
                  </a:lnTo>
                  <a:lnTo>
                    <a:pt x="5297" y="1185"/>
                  </a:lnTo>
                  <a:lnTo>
                    <a:pt x="5252" y="1273"/>
                  </a:lnTo>
                  <a:lnTo>
                    <a:pt x="5210" y="1366"/>
                  </a:lnTo>
                  <a:lnTo>
                    <a:pt x="5208" y="1367"/>
                  </a:lnTo>
                  <a:lnTo>
                    <a:pt x="5206" y="1369"/>
                  </a:lnTo>
                  <a:lnTo>
                    <a:pt x="5201" y="1369"/>
                  </a:lnTo>
                  <a:lnTo>
                    <a:pt x="5196" y="1371"/>
                  </a:lnTo>
                  <a:lnTo>
                    <a:pt x="5149" y="1356"/>
                  </a:lnTo>
                  <a:lnTo>
                    <a:pt x="5167" y="1295"/>
                  </a:lnTo>
                  <a:lnTo>
                    <a:pt x="5189" y="1236"/>
                  </a:lnTo>
                  <a:lnTo>
                    <a:pt x="5212" y="1180"/>
                  </a:lnTo>
                  <a:lnTo>
                    <a:pt x="5239" y="1128"/>
                  </a:lnTo>
                  <a:lnTo>
                    <a:pt x="5239" y="1125"/>
                  </a:lnTo>
                  <a:lnTo>
                    <a:pt x="5240" y="1122"/>
                  </a:lnTo>
                  <a:lnTo>
                    <a:pt x="5243" y="1117"/>
                  </a:lnTo>
                  <a:lnTo>
                    <a:pt x="5243" y="1111"/>
                  </a:lnTo>
                  <a:lnTo>
                    <a:pt x="5244" y="1107"/>
                  </a:lnTo>
                  <a:lnTo>
                    <a:pt x="5270" y="1079"/>
                  </a:lnTo>
                  <a:lnTo>
                    <a:pt x="5300" y="1056"/>
                  </a:lnTo>
                  <a:lnTo>
                    <a:pt x="5332" y="1033"/>
                  </a:lnTo>
                  <a:lnTo>
                    <a:pt x="5366" y="101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42" name="Freeform 553"/>
            <p:cNvSpPr>
              <a:spLocks noChangeAspect="1"/>
            </p:cNvSpPr>
            <p:nvPr/>
          </p:nvSpPr>
          <p:spPr bwMode="auto">
            <a:xfrm>
              <a:off x="12655" y="288"/>
              <a:ext cx="56" cy="189"/>
            </a:xfrm>
            <a:custGeom>
              <a:avLst/>
              <a:gdLst>
                <a:gd name="T0" fmla="*/ 24 w 168"/>
                <a:gd name="T1" fmla="*/ 11 h 566"/>
                <a:gd name="T2" fmla="*/ 38 w 168"/>
                <a:gd name="T3" fmla="*/ 76 h 566"/>
                <a:gd name="T4" fmla="*/ 58 w 168"/>
                <a:gd name="T5" fmla="*/ 179 h 566"/>
                <a:gd name="T6" fmla="*/ 65 w 168"/>
                <a:gd name="T7" fmla="*/ 239 h 566"/>
                <a:gd name="T8" fmla="*/ 68 w 168"/>
                <a:gd name="T9" fmla="*/ 275 h 566"/>
                <a:gd name="T10" fmla="*/ 72 w 168"/>
                <a:gd name="T11" fmla="*/ 342 h 566"/>
                <a:gd name="T12" fmla="*/ 73 w 168"/>
                <a:gd name="T13" fmla="*/ 365 h 566"/>
                <a:gd name="T14" fmla="*/ 71 w 168"/>
                <a:gd name="T15" fmla="*/ 413 h 566"/>
                <a:gd name="T16" fmla="*/ 68 w 168"/>
                <a:gd name="T17" fmla="*/ 424 h 566"/>
                <a:gd name="T18" fmla="*/ 67 w 168"/>
                <a:gd name="T19" fmla="*/ 430 h 566"/>
                <a:gd name="T20" fmla="*/ 44 w 168"/>
                <a:gd name="T21" fmla="*/ 469 h 566"/>
                <a:gd name="T22" fmla="*/ 19 w 168"/>
                <a:gd name="T23" fmla="*/ 506 h 566"/>
                <a:gd name="T24" fmla="*/ 1 w 168"/>
                <a:gd name="T25" fmla="*/ 538 h 566"/>
                <a:gd name="T26" fmla="*/ 6 w 168"/>
                <a:gd name="T27" fmla="*/ 545 h 566"/>
                <a:gd name="T28" fmla="*/ 19 w 168"/>
                <a:gd name="T29" fmla="*/ 555 h 566"/>
                <a:gd name="T30" fmla="*/ 46 w 168"/>
                <a:gd name="T31" fmla="*/ 565 h 566"/>
                <a:gd name="T32" fmla="*/ 59 w 168"/>
                <a:gd name="T33" fmla="*/ 566 h 566"/>
                <a:gd name="T34" fmla="*/ 66 w 168"/>
                <a:gd name="T35" fmla="*/ 562 h 566"/>
                <a:gd name="T36" fmla="*/ 82 w 168"/>
                <a:gd name="T37" fmla="*/ 556 h 566"/>
                <a:gd name="T38" fmla="*/ 92 w 168"/>
                <a:gd name="T39" fmla="*/ 547 h 566"/>
                <a:gd name="T40" fmla="*/ 106 w 168"/>
                <a:gd name="T41" fmla="*/ 530 h 566"/>
                <a:gd name="T42" fmla="*/ 113 w 168"/>
                <a:gd name="T43" fmla="*/ 518 h 566"/>
                <a:gd name="T44" fmla="*/ 126 w 168"/>
                <a:gd name="T45" fmla="*/ 487 h 566"/>
                <a:gd name="T46" fmla="*/ 140 w 168"/>
                <a:gd name="T47" fmla="*/ 449 h 566"/>
                <a:gd name="T48" fmla="*/ 155 w 168"/>
                <a:gd name="T49" fmla="*/ 387 h 566"/>
                <a:gd name="T50" fmla="*/ 158 w 168"/>
                <a:gd name="T51" fmla="*/ 359 h 566"/>
                <a:gd name="T52" fmla="*/ 168 w 168"/>
                <a:gd name="T53" fmla="*/ 312 h 566"/>
                <a:gd name="T54" fmla="*/ 164 w 168"/>
                <a:gd name="T55" fmla="*/ 290 h 566"/>
                <a:gd name="T56" fmla="*/ 136 w 168"/>
                <a:gd name="T57" fmla="*/ 209 h 566"/>
                <a:gd name="T58" fmla="*/ 104 w 168"/>
                <a:gd name="T59" fmla="*/ 135 h 566"/>
                <a:gd name="T60" fmla="*/ 66 w 168"/>
                <a:gd name="T61" fmla="*/ 65 h 566"/>
                <a:gd name="T62" fmla="*/ 24 w 168"/>
                <a:gd name="T63"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566">
                  <a:moveTo>
                    <a:pt x="24" y="0"/>
                  </a:moveTo>
                  <a:lnTo>
                    <a:pt x="24" y="11"/>
                  </a:lnTo>
                  <a:lnTo>
                    <a:pt x="26" y="23"/>
                  </a:lnTo>
                  <a:lnTo>
                    <a:pt x="38" y="76"/>
                  </a:lnTo>
                  <a:lnTo>
                    <a:pt x="49" y="129"/>
                  </a:lnTo>
                  <a:lnTo>
                    <a:pt x="58" y="179"/>
                  </a:lnTo>
                  <a:lnTo>
                    <a:pt x="65" y="228"/>
                  </a:lnTo>
                  <a:lnTo>
                    <a:pt x="65" y="239"/>
                  </a:lnTo>
                  <a:lnTo>
                    <a:pt x="66" y="251"/>
                  </a:lnTo>
                  <a:lnTo>
                    <a:pt x="68" y="275"/>
                  </a:lnTo>
                  <a:lnTo>
                    <a:pt x="72" y="321"/>
                  </a:lnTo>
                  <a:lnTo>
                    <a:pt x="72" y="342"/>
                  </a:lnTo>
                  <a:lnTo>
                    <a:pt x="72" y="353"/>
                  </a:lnTo>
                  <a:lnTo>
                    <a:pt x="73" y="365"/>
                  </a:lnTo>
                  <a:lnTo>
                    <a:pt x="72" y="408"/>
                  </a:lnTo>
                  <a:lnTo>
                    <a:pt x="71" y="413"/>
                  </a:lnTo>
                  <a:lnTo>
                    <a:pt x="71" y="419"/>
                  </a:lnTo>
                  <a:lnTo>
                    <a:pt x="68" y="424"/>
                  </a:lnTo>
                  <a:lnTo>
                    <a:pt x="67" y="426"/>
                  </a:lnTo>
                  <a:lnTo>
                    <a:pt x="67" y="430"/>
                  </a:lnTo>
                  <a:lnTo>
                    <a:pt x="53" y="457"/>
                  </a:lnTo>
                  <a:lnTo>
                    <a:pt x="44" y="469"/>
                  </a:lnTo>
                  <a:lnTo>
                    <a:pt x="37" y="482"/>
                  </a:lnTo>
                  <a:lnTo>
                    <a:pt x="19" y="506"/>
                  </a:lnTo>
                  <a:lnTo>
                    <a:pt x="0" y="529"/>
                  </a:lnTo>
                  <a:lnTo>
                    <a:pt x="1" y="538"/>
                  </a:lnTo>
                  <a:lnTo>
                    <a:pt x="2" y="542"/>
                  </a:lnTo>
                  <a:lnTo>
                    <a:pt x="6" y="545"/>
                  </a:lnTo>
                  <a:lnTo>
                    <a:pt x="12" y="550"/>
                  </a:lnTo>
                  <a:lnTo>
                    <a:pt x="19" y="555"/>
                  </a:lnTo>
                  <a:lnTo>
                    <a:pt x="34" y="562"/>
                  </a:lnTo>
                  <a:lnTo>
                    <a:pt x="46" y="565"/>
                  </a:lnTo>
                  <a:lnTo>
                    <a:pt x="52" y="565"/>
                  </a:lnTo>
                  <a:lnTo>
                    <a:pt x="59" y="566"/>
                  </a:lnTo>
                  <a:lnTo>
                    <a:pt x="64" y="563"/>
                  </a:lnTo>
                  <a:lnTo>
                    <a:pt x="66" y="562"/>
                  </a:lnTo>
                  <a:lnTo>
                    <a:pt x="70" y="562"/>
                  </a:lnTo>
                  <a:lnTo>
                    <a:pt x="82" y="556"/>
                  </a:lnTo>
                  <a:lnTo>
                    <a:pt x="86" y="551"/>
                  </a:lnTo>
                  <a:lnTo>
                    <a:pt x="92" y="547"/>
                  </a:lnTo>
                  <a:lnTo>
                    <a:pt x="104" y="535"/>
                  </a:lnTo>
                  <a:lnTo>
                    <a:pt x="106" y="530"/>
                  </a:lnTo>
                  <a:lnTo>
                    <a:pt x="108" y="526"/>
                  </a:lnTo>
                  <a:lnTo>
                    <a:pt x="113" y="518"/>
                  </a:lnTo>
                  <a:lnTo>
                    <a:pt x="122" y="499"/>
                  </a:lnTo>
                  <a:lnTo>
                    <a:pt x="126" y="487"/>
                  </a:lnTo>
                  <a:lnTo>
                    <a:pt x="131" y="475"/>
                  </a:lnTo>
                  <a:lnTo>
                    <a:pt x="140" y="449"/>
                  </a:lnTo>
                  <a:lnTo>
                    <a:pt x="148" y="419"/>
                  </a:lnTo>
                  <a:lnTo>
                    <a:pt x="155" y="387"/>
                  </a:lnTo>
                  <a:lnTo>
                    <a:pt x="157" y="369"/>
                  </a:lnTo>
                  <a:lnTo>
                    <a:pt x="158" y="359"/>
                  </a:lnTo>
                  <a:lnTo>
                    <a:pt x="161" y="351"/>
                  </a:lnTo>
                  <a:lnTo>
                    <a:pt x="168" y="312"/>
                  </a:lnTo>
                  <a:lnTo>
                    <a:pt x="167" y="300"/>
                  </a:lnTo>
                  <a:lnTo>
                    <a:pt x="164" y="290"/>
                  </a:lnTo>
                  <a:lnTo>
                    <a:pt x="150" y="248"/>
                  </a:lnTo>
                  <a:lnTo>
                    <a:pt x="136" y="209"/>
                  </a:lnTo>
                  <a:lnTo>
                    <a:pt x="120" y="171"/>
                  </a:lnTo>
                  <a:lnTo>
                    <a:pt x="104" y="135"/>
                  </a:lnTo>
                  <a:lnTo>
                    <a:pt x="85" y="99"/>
                  </a:lnTo>
                  <a:lnTo>
                    <a:pt x="66" y="65"/>
                  </a:lnTo>
                  <a:lnTo>
                    <a:pt x="46" y="32"/>
                  </a:lnTo>
                  <a:lnTo>
                    <a:pt x="2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43" name="Freeform 554"/>
            <p:cNvSpPr>
              <a:spLocks noChangeAspect="1"/>
            </p:cNvSpPr>
            <p:nvPr/>
          </p:nvSpPr>
          <p:spPr bwMode="auto">
            <a:xfrm>
              <a:off x="12287" y="416"/>
              <a:ext cx="80" cy="120"/>
            </a:xfrm>
            <a:custGeom>
              <a:avLst/>
              <a:gdLst>
                <a:gd name="T0" fmla="*/ 239 w 239"/>
                <a:gd name="T1" fmla="*/ 0 h 361"/>
                <a:gd name="T2" fmla="*/ 227 w 239"/>
                <a:gd name="T3" fmla="*/ 2 h 361"/>
                <a:gd name="T4" fmla="*/ 217 w 239"/>
                <a:gd name="T5" fmla="*/ 5 h 361"/>
                <a:gd name="T6" fmla="*/ 183 w 239"/>
                <a:gd name="T7" fmla="*/ 23 h 361"/>
                <a:gd name="T8" fmla="*/ 151 w 239"/>
                <a:gd name="T9" fmla="*/ 46 h 361"/>
                <a:gd name="T10" fmla="*/ 121 w 239"/>
                <a:gd name="T11" fmla="*/ 69 h 361"/>
                <a:gd name="T12" fmla="*/ 95 w 239"/>
                <a:gd name="T13" fmla="*/ 97 h 361"/>
                <a:gd name="T14" fmla="*/ 94 w 239"/>
                <a:gd name="T15" fmla="*/ 101 h 361"/>
                <a:gd name="T16" fmla="*/ 94 w 239"/>
                <a:gd name="T17" fmla="*/ 107 h 361"/>
                <a:gd name="T18" fmla="*/ 91 w 239"/>
                <a:gd name="T19" fmla="*/ 112 h 361"/>
                <a:gd name="T20" fmla="*/ 90 w 239"/>
                <a:gd name="T21" fmla="*/ 115 h 361"/>
                <a:gd name="T22" fmla="*/ 90 w 239"/>
                <a:gd name="T23" fmla="*/ 118 h 361"/>
                <a:gd name="T24" fmla="*/ 63 w 239"/>
                <a:gd name="T25" fmla="*/ 170 h 361"/>
                <a:gd name="T26" fmla="*/ 40 w 239"/>
                <a:gd name="T27" fmla="*/ 226 h 361"/>
                <a:gd name="T28" fmla="*/ 18 w 239"/>
                <a:gd name="T29" fmla="*/ 285 h 361"/>
                <a:gd name="T30" fmla="*/ 0 w 239"/>
                <a:gd name="T31" fmla="*/ 346 h 361"/>
                <a:gd name="T32" fmla="*/ 47 w 239"/>
                <a:gd name="T33" fmla="*/ 361 h 361"/>
                <a:gd name="T34" fmla="*/ 52 w 239"/>
                <a:gd name="T35" fmla="*/ 359 h 361"/>
                <a:gd name="T36" fmla="*/ 57 w 239"/>
                <a:gd name="T37" fmla="*/ 359 h 361"/>
                <a:gd name="T38" fmla="*/ 59 w 239"/>
                <a:gd name="T39" fmla="*/ 357 h 361"/>
                <a:gd name="T40" fmla="*/ 61 w 239"/>
                <a:gd name="T41" fmla="*/ 356 h 361"/>
                <a:gd name="T42" fmla="*/ 103 w 239"/>
                <a:gd name="T43" fmla="*/ 263 h 361"/>
                <a:gd name="T44" fmla="*/ 148 w 239"/>
                <a:gd name="T45" fmla="*/ 175 h 361"/>
                <a:gd name="T46" fmla="*/ 192 w 239"/>
                <a:gd name="T47" fmla="*/ 86 h 361"/>
                <a:gd name="T48" fmla="*/ 239 w 239"/>
                <a:gd name="T49"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9" h="361">
                  <a:moveTo>
                    <a:pt x="239" y="0"/>
                  </a:moveTo>
                  <a:lnTo>
                    <a:pt x="227" y="2"/>
                  </a:lnTo>
                  <a:lnTo>
                    <a:pt x="217" y="5"/>
                  </a:lnTo>
                  <a:lnTo>
                    <a:pt x="183" y="23"/>
                  </a:lnTo>
                  <a:lnTo>
                    <a:pt x="151" y="46"/>
                  </a:lnTo>
                  <a:lnTo>
                    <a:pt x="121" y="69"/>
                  </a:lnTo>
                  <a:lnTo>
                    <a:pt x="95" y="97"/>
                  </a:lnTo>
                  <a:lnTo>
                    <a:pt x="94" y="101"/>
                  </a:lnTo>
                  <a:lnTo>
                    <a:pt x="94" y="107"/>
                  </a:lnTo>
                  <a:lnTo>
                    <a:pt x="91" y="112"/>
                  </a:lnTo>
                  <a:lnTo>
                    <a:pt x="90" y="115"/>
                  </a:lnTo>
                  <a:lnTo>
                    <a:pt x="90" y="118"/>
                  </a:lnTo>
                  <a:lnTo>
                    <a:pt x="63" y="170"/>
                  </a:lnTo>
                  <a:lnTo>
                    <a:pt x="40" y="226"/>
                  </a:lnTo>
                  <a:lnTo>
                    <a:pt x="18" y="285"/>
                  </a:lnTo>
                  <a:lnTo>
                    <a:pt x="0" y="346"/>
                  </a:lnTo>
                  <a:lnTo>
                    <a:pt x="47" y="361"/>
                  </a:lnTo>
                  <a:lnTo>
                    <a:pt x="52" y="359"/>
                  </a:lnTo>
                  <a:lnTo>
                    <a:pt x="57" y="359"/>
                  </a:lnTo>
                  <a:lnTo>
                    <a:pt x="59" y="357"/>
                  </a:lnTo>
                  <a:lnTo>
                    <a:pt x="61" y="356"/>
                  </a:lnTo>
                  <a:lnTo>
                    <a:pt x="103" y="263"/>
                  </a:lnTo>
                  <a:lnTo>
                    <a:pt x="148" y="175"/>
                  </a:lnTo>
                  <a:lnTo>
                    <a:pt x="192" y="86"/>
                  </a:lnTo>
                  <a:lnTo>
                    <a:pt x="239"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44" name="Freeform 555"/>
            <p:cNvSpPr>
              <a:spLocks noChangeAspect="1"/>
            </p:cNvSpPr>
            <p:nvPr/>
          </p:nvSpPr>
          <p:spPr bwMode="auto">
            <a:xfrm>
              <a:off x="10543" y="104"/>
              <a:ext cx="936" cy="865"/>
            </a:xfrm>
            <a:custGeom>
              <a:avLst/>
              <a:gdLst>
                <a:gd name="T0" fmla="*/ 1805 w 2808"/>
                <a:gd name="T1" fmla="*/ 389 h 2596"/>
                <a:gd name="T2" fmla="*/ 1674 w 2808"/>
                <a:gd name="T3" fmla="*/ 469 h 2596"/>
                <a:gd name="T4" fmla="*/ 1508 w 2808"/>
                <a:gd name="T5" fmla="*/ 562 h 2596"/>
                <a:gd name="T6" fmla="*/ 1418 w 2808"/>
                <a:gd name="T7" fmla="*/ 623 h 2596"/>
                <a:gd name="T8" fmla="*/ 1128 w 2808"/>
                <a:gd name="T9" fmla="*/ 816 h 2596"/>
                <a:gd name="T10" fmla="*/ 960 w 2808"/>
                <a:gd name="T11" fmla="*/ 864 h 2596"/>
                <a:gd name="T12" fmla="*/ 120 w 2808"/>
                <a:gd name="T13" fmla="*/ 864 h 2596"/>
                <a:gd name="T14" fmla="*/ 13 w 2808"/>
                <a:gd name="T15" fmla="*/ 971 h 2596"/>
                <a:gd name="T16" fmla="*/ 125 w 2808"/>
                <a:gd name="T17" fmla="*/ 1166 h 2596"/>
                <a:gd name="T18" fmla="*/ 846 w 2808"/>
                <a:gd name="T19" fmla="*/ 1197 h 2596"/>
                <a:gd name="T20" fmla="*/ 1189 w 2808"/>
                <a:gd name="T21" fmla="*/ 1094 h 2596"/>
                <a:gd name="T22" fmla="*/ 1766 w 2808"/>
                <a:gd name="T23" fmla="*/ 832 h 2596"/>
                <a:gd name="T24" fmla="*/ 2071 w 2808"/>
                <a:gd name="T25" fmla="*/ 647 h 2596"/>
                <a:gd name="T26" fmla="*/ 2261 w 2808"/>
                <a:gd name="T27" fmla="*/ 741 h 2596"/>
                <a:gd name="T28" fmla="*/ 2240 w 2808"/>
                <a:gd name="T29" fmla="*/ 983 h 2596"/>
                <a:gd name="T30" fmla="*/ 2054 w 2808"/>
                <a:gd name="T31" fmla="*/ 994 h 2596"/>
                <a:gd name="T32" fmla="*/ 1952 w 2808"/>
                <a:gd name="T33" fmla="*/ 1109 h 2596"/>
                <a:gd name="T34" fmla="*/ 1874 w 2808"/>
                <a:gd name="T35" fmla="*/ 1352 h 2596"/>
                <a:gd name="T36" fmla="*/ 1709 w 2808"/>
                <a:gd name="T37" fmla="*/ 1396 h 2596"/>
                <a:gd name="T38" fmla="*/ 1513 w 2808"/>
                <a:gd name="T39" fmla="*/ 1573 h 2596"/>
                <a:gd name="T40" fmla="*/ 1594 w 2808"/>
                <a:gd name="T41" fmla="*/ 1933 h 2596"/>
                <a:gd name="T42" fmla="*/ 1660 w 2808"/>
                <a:gd name="T43" fmla="*/ 2179 h 2596"/>
                <a:gd name="T44" fmla="*/ 1672 w 2808"/>
                <a:gd name="T45" fmla="*/ 2417 h 2596"/>
                <a:gd name="T46" fmla="*/ 1703 w 2808"/>
                <a:gd name="T47" fmla="*/ 2468 h 2596"/>
                <a:gd name="T48" fmla="*/ 1693 w 2808"/>
                <a:gd name="T49" fmla="*/ 2516 h 2596"/>
                <a:gd name="T50" fmla="*/ 1568 w 2808"/>
                <a:gd name="T51" fmla="*/ 2517 h 2596"/>
                <a:gd name="T52" fmla="*/ 1512 w 2808"/>
                <a:gd name="T53" fmla="*/ 2593 h 2596"/>
                <a:gd name="T54" fmla="*/ 1702 w 2808"/>
                <a:gd name="T55" fmla="*/ 2586 h 2596"/>
                <a:gd name="T56" fmla="*/ 1804 w 2808"/>
                <a:gd name="T57" fmla="*/ 2539 h 2596"/>
                <a:gd name="T58" fmla="*/ 1729 w 2808"/>
                <a:gd name="T59" fmla="*/ 2387 h 2596"/>
                <a:gd name="T60" fmla="*/ 1667 w 2808"/>
                <a:gd name="T61" fmla="*/ 1897 h 2596"/>
                <a:gd name="T62" fmla="*/ 1600 w 2808"/>
                <a:gd name="T63" fmla="*/ 1588 h 2596"/>
                <a:gd name="T64" fmla="*/ 1714 w 2808"/>
                <a:gd name="T65" fmla="*/ 1454 h 2596"/>
                <a:gd name="T66" fmla="*/ 2057 w 2808"/>
                <a:gd name="T67" fmla="*/ 1376 h 2596"/>
                <a:gd name="T68" fmla="*/ 2257 w 2808"/>
                <a:gd name="T69" fmla="*/ 1172 h 2596"/>
                <a:gd name="T70" fmla="*/ 2333 w 2808"/>
                <a:gd name="T71" fmla="*/ 898 h 2596"/>
                <a:gd name="T72" fmla="*/ 2362 w 2808"/>
                <a:gd name="T73" fmla="*/ 496 h 2596"/>
                <a:gd name="T74" fmla="*/ 2326 w 2808"/>
                <a:gd name="T75" fmla="*/ 405 h 2596"/>
                <a:gd name="T76" fmla="*/ 2162 w 2808"/>
                <a:gd name="T77" fmla="*/ 566 h 2596"/>
                <a:gd name="T78" fmla="*/ 1738 w 2808"/>
                <a:gd name="T79" fmla="*/ 779 h 2596"/>
                <a:gd name="T80" fmla="*/ 1288 w 2808"/>
                <a:gd name="T81" fmla="*/ 968 h 2596"/>
                <a:gd name="T82" fmla="*/ 1032 w 2808"/>
                <a:gd name="T83" fmla="*/ 1057 h 2596"/>
                <a:gd name="T84" fmla="*/ 931 w 2808"/>
                <a:gd name="T85" fmla="*/ 1100 h 2596"/>
                <a:gd name="T86" fmla="*/ 821 w 2808"/>
                <a:gd name="T87" fmla="*/ 1133 h 2596"/>
                <a:gd name="T88" fmla="*/ 674 w 2808"/>
                <a:gd name="T89" fmla="*/ 1155 h 2596"/>
                <a:gd name="T90" fmla="*/ 498 w 2808"/>
                <a:gd name="T91" fmla="*/ 1160 h 2596"/>
                <a:gd name="T92" fmla="*/ 298 w 2808"/>
                <a:gd name="T93" fmla="*/ 1138 h 2596"/>
                <a:gd name="T94" fmla="*/ 161 w 2808"/>
                <a:gd name="T95" fmla="*/ 986 h 2596"/>
                <a:gd name="T96" fmla="*/ 584 w 2808"/>
                <a:gd name="T97" fmla="*/ 946 h 2596"/>
                <a:gd name="T98" fmla="*/ 774 w 2808"/>
                <a:gd name="T99" fmla="*/ 926 h 2596"/>
                <a:gd name="T100" fmla="*/ 920 w 2808"/>
                <a:gd name="T101" fmla="*/ 922 h 2596"/>
                <a:gd name="T102" fmla="*/ 1158 w 2808"/>
                <a:gd name="T103" fmla="*/ 846 h 2596"/>
                <a:gd name="T104" fmla="*/ 1374 w 2808"/>
                <a:gd name="T105" fmla="*/ 726 h 2596"/>
                <a:gd name="T106" fmla="*/ 1730 w 2808"/>
                <a:gd name="T107" fmla="*/ 506 h 2596"/>
                <a:gd name="T108" fmla="*/ 1930 w 2808"/>
                <a:gd name="T109" fmla="*/ 369 h 2596"/>
                <a:gd name="T110" fmla="*/ 1991 w 2808"/>
                <a:gd name="T111" fmla="*/ 317 h 2596"/>
                <a:gd name="T112" fmla="*/ 2777 w 2808"/>
                <a:gd name="T113" fmla="*/ 31 h 2596"/>
                <a:gd name="T114" fmla="*/ 2140 w 2808"/>
                <a:gd name="T115" fmla="*/ 196 h 2596"/>
                <a:gd name="T116" fmla="*/ 1915 w 2808"/>
                <a:gd name="T117" fmla="*/ 315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08" h="2596">
                  <a:moveTo>
                    <a:pt x="1848" y="336"/>
                  </a:moveTo>
                  <a:lnTo>
                    <a:pt x="1847" y="341"/>
                  </a:lnTo>
                  <a:lnTo>
                    <a:pt x="1847" y="346"/>
                  </a:lnTo>
                  <a:lnTo>
                    <a:pt x="1844" y="348"/>
                  </a:lnTo>
                  <a:lnTo>
                    <a:pt x="1843" y="351"/>
                  </a:lnTo>
                  <a:lnTo>
                    <a:pt x="1834" y="354"/>
                  </a:lnTo>
                  <a:lnTo>
                    <a:pt x="1826" y="360"/>
                  </a:lnTo>
                  <a:lnTo>
                    <a:pt x="1814" y="373"/>
                  </a:lnTo>
                  <a:lnTo>
                    <a:pt x="1805" y="389"/>
                  </a:lnTo>
                  <a:lnTo>
                    <a:pt x="1801" y="397"/>
                  </a:lnTo>
                  <a:lnTo>
                    <a:pt x="1800" y="408"/>
                  </a:lnTo>
                  <a:lnTo>
                    <a:pt x="1776" y="411"/>
                  </a:lnTo>
                  <a:lnTo>
                    <a:pt x="1753" y="414"/>
                  </a:lnTo>
                  <a:lnTo>
                    <a:pt x="1734" y="421"/>
                  </a:lnTo>
                  <a:lnTo>
                    <a:pt x="1716" y="430"/>
                  </a:lnTo>
                  <a:lnTo>
                    <a:pt x="1702" y="442"/>
                  </a:lnTo>
                  <a:lnTo>
                    <a:pt x="1686" y="454"/>
                  </a:lnTo>
                  <a:lnTo>
                    <a:pt x="1674" y="469"/>
                  </a:lnTo>
                  <a:lnTo>
                    <a:pt x="1663" y="485"/>
                  </a:lnTo>
                  <a:lnTo>
                    <a:pt x="1656" y="504"/>
                  </a:lnTo>
                  <a:lnTo>
                    <a:pt x="1644" y="506"/>
                  </a:lnTo>
                  <a:lnTo>
                    <a:pt x="1634" y="509"/>
                  </a:lnTo>
                  <a:lnTo>
                    <a:pt x="1595" y="528"/>
                  </a:lnTo>
                  <a:lnTo>
                    <a:pt x="1573" y="537"/>
                  </a:lnTo>
                  <a:lnTo>
                    <a:pt x="1553" y="546"/>
                  </a:lnTo>
                  <a:lnTo>
                    <a:pt x="1530" y="554"/>
                  </a:lnTo>
                  <a:lnTo>
                    <a:pt x="1508" y="562"/>
                  </a:lnTo>
                  <a:lnTo>
                    <a:pt x="1464" y="576"/>
                  </a:lnTo>
                  <a:lnTo>
                    <a:pt x="1463" y="581"/>
                  </a:lnTo>
                  <a:lnTo>
                    <a:pt x="1462" y="586"/>
                  </a:lnTo>
                  <a:lnTo>
                    <a:pt x="1459" y="590"/>
                  </a:lnTo>
                  <a:lnTo>
                    <a:pt x="1458" y="590"/>
                  </a:lnTo>
                  <a:lnTo>
                    <a:pt x="1458" y="591"/>
                  </a:lnTo>
                  <a:lnTo>
                    <a:pt x="1458" y="593"/>
                  </a:lnTo>
                  <a:lnTo>
                    <a:pt x="1438" y="608"/>
                  </a:lnTo>
                  <a:lnTo>
                    <a:pt x="1418" y="623"/>
                  </a:lnTo>
                  <a:lnTo>
                    <a:pt x="1398" y="638"/>
                  </a:lnTo>
                  <a:lnTo>
                    <a:pt x="1379" y="653"/>
                  </a:lnTo>
                  <a:lnTo>
                    <a:pt x="1338" y="682"/>
                  </a:lnTo>
                  <a:lnTo>
                    <a:pt x="1298" y="711"/>
                  </a:lnTo>
                  <a:lnTo>
                    <a:pt x="1256" y="737"/>
                  </a:lnTo>
                  <a:lnTo>
                    <a:pt x="1235" y="750"/>
                  </a:lnTo>
                  <a:lnTo>
                    <a:pt x="1214" y="765"/>
                  </a:lnTo>
                  <a:lnTo>
                    <a:pt x="1171" y="790"/>
                  </a:lnTo>
                  <a:lnTo>
                    <a:pt x="1128" y="816"/>
                  </a:lnTo>
                  <a:lnTo>
                    <a:pt x="1104" y="815"/>
                  </a:lnTo>
                  <a:lnTo>
                    <a:pt x="1079" y="814"/>
                  </a:lnTo>
                  <a:lnTo>
                    <a:pt x="1056" y="816"/>
                  </a:lnTo>
                  <a:lnTo>
                    <a:pt x="1034" y="819"/>
                  </a:lnTo>
                  <a:lnTo>
                    <a:pt x="1016" y="825"/>
                  </a:lnTo>
                  <a:lnTo>
                    <a:pt x="998" y="831"/>
                  </a:lnTo>
                  <a:lnTo>
                    <a:pt x="984" y="840"/>
                  </a:lnTo>
                  <a:lnTo>
                    <a:pt x="971" y="851"/>
                  </a:lnTo>
                  <a:lnTo>
                    <a:pt x="960" y="864"/>
                  </a:lnTo>
                  <a:lnTo>
                    <a:pt x="936" y="866"/>
                  </a:lnTo>
                  <a:lnTo>
                    <a:pt x="830" y="878"/>
                  </a:lnTo>
                  <a:lnTo>
                    <a:pt x="726" y="887"/>
                  </a:lnTo>
                  <a:lnTo>
                    <a:pt x="623" y="892"/>
                  </a:lnTo>
                  <a:lnTo>
                    <a:pt x="521" y="894"/>
                  </a:lnTo>
                  <a:lnTo>
                    <a:pt x="419" y="892"/>
                  </a:lnTo>
                  <a:lnTo>
                    <a:pt x="318" y="886"/>
                  </a:lnTo>
                  <a:lnTo>
                    <a:pt x="218" y="876"/>
                  </a:lnTo>
                  <a:lnTo>
                    <a:pt x="120" y="864"/>
                  </a:lnTo>
                  <a:lnTo>
                    <a:pt x="109" y="866"/>
                  </a:lnTo>
                  <a:lnTo>
                    <a:pt x="106" y="867"/>
                  </a:lnTo>
                  <a:lnTo>
                    <a:pt x="104" y="870"/>
                  </a:lnTo>
                  <a:lnTo>
                    <a:pt x="80" y="902"/>
                  </a:lnTo>
                  <a:lnTo>
                    <a:pt x="67" y="916"/>
                  </a:lnTo>
                  <a:lnTo>
                    <a:pt x="55" y="932"/>
                  </a:lnTo>
                  <a:lnTo>
                    <a:pt x="41" y="945"/>
                  </a:lnTo>
                  <a:lnTo>
                    <a:pt x="28" y="959"/>
                  </a:lnTo>
                  <a:lnTo>
                    <a:pt x="13" y="971"/>
                  </a:lnTo>
                  <a:lnTo>
                    <a:pt x="6" y="977"/>
                  </a:lnTo>
                  <a:lnTo>
                    <a:pt x="0" y="984"/>
                  </a:lnTo>
                  <a:lnTo>
                    <a:pt x="14" y="1023"/>
                  </a:lnTo>
                  <a:lnTo>
                    <a:pt x="31" y="1060"/>
                  </a:lnTo>
                  <a:lnTo>
                    <a:pt x="48" y="1096"/>
                  </a:lnTo>
                  <a:lnTo>
                    <a:pt x="67" y="1131"/>
                  </a:lnTo>
                  <a:lnTo>
                    <a:pt x="71" y="1141"/>
                  </a:lnTo>
                  <a:lnTo>
                    <a:pt x="72" y="1153"/>
                  </a:lnTo>
                  <a:lnTo>
                    <a:pt x="125" y="1166"/>
                  </a:lnTo>
                  <a:lnTo>
                    <a:pt x="180" y="1178"/>
                  </a:lnTo>
                  <a:lnTo>
                    <a:pt x="289" y="1197"/>
                  </a:lnTo>
                  <a:lnTo>
                    <a:pt x="398" y="1209"/>
                  </a:lnTo>
                  <a:lnTo>
                    <a:pt x="510" y="1216"/>
                  </a:lnTo>
                  <a:lnTo>
                    <a:pt x="620" y="1216"/>
                  </a:lnTo>
                  <a:lnTo>
                    <a:pt x="676" y="1214"/>
                  </a:lnTo>
                  <a:lnTo>
                    <a:pt x="733" y="1210"/>
                  </a:lnTo>
                  <a:lnTo>
                    <a:pt x="788" y="1204"/>
                  </a:lnTo>
                  <a:lnTo>
                    <a:pt x="846" y="1197"/>
                  </a:lnTo>
                  <a:lnTo>
                    <a:pt x="902" y="1189"/>
                  </a:lnTo>
                  <a:lnTo>
                    <a:pt x="960" y="1179"/>
                  </a:lnTo>
                  <a:lnTo>
                    <a:pt x="984" y="1177"/>
                  </a:lnTo>
                  <a:lnTo>
                    <a:pt x="1013" y="1157"/>
                  </a:lnTo>
                  <a:lnTo>
                    <a:pt x="1045" y="1142"/>
                  </a:lnTo>
                  <a:lnTo>
                    <a:pt x="1078" y="1126"/>
                  </a:lnTo>
                  <a:lnTo>
                    <a:pt x="1114" y="1114"/>
                  </a:lnTo>
                  <a:lnTo>
                    <a:pt x="1150" y="1102"/>
                  </a:lnTo>
                  <a:lnTo>
                    <a:pt x="1189" y="1094"/>
                  </a:lnTo>
                  <a:lnTo>
                    <a:pt x="1229" y="1087"/>
                  </a:lnTo>
                  <a:lnTo>
                    <a:pt x="1272" y="1082"/>
                  </a:lnTo>
                  <a:lnTo>
                    <a:pt x="1296" y="1081"/>
                  </a:lnTo>
                  <a:lnTo>
                    <a:pt x="1334" y="1059"/>
                  </a:lnTo>
                  <a:lnTo>
                    <a:pt x="1354" y="1048"/>
                  </a:lnTo>
                  <a:lnTo>
                    <a:pt x="1374" y="1039"/>
                  </a:lnTo>
                  <a:lnTo>
                    <a:pt x="1453" y="998"/>
                  </a:lnTo>
                  <a:lnTo>
                    <a:pt x="1610" y="916"/>
                  </a:lnTo>
                  <a:lnTo>
                    <a:pt x="1766" y="832"/>
                  </a:lnTo>
                  <a:lnTo>
                    <a:pt x="1922" y="749"/>
                  </a:lnTo>
                  <a:lnTo>
                    <a:pt x="1932" y="746"/>
                  </a:lnTo>
                  <a:lnTo>
                    <a:pt x="1944" y="744"/>
                  </a:lnTo>
                  <a:lnTo>
                    <a:pt x="1952" y="730"/>
                  </a:lnTo>
                  <a:lnTo>
                    <a:pt x="1963" y="718"/>
                  </a:lnTo>
                  <a:lnTo>
                    <a:pt x="1986" y="695"/>
                  </a:lnTo>
                  <a:lnTo>
                    <a:pt x="2011" y="676"/>
                  </a:lnTo>
                  <a:lnTo>
                    <a:pt x="2040" y="660"/>
                  </a:lnTo>
                  <a:lnTo>
                    <a:pt x="2071" y="647"/>
                  </a:lnTo>
                  <a:lnTo>
                    <a:pt x="2106" y="636"/>
                  </a:lnTo>
                  <a:lnTo>
                    <a:pt x="2143" y="629"/>
                  </a:lnTo>
                  <a:lnTo>
                    <a:pt x="2184" y="626"/>
                  </a:lnTo>
                  <a:lnTo>
                    <a:pt x="2208" y="624"/>
                  </a:lnTo>
                  <a:lnTo>
                    <a:pt x="2220" y="641"/>
                  </a:lnTo>
                  <a:lnTo>
                    <a:pt x="2231" y="660"/>
                  </a:lnTo>
                  <a:lnTo>
                    <a:pt x="2240" y="680"/>
                  </a:lnTo>
                  <a:lnTo>
                    <a:pt x="2249" y="700"/>
                  </a:lnTo>
                  <a:lnTo>
                    <a:pt x="2261" y="741"/>
                  </a:lnTo>
                  <a:lnTo>
                    <a:pt x="2266" y="762"/>
                  </a:lnTo>
                  <a:lnTo>
                    <a:pt x="2269" y="785"/>
                  </a:lnTo>
                  <a:lnTo>
                    <a:pt x="2270" y="807"/>
                  </a:lnTo>
                  <a:lnTo>
                    <a:pt x="2270" y="830"/>
                  </a:lnTo>
                  <a:lnTo>
                    <a:pt x="2268" y="878"/>
                  </a:lnTo>
                  <a:lnTo>
                    <a:pt x="2258" y="927"/>
                  </a:lnTo>
                  <a:lnTo>
                    <a:pt x="2252" y="953"/>
                  </a:lnTo>
                  <a:lnTo>
                    <a:pt x="2245" y="981"/>
                  </a:lnTo>
                  <a:lnTo>
                    <a:pt x="2240" y="983"/>
                  </a:lnTo>
                  <a:lnTo>
                    <a:pt x="2237" y="983"/>
                  </a:lnTo>
                  <a:lnTo>
                    <a:pt x="2232" y="984"/>
                  </a:lnTo>
                  <a:lnTo>
                    <a:pt x="2201" y="980"/>
                  </a:lnTo>
                  <a:lnTo>
                    <a:pt x="2172" y="978"/>
                  </a:lnTo>
                  <a:lnTo>
                    <a:pt x="2144" y="978"/>
                  </a:lnTo>
                  <a:lnTo>
                    <a:pt x="2120" y="981"/>
                  </a:lnTo>
                  <a:lnTo>
                    <a:pt x="2096" y="983"/>
                  </a:lnTo>
                  <a:lnTo>
                    <a:pt x="2075" y="988"/>
                  </a:lnTo>
                  <a:lnTo>
                    <a:pt x="2054" y="994"/>
                  </a:lnTo>
                  <a:lnTo>
                    <a:pt x="2038" y="1004"/>
                  </a:lnTo>
                  <a:lnTo>
                    <a:pt x="2034" y="1004"/>
                  </a:lnTo>
                  <a:lnTo>
                    <a:pt x="2032" y="1005"/>
                  </a:lnTo>
                  <a:lnTo>
                    <a:pt x="2027" y="1007"/>
                  </a:lnTo>
                  <a:lnTo>
                    <a:pt x="2021" y="1007"/>
                  </a:lnTo>
                  <a:lnTo>
                    <a:pt x="2016" y="1009"/>
                  </a:lnTo>
                  <a:lnTo>
                    <a:pt x="1991" y="1039"/>
                  </a:lnTo>
                  <a:lnTo>
                    <a:pt x="1970" y="1072"/>
                  </a:lnTo>
                  <a:lnTo>
                    <a:pt x="1952" y="1109"/>
                  </a:lnTo>
                  <a:lnTo>
                    <a:pt x="1944" y="1129"/>
                  </a:lnTo>
                  <a:lnTo>
                    <a:pt x="1938" y="1150"/>
                  </a:lnTo>
                  <a:lnTo>
                    <a:pt x="1925" y="1193"/>
                  </a:lnTo>
                  <a:lnTo>
                    <a:pt x="1916" y="1240"/>
                  </a:lnTo>
                  <a:lnTo>
                    <a:pt x="1910" y="1291"/>
                  </a:lnTo>
                  <a:lnTo>
                    <a:pt x="1908" y="1345"/>
                  </a:lnTo>
                  <a:lnTo>
                    <a:pt x="1896" y="1345"/>
                  </a:lnTo>
                  <a:lnTo>
                    <a:pt x="1882" y="1349"/>
                  </a:lnTo>
                  <a:lnTo>
                    <a:pt x="1874" y="1352"/>
                  </a:lnTo>
                  <a:lnTo>
                    <a:pt x="1872" y="1352"/>
                  </a:lnTo>
                  <a:lnTo>
                    <a:pt x="1871" y="1353"/>
                  </a:lnTo>
                  <a:lnTo>
                    <a:pt x="1868" y="1355"/>
                  </a:lnTo>
                  <a:lnTo>
                    <a:pt x="1840" y="1366"/>
                  </a:lnTo>
                  <a:lnTo>
                    <a:pt x="1808" y="1376"/>
                  </a:lnTo>
                  <a:lnTo>
                    <a:pt x="1777" y="1384"/>
                  </a:lnTo>
                  <a:lnTo>
                    <a:pt x="1744" y="1390"/>
                  </a:lnTo>
                  <a:lnTo>
                    <a:pt x="1726" y="1393"/>
                  </a:lnTo>
                  <a:lnTo>
                    <a:pt x="1709" y="1396"/>
                  </a:lnTo>
                  <a:lnTo>
                    <a:pt x="1672" y="1401"/>
                  </a:lnTo>
                  <a:lnTo>
                    <a:pt x="1633" y="1405"/>
                  </a:lnTo>
                  <a:lnTo>
                    <a:pt x="1632" y="1407"/>
                  </a:lnTo>
                  <a:lnTo>
                    <a:pt x="1632" y="1417"/>
                  </a:lnTo>
                  <a:lnTo>
                    <a:pt x="1600" y="1450"/>
                  </a:lnTo>
                  <a:lnTo>
                    <a:pt x="1571" y="1486"/>
                  </a:lnTo>
                  <a:lnTo>
                    <a:pt x="1542" y="1524"/>
                  </a:lnTo>
                  <a:lnTo>
                    <a:pt x="1517" y="1564"/>
                  </a:lnTo>
                  <a:lnTo>
                    <a:pt x="1513" y="1573"/>
                  </a:lnTo>
                  <a:lnTo>
                    <a:pt x="1512" y="1585"/>
                  </a:lnTo>
                  <a:lnTo>
                    <a:pt x="1516" y="1651"/>
                  </a:lnTo>
                  <a:lnTo>
                    <a:pt x="1524" y="1714"/>
                  </a:lnTo>
                  <a:lnTo>
                    <a:pt x="1529" y="1743"/>
                  </a:lnTo>
                  <a:lnTo>
                    <a:pt x="1536" y="1773"/>
                  </a:lnTo>
                  <a:lnTo>
                    <a:pt x="1543" y="1802"/>
                  </a:lnTo>
                  <a:lnTo>
                    <a:pt x="1553" y="1831"/>
                  </a:lnTo>
                  <a:lnTo>
                    <a:pt x="1571" y="1882"/>
                  </a:lnTo>
                  <a:lnTo>
                    <a:pt x="1594" y="1933"/>
                  </a:lnTo>
                  <a:lnTo>
                    <a:pt x="1606" y="1956"/>
                  </a:lnTo>
                  <a:lnTo>
                    <a:pt x="1620" y="1978"/>
                  </a:lnTo>
                  <a:lnTo>
                    <a:pt x="1650" y="2022"/>
                  </a:lnTo>
                  <a:lnTo>
                    <a:pt x="1654" y="2030"/>
                  </a:lnTo>
                  <a:lnTo>
                    <a:pt x="1656" y="2041"/>
                  </a:lnTo>
                  <a:lnTo>
                    <a:pt x="1656" y="2064"/>
                  </a:lnTo>
                  <a:lnTo>
                    <a:pt x="1657" y="2088"/>
                  </a:lnTo>
                  <a:lnTo>
                    <a:pt x="1660" y="2135"/>
                  </a:lnTo>
                  <a:lnTo>
                    <a:pt x="1660" y="2179"/>
                  </a:lnTo>
                  <a:lnTo>
                    <a:pt x="1661" y="2222"/>
                  </a:lnTo>
                  <a:lnTo>
                    <a:pt x="1660" y="2263"/>
                  </a:lnTo>
                  <a:lnTo>
                    <a:pt x="1660" y="2303"/>
                  </a:lnTo>
                  <a:lnTo>
                    <a:pt x="1657" y="2377"/>
                  </a:lnTo>
                  <a:lnTo>
                    <a:pt x="1656" y="2401"/>
                  </a:lnTo>
                  <a:lnTo>
                    <a:pt x="1663" y="2408"/>
                  </a:lnTo>
                  <a:lnTo>
                    <a:pt x="1664" y="2409"/>
                  </a:lnTo>
                  <a:lnTo>
                    <a:pt x="1667" y="2412"/>
                  </a:lnTo>
                  <a:lnTo>
                    <a:pt x="1672" y="2417"/>
                  </a:lnTo>
                  <a:lnTo>
                    <a:pt x="1686" y="2433"/>
                  </a:lnTo>
                  <a:lnTo>
                    <a:pt x="1691" y="2441"/>
                  </a:lnTo>
                  <a:lnTo>
                    <a:pt x="1696" y="2449"/>
                  </a:lnTo>
                  <a:lnTo>
                    <a:pt x="1699" y="2456"/>
                  </a:lnTo>
                  <a:lnTo>
                    <a:pt x="1699" y="2457"/>
                  </a:lnTo>
                  <a:lnTo>
                    <a:pt x="1700" y="2460"/>
                  </a:lnTo>
                  <a:lnTo>
                    <a:pt x="1703" y="2465"/>
                  </a:lnTo>
                  <a:lnTo>
                    <a:pt x="1703" y="2467"/>
                  </a:lnTo>
                  <a:lnTo>
                    <a:pt x="1703" y="2468"/>
                  </a:lnTo>
                  <a:lnTo>
                    <a:pt x="1704" y="2471"/>
                  </a:lnTo>
                  <a:lnTo>
                    <a:pt x="1705" y="2478"/>
                  </a:lnTo>
                  <a:lnTo>
                    <a:pt x="1705" y="2484"/>
                  </a:lnTo>
                  <a:lnTo>
                    <a:pt x="1706" y="2491"/>
                  </a:lnTo>
                  <a:lnTo>
                    <a:pt x="1703" y="2503"/>
                  </a:lnTo>
                  <a:lnTo>
                    <a:pt x="1697" y="2515"/>
                  </a:lnTo>
                  <a:lnTo>
                    <a:pt x="1694" y="2515"/>
                  </a:lnTo>
                  <a:lnTo>
                    <a:pt x="1693" y="2515"/>
                  </a:lnTo>
                  <a:lnTo>
                    <a:pt x="1693" y="2516"/>
                  </a:lnTo>
                  <a:lnTo>
                    <a:pt x="1690" y="2519"/>
                  </a:lnTo>
                  <a:lnTo>
                    <a:pt x="1685" y="2520"/>
                  </a:lnTo>
                  <a:lnTo>
                    <a:pt x="1680" y="2521"/>
                  </a:lnTo>
                  <a:lnTo>
                    <a:pt x="1662" y="2516"/>
                  </a:lnTo>
                  <a:lnTo>
                    <a:pt x="1646" y="2514"/>
                  </a:lnTo>
                  <a:lnTo>
                    <a:pt x="1616" y="2511"/>
                  </a:lnTo>
                  <a:lnTo>
                    <a:pt x="1590" y="2513"/>
                  </a:lnTo>
                  <a:lnTo>
                    <a:pt x="1578" y="2514"/>
                  </a:lnTo>
                  <a:lnTo>
                    <a:pt x="1568" y="2517"/>
                  </a:lnTo>
                  <a:lnTo>
                    <a:pt x="1558" y="2520"/>
                  </a:lnTo>
                  <a:lnTo>
                    <a:pt x="1549" y="2525"/>
                  </a:lnTo>
                  <a:lnTo>
                    <a:pt x="1541" y="2529"/>
                  </a:lnTo>
                  <a:lnTo>
                    <a:pt x="1535" y="2537"/>
                  </a:lnTo>
                  <a:lnTo>
                    <a:pt x="1528" y="2543"/>
                  </a:lnTo>
                  <a:lnTo>
                    <a:pt x="1523" y="2551"/>
                  </a:lnTo>
                  <a:lnTo>
                    <a:pt x="1518" y="2560"/>
                  </a:lnTo>
                  <a:lnTo>
                    <a:pt x="1516" y="2570"/>
                  </a:lnTo>
                  <a:lnTo>
                    <a:pt x="1512" y="2593"/>
                  </a:lnTo>
                  <a:lnTo>
                    <a:pt x="1553" y="2594"/>
                  </a:lnTo>
                  <a:lnTo>
                    <a:pt x="1572" y="2594"/>
                  </a:lnTo>
                  <a:lnTo>
                    <a:pt x="1582" y="2594"/>
                  </a:lnTo>
                  <a:lnTo>
                    <a:pt x="1586" y="2594"/>
                  </a:lnTo>
                  <a:lnTo>
                    <a:pt x="1589" y="2594"/>
                  </a:lnTo>
                  <a:lnTo>
                    <a:pt x="1592" y="2596"/>
                  </a:lnTo>
                  <a:lnTo>
                    <a:pt x="1631" y="2594"/>
                  </a:lnTo>
                  <a:lnTo>
                    <a:pt x="1668" y="2592"/>
                  </a:lnTo>
                  <a:lnTo>
                    <a:pt x="1702" y="2586"/>
                  </a:lnTo>
                  <a:lnTo>
                    <a:pt x="1734" y="2579"/>
                  </a:lnTo>
                  <a:lnTo>
                    <a:pt x="1765" y="2570"/>
                  </a:lnTo>
                  <a:lnTo>
                    <a:pt x="1780" y="2564"/>
                  </a:lnTo>
                  <a:lnTo>
                    <a:pt x="1795" y="2560"/>
                  </a:lnTo>
                  <a:lnTo>
                    <a:pt x="1796" y="2557"/>
                  </a:lnTo>
                  <a:lnTo>
                    <a:pt x="1799" y="2555"/>
                  </a:lnTo>
                  <a:lnTo>
                    <a:pt x="1799" y="2550"/>
                  </a:lnTo>
                  <a:lnTo>
                    <a:pt x="1800" y="2545"/>
                  </a:lnTo>
                  <a:lnTo>
                    <a:pt x="1804" y="2539"/>
                  </a:lnTo>
                  <a:lnTo>
                    <a:pt x="1810" y="2516"/>
                  </a:lnTo>
                  <a:lnTo>
                    <a:pt x="1812" y="2496"/>
                  </a:lnTo>
                  <a:lnTo>
                    <a:pt x="1810" y="2475"/>
                  </a:lnTo>
                  <a:lnTo>
                    <a:pt x="1804" y="2457"/>
                  </a:lnTo>
                  <a:lnTo>
                    <a:pt x="1792" y="2439"/>
                  </a:lnTo>
                  <a:lnTo>
                    <a:pt x="1776" y="2423"/>
                  </a:lnTo>
                  <a:lnTo>
                    <a:pt x="1757" y="2406"/>
                  </a:lnTo>
                  <a:lnTo>
                    <a:pt x="1733" y="2391"/>
                  </a:lnTo>
                  <a:lnTo>
                    <a:pt x="1729" y="2387"/>
                  </a:lnTo>
                  <a:lnTo>
                    <a:pt x="1728" y="2377"/>
                  </a:lnTo>
                  <a:lnTo>
                    <a:pt x="1722" y="2273"/>
                  </a:lnTo>
                  <a:lnTo>
                    <a:pt x="1714" y="2173"/>
                  </a:lnTo>
                  <a:lnTo>
                    <a:pt x="1708" y="2124"/>
                  </a:lnTo>
                  <a:lnTo>
                    <a:pt x="1702" y="2077"/>
                  </a:lnTo>
                  <a:lnTo>
                    <a:pt x="1694" y="2030"/>
                  </a:lnTo>
                  <a:lnTo>
                    <a:pt x="1687" y="1986"/>
                  </a:lnTo>
                  <a:lnTo>
                    <a:pt x="1676" y="1940"/>
                  </a:lnTo>
                  <a:lnTo>
                    <a:pt x="1667" y="1897"/>
                  </a:lnTo>
                  <a:lnTo>
                    <a:pt x="1655" y="1854"/>
                  </a:lnTo>
                  <a:lnTo>
                    <a:pt x="1644" y="1813"/>
                  </a:lnTo>
                  <a:lnTo>
                    <a:pt x="1631" y="1771"/>
                  </a:lnTo>
                  <a:lnTo>
                    <a:pt x="1618" y="1731"/>
                  </a:lnTo>
                  <a:lnTo>
                    <a:pt x="1603" y="1692"/>
                  </a:lnTo>
                  <a:lnTo>
                    <a:pt x="1589" y="1654"/>
                  </a:lnTo>
                  <a:lnTo>
                    <a:pt x="1585" y="1644"/>
                  </a:lnTo>
                  <a:lnTo>
                    <a:pt x="1584" y="1633"/>
                  </a:lnTo>
                  <a:lnTo>
                    <a:pt x="1600" y="1588"/>
                  </a:lnTo>
                  <a:lnTo>
                    <a:pt x="1620" y="1549"/>
                  </a:lnTo>
                  <a:lnTo>
                    <a:pt x="1631" y="1530"/>
                  </a:lnTo>
                  <a:lnTo>
                    <a:pt x="1644" y="1513"/>
                  </a:lnTo>
                  <a:lnTo>
                    <a:pt x="1674" y="1483"/>
                  </a:lnTo>
                  <a:lnTo>
                    <a:pt x="1675" y="1478"/>
                  </a:lnTo>
                  <a:lnTo>
                    <a:pt x="1678" y="1474"/>
                  </a:lnTo>
                  <a:lnTo>
                    <a:pt x="1679" y="1469"/>
                  </a:lnTo>
                  <a:lnTo>
                    <a:pt x="1680" y="1465"/>
                  </a:lnTo>
                  <a:lnTo>
                    <a:pt x="1714" y="1454"/>
                  </a:lnTo>
                  <a:lnTo>
                    <a:pt x="1750" y="1445"/>
                  </a:lnTo>
                  <a:lnTo>
                    <a:pt x="1787" y="1437"/>
                  </a:lnTo>
                  <a:lnTo>
                    <a:pt x="1826" y="1431"/>
                  </a:lnTo>
                  <a:lnTo>
                    <a:pt x="1865" y="1425"/>
                  </a:lnTo>
                  <a:lnTo>
                    <a:pt x="1906" y="1421"/>
                  </a:lnTo>
                  <a:lnTo>
                    <a:pt x="1948" y="1418"/>
                  </a:lnTo>
                  <a:lnTo>
                    <a:pt x="1992" y="1417"/>
                  </a:lnTo>
                  <a:lnTo>
                    <a:pt x="2016" y="1417"/>
                  </a:lnTo>
                  <a:lnTo>
                    <a:pt x="2057" y="1376"/>
                  </a:lnTo>
                  <a:lnTo>
                    <a:pt x="2066" y="1365"/>
                  </a:lnTo>
                  <a:lnTo>
                    <a:pt x="2077" y="1355"/>
                  </a:lnTo>
                  <a:lnTo>
                    <a:pt x="2099" y="1336"/>
                  </a:lnTo>
                  <a:lnTo>
                    <a:pt x="2138" y="1295"/>
                  </a:lnTo>
                  <a:lnTo>
                    <a:pt x="2179" y="1256"/>
                  </a:lnTo>
                  <a:lnTo>
                    <a:pt x="2218" y="1214"/>
                  </a:lnTo>
                  <a:lnTo>
                    <a:pt x="2237" y="1192"/>
                  </a:lnTo>
                  <a:lnTo>
                    <a:pt x="2246" y="1181"/>
                  </a:lnTo>
                  <a:lnTo>
                    <a:pt x="2257" y="1172"/>
                  </a:lnTo>
                  <a:lnTo>
                    <a:pt x="2296" y="1129"/>
                  </a:lnTo>
                  <a:lnTo>
                    <a:pt x="2315" y="1107"/>
                  </a:lnTo>
                  <a:lnTo>
                    <a:pt x="2324" y="1096"/>
                  </a:lnTo>
                  <a:lnTo>
                    <a:pt x="2335" y="1087"/>
                  </a:lnTo>
                  <a:lnTo>
                    <a:pt x="2341" y="1082"/>
                  </a:lnTo>
                  <a:lnTo>
                    <a:pt x="2352" y="1081"/>
                  </a:lnTo>
                  <a:lnTo>
                    <a:pt x="2344" y="1021"/>
                  </a:lnTo>
                  <a:lnTo>
                    <a:pt x="2338" y="960"/>
                  </a:lnTo>
                  <a:lnTo>
                    <a:pt x="2333" y="898"/>
                  </a:lnTo>
                  <a:lnTo>
                    <a:pt x="2330" y="837"/>
                  </a:lnTo>
                  <a:lnTo>
                    <a:pt x="2327" y="772"/>
                  </a:lnTo>
                  <a:lnTo>
                    <a:pt x="2326" y="708"/>
                  </a:lnTo>
                  <a:lnTo>
                    <a:pt x="2326" y="642"/>
                  </a:lnTo>
                  <a:lnTo>
                    <a:pt x="2328" y="576"/>
                  </a:lnTo>
                  <a:lnTo>
                    <a:pt x="2328" y="552"/>
                  </a:lnTo>
                  <a:lnTo>
                    <a:pt x="2340" y="534"/>
                  </a:lnTo>
                  <a:lnTo>
                    <a:pt x="2352" y="516"/>
                  </a:lnTo>
                  <a:lnTo>
                    <a:pt x="2362" y="496"/>
                  </a:lnTo>
                  <a:lnTo>
                    <a:pt x="2371" y="477"/>
                  </a:lnTo>
                  <a:lnTo>
                    <a:pt x="2378" y="454"/>
                  </a:lnTo>
                  <a:lnTo>
                    <a:pt x="2386" y="432"/>
                  </a:lnTo>
                  <a:lnTo>
                    <a:pt x="2392" y="408"/>
                  </a:lnTo>
                  <a:lnTo>
                    <a:pt x="2398" y="384"/>
                  </a:lnTo>
                  <a:lnTo>
                    <a:pt x="2400" y="360"/>
                  </a:lnTo>
                  <a:lnTo>
                    <a:pt x="2372" y="372"/>
                  </a:lnTo>
                  <a:lnTo>
                    <a:pt x="2348" y="388"/>
                  </a:lnTo>
                  <a:lnTo>
                    <a:pt x="2326" y="405"/>
                  </a:lnTo>
                  <a:lnTo>
                    <a:pt x="2306" y="425"/>
                  </a:lnTo>
                  <a:lnTo>
                    <a:pt x="2287" y="445"/>
                  </a:lnTo>
                  <a:lnTo>
                    <a:pt x="2272" y="469"/>
                  </a:lnTo>
                  <a:lnTo>
                    <a:pt x="2256" y="495"/>
                  </a:lnTo>
                  <a:lnTo>
                    <a:pt x="2245" y="525"/>
                  </a:lnTo>
                  <a:lnTo>
                    <a:pt x="2240" y="527"/>
                  </a:lnTo>
                  <a:lnTo>
                    <a:pt x="2237" y="527"/>
                  </a:lnTo>
                  <a:lnTo>
                    <a:pt x="2232" y="528"/>
                  </a:lnTo>
                  <a:lnTo>
                    <a:pt x="2162" y="566"/>
                  </a:lnTo>
                  <a:lnTo>
                    <a:pt x="2153" y="569"/>
                  </a:lnTo>
                  <a:lnTo>
                    <a:pt x="2144" y="574"/>
                  </a:lnTo>
                  <a:lnTo>
                    <a:pt x="2128" y="584"/>
                  </a:lnTo>
                  <a:lnTo>
                    <a:pt x="2094" y="603"/>
                  </a:lnTo>
                  <a:lnTo>
                    <a:pt x="2024" y="639"/>
                  </a:lnTo>
                  <a:lnTo>
                    <a:pt x="1955" y="676"/>
                  </a:lnTo>
                  <a:lnTo>
                    <a:pt x="1883" y="711"/>
                  </a:lnTo>
                  <a:lnTo>
                    <a:pt x="1811" y="746"/>
                  </a:lnTo>
                  <a:lnTo>
                    <a:pt x="1738" y="779"/>
                  </a:lnTo>
                  <a:lnTo>
                    <a:pt x="1666" y="814"/>
                  </a:lnTo>
                  <a:lnTo>
                    <a:pt x="1590" y="845"/>
                  </a:lnTo>
                  <a:lnTo>
                    <a:pt x="1516" y="878"/>
                  </a:lnTo>
                  <a:lnTo>
                    <a:pt x="1477" y="892"/>
                  </a:lnTo>
                  <a:lnTo>
                    <a:pt x="1458" y="899"/>
                  </a:lnTo>
                  <a:lnTo>
                    <a:pt x="1448" y="903"/>
                  </a:lnTo>
                  <a:lnTo>
                    <a:pt x="1440" y="908"/>
                  </a:lnTo>
                  <a:lnTo>
                    <a:pt x="1366" y="939"/>
                  </a:lnTo>
                  <a:lnTo>
                    <a:pt x="1288" y="968"/>
                  </a:lnTo>
                  <a:lnTo>
                    <a:pt x="1211" y="997"/>
                  </a:lnTo>
                  <a:lnTo>
                    <a:pt x="1200" y="999"/>
                  </a:lnTo>
                  <a:lnTo>
                    <a:pt x="1190" y="1003"/>
                  </a:lnTo>
                  <a:lnTo>
                    <a:pt x="1171" y="1010"/>
                  </a:lnTo>
                  <a:lnTo>
                    <a:pt x="1133" y="1024"/>
                  </a:lnTo>
                  <a:lnTo>
                    <a:pt x="1055" y="1053"/>
                  </a:lnTo>
                  <a:lnTo>
                    <a:pt x="1043" y="1055"/>
                  </a:lnTo>
                  <a:lnTo>
                    <a:pt x="1037" y="1055"/>
                  </a:lnTo>
                  <a:lnTo>
                    <a:pt x="1032" y="1057"/>
                  </a:lnTo>
                  <a:lnTo>
                    <a:pt x="1015" y="1064"/>
                  </a:lnTo>
                  <a:lnTo>
                    <a:pt x="1010" y="1065"/>
                  </a:lnTo>
                  <a:lnTo>
                    <a:pt x="1007" y="1067"/>
                  </a:lnTo>
                  <a:lnTo>
                    <a:pt x="1000" y="1072"/>
                  </a:lnTo>
                  <a:lnTo>
                    <a:pt x="966" y="1087"/>
                  </a:lnTo>
                  <a:lnTo>
                    <a:pt x="956" y="1089"/>
                  </a:lnTo>
                  <a:lnTo>
                    <a:pt x="952" y="1090"/>
                  </a:lnTo>
                  <a:lnTo>
                    <a:pt x="948" y="1093"/>
                  </a:lnTo>
                  <a:lnTo>
                    <a:pt x="931" y="1100"/>
                  </a:lnTo>
                  <a:lnTo>
                    <a:pt x="922" y="1102"/>
                  </a:lnTo>
                  <a:lnTo>
                    <a:pt x="917" y="1103"/>
                  </a:lnTo>
                  <a:lnTo>
                    <a:pt x="913" y="1106"/>
                  </a:lnTo>
                  <a:lnTo>
                    <a:pt x="896" y="1113"/>
                  </a:lnTo>
                  <a:lnTo>
                    <a:pt x="877" y="1118"/>
                  </a:lnTo>
                  <a:lnTo>
                    <a:pt x="868" y="1120"/>
                  </a:lnTo>
                  <a:lnTo>
                    <a:pt x="863" y="1121"/>
                  </a:lnTo>
                  <a:lnTo>
                    <a:pt x="859" y="1124"/>
                  </a:lnTo>
                  <a:lnTo>
                    <a:pt x="821" y="1133"/>
                  </a:lnTo>
                  <a:lnTo>
                    <a:pt x="815" y="1133"/>
                  </a:lnTo>
                  <a:lnTo>
                    <a:pt x="810" y="1135"/>
                  </a:lnTo>
                  <a:lnTo>
                    <a:pt x="800" y="1137"/>
                  </a:lnTo>
                  <a:lnTo>
                    <a:pt x="781" y="1142"/>
                  </a:lnTo>
                  <a:lnTo>
                    <a:pt x="740" y="1149"/>
                  </a:lnTo>
                  <a:lnTo>
                    <a:pt x="697" y="1154"/>
                  </a:lnTo>
                  <a:lnTo>
                    <a:pt x="685" y="1154"/>
                  </a:lnTo>
                  <a:lnTo>
                    <a:pt x="679" y="1154"/>
                  </a:lnTo>
                  <a:lnTo>
                    <a:pt x="674" y="1155"/>
                  </a:lnTo>
                  <a:lnTo>
                    <a:pt x="653" y="1157"/>
                  </a:lnTo>
                  <a:lnTo>
                    <a:pt x="607" y="1160"/>
                  </a:lnTo>
                  <a:lnTo>
                    <a:pt x="560" y="1162"/>
                  </a:lnTo>
                  <a:lnTo>
                    <a:pt x="553" y="1161"/>
                  </a:lnTo>
                  <a:lnTo>
                    <a:pt x="547" y="1161"/>
                  </a:lnTo>
                  <a:lnTo>
                    <a:pt x="535" y="1161"/>
                  </a:lnTo>
                  <a:lnTo>
                    <a:pt x="511" y="1161"/>
                  </a:lnTo>
                  <a:lnTo>
                    <a:pt x="504" y="1160"/>
                  </a:lnTo>
                  <a:lnTo>
                    <a:pt x="498" y="1160"/>
                  </a:lnTo>
                  <a:lnTo>
                    <a:pt x="486" y="1160"/>
                  </a:lnTo>
                  <a:lnTo>
                    <a:pt x="462" y="1160"/>
                  </a:lnTo>
                  <a:lnTo>
                    <a:pt x="412" y="1157"/>
                  </a:lnTo>
                  <a:lnTo>
                    <a:pt x="385" y="1155"/>
                  </a:lnTo>
                  <a:lnTo>
                    <a:pt x="378" y="1154"/>
                  </a:lnTo>
                  <a:lnTo>
                    <a:pt x="372" y="1154"/>
                  </a:lnTo>
                  <a:lnTo>
                    <a:pt x="360" y="1154"/>
                  </a:lnTo>
                  <a:lnTo>
                    <a:pt x="336" y="1153"/>
                  </a:lnTo>
                  <a:lnTo>
                    <a:pt x="298" y="1138"/>
                  </a:lnTo>
                  <a:lnTo>
                    <a:pt x="262" y="1124"/>
                  </a:lnTo>
                  <a:lnTo>
                    <a:pt x="227" y="1108"/>
                  </a:lnTo>
                  <a:lnTo>
                    <a:pt x="196" y="1091"/>
                  </a:lnTo>
                  <a:lnTo>
                    <a:pt x="164" y="1072"/>
                  </a:lnTo>
                  <a:lnTo>
                    <a:pt x="136" y="1052"/>
                  </a:lnTo>
                  <a:lnTo>
                    <a:pt x="108" y="1030"/>
                  </a:lnTo>
                  <a:lnTo>
                    <a:pt x="84" y="1009"/>
                  </a:lnTo>
                  <a:lnTo>
                    <a:pt x="96" y="1009"/>
                  </a:lnTo>
                  <a:lnTo>
                    <a:pt x="161" y="986"/>
                  </a:lnTo>
                  <a:lnTo>
                    <a:pt x="194" y="976"/>
                  </a:lnTo>
                  <a:lnTo>
                    <a:pt x="230" y="969"/>
                  </a:lnTo>
                  <a:lnTo>
                    <a:pt x="304" y="956"/>
                  </a:lnTo>
                  <a:lnTo>
                    <a:pt x="341" y="951"/>
                  </a:lnTo>
                  <a:lnTo>
                    <a:pt x="380" y="948"/>
                  </a:lnTo>
                  <a:lnTo>
                    <a:pt x="419" y="945"/>
                  </a:lnTo>
                  <a:lnTo>
                    <a:pt x="460" y="944"/>
                  </a:lnTo>
                  <a:lnTo>
                    <a:pt x="542" y="945"/>
                  </a:lnTo>
                  <a:lnTo>
                    <a:pt x="584" y="946"/>
                  </a:lnTo>
                  <a:lnTo>
                    <a:pt x="629" y="950"/>
                  </a:lnTo>
                  <a:lnTo>
                    <a:pt x="673" y="953"/>
                  </a:lnTo>
                  <a:lnTo>
                    <a:pt x="720" y="959"/>
                  </a:lnTo>
                  <a:lnTo>
                    <a:pt x="744" y="960"/>
                  </a:lnTo>
                  <a:lnTo>
                    <a:pt x="745" y="950"/>
                  </a:lnTo>
                  <a:lnTo>
                    <a:pt x="750" y="942"/>
                  </a:lnTo>
                  <a:lnTo>
                    <a:pt x="756" y="935"/>
                  </a:lnTo>
                  <a:lnTo>
                    <a:pt x="766" y="930"/>
                  </a:lnTo>
                  <a:lnTo>
                    <a:pt x="774" y="926"/>
                  </a:lnTo>
                  <a:lnTo>
                    <a:pt x="786" y="924"/>
                  </a:lnTo>
                  <a:lnTo>
                    <a:pt x="799" y="923"/>
                  </a:lnTo>
                  <a:lnTo>
                    <a:pt x="816" y="924"/>
                  </a:lnTo>
                  <a:lnTo>
                    <a:pt x="816" y="912"/>
                  </a:lnTo>
                  <a:lnTo>
                    <a:pt x="832" y="916"/>
                  </a:lnTo>
                  <a:lnTo>
                    <a:pt x="852" y="920"/>
                  </a:lnTo>
                  <a:lnTo>
                    <a:pt x="872" y="922"/>
                  </a:lnTo>
                  <a:lnTo>
                    <a:pt x="896" y="923"/>
                  </a:lnTo>
                  <a:lnTo>
                    <a:pt x="920" y="922"/>
                  </a:lnTo>
                  <a:lnTo>
                    <a:pt x="948" y="921"/>
                  </a:lnTo>
                  <a:lnTo>
                    <a:pt x="976" y="918"/>
                  </a:lnTo>
                  <a:lnTo>
                    <a:pt x="1008" y="915"/>
                  </a:lnTo>
                  <a:lnTo>
                    <a:pt x="1032" y="912"/>
                  </a:lnTo>
                  <a:lnTo>
                    <a:pt x="1094" y="879"/>
                  </a:lnTo>
                  <a:lnTo>
                    <a:pt x="1126" y="862"/>
                  </a:lnTo>
                  <a:lnTo>
                    <a:pt x="1133" y="857"/>
                  </a:lnTo>
                  <a:lnTo>
                    <a:pt x="1141" y="854"/>
                  </a:lnTo>
                  <a:lnTo>
                    <a:pt x="1158" y="846"/>
                  </a:lnTo>
                  <a:lnTo>
                    <a:pt x="1220" y="813"/>
                  </a:lnTo>
                  <a:lnTo>
                    <a:pt x="1252" y="796"/>
                  </a:lnTo>
                  <a:lnTo>
                    <a:pt x="1259" y="791"/>
                  </a:lnTo>
                  <a:lnTo>
                    <a:pt x="1267" y="788"/>
                  </a:lnTo>
                  <a:lnTo>
                    <a:pt x="1284" y="780"/>
                  </a:lnTo>
                  <a:lnTo>
                    <a:pt x="1344" y="744"/>
                  </a:lnTo>
                  <a:lnTo>
                    <a:pt x="1358" y="735"/>
                  </a:lnTo>
                  <a:lnTo>
                    <a:pt x="1366" y="730"/>
                  </a:lnTo>
                  <a:lnTo>
                    <a:pt x="1374" y="726"/>
                  </a:lnTo>
                  <a:lnTo>
                    <a:pt x="1405" y="710"/>
                  </a:lnTo>
                  <a:lnTo>
                    <a:pt x="1465" y="674"/>
                  </a:lnTo>
                  <a:lnTo>
                    <a:pt x="1480" y="664"/>
                  </a:lnTo>
                  <a:lnTo>
                    <a:pt x="1487" y="659"/>
                  </a:lnTo>
                  <a:lnTo>
                    <a:pt x="1495" y="656"/>
                  </a:lnTo>
                  <a:lnTo>
                    <a:pt x="1526" y="639"/>
                  </a:lnTo>
                  <a:lnTo>
                    <a:pt x="1644" y="563"/>
                  </a:lnTo>
                  <a:lnTo>
                    <a:pt x="1702" y="525"/>
                  </a:lnTo>
                  <a:lnTo>
                    <a:pt x="1730" y="506"/>
                  </a:lnTo>
                  <a:lnTo>
                    <a:pt x="1745" y="496"/>
                  </a:lnTo>
                  <a:lnTo>
                    <a:pt x="1752" y="491"/>
                  </a:lnTo>
                  <a:lnTo>
                    <a:pt x="1760" y="488"/>
                  </a:lnTo>
                  <a:lnTo>
                    <a:pt x="1766" y="482"/>
                  </a:lnTo>
                  <a:lnTo>
                    <a:pt x="1774" y="477"/>
                  </a:lnTo>
                  <a:lnTo>
                    <a:pt x="1788" y="467"/>
                  </a:lnTo>
                  <a:lnTo>
                    <a:pt x="1817" y="448"/>
                  </a:lnTo>
                  <a:lnTo>
                    <a:pt x="1874" y="409"/>
                  </a:lnTo>
                  <a:lnTo>
                    <a:pt x="1930" y="369"/>
                  </a:lnTo>
                  <a:lnTo>
                    <a:pt x="1936" y="363"/>
                  </a:lnTo>
                  <a:lnTo>
                    <a:pt x="1943" y="358"/>
                  </a:lnTo>
                  <a:lnTo>
                    <a:pt x="1957" y="348"/>
                  </a:lnTo>
                  <a:lnTo>
                    <a:pt x="1986" y="329"/>
                  </a:lnTo>
                  <a:lnTo>
                    <a:pt x="1986" y="327"/>
                  </a:lnTo>
                  <a:lnTo>
                    <a:pt x="1986" y="325"/>
                  </a:lnTo>
                  <a:lnTo>
                    <a:pt x="1987" y="325"/>
                  </a:lnTo>
                  <a:lnTo>
                    <a:pt x="1990" y="322"/>
                  </a:lnTo>
                  <a:lnTo>
                    <a:pt x="1991" y="317"/>
                  </a:lnTo>
                  <a:lnTo>
                    <a:pt x="1992" y="312"/>
                  </a:lnTo>
                  <a:lnTo>
                    <a:pt x="2188" y="244"/>
                  </a:lnTo>
                  <a:lnTo>
                    <a:pt x="2386" y="179"/>
                  </a:lnTo>
                  <a:lnTo>
                    <a:pt x="2785" y="52"/>
                  </a:lnTo>
                  <a:lnTo>
                    <a:pt x="2808" y="48"/>
                  </a:lnTo>
                  <a:lnTo>
                    <a:pt x="2808" y="36"/>
                  </a:lnTo>
                  <a:lnTo>
                    <a:pt x="2795" y="35"/>
                  </a:lnTo>
                  <a:lnTo>
                    <a:pt x="2785" y="34"/>
                  </a:lnTo>
                  <a:lnTo>
                    <a:pt x="2777" y="31"/>
                  </a:lnTo>
                  <a:lnTo>
                    <a:pt x="2771" y="28"/>
                  </a:lnTo>
                  <a:lnTo>
                    <a:pt x="2765" y="22"/>
                  </a:lnTo>
                  <a:lnTo>
                    <a:pt x="2761" y="16"/>
                  </a:lnTo>
                  <a:lnTo>
                    <a:pt x="2759" y="9"/>
                  </a:lnTo>
                  <a:lnTo>
                    <a:pt x="2760" y="0"/>
                  </a:lnTo>
                  <a:lnTo>
                    <a:pt x="2737" y="4"/>
                  </a:lnTo>
                  <a:lnTo>
                    <a:pt x="2536" y="65"/>
                  </a:lnTo>
                  <a:lnTo>
                    <a:pt x="2338" y="130"/>
                  </a:lnTo>
                  <a:lnTo>
                    <a:pt x="2140" y="196"/>
                  </a:lnTo>
                  <a:lnTo>
                    <a:pt x="1944" y="264"/>
                  </a:lnTo>
                  <a:lnTo>
                    <a:pt x="1943" y="269"/>
                  </a:lnTo>
                  <a:lnTo>
                    <a:pt x="1943" y="275"/>
                  </a:lnTo>
                  <a:lnTo>
                    <a:pt x="1940" y="280"/>
                  </a:lnTo>
                  <a:lnTo>
                    <a:pt x="1939" y="282"/>
                  </a:lnTo>
                  <a:lnTo>
                    <a:pt x="1939" y="286"/>
                  </a:lnTo>
                  <a:lnTo>
                    <a:pt x="1932" y="297"/>
                  </a:lnTo>
                  <a:lnTo>
                    <a:pt x="1925" y="306"/>
                  </a:lnTo>
                  <a:lnTo>
                    <a:pt x="1915" y="315"/>
                  </a:lnTo>
                  <a:lnTo>
                    <a:pt x="1906" y="322"/>
                  </a:lnTo>
                  <a:lnTo>
                    <a:pt x="1892" y="327"/>
                  </a:lnTo>
                  <a:lnTo>
                    <a:pt x="1879" y="331"/>
                  </a:lnTo>
                  <a:lnTo>
                    <a:pt x="1864" y="334"/>
                  </a:lnTo>
                  <a:lnTo>
                    <a:pt x="1848" y="33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45" name="Freeform 556"/>
            <p:cNvSpPr>
              <a:spLocks noChangeAspect="1" noEditPoints="1"/>
            </p:cNvSpPr>
            <p:nvPr/>
          </p:nvSpPr>
          <p:spPr bwMode="auto">
            <a:xfrm>
              <a:off x="11151" y="368"/>
              <a:ext cx="1040" cy="612"/>
            </a:xfrm>
            <a:custGeom>
              <a:avLst/>
              <a:gdLst>
                <a:gd name="T0" fmla="*/ 49 w 3120"/>
                <a:gd name="T1" fmla="*/ 1032 h 1836"/>
                <a:gd name="T2" fmla="*/ 77 w 3120"/>
                <a:gd name="T3" fmla="*/ 1195 h 1836"/>
                <a:gd name="T4" fmla="*/ 97 w 3120"/>
                <a:gd name="T5" fmla="*/ 1524 h 1836"/>
                <a:gd name="T6" fmla="*/ 192 w 3120"/>
                <a:gd name="T7" fmla="*/ 1585 h 1836"/>
                <a:gd name="T8" fmla="*/ 283 w 3120"/>
                <a:gd name="T9" fmla="*/ 1603 h 1836"/>
                <a:gd name="T10" fmla="*/ 335 w 3120"/>
                <a:gd name="T11" fmla="*/ 1676 h 1836"/>
                <a:gd name="T12" fmla="*/ 245 w 3120"/>
                <a:gd name="T13" fmla="*/ 1757 h 1836"/>
                <a:gd name="T14" fmla="*/ 2 w 3120"/>
                <a:gd name="T15" fmla="*/ 1765 h 1836"/>
                <a:gd name="T16" fmla="*/ 163 w 3120"/>
                <a:gd name="T17" fmla="*/ 1830 h 1836"/>
                <a:gd name="T18" fmla="*/ 361 w 3120"/>
                <a:gd name="T19" fmla="*/ 1813 h 1836"/>
                <a:gd name="T20" fmla="*/ 404 w 3120"/>
                <a:gd name="T21" fmla="*/ 1796 h 1836"/>
                <a:gd name="T22" fmla="*/ 426 w 3120"/>
                <a:gd name="T23" fmla="*/ 1752 h 1836"/>
                <a:gd name="T24" fmla="*/ 398 w 3120"/>
                <a:gd name="T25" fmla="*/ 1663 h 1836"/>
                <a:gd name="T26" fmla="*/ 329 w 3120"/>
                <a:gd name="T27" fmla="*/ 1555 h 1836"/>
                <a:gd name="T28" fmla="*/ 215 w 3120"/>
                <a:gd name="T29" fmla="*/ 1494 h 1836"/>
                <a:gd name="T30" fmla="*/ 242 w 3120"/>
                <a:gd name="T31" fmla="*/ 1434 h 1836"/>
                <a:gd name="T32" fmla="*/ 330 w 3120"/>
                <a:gd name="T33" fmla="*/ 1346 h 1836"/>
                <a:gd name="T34" fmla="*/ 410 w 3120"/>
                <a:gd name="T35" fmla="*/ 1233 h 1836"/>
                <a:gd name="T36" fmla="*/ 444 w 3120"/>
                <a:gd name="T37" fmla="*/ 1152 h 1836"/>
                <a:gd name="T38" fmla="*/ 456 w 3120"/>
                <a:gd name="T39" fmla="*/ 1033 h 1836"/>
                <a:gd name="T40" fmla="*/ 912 w 3120"/>
                <a:gd name="T41" fmla="*/ 997 h 1836"/>
                <a:gd name="T42" fmla="*/ 956 w 3120"/>
                <a:gd name="T43" fmla="*/ 991 h 1836"/>
                <a:gd name="T44" fmla="*/ 980 w 3120"/>
                <a:gd name="T45" fmla="*/ 969 h 1836"/>
                <a:gd name="T46" fmla="*/ 1133 w 3120"/>
                <a:gd name="T47" fmla="*/ 946 h 1836"/>
                <a:gd name="T48" fmla="*/ 1244 w 3120"/>
                <a:gd name="T49" fmla="*/ 895 h 1836"/>
                <a:gd name="T50" fmla="*/ 1327 w 3120"/>
                <a:gd name="T51" fmla="*/ 913 h 1836"/>
                <a:gd name="T52" fmla="*/ 1399 w 3120"/>
                <a:gd name="T53" fmla="*/ 867 h 1836"/>
                <a:gd name="T54" fmla="*/ 1560 w 3120"/>
                <a:gd name="T55" fmla="*/ 865 h 1836"/>
                <a:gd name="T56" fmla="*/ 1577 w 3120"/>
                <a:gd name="T57" fmla="*/ 859 h 1836"/>
                <a:gd name="T58" fmla="*/ 1864 w 3120"/>
                <a:gd name="T59" fmla="*/ 659 h 1836"/>
                <a:gd name="T60" fmla="*/ 2497 w 3120"/>
                <a:gd name="T61" fmla="*/ 746 h 1836"/>
                <a:gd name="T62" fmla="*/ 3048 w 3120"/>
                <a:gd name="T63" fmla="*/ 733 h 1836"/>
                <a:gd name="T64" fmla="*/ 3092 w 3120"/>
                <a:gd name="T65" fmla="*/ 727 h 1836"/>
                <a:gd name="T66" fmla="*/ 3116 w 3120"/>
                <a:gd name="T67" fmla="*/ 705 h 1836"/>
                <a:gd name="T68" fmla="*/ 3006 w 3120"/>
                <a:gd name="T69" fmla="*/ 683 h 1836"/>
                <a:gd name="T70" fmla="*/ 2717 w 3120"/>
                <a:gd name="T71" fmla="*/ 705 h 1836"/>
                <a:gd name="T72" fmla="*/ 2402 w 3120"/>
                <a:gd name="T73" fmla="*/ 676 h 1836"/>
                <a:gd name="T74" fmla="*/ 2136 w 3120"/>
                <a:gd name="T75" fmla="*/ 601 h 1836"/>
                <a:gd name="T76" fmla="*/ 1825 w 3120"/>
                <a:gd name="T77" fmla="*/ 571 h 1836"/>
                <a:gd name="T78" fmla="*/ 1714 w 3120"/>
                <a:gd name="T79" fmla="*/ 441 h 1836"/>
                <a:gd name="T80" fmla="*/ 1771 w 3120"/>
                <a:gd name="T81" fmla="*/ 308 h 1836"/>
                <a:gd name="T82" fmla="*/ 1831 w 3120"/>
                <a:gd name="T83" fmla="*/ 225 h 1836"/>
                <a:gd name="T84" fmla="*/ 1870 w 3120"/>
                <a:gd name="T85" fmla="*/ 140 h 1836"/>
                <a:gd name="T86" fmla="*/ 1928 w 3120"/>
                <a:gd name="T87" fmla="*/ 98 h 1836"/>
                <a:gd name="T88" fmla="*/ 1976 w 3120"/>
                <a:gd name="T89" fmla="*/ 40 h 1836"/>
                <a:gd name="T90" fmla="*/ 1898 w 3120"/>
                <a:gd name="T91" fmla="*/ 30 h 1836"/>
                <a:gd name="T92" fmla="*/ 1796 w 3120"/>
                <a:gd name="T93" fmla="*/ 112 h 1836"/>
                <a:gd name="T94" fmla="*/ 1560 w 3120"/>
                <a:gd name="T95" fmla="*/ 673 h 1836"/>
                <a:gd name="T96" fmla="*/ 1453 w 3120"/>
                <a:gd name="T97" fmla="*/ 770 h 1836"/>
                <a:gd name="T98" fmla="*/ 1315 w 3120"/>
                <a:gd name="T99" fmla="*/ 837 h 1836"/>
                <a:gd name="T100" fmla="*/ 1253 w 3120"/>
                <a:gd name="T101" fmla="*/ 853 h 1836"/>
                <a:gd name="T102" fmla="*/ 1187 w 3120"/>
                <a:gd name="T103" fmla="*/ 861 h 1836"/>
                <a:gd name="T104" fmla="*/ 1078 w 3120"/>
                <a:gd name="T105" fmla="*/ 876 h 1836"/>
                <a:gd name="T106" fmla="*/ 516 w 3120"/>
                <a:gd name="T107" fmla="*/ 934 h 1836"/>
                <a:gd name="T108" fmla="*/ 251 w 3120"/>
                <a:gd name="T109" fmla="*/ 1327 h 1836"/>
                <a:gd name="T110" fmla="*/ 193 w 3120"/>
                <a:gd name="T111" fmla="*/ 1362 h 1836"/>
                <a:gd name="T112" fmla="*/ 175 w 3120"/>
                <a:gd name="T113" fmla="*/ 1331 h 1836"/>
                <a:gd name="T114" fmla="*/ 317 w 3120"/>
                <a:gd name="T115" fmla="*/ 1207 h 1836"/>
                <a:gd name="T116" fmla="*/ 314 w 3120"/>
                <a:gd name="T117" fmla="*/ 1245 h 1836"/>
                <a:gd name="T118" fmla="*/ 286 w 3120"/>
                <a:gd name="T119" fmla="*/ 1292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0" h="1836">
                  <a:moveTo>
                    <a:pt x="72" y="937"/>
                  </a:moveTo>
                  <a:lnTo>
                    <a:pt x="71" y="942"/>
                  </a:lnTo>
                  <a:lnTo>
                    <a:pt x="71" y="948"/>
                  </a:lnTo>
                  <a:lnTo>
                    <a:pt x="68" y="960"/>
                  </a:lnTo>
                  <a:lnTo>
                    <a:pt x="56" y="996"/>
                  </a:lnTo>
                  <a:lnTo>
                    <a:pt x="49" y="1032"/>
                  </a:lnTo>
                  <a:lnTo>
                    <a:pt x="46" y="1066"/>
                  </a:lnTo>
                  <a:lnTo>
                    <a:pt x="46" y="1083"/>
                  </a:lnTo>
                  <a:lnTo>
                    <a:pt x="48" y="1101"/>
                  </a:lnTo>
                  <a:lnTo>
                    <a:pt x="53" y="1132"/>
                  </a:lnTo>
                  <a:lnTo>
                    <a:pt x="64" y="1165"/>
                  </a:lnTo>
                  <a:lnTo>
                    <a:pt x="77" y="1195"/>
                  </a:lnTo>
                  <a:lnTo>
                    <a:pt x="85" y="1209"/>
                  </a:lnTo>
                  <a:lnTo>
                    <a:pt x="96" y="1225"/>
                  </a:lnTo>
                  <a:lnTo>
                    <a:pt x="96" y="1249"/>
                  </a:lnTo>
                  <a:lnTo>
                    <a:pt x="96" y="1381"/>
                  </a:lnTo>
                  <a:lnTo>
                    <a:pt x="96" y="1513"/>
                  </a:lnTo>
                  <a:lnTo>
                    <a:pt x="97" y="1524"/>
                  </a:lnTo>
                  <a:lnTo>
                    <a:pt x="102" y="1533"/>
                  </a:lnTo>
                  <a:lnTo>
                    <a:pt x="118" y="1551"/>
                  </a:lnTo>
                  <a:lnTo>
                    <a:pt x="138" y="1566"/>
                  </a:lnTo>
                  <a:lnTo>
                    <a:pt x="149" y="1571"/>
                  </a:lnTo>
                  <a:lnTo>
                    <a:pt x="162" y="1577"/>
                  </a:lnTo>
                  <a:lnTo>
                    <a:pt x="192" y="1585"/>
                  </a:lnTo>
                  <a:lnTo>
                    <a:pt x="216" y="1584"/>
                  </a:lnTo>
                  <a:lnTo>
                    <a:pt x="240" y="1584"/>
                  </a:lnTo>
                  <a:lnTo>
                    <a:pt x="251" y="1586"/>
                  </a:lnTo>
                  <a:lnTo>
                    <a:pt x="263" y="1591"/>
                  </a:lnTo>
                  <a:lnTo>
                    <a:pt x="272" y="1596"/>
                  </a:lnTo>
                  <a:lnTo>
                    <a:pt x="283" y="1603"/>
                  </a:lnTo>
                  <a:lnTo>
                    <a:pt x="293" y="1611"/>
                  </a:lnTo>
                  <a:lnTo>
                    <a:pt x="304" y="1622"/>
                  </a:lnTo>
                  <a:lnTo>
                    <a:pt x="311" y="1633"/>
                  </a:lnTo>
                  <a:lnTo>
                    <a:pt x="319" y="1646"/>
                  </a:lnTo>
                  <a:lnTo>
                    <a:pt x="326" y="1659"/>
                  </a:lnTo>
                  <a:lnTo>
                    <a:pt x="335" y="1676"/>
                  </a:lnTo>
                  <a:lnTo>
                    <a:pt x="341" y="1692"/>
                  </a:lnTo>
                  <a:lnTo>
                    <a:pt x="348" y="1711"/>
                  </a:lnTo>
                  <a:lnTo>
                    <a:pt x="360" y="1753"/>
                  </a:lnTo>
                  <a:lnTo>
                    <a:pt x="336" y="1754"/>
                  </a:lnTo>
                  <a:lnTo>
                    <a:pt x="289" y="1755"/>
                  </a:lnTo>
                  <a:lnTo>
                    <a:pt x="245" y="1757"/>
                  </a:lnTo>
                  <a:lnTo>
                    <a:pt x="160" y="1758"/>
                  </a:lnTo>
                  <a:lnTo>
                    <a:pt x="77" y="1757"/>
                  </a:lnTo>
                  <a:lnTo>
                    <a:pt x="37" y="1754"/>
                  </a:lnTo>
                  <a:lnTo>
                    <a:pt x="0" y="1753"/>
                  </a:lnTo>
                  <a:lnTo>
                    <a:pt x="1" y="1763"/>
                  </a:lnTo>
                  <a:lnTo>
                    <a:pt x="2" y="1765"/>
                  </a:lnTo>
                  <a:lnTo>
                    <a:pt x="6" y="1769"/>
                  </a:lnTo>
                  <a:lnTo>
                    <a:pt x="41" y="1790"/>
                  </a:lnTo>
                  <a:lnTo>
                    <a:pt x="59" y="1799"/>
                  </a:lnTo>
                  <a:lnTo>
                    <a:pt x="79" y="1807"/>
                  </a:lnTo>
                  <a:lnTo>
                    <a:pt x="119" y="1820"/>
                  </a:lnTo>
                  <a:lnTo>
                    <a:pt x="163" y="1830"/>
                  </a:lnTo>
                  <a:lnTo>
                    <a:pt x="208" y="1835"/>
                  </a:lnTo>
                  <a:lnTo>
                    <a:pt x="257" y="1836"/>
                  </a:lnTo>
                  <a:lnTo>
                    <a:pt x="306" y="1832"/>
                  </a:lnTo>
                  <a:lnTo>
                    <a:pt x="360" y="1825"/>
                  </a:lnTo>
                  <a:lnTo>
                    <a:pt x="360" y="1816"/>
                  </a:lnTo>
                  <a:lnTo>
                    <a:pt x="361" y="1813"/>
                  </a:lnTo>
                  <a:lnTo>
                    <a:pt x="376" y="1810"/>
                  </a:lnTo>
                  <a:lnTo>
                    <a:pt x="382" y="1807"/>
                  </a:lnTo>
                  <a:lnTo>
                    <a:pt x="389" y="1806"/>
                  </a:lnTo>
                  <a:lnTo>
                    <a:pt x="394" y="1802"/>
                  </a:lnTo>
                  <a:lnTo>
                    <a:pt x="400" y="1800"/>
                  </a:lnTo>
                  <a:lnTo>
                    <a:pt x="404" y="1796"/>
                  </a:lnTo>
                  <a:lnTo>
                    <a:pt x="410" y="1794"/>
                  </a:lnTo>
                  <a:lnTo>
                    <a:pt x="418" y="1786"/>
                  </a:lnTo>
                  <a:lnTo>
                    <a:pt x="424" y="1776"/>
                  </a:lnTo>
                  <a:lnTo>
                    <a:pt x="428" y="1765"/>
                  </a:lnTo>
                  <a:lnTo>
                    <a:pt x="432" y="1753"/>
                  </a:lnTo>
                  <a:lnTo>
                    <a:pt x="426" y="1752"/>
                  </a:lnTo>
                  <a:lnTo>
                    <a:pt x="422" y="1752"/>
                  </a:lnTo>
                  <a:lnTo>
                    <a:pt x="420" y="1752"/>
                  </a:lnTo>
                  <a:lnTo>
                    <a:pt x="418" y="1737"/>
                  </a:lnTo>
                  <a:lnTo>
                    <a:pt x="412" y="1711"/>
                  </a:lnTo>
                  <a:lnTo>
                    <a:pt x="406" y="1687"/>
                  </a:lnTo>
                  <a:lnTo>
                    <a:pt x="398" y="1663"/>
                  </a:lnTo>
                  <a:lnTo>
                    <a:pt x="390" y="1643"/>
                  </a:lnTo>
                  <a:lnTo>
                    <a:pt x="379" y="1622"/>
                  </a:lnTo>
                  <a:lnTo>
                    <a:pt x="368" y="1604"/>
                  </a:lnTo>
                  <a:lnTo>
                    <a:pt x="356" y="1586"/>
                  </a:lnTo>
                  <a:lnTo>
                    <a:pt x="344" y="1571"/>
                  </a:lnTo>
                  <a:lnTo>
                    <a:pt x="329" y="1555"/>
                  </a:lnTo>
                  <a:lnTo>
                    <a:pt x="313" y="1542"/>
                  </a:lnTo>
                  <a:lnTo>
                    <a:pt x="295" y="1529"/>
                  </a:lnTo>
                  <a:lnTo>
                    <a:pt x="277" y="1519"/>
                  </a:lnTo>
                  <a:lnTo>
                    <a:pt x="257" y="1508"/>
                  </a:lnTo>
                  <a:lnTo>
                    <a:pt x="236" y="1501"/>
                  </a:lnTo>
                  <a:lnTo>
                    <a:pt x="215" y="1494"/>
                  </a:lnTo>
                  <a:lnTo>
                    <a:pt x="192" y="1489"/>
                  </a:lnTo>
                  <a:lnTo>
                    <a:pt x="193" y="1478"/>
                  </a:lnTo>
                  <a:lnTo>
                    <a:pt x="198" y="1472"/>
                  </a:lnTo>
                  <a:lnTo>
                    <a:pt x="212" y="1459"/>
                  </a:lnTo>
                  <a:lnTo>
                    <a:pt x="228" y="1447"/>
                  </a:lnTo>
                  <a:lnTo>
                    <a:pt x="242" y="1434"/>
                  </a:lnTo>
                  <a:lnTo>
                    <a:pt x="258" y="1422"/>
                  </a:lnTo>
                  <a:lnTo>
                    <a:pt x="287" y="1394"/>
                  </a:lnTo>
                  <a:lnTo>
                    <a:pt x="300" y="1380"/>
                  </a:lnTo>
                  <a:lnTo>
                    <a:pt x="314" y="1367"/>
                  </a:lnTo>
                  <a:lnTo>
                    <a:pt x="322" y="1356"/>
                  </a:lnTo>
                  <a:lnTo>
                    <a:pt x="330" y="1346"/>
                  </a:lnTo>
                  <a:lnTo>
                    <a:pt x="347" y="1327"/>
                  </a:lnTo>
                  <a:lnTo>
                    <a:pt x="361" y="1307"/>
                  </a:lnTo>
                  <a:lnTo>
                    <a:pt x="377" y="1287"/>
                  </a:lnTo>
                  <a:lnTo>
                    <a:pt x="390" y="1266"/>
                  </a:lnTo>
                  <a:lnTo>
                    <a:pt x="404" y="1245"/>
                  </a:lnTo>
                  <a:lnTo>
                    <a:pt x="410" y="1233"/>
                  </a:lnTo>
                  <a:lnTo>
                    <a:pt x="418" y="1222"/>
                  </a:lnTo>
                  <a:lnTo>
                    <a:pt x="432" y="1201"/>
                  </a:lnTo>
                  <a:lnTo>
                    <a:pt x="433" y="1189"/>
                  </a:lnTo>
                  <a:lnTo>
                    <a:pt x="437" y="1178"/>
                  </a:lnTo>
                  <a:lnTo>
                    <a:pt x="439" y="1165"/>
                  </a:lnTo>
                  <a:lnTo>
                    <a:pt x="444" y="1152"/>
                  </a:lnTo>
                  <a:lnTo>
                    <a:pt x="446" y="1136"/>
                  </a:lnTo>
                  <a:lnTo>
                    <a:pt x="450" y="1119"/>
                  </a:lnTo>
                  <a:lnTo>
                    <a:pt x="451" y="1100"/>
                  </a:lnTo>
                  <a:lnTo>
                    <a:pt x="454" y="1080"/>
                  </a:lnTo>
                  <a:lnTo>
                    <a:pt x="454" y="1057"/>
                  </a:lnTo>
                  <a:lnTo>
                    <a:pt x="456" y="1033"/>
                  </a:lnTo>
                  <a:lnTo>
                    <a:pt x="480" y="1032"/>
                  </a:lnTo>
                  <a:lnTo>
                    <a:pt x="587" y="1018"/>
                  </a:lnTo>
                  <a:lnTo>
                    <a:pt x="695" y="1011"/>
                  </a:lnTo>
                  <a:lnTo>
                    <a:pt x="803" y="1006"/>
                  </a:lnTo>
                  <a:lnTo>
                    <a:pt x="912" y="1009"/>
                  </a:lnTo>
                  <a:lnTo>
                    <a:pt x="912" y="997"/>
                  </a:lnTo>
                  <a:lnTo>
                    <a:pt x="926" y="997"/>
                  </a:lnTo>
                  <a:lnTo>
                    <a:pt x="929" y="996"/>
                  </a:lnTo>
                  <a:lnTo>
                    <a:pt x="932" y="996"/>
                  </a:lnTo>
                  <a:lnTo>
                    <a:pt x="940" y="996"/>
                  </a:lnTo>
                  <a:lnTo>
                    <a:pt x="952" y="993"/>
                  </a:lnTo>
                  <a:lnTo>
                    <a:pt x="956" y="991"/>
                  </a:lnTo>
                  <a:lnTo>
                    <a:pt x="959" y="990"/>
                  </a:lnTo>
                  <a:lnTo>
                    <a:pt x="962" y="990"/>
                  </a:lnTo>
                  <a:lnTo>
                    <a:pt x="970" y="984"/>
                  </a:lnTo>
                  <a:lnTo>
                    <a:pt x="972" y="980"/>
                  </a:lnTo>
                  <a:lnTo>
                    <a:pt x="976" y="978"/>
                  </a:lnTo>
                  <a:lnTo>
                    <a:pt x="980" y="969"/>
                  </a:lnTo>
                  <a:lnTo>
                    <a:pt x="982" y="964"/>
                  </a:lnTo>
                  <a:lnTo>
                    <a:pt x="984" y="961"/>
                  </a:lnTo>
                  <a:lnTo>
                    <a:pt x="1008" y="961"/>
                  </a:lnTo>
                  <a:lnTo>
                    <a:pt x="1128" y="961"/>
                  </a:lnTo>
                  <a:lnTo>
                    <a:pt x="1129" y="951"/>
                  </a:lnTo>
                  <a:lnTo>
                    <a:pt x="1133" y="946"/>
                  </a:lnTo>
                  <a:lnTo>
                    <a:pt x="1157" y="932"/>
                  </a:lnTo>
                  <a:lnTo>
                    <a:pt x="1181" y="919"/>
                  </a:lnTo>
                  <a:lnTo>
                    <a:pt x="1202" y="903"/>
                  </a:lnTo>
                  <a:lnTo>
                    <a:pt x="1224" y="889"/>
                  </a:lnTo>
                  <a:lnTo>
                    <a:pt x="1235" y="890"/>
                  </a:lnTo>
                  <a:lnTo>
                    <a:pt x="1244" y="895"/>
                  </a:lnTo>
                  <a:lnTo>
                    <a:pt x="1262" y="904"/>
                  </a:lnTo>
                  <a:lnTo>
                    <a:pt x="1273" y="907"/>
                  </a:lnTo>
                  <a:lnTo>
                    <a:pt x="1286" y="910"/>
                  </a:lnTo>
                  <a:lnTo>
                    <a:pt x="1298" y="912"/>
                  </a:lnTo>
                  <a:lnTo>
                    <a:pt x="1313" y="913"/>
                  </a:lnTo>
                  <a:lnTo>
                    <a:pt x="1327" y="913"/>
                  </a:lnTo>
                  <a:lnTo>
                    <a:pt x="1344" y="913"/>
                  </a:lnTo>
                  <a:lnTo>
                    <a:pt x="1345" y="902"/>
                  </a:lnTo>
                  <a:lnTo>
                    <a:pt x="1346" y="898"/>
                  </a:lnTo>
                  <a:lnTo>
                    <a:pt x="1350" y="897"/>
                  </a:lnTo>
                  <a:lnTo>
                    <a:pt x="1374" y="880"/>
                  </a:lnTo>
                  <a:lnTo>
                    <a:pt x="1399" y="867"/>
                  </a:lnTo>
                  <a:lnTo>
                    <a:pt x="1424" y="858"/>
                  </a:lnTo>
                  <a:lnTo>
                    <a:pt x="1451" y="853"/>
                  </a:lnTo>
                  <a:lnTo>
                    <a:pt x="1477" y="850"/>
                  </a:lnTo>
                  <a:lnTo>
                    <a:pt x="1504" y="852"/>
                  </a:lnTo>
                  <a:lnTo>
                    <a:pt x="1531" y="856"/>
                  </a:lnTo>
                  <a:lnTo>
                    <a:pt x="1560" y="865"/>
                  </a:lnTo>
                  <a:lnTo>
                    <a:pt x="1565" y="864"/>
                  </a:lnTo>
                  <a:lnTo>
                    <a:pt x="1570" y="862"/>
                  </a:lnTo>
                  <a:lnTo>
                    <a:pt x="1573" y="860"/>
                  </a:lnTo>
                  <a:lnTo>
                    <a:pt x="1573" y="859"/>
                  </a:lnTo>
                  <a:lnTo>
                    <a:pt x="1574" y="859"/>
                  </a:lnTo>
                  <a:lnTo>
                    <a:pt x="1577" y="859"/>
                  </a:lnTo>
                  <a:lnTo>
                    <a:pt x="1628" y="801"/>
                  </a:lnTo>
                  <a:lnTo>
                    <a:pt x="1682" y="747"/>
                  </a:lnTo>
                  <a:lnTo>
                    <a:pt x="1739" y="695"/>
                  </a:lnTo>
                  <a:lnTo>
                    <a:pt x="1800" y="649"/>
                  </a:lnTo>
                  <a:lnTo>
                    <a:pt x="1824" y="651"/>
                  </a:lnTo>
                  <a:lnTo>
                    <a:pt x="1864" y="659"/>
                  </a:lnTo>
                  <a:lnTo>
                    <a:pt x="1967" y="680"/>
                  </a:lnTo>
                  <a:lnTo>
                    <a:pt x="2071" y="698"/>
                  </a:lnTo>
                  <a:lnTo>
                    <a:pt x="2177" y="713"/>
                  </a:lnTo>
                  <a:lnTo>
                    <a:pt x="2284" y="728"/>
                  </a:lnTo>
                  <a:lnTo>
                    <a:pt x="2389" y="738"/>
                  </a:lnTo>
                  <a:lnTo>
                    <a:pt x="2497" y="746"/>
                  </a:lnTo>
                  <a:lnTo>
                    <a:pt x="2605" y="751"/>
                  </a:lnTo>
                  <a:lnTo>
                    <a:pt x="2714" y="754"/>
                  </a:lnTo>
                  <a:lnTo>
                    <a:pt x="2832" y="753"/>
                  </a:lnTo>
                  <a:lnTo>
                    <a:pt x="2952" y="751"/>
                  </a:lnTo>
                  <a:lnTo>
                    <a:pt x="3048" y="745"/>
                  </a:lnTo>
                  <a:lnTo>
                    <a:pt x="3048" y="733"/>
                  </a:lnTo>
                  <a:lnTo>
                    <a:pt x="3062" y="733"/>
                  </a:lnTo>
                  <a:lnTo>
                    <a:pt x="3065" y="732"/>
                  </a:lnTo>
                  <a:lnTo>
                    <a:pt x="3068" y="732"/>
                  </a:lnTo>
                  <a:lnTo>
                    <a:pt x="3076" y="732"/>
                  </a:lnTo>
                  <a:lnTo>
                    <a:pt x="3088" y="729"/>
                  </a:lnTo>
                  <a:lnTo>
                    <a:pt x="3092" y="727"/>
                  </a:lnTo>
                  <a:lnTo>
                    <a:pt x="3095" y="726"/>
                  </a:lnTo>
                  <a:lnTo>
                    <a:pt x="3098" y="726"/>
                  </a:lnTo>
                  <a:lnTo>
                    <a:pt x="3106" y="719"/>
                  </a:lnTo>
                  <a:lnTo>
                    <a:pt x="3108" y="716"/>
                  </a:lnTo>
                  <a:lnTo>
                    <a:pt x="3112" y="713"/>
                  </a:lnTo>
                  <a:lnTo>
                    <a:pt x="3116" y="705"/>
                  </a:lnTo>
                  <a:lnTo>
                    <a:pt x="3118" y="700"/>
                  </a:lnTo>
                  <a:lnTo>
                    <a:pt x="3120" y="697"/>
                  </a:lnTo>
                  <a:lnTo>
                    <a:pt x="3108" y="653"/>
                  </a:lnTo>
                  <a:lnTo>
                    <a:pt x="3072" y="662"/>
                  </a:lnTo>
                  <a:lnTo>
                    <a:pt x="3038" y="673"/>
                  </a:lnTo>
                  <a:lnTo>
                    <a:pt x="3006" y="683"/>
                  </a:lnTo>
                  <a:lnTo>
                    <a:pt x="2976" y="697"/>
                  </a:lnTo>
                  <a:lnTo>
                    <a:pt x="2952" y="698"/>
                  </a:lnTo>
                  <a:lnTo>
                    <a:pt x="2891" y="700"/>
                  </a:lnTo>
                  <a:lnTo>
                    <a:pt x="2832" y="703"/>
                  </a:lnTo>
                  <a:lnTo>
                    <a:pt x="2773" y="704"/>
                  </a:lnTo>
                  <a:lnTo>
                    <a:pt x="2717" y="705"/>
                  </a:lnTo>
                  <a:lnTo>
                    <a:pt x="2674" y="703"/>
                  </a:lnTo>
                  <a:lnTo>
                    <a:pt x="2633" y="701"/>
                  </a:lnTo>
                  <a:lnTo>
                    <a:pt x="2552" y="697"/>
                  </a:lnTo>
                  <a:lnTo>
                    <a:pt x="2513" y="692"/>
                  </a:lnTo>
                  <a:lnTo>
                    <a:pt x="2476" y="687"/>
                  </a:lnTo>
                  <a:lnTo>
                    <a:pt x="2402" y="676"/>
                  </a:lnTo>
                  <a:lnTo>
                    <a:pt x="2365" y="668"/>
                  </a:lnTo>
                  <a:lnTo>
                    <a:pt x="2330" y="661"/>
                  </a:lnTo>
                  <a:lnTo>
                    <a:pt x="2262" y="644"/>
                  </a:lnTo>
                  <a:lnTo>
                    <a:pt x="2228" y="633"/>
                  </a:lnTo>
                  <a:lnTo>
                    <a:pt x="2197" y="623"/>
                  </a:lnTo>
                  <a:lnTo>
                    <a:pt x="2136" y="601"/>
                  </a:lnTo>
                  <a:lnTo>
                    <a:pt x="2112" y="601"/>
                  </a:lnTo>
                  <a:lnTo>
                    <a:pt x="2050" y="598"/>
                  </a:lnTo>
                  <a:lnTo>
                    <a:pt x="1991" y="595"/>
                  </a:lnTo>
                  <a:lnTo>
                    <a:pt x="1933" y="589"/>
                  </a:lnTo>
                  <a:lnTo>
                    <a:pt x="1879" y="581"/>
                  </a:lnTo>
                  <a:lnTo>
                    <a:pt x="1825" y="571"/>
                  </a:lnTo>
                  <a:lnTo>
                    <a:pt x="1775" y="559"/>
                  </a:lnTo>
                  <a:lnTo>
                    <a:pt x="1726" y="544"/>
                  </a:lnTo>
                  <a:lnTo>
                    <a:pt x="1680" y="529"/>
                  </a:lnTo>
                  <a:lnTo>
                    <a:pt x="1681" y="517"/>
                  </a:lnTo>
                  <a:lnTo>
                    <a:pt x="1685" y="507"/>
                  </a:lnTo>
                  <a:lnTo>
                    <a:pt x="1714" y="441"/>
                  </a:lnTo>
                  <a:lnTo>
                    <a:pt x="1728" y="407"/>
                  </a:lnTo>
                  <a:lnTo>
                    <a:pt x="1735" y="391"/>
                  </a:lnTo>
                  <a:lnTo>
                    <a:pt x="1736" y="386"/>
                  </a:lnTo>
                  <a:lnTo>
                    <a:pt x="1739" y="382"/>
                  </a:lnTo>
                  <a:lnTo>
                    <a:pt x="1744" y="375"/>
                  </a:lnTo>
                  <a:lnTo>
                    <a:pt x="1771" y="308"/>
                  </a:lnTo>
                  <a:lnTo>
                    <a:pt x="1800" y="241"/>
                  </a:lnTo>
                  <a:lnTo>
                    <a:pt x="1805" y="239"/>
                  </a:lnTo>
                  <a:lnTo>
                    <a:pt x="1807" y="238"/>
                  </a:lnTo>
                  <a:lnTo>
                    <a:pt x="1811" y="238"/>
                  </a:lnTo>
                  <a:lnTo>
                    <a:pt x="1820" y="235"/>
                  </a:lnTo>
                  <a:lnTo>
                    <a:pt x="1831" y="225"/>
                  </a:lnTo>
                  <a:lnTo>
                    <a:pt x="1842" y="215"/>
                  </a:lnTo>
                  <a:lnTo>
                    <a:pt x="1850" y="203"/>
                  </a:lnTo>
                  <a:lnTo>
                    <a:pt x="1858" y="190"/>
                  </a:lnTo>
                  <a:lnTo>
                    <a:pt x="1862" y="174"/>
                  </a:lnTo>
                  <a:lnTo>
                    <a:pt x="1867" y="158"/>
                  </a:lnTo>
                  <a:lnTo>
                    <a:pt x="1870" y="140"/>
                  </a:lnTo>
                  <a:lnTo>
                    <a:pt x="1872" y="120"/>
                  </a:lnTo>
                  <a:lnTo>
                    <a:pt x="1877" y="119"/>
                  </a:lnTo>
                  <a:lnTo>
                    <a:pt x="1883" y="119"/>
                  </a:lnTo>
                  <a:lnTo>
                    <a:pt x="1895" y="117"/>
                  </a:lnTo>
                  <a:lnTo>
                    <a:pt x="1912" y="107"/>
                  </a:lnTo>
                  <a:lnTo>
                    <a:pt x="1928" y="98"/>
                  </a:lnTo>
                  <a:lnTo>
                    <a:pt x="1943" y="86"/>
                  </a:lnTo>
                  <a:lnTo>
                    <a:pt x="1949" y="78"/>
                  </a:lnTo>
                  <a:lnTo>
                    <a:pt x="1956" y="72"/>
                  </a:lnTo>
                  <a:lnTo>
                    <a:pt x="1961" y="64"/>
                  </a:lnTo>
                  <a:lnTo>
                    <a:pt x="1967" y="57"/>
                  </a:lnTo>
                  <a:lnTo>
                    <a:pt x="1976" y="40"/>
                  </a:lnTo>
                  <a:lnTo>
                    <a:pt x="1985" y="21"/>
                  </a:lnTo>
                  <a:lnTo>
                    <a:pt x="1992" y="0"/>
                  </a:lnTo>
                  <a:lnTo>
                    <a:pt x="1969" y="4"/>
                  </a:lnTo>
                  <a:lnTo>
                    <a:pt x="1944" y="11"/>
                  </a:lnTo>
                  <a:lnTo>
                    <a:pt x="1921" y="21"/>
                  </a:lnTo>
                  <a:lnTo>
                    <a:pt x="1898" y="30"/>
                  </a:lnTo>
                  <a:lnTo>
                    <a:pt x="1878" y="42"/>
                  </a:lnTo>
                  <a:lnTo>
                    <a:pt x="1837" y="68"/>
                  </a:lnTo>
                  <a:lnTo>
                    <a:pt x="1800" y="96"/>
                  </a:lnTo>
                  <a:lnTo>
                    <a:pt x="1799" y="101"/>
                  </a:lnTo>
                  <a:lnTo>
                    <a:pt x="1799" y="107"/>
                  </a:lnTo>
                  <a:lnTo>
                    <a:pt x="1796" y="112"/>
                  </a:lnTo>
                  <a:lnTo>
                    <a:pt x="1795" y="114"/>
                  </a:lnTo>
                  <a:lnTo>
                    <a:pt x="1795" y="118"/>
                  </a:lnTo>
                  <a:lnTo>
                    <a:pt x="1712" y="299"/>
                  </a:lnTo>
                  <a:lnTo>
                    <a:pt x="1634" y="487"/>
                  </a:lnTo>
                  <a:lnTo>
                    <a:pt x="1596" y="578"/>
                  </a:lnTo>
                  <a:lnTo>
                    <a:pt x="1560" y="673"/>
                  </a:lnTo>
                  <a:lnTo>
                    <a:pt x="1549" y="674"/>
                  </a:lnTo>
                  <a:lnTo>
                    <a:pt x="1544" y="675"/>
                  </a:lnTo>
                  <a:lnTo>
                    <a:pt x="1542" y="679"/>
                  </a:lnTo>
                  <a:lnTo>
                    <a:pt x="1501" y="721"/>
                  </a:lnTo>
                  <a:lnTo>
                    <a:pt x="1464" y="769"/>
                  </a:lnTo>
                  <a:lnTo>
                    <a:pt x="1453" y="770"/>
                  </a:lnTo>
                  <a:lnTo>
                    <a:pt x="1445" y="775"/>
                  </a:lnTo>
                  <a:lnTo>
                    <a:pt x="1421" y="789"/>
                  </a:lnTo>
                  <a:lnTo>
                    <a:pt x="1397" y="804"/>
                  </a:lnTo>
                  <a:lnTo>
                    <a:pt x="1370" y="816"/>
                  </a:lnTo>
                  <a:lnTo>
                    <a:pt x="1344" y="828"/>
                  </a:lnTo>
                  <a:lnTo>
                    <a:pt x="1315" y="837"/>
                  </a:lnTo>
                  <a:lnTo>
                    <a:pt x="1310" y="837"/>
                  </a:lnTo>
                  <a:lnTo>
                    <a:pt x="1308" y="837"/>
                  </a:lnTo>
                  <a:lnTo>
                    <a:pt x="1307" y="838"/>
                  </a:lnTo>
                  <a:lnTo>
                    <a:pt x="1300" y="841"/>
                  </a:lnTo>
                  <a:lnTo>
                    <a:pt x="1285" y="846"/>
                  </a:lnTo>
                  <a:lnTo>
                    <a:pt x="1253" y="853"/>
                  </a:lnTo>
                  <a:lnTo>
                    <a:pt x="1236" y="855"/>
                  </a:lnTo>
                  <a:lnTo>
                    <a:pt x="1231" y="855"/>
                  </a:lnTo>
                  <a:lnTo>
                    <a:pt x="1229" y="855"/>
                  </a:lnTo>
                  <a:lnTo>
                    <a:pt x="1228" y="856"/>
                  </a:lnTo>
                  <a:lnTo>
                    <a:pt x="1220" y="859"/>
                  </a:lnTo>
                  <a:lnTo>
                    <a:pt x="1187" y="861"/>
                  </a:lnTo>
                  <a:lnTo>
                    <a:pt x="1152" y="864"/>
                  </a:lnTo>
                  <a:lnTo>
                    <a:pt x="1116" y="865"/>
                  </a:lnTo>
                  <a:lnTo>
                    <a:pt x="1080" y="865"/>
                  </a:lnTo>
                  <a:lnTo>
                    <a:pt x="1079" y="870"/>
                  </a:lnTo>
                  <a:lnTo>
                    <a:pt x="1079" y="873"/>
                  </a:lnTo>
                  <a:lnTo>
                    <a:pt x="1078" y="876"/>
                  </a:lnTo>
                  <a:lnTo>
                    <a:pt x="1078" y="877"/>
                  </a:lnTo>
                  <a:lnTo>
                    <a:pt x="974" y="892"/>
                  </a:lnTo>
                  <a:lnTo>
                    <a:pt x="858" y="906"/>
                  </a:lnTo>
                  <a:lnTo>
                    <a:pt x="743" y="918"/>
                  </a:lnTo>
                  <a:lnTo>
                    <a:pt x="629" y="926"/>
                  </a:lnTo>
                  <a:lnTo>
                    <a:pt x="516" y="934"/>
                  </a:lnTo>
                  <a:lnTo>
                    <a:pt x="403" y="938"/>
                  </a:lnTo>
                  <a:lnTo>
                    <a:pt x="292" y="940"/>
                  </a:lnTo>
                  <a:lnTo>
                    <a:pt x="181" y="939"/>
                  </a:lnTo>
                  <a:lnTo>
                    <a:pt x="72" y="937"/>
                  </a:lnTo>
                  <a:close/>
                  <a:moveTo>
                    <a:pt x="264" y="1317"/>
                  </a:moveTo>
                  <a:lnTo>
                    <a:pt x="251" y="1327"/>
                  </a:lnTo>
                  <a:lnTo>
                    <a:pt x="244" y="1332"/>
                  </a:lnTo>
                  <a:lnTo>
                    <a:pt x="240" y="1334"/>
                  </a:lnTo>
                  <a:lnTo>
                    <a:pt x="238" y="1338"/>
                  </a:lnTo>
                  <a:lnTo>
                    <a:pt x="223" y="1346"/>
                  </a:lnTo>
                  <a:lnTo>
                    <a:pt x="210" y="1356"/>
                  </a:lnTo>
                  <a:lnTo>
                    <a:pt x="193" y="1362"/>
                  </a:lnTo>
                  <a:lnTo>
                    <a:pt x="178" y="1369"/>
                  </a:lnTo>
                  <a:lnTo>
                    <a:pt x="161" y="1375"/>
                  </a:lnTo>
                  <a:lnTo>
                    <a:pt x="144" y="1381"/>
                  </a:lnTo>
                  <a:lnTo>
                    <a:pt x="144" y="1369"/>
                  </a:lnTo>
                  <a:lnTo>
                    <a:pt x="157" y="1350"/>
                  </a:lnTo>
                  <a:lnTo>
                    <a:pt x="175" y="1331"/>
                  </a:lnTo>
                  <a:lnTo>
                    <a:pt x="193" y="1310"/>
                  </a:lnTo>
                  <a:lnTo>
                    <a:pt x="215" y="1291"/>
                  </a:lnTo>
                  <a:lnTo>
                    <a:pt x="236" y="1269"/>
                  </a:lnTo>
                  <a:lnTo>
                    <a:pt x="262" y="1249"/>
                  </a:lnTo>
                  <a:lnTo>
                    <a:pt x="287" y="1227"/>
                  </a:lnTo>
                  <a:lnTo>
                    <a:pt x="317" y="1207"/>
                  </a:lnTo>
                  <a:lnTo>
                    <a:pt x="325" y="1202"/>
                  </a:lnTo>
                  <a:lnTo>
                    <a:pt x="336" y="1201"/>
                  </a:lnTo>
                  <a:lnTo>
                    <a:pt x="329" y="1218"/>
                  </a:lnTo>
                  <a:lnTo>
                    <a:pt x="322" y="1234"/>
                  </a:lnTo>
                  <a:lnTo>
                    <a:pt x="317" y="1242"/>
                  </a:lnTo>
                  <a:lnTo>
                    <a:pt x="314" y="1245"/>
                  </a:lnTo>
                  <a:lnTo>
                    <a:pt x="313" y="1250"/>
                  </a:lnTo>
                  <a:lnTo>
                    <a:pt x="306" y="1266"/>
                  </a:lnTo>
                  <a:lnTo>
                    <a:pt x="302" y="1268"/>
                  </a:lnTo>
                  <a:lnTo>
                    <a:pt x="300" y="1272"/>
                  </a:lnTo>
                  <a:lnTo>
                    <a:pt x="295" y="1279"/>
                  </a:lnTo>
                  <a:lnTo>
                    <a:pt x="286" y="1292"/>
                  </a:lnTo>
                  <a:lnTo>
                    <a:pt x="275" y="1304"/>
                  </a:lnTo>
                  <a:lnTo>
                    <a:pt x="271" y="1307"/>
                  </a:lnTo>
                  <a:lnTo>
                    <a:pt x="269" y="1310"/>
                  </a:lnTo>
                  <a:lnTo>
                    <a:pt x="264" y="131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46" name="Freeform 557"/>
            <p:cNvSpPr>
              <a:spLocks noChangeAspect="1"/>
            </p:cNvSpPr>
            <p:nvPr/>
          </p:nvSpPr>
          <p:spPr bwMode="auto">
            <a:xfrm>
              <a:off x="11199" y="768"/>
              <a:ext cx="64" cy="60"/>
            </a:xfrm>
            <a:custGeom>
              <a:avLst/>
              <a:gdLst>
                <a:gd name="T0" fmla="*/ 0 w 192"/>
                <a:gd name="T1" fmla="*/ 180 h 180"/>
                <a:gd name="T2" fmla="*/ 17 w 192"/>
                <a:gd name="T3" fmla="*/ 174 h 180"/>
                <a:gd name="T4" fmla="*/ 34 w 192"/>
                <a:gd name="T5" fmla="*/ 168 h 180"/>
                <a:gd name="T6" fmla="*/ 49 w 192"/>
                <a:gd name="T7" fmla="*/ 161 h 180"/>
                <a:gd name="T8" fmla="*/ 66 w 192"/>
                <a:gd name="T9" fmla="*/ 155 h 180"/>
                <a:gd name="T10" fmla="*/ 79 w 192"/>
                <a:gd name="T11" fmla="*/ 145 h 180"/>
                <a:gd name="T12" fmla="*/ 94 w 192"/>
                <a:gd name="T13" fmla="*/ 137 h 180"/>
                <a:gd name="T14" fmla="*/ 96 w 192"/>
                <a:gd name="T15" fmla="*/ 133 h 180"/>
                <a:gd name="T16" fmla="*/ 100 w 192"/>
                <a:gd name="T17" fmla="*/ 131 h 180"/>
                <a:gd name="T18" fmla="*/ 107 w 192"/>
                <a:gd name="T19" fmla="*/ 126 h 180"/>
                <a:gd name="T20" fmla="*/ 120 w 192"/>
                <a:gd name="T21" fmla="*/ 116 h 180"/>
                <a:gd name="T22" fmla="*/ 125 w 192"/>
                <a:gd name="T23" fmla="*/ 109 h 180"/>
                <a:gd name="T24" fmla="*/ 127 w 192"/>
                <a:gd name="T25" fmla="*/ 106 h 180"/>
                <a:gd name="T26" fmla="*/ 131 w 192"/>
                <a:gd name="T27" fmla="*/ 103 h 180"/>
                <a:gd name="T28" fmla="*/ 142 w 192"/>
                <a:gd name="T29" fmla="*/ 91 h 180"/>
                <a:gd name="T30" fmla="*/ 151 w 192"/>
                <a:gd name="T31" fmla="*/ 78 h 180"/>
                <a:gd name="T32" fmla="*/ 156 w 192"/>
                <a:gd name="T33" fmla="*/ 71 h 180"/>
                <a:gd name="T34" fmla="*/ 158 w 192"/>
                <a:gd name="T35" fmla="*/ 67 h 180"/>
                <a:gd name="T36" fmla="*/ 162 w 192"/>
                <a:gd name="T37" fmla="*/ 65 h 180"/>
                <a:gd name="T38" fmla="*/ 169 w 192"/>
                <a:gd name="T39" fmla="*/ 49 h 180"/>
                <a:gd name="T40" fmla="*/ 170 w 192"/>
                <a:gd name="T41" fmla="*/ 44 h 180"/>
                <a:gd name="T42" fmla="*/ 173 w 192"/>
                <a:gd name="T43" fmla="*/ 41 h 180"/>
                <a:gd name="T44" fmla="*/ 178 w 192"/>
                <a:gd name="T45" fmla="*/ 33 h 180"/>
                <a:gd name="T46" fmla="*/ 185 w 192"/>
                <a:gd name="T47" fmla="*/ 17 h 180"/>
                <a:gd name="T48" fmla="*/ 192 w 192"/>
                <a:gd name="T49" fmla="*/ 0 h 180"/>
                <a:gd name="T50" fmla="*/ 181 w 192"/>
                <a:gd name="T51" fmla="*/ 1 h 180"/>
                <a:gd name="T52" fmla="*/ 173 w 192"/>
                <a:gd name="T53" fmla="*/ 6 h 180"/>
                <a:gd name="T54" fmla="*/ 143 w 192"/>
                <a:gd name="T55" fmla="*/ 26 h 180"/>
                <a:gd name="T56" fmla="*/ 118 w 192"/>
                <a:gd name="T57" fmla="*/ 48 h 180"/>
                <a:gd name="T58" fmla="*/ 92 w 192"/>
                <a:gd name="T59" fmla="*/ 68 h 180"/>
                <a:gd name="T60" fmla="*/ 71 w 192"/>
                <a:gd name="T61" fmla="*/ 90 h 180"/>
                <a:gd name="T62" fmla="*/ 49 w 192"/>
                <a:gd name="T63" fmla="*/ 109 h 180"/>
                <a:gd name="T64" fmla="*/ 31 w 192"/>
                <a:gd name="T65" fmla="*/ 130 h 180"/>
                <a:gd name="T66" fmla="*/ 13 w 192"/>
                <a:gd name="T67" fmla="*/ 149 h 180"/>
                <a:gd name="T68" fmla="*/ 0 w 192"/>
                <a:gd name="T69" fmla="*/ 168 h 180"/>
                <a:gd name="T70" fmla="*/ 0 w 192"/>
                <a:gd name="T71"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80">
                  <a:moveTo>
                    <a:pt x="0" y="180"/>
                  </a:moveTo>
                  <a:lnTo>
                    <a:pt x="17" y="174"/>
                  </a:lnTo>
                  <a:lnTo>
                    <a:pt x="34" y="168"/>
                  </a:lnTo>
                  <a:lnTo>
                    <a:pt x="49" y="161"/>
                  </a:lnTo>
                  <a:lnTo>
                    <a:pt x="66" y="155"/>
                  </a:lnTo>
                  <a:lnTo>
                    <a:pt x="79" y="145"/>
                  </a:lnTo>
                  <a:lnTo>
                    <a:pt x="94" y="137"/>
                  </a:lnTo>
                  <a:lnTo>
                    <a:pt x="96" y="133"/>
                  </a:lnTo>
                  <a:lnTo>
                    <a:pt x="100" y="131"/>
                  </a:lnTo>
                  <a:lnTo>
                    <a:pt x="107" y="126"/>
                  </a:lnTo>
                  <a:lnTo>
                    <a:pt x="120" y="116"/>
                  </a:lnTo>
                  <a:lnTo>
                    <a:pt x="125" y="109"/>
                  </a:lnTo>
                  <a:lnTo>
                    <a:pt x="127" y="106"/>
                  </a:lnTo>
                  <a:lnTo>
                    <a:pt x="131" y="103"/>
                  </a:lnTo>
                  <a:lnTo>
                    <a:pt x="142" y="91"/>
                  </a:lnTo>
                  <a:lnTo>
                    <a:pt x="151" y="78"/>
                  </a:lnTo>
                  <a:lnTo>
                    <a:pt x="156" y="71"/>
                  </a:lnTo>
                  <a:lnTo>
                    <a:pt x="158" y="67"/>
                  </a:lnTo>
                  <a:lnTo>
                    <a:pt x="162" y="65"/>
                  </a:lnTo>
                  <a:lnTo>
                    <a:pt x="169" y="49"/>
                  </a:lnTo>
                  <a:lnTo>
                    <a:pt x="170" y="44"/>
                  </a:lnTo>
                  <a:lnTo>
                    <a:pt x="173" y="41"/>
                  </a:lnTo>
                  <a:lnTo>
                    <a:pt x="178" y="33"/>
                  </a:lnTo>
                  <a:lnTo>
                    <a:pt x="185" y="17"/>
                  </a:lnTo>
                  <a:lnTo>
                    <a:pt x="192" y="0"/>
                  </a:lnTo>
                  <a:lnTo>
                    <a:pt x="181" y="1"/>
                  </a:lnTo>
                  <a:lnTo>
                    <a:pt x="173" y="6"/>
                  </a:lnTo>
                  <a:lnTo>
                    <a:pt x="143" y="26"/>
                  </a:lnTo>
                  <a:lnTo>
                    <a:pt x="118" y="48"/>
                  </a:lnTo>
                  <a:lnTo>
                    <a:pt x="92" y="68"/>
                  </a:lnTo>
                  <a:lnTo>
                    <a:pt x="71" y="90"/>
                  </a:lnTo>
                  <a:lnTo>
                    <a:pt x="49" y="109"/>
                  </a:lnTo>
                  <a:lnTo>
                    <a:pt x="31" y="130"/>
                  </a:lnTo>
                  <a:lnTo>
                    <a:pt x="13" y="149"/>
                  </a:lnTo>
                  <a:lnTo>
                    <a:pt x="0" y="168"/>
                  </a:lnTo>
                  <a:lnTo>
                    <a:pt x="0" y="18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47" name="Freeform 558"/>
            <p:cNvSpPr>
              <a:spLocks noChangeAspect="1"/>
            </p:cNvSpPr>
            <p:nvPr/>
          </p:nvSpPr>
          <p:spPr bwMode="auto">
            <a:xfrm>
              <a:off x="12321" y="451"/>
              <a:ext cx="590" cy="539"/>
            </a:xfrm>
            <a:custGeom>
              <a:avLst/>
              <a:gdLst>
                <a:gd name="T0" fmla="*/ 1282 w 1770"/>
                <a:gd name="T1" fmla="*/ 102 h 1619"/>
                <a:gd name="T2" fmla="*/ 1098 w 1770"/>
                <a:gd name="T3" fmla="*/ 185 h 1619"/>
                <a:gd name="T4" fmla="*/ 1076 w 1770"/>
                <a:gd name="T5" fmla="*/ 209 h 1619"/>
                <a:gd name="T6" fmla="*/ 1030 w 1770"/>
                <a:gd name="T7" fmla="*/ 263 h 1619"/>
                <a:gd name="T8" fmla="*/ 949 w 1770"/>
                <a:gd name="T9" fmla="*/ 285 h 1619"/>
                <a:gd name="T10" fmla="*/ 912 w 1770"/>
                <a:gd name="T11" fmla="*/ 247 h 1619"/>
                <a:gd name="T12" fmla="*/ 751 w 1770"/>
                <a:gd name="T13" fmla="*/ 234 h 1619"/>
                <a:gd name="T14" fmla="*/ 426 w 1770"/>
                <a:gd name="T15" fmla="*/ 377 h 1619"/>
                <a:gd name="T16" fmla="*/ 559 w 1770"/>
                <a:gd name="T17" fmla="*/ 459 h 1619"/>
                <a:gd name="T18" fmla="*/ 664 w 1770"/>
                <a:gd name="T19" fmla="*/ 635 h 1619"/>
                <a:gd name="T20" fmla="*/ 737 w 1770"/>
                <a:gd name="T21" fmla="*/ 910 h 1619"/>
                <a:gd name="T22" fmla="*/ 678 w 1770"/>
                <a:gd name="T23" fmla="*/ 1031 h 1619"/>
                <a:gd name="T24" fmla="*/ 566 w 1770"/>
                <a:gd name="T25" fmla="*/ 1161 h 1619"/>
                <a:gd name="T26" fmla="*/ 300 w 1770"/>
                <a:gd name="T27" fmla="*/ 1271 h 1619"/>
                <a:gd name="T28" fmla="*/ 152 w 1770"/>
                <a:gd name="T29" fmla="*/ 1312 h 1619"/>
                <a:gd name="T30" fmla="*/ 143 w 1770"/>
                <a:gd name="T31" fmla="*/ 1192 h 1619"/>
                <a:gd name="T32" fmla="*/ 288 w 1770"/>
                <a:gd name="T33" fmla="*/ 1075 h 1619"/>
                <a:gd name="T34" fmla="*/ 378 w 1770"/>
                <a:gd name="T35" fmla="*/ 929 h 1619"/>
                <a:gd name="T36" fmla="*/ 145 w 1770"/>
                <a:gd name="T37" fmla="*/ 858 h 1619"/>
                <a:gd name="T38" fmla="*/ 66 w 1770"/>
                <a:gd name="T39" fmla="*/ 953 h 1619"/>
                <a:gd name="T40" fmla="*/ 85 w 1770"/>
                <a:gd name="T41" fmla="*/ 1077 h 1619"/>
                <a:gd name="T42" fmla="*/ 89 w 1770"/>
                <a:gd name="T43" fmla="*/ 1149 h 1619"/>
                <a:gd name="T44" fmla="*/ 60 w 1770"/>
                <a:gd name="T45" fmla="*/ 1267 h 1619"/>
                <a:gd name="T46" fmla="*/ 66 w 1770"/>
                <a:gd name="T47" fmla="*/ 1324 h 1619"/>
                <a:gd name="T48" fmla="*/ 211 w 1770"/>
                <a:gd name="T49" fmla="*/ 1372 h 1619"/>
                <a:gd name="T50" fmla="*/ 300 w 1770"/>
                <a:gd name="T51" fmla="*/ 1557 h 1619"/>
                <a:gd name="T52" fmla="*/ 378 w 1770"/>
                <a:gd name="T53" fmla="*/ 1605 h 1619"/>
                <a:gd name="T54" fmla="*/ 505 w 1770"/>
                <a:gd name="T55" fmla="*/ 1618 h 1619"/>
                <a:gd name="T56" fmla="*/ 632 w 1770"/>
                <a:gd name="T57" fmla="*/ 1607 h 1619"/>
                <a:gd name="T58" fmla="*/ 738 w 1770"/>
                <a:gd name="T59" fmla="*/ 1577 h 1619"/>
                <a:gd name="T60" fmla="*/ 568 w 1770"/>
                <a:gd name="T61" fmla="*/ 1565 h 1619"/>
                <a:gd name="T62" fmla="*/ 422 w 1770"/>
                <a:gd name="T63" fmla="*/ 1544 h 1619"/>
                <a:gd name="T64" fmla="*/ 388 w 1770"/>
                <a:gd name="T65" fmla="*/ 1501 h 1619"/>
                <a:gd name="T66" fmla="*/ 527 w 1770"/>
                <a:gd name="T67" fmla="*/ 1517 h 1619"/>
                <a:gd name="T68" fmla="*/ 509 w 1770"/>
                <a:gd name="T69" fmla="*/ 1493 h 1619"/>
                <a:gd name="T70" fmla="*/ 306 w 1770"/>
                <a:gd name="T71" fmla="*/ 1385 h 1619"/>
                <a:gd name="T72" fmla="*/ 370 w 1770"/>
                <a:gd name="T73" fmla="*/ 1403 h 1619"/>
                <a:gd name="T74" fmla="*/ 426 w 1770"/>
                <a:gd name="T75" fmla="*/ 1408 h 1619"/>
                <a:gd name="T76" fmla="*/ 493 w 1770"/>
                <a:gd name="T77" fmla="*/ 1365 h 1619"/>
                <a:gd name="T78" fmla="*/ 535 w 1770"/>
                <a:gd name="T79" fmla="*/ 1411 h 1619"/>
                <a:gd name="T80" fmla="*/ 658 w 1770"/>
                <a:gd name="T81" fmla="*/ 1402 h 1619"/>
                <a:gd name="T82" fmla="*/ 750 w 1770"/>
                <a:gd name="T83" fmla="*/ 1509 h 1619"/>
                <a:gd name="T84" fmla="*/ 818 w 1770"/>
                <a:gd name="T85" fmla="*/ 1556 h 1619"/>
                <a:gd name="T86" fmla="*/ 767 w 1770"/>
                <a:gd name="T87" fmla="*/ 1409 h 1619"/>
                <a:gd name="T88" fmla="*/ 670 w 1770"/>
                <a:gd name="T89" fmla="*/ 1331 h 1619"/>
                <a:gd name="T90" fmla="*/ 562 w 1770"/>
                <a:gd name="T91" fmla="*/ 1321 h 1619"/>
                <a:gd name="T92" fmla="*/ 544 w 1770"/>
                <a:gd name="T93" fmla="*/ 1255 h 1619"/>
                <a:gd name="T94" fmla="*/ 642 w 1770"/>
                <a:gd name="T95" fmla="*/ 1217 h 1619"/>
                <a:gd name="T96" fmla="*/ 746 w 1770"/>
                <a:gd name="T97" fmla="*/ 1050 h 1619"/>
                <a:gd name="T98" fmla="*/ 810 w 1770"/>
                <a:gd name="T99" fmla="*/ 785 h 1619"/>
                <a:gd name="T100" fmla="*/ 715 w 1770"/>
                <a:gd name="T101" fmla="*/ 617 h 1619"/>
                <a:gd name="T102" fmla="*/ 671 w 1770"/>
                <a:gd name="T103" fmla="*/ 423 h 1619"/>
                <a:gd name="T104" fmla="*/ 739 w 1770"/>
                <a:gd name="T105" fmla="*/ 395 h 1619"/>
                <a:gd name="T106" fmla="*/ 954 w 1770"/>
                <a:gd name="T107" fmla="*/ 377 h 1619"/>
                <a:gd name="T108" fmla="*/ 991 w 1770"/>
                <a:gd name="T109" fmla="*/ 338 h 1619"/>
                <a:gd name="T110" fmla="*/ 1075 w 1770"/>
                <a:gd name="T111" fmla="*/ 318 h 1619"/>
                <a:gd name="T112" fmla="*/ 1247 w 1770"/>
                <a:gd name="T113" fmla="*/ 201 h 1619"/>
                <a:gd name="T114" fmla="*/ 1507 w 1770"/>
                <a:gd name="T115" fmla="*/ 85 h 1619"/>
                <a:gd name="T116" fmla="*/ 1621 w 1770"/>
                <a:gd name="T117" fmla="*/ 72 h 1619"/>
                <a:gd name="T118" fmla="*/ 1717 w 1770"/>
                <a:gd name="T119" fmla="*/ 39 h 1619"/>
                <a:gd name="T120" fmla="*/ 1769 w 1770"/>
                <a:gd name="T121" fmla="*/ 5 h 1619"/>
                <a:gd name="T122" fmla="*/ 1433 w 1770"/>
                <a:gd name="T123" fmla="*/ 2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0" h="1619">
                  <a:moveTo>
                    <a:pt x="1429" y="31"/>
                  </a:moveTo>
                  <a:lnTo>
                    <a:pt x="1410" y="41"/>
                  </a:lnTo>
                  <a:lnTo>
                    <a:pt x="1392" y="50"/>
                  </a:lnTo>
                  <a:lnTo>
                    <a:pt x="1355" y="67"/>
                  </a:lnTo>
                  <a:lnTo>
                    <a:pt x="1319" y="85"/>
                  </a:lnTo>
                  <a:lnTo>
                    <a:pt x="1282" y="102"/>
                  </a:lnTo>
                  <a:lnTo>
                    <a:pt x="1246" y="120"/>
                  </a:lnTo>
                  <a:lnTo>
                    <a:pt x="1171" y="152"/>
                  </a:lnTo>
                  <a:lnTo>
                    <a:pt x="1152" y="159"/>
                  </a:lnTo>
                  <a:lnTo>
                    <a:pt x="1142" y="163"/>
                  </a:lnTo>
                  <a:lnTo>
                    <a:pt x="1134" y="168"/>
                  </a:lnTo>
                  <a:lnTo>
                    <a:pt x="1098" y="185"/>
                  </a:lnTo>
                  <a:lnTo>
                    <a:pt x="1097" y="189"/>
                  </a:lnTo>
                  <a:lnTo>
                    <a:pt x="1097" y="194"/>
                  </a:lnTo>
                  <a:lnTo>
                    <a:pt x="1094" y="197"/>
                  </a:lnTo>
                  <a:lnTo>
                    <a:pt x="1093" y="199"/>
                  </a:lnTo>
                  <a:lnTo>
                    <a:pt x="1084" y="203"/>
                  </a:lnTo>
                  <a:lnTo>
                    <a:pt x="1076" y="209"/>
                  </a:lnTo>
                  <a:lnTo>
                    <a:pt x="1064" y="222"/>
                  </a:lnTo>
                  <a:lnTo>
                    <a:pt x="1055" y="237"/>
                  </a:lnTo>
                  <a:lnTo>
                    <a:pt x="1051" y="246"/>
                  </a:lnTo>
                  <a:lnTo>
                    <a:pt x="1050" y="257"/>
                  </a:lnTo>
                  <a:lnTo>
                    <a:pt x="1038" y="258"/>
                  </a:lnTo>
                  <a:lnTo>
                    <a:pt x="1030" y="263"/>
                  </a:lnTo>
                  <a:lnTo>
                    <a:pt x="1015" y="270"/>
                  </a:lnTo>
                  <a:lnTo>
                    <a:pt x="1002" y="276"/>
                  </a:lnTo>
                  <a:lnTo>
                    <a:pt x="990" y="281"/>
                  </a:lnTo>
                  <a:lnTo>
                    <a:pt x="979" y="284"/>
                  </a:lnTo>
                  <a:lnTo>
                    <a:pt x="959" y="287"/>
                  </a:lnTo>
                  <a:lnTo>
                    <a:pt x="949" y="285"/>
                  </a:lnTo>
                  <a:lnTo>
                    <a:pt x="942" y="284"/>
                  </a:lnTo>
                  <a:lnTo>
                    <a:pt x="934" y="279"/>
                  </a:lnTo>
                  <a:lnTo>
                    <a:pt x="928" y="273"/>
                  </a:lnTo>
                  <a:lnTo>
                    <a:pt x="922" y="266"/>
                  </a:lnTo>
                  <a:lnTo>
                    <a:pt x="917" y="258"/>
                  </a:lnTo>
                  <a:lnTo>
                    <a:pt x="912" y="247"/>
                  </a:lnTo>
                  <a:lnTo>
                    <a:pt x="910" y="236"/>
                  </a:lnTo>
                  <a:lnTo>
                    <a:pt x="907" y="223"/>
                  </a:lnTo>
                  <a:lnTo>
                    <a:pt x="906" y="209"/>
                  </a:lnTo>
                  <a:lnTo>
                    <a:pt x="882" y="210"/>
                  </a:lnTo>
                  <a:lnTo>
                    <a:pt x="815" y="221"/>
                  </a:lnTo>
                  <a:lnTo>
                    <a:pt x="751" y="234"/>
                  </a:lnTo>
                  <a:lnTo>
                    <a:pt x="690" y="251"/>
                  </a:lnTo>
                  <a:lnTo>
                    <a:pt x="632" y="271"/>
                  </a:lnTo>
                  <a:lnTo>
                    <a:pt x="576" y="293"/>
                  </a:lnTo>
                  <a:lnTo>
                    <a:pt x="523" y="318"/>
                  </a:lnTo>
                  <a:lnTo>
                    <a:pt x="473" y="345"/>
                  </a:lnTo>
                  <a:lnTo>
                    <a:pt x="426" y="377"/>
                  </a:lnTo>
                  <a:lnTo>
                    <a:pt x="437" y="378"/>
                  </a:lnTo>
                  <a:lnTo>
                    <a:pt x="448" y="381"/>
                  </a:lnTo>
                  <a:lnTo>
                    <a:pt x="494" y="409"/>
                  </a:lnTo>
                  <a:lnTo>
                    <a:pt x="516" y="425"/>
                  </a:lnTo>
                  <a:lnTo>
                    <a:pt x="539" y="443"/>
                  </a:lnTo>
                  <a:lnTo>
                    <a:pt x="559" y="459"/>
                  </a:lnTo>
                  <a:lnTo>
                    <a:pt x="580" y="479"/>
                  </a:lnTo>
                  <a:lnTo>
                    <a:pt x="618" y="521"/>
                  </a:lnTo>
                  <a:lnTo>
                    <a:pt x="619" y="532"/>
                  </a:lnTo>
                  <a:lnTo>
                    <a:pt x="623" y="542"/>
                  </a:lnTo>
                  <a:lnTo>
                    <a:pt x="643" y="587"/>
                  </a:lnTo>
                  <a:lnTo>
                    <a:pt x="664" y="635"/>
                  </a:lnTo>
                  <a:lnTo>
                    <a:pt x="674" y="665"/>
                  </a:lnTo>
                  <a:lnTo>
                    <a:pt x="685" y="697"/>
                  </a:lnTo>
                  <a:lnTo>
                    <a:pt x="706" y="763"/>
                  </a:lnTo>
                  <a:lnTo>
                    <a:pt x="722" y="832"/>
                  </a:lnTo>
                  <a:lnTo>
                    <a:pt x="738" y="905"/>
                  </a:lnTo>
                  <a:lnTo>
                    <a:pt x="737" y="910"/>
                  </a:lnTo>
                  <a:lnTo>
                    <a:pt x="736" y="912"/>
                  </a:lnTo>
                  <a:lnTo>
                    <a:pt x="736" y="916"/>
                  </a:lnTo>
                  <a:lnTo>
                    <a:pt x="732" y="925"/>
                  </a:lnTo>
                  <a:lnTo>
                    <a:pt x="712" y="958"/>
                  </a:lnTo>
                  <a:lnTo>
                    <a:pt x="694" y="992"/>
                  </a:lnTo>
                  <a:lnTo>
                    <a:pt x="678" y="1031"/>
                  </a:lnTo>
                  <a:lnTo>
                    <a:pt x="666" y="1073"/>
                  </a:lnTo>
                  <a:lnTo>
                    <a:pt x="655" y="1074"/>
                  </a:lnTo>
                  <a:lnTo>
                    <a:pt x="647" y="1079"/>
                  </a:lnTo>
                  <a:lnTo>
                    <a:pt x="617" y="1103"/>
                  </a:lnTo>
                  <a:lnTo>
                    <a:pt x="592" y="1131"/>
                  </a:lnTo>
                  <a:lnTo>
                    <a:pt x="566" y="1161"/>
                  </a:lnTo>
                  <a:lnTo>
                    <a:pt x="546" y="1193"/>
                  </a:lnTo>
                  <a:lnTo>
                    <a:pt x="523" y="1197"/>
                  </a:lnTo>
                  <a:lnTo>
                    <a:pt x="436" y="1228"/>
                  </a:lnTo>
                  <a:lnTo>
                    <a:pt x="347" y="1258"/>
                  </a:lnTo>
                  <a:lnTo>
                    <a:pt x="323" y="1264"/>
                  </a:lnTo>
                  <a:lnTo>
                    <a:pt x="300" y="1271"/>
                  </a:lnTo>
                  <a:lnTo>
                    <a:pt x="254" y="1285"/>
                  </a:lnTo>
                  <a:lnTo>
                    <a:pt x="230" y="1291"/>
                  </a:lnTo>
                  <a:lnTo>
                    <a:pt x="208" y="1299"/>
                  </a:lnTo>
                  <a:lnTo>
                    <a:pt x="162" y="1313"/>
                  </a:lnTo>
                  <a:lnTo>
                    <a:pt x="156" y="1312"/>
                  </a:lnTo>
                  <a:lnTo>
                    <a:pt x="152" y="1312"/>
                  </a:lnTo>
                  <a:lnTo>
                    <a:pt x="150" y="1311"/>
                  </a:lnTo>
                  <a:lnTo>
                    <a:pt x="144" y="1281"/>
                  </a:lnTo>
                  <a:lnTo>
                    <a:pt x="140" y="1252"/>
                  </a:lnTo>
                  <a:lnTo>
                    <a:pt x="138" y="1222"/>
                  </a:lnTo>
                  <a:lnTo>
                    <a:pt x="138" y="1193"/>
                  </a:lnTo>
                  <a:lnTo>
                    <a:pt x="143" y="1192"/>
                  </a:lnTo>
                  <a:lnTo>
                    <a:pt x="145" y="1191"/>
                  </a:lnTo>
                  <a:lnTo>
                    <a:pt x="149" y="1191"/>
                  </a:lnTo>
                  <a:lnTo>
                    <a:pt x="152" y="1188"/>
                  </a:lnTo>
                  <a:lnTo>
                    <a:pt x="157" y="1187"/>
                  </a:lnTo>
                  <a:lnTo>
                    <a:pt x="222" y="1131"/>
                  </a:lnTo>
                  <a:lnTo>
                    <a:pt x="288" y="1075"/>
                  </a:lnTo>
                  <a:lnTo>
                    <a:pt x="353" y="1018"/>
                  </a:lnTo>
                  <a:lnTo>
                    <a:pt x="418" y="960"/>
                  </a:lnTo>
                  <a:lnTo>
                    <a:pt x="450" y="929"/>
                  </a:lnTo>
                  <a:lnTo>
                    <a:pt x="449" y="905"/>
                  </a:lnTo>
                  <a:lnTo>
                    <a:pt x="390" y="929"/>
                  </a:lnTo>
                  <a:lnTo>
                    <a:pt x="378" y="929"/>
                  </a:lnTo>
                  <a:lnTo>
                    <a:pt x="337" y="926"/>
                  </a:lnTo>
                  <a:lnTo>
                    <a:pt x="298" y="920"/>
                  </a:lnTo>
                  <a:lnTo>
                    <a:pt x="259" y="911"/>
                  </a:lnTo>
                  <a:lnTo>
                    <a:pt x="221" y="898"/>
                  </a:lnTo>
                  <a:lnTo>
                    <a:pt x="182" y="880"/>
                  </a:lnTo>
                  <a:lnTo>
                    <a:pt x="145" y="858"/>
                  </a:lnTo>
                  <a:lnTo>
                    <a:pt x="108" y="832"/>
                  </a:lnTo>
                  <a:lnTo>
                    <a:pt x="72" y="802"/>
                  </a:lnTo>
                  <a:lnTo>
                    <a:pt x="0" y="833"/>
                  </a:lnTo>
                  <a:lnTo>
                    <a:pt x="30" y="895"/>
                  </a:lnTo>
                  <a:lnTo>
                    <a:pt x="47" y="924"/>
                  </a:lnTo>
                  <a:lnTo>
                    <a:pt x="66" y="953"/>
                  </a:lnTo>
                  <a:lnTo>
                    <a:pt x="66" y="977"/>
                  </a:lnTo>
                  <a:lnTo>
                    <a:pt x="66" y="999"/>
                  </a:lnTo>
                  <a:lnTo>
                    <a:pt x="70" y="1020"/>
                  </a:lnTo>
                  <a:lnTo>
                    <a:pt x="73" y="1041"/>
                  </a:lnTo>
                  <a:lnTo>
                    <a:pt x="79" y="1060"/>
                  </a:lnTo>
                  <a:lnTo>
                    <a:pt x="85" y="1077"/>
                  </a:lnTo>
                  <a:lnTo>
                    <a:pt x="94" y="1092"/>
                  </a:lnTo>
                  <a:lnTo>
                    <a:pt x="102" y="1107"/>
                  </a:lnTo>
                  <a:lnTo>
                    <a:pt x="114" y="1121"/>
                  </a:lnTo>
                  <a:lnTo>
                    <a:pt x="104" y="1122"/>
                  </a:lnTo>
                  <a:lnTo>
                    <a:pt x="100" y="1126"/>
                  </a:lnTo>
                  <a:lnTo>
                    <a:pt x="89" y="1149"/>
                  </a:lnTo>
                  <a:lnTo>
                    <a:pt x="82" y="1173"/>
                  </a:lnTo>
                  <a:lnTo>
                    <a:pt x="73" y="1193"/>
                  </a:lnTo>
                  <a:lnTo>
                    <a:pt x="68" y="1213"/>
                  </a:lnTo>
                  <a:lnTo>
                    <a:pt x="64" y="1231"/>
                  </a:lnTo>
                  <a:lnTo>
                    <a:pt x="62" y="1251"/>
                  </a:lnTo>
                  <a:lnTo>
                    <a:pt x="60" y="1267"/>
                  </a:lnTo>
                  <a:lnTo>
                    <a:pt x="61" y="1284"/>
                  </a:lnTo>
                  <a:lnTo>
                    <a:pt x="62" y="1299"/>
                  </a:lnTo>
                  <a:lnTo>
                    <a:pt x="66" y="1313"/>
                  </a:lnTo>
                  <a:lnTo>
                    <a:pt x="66" y="1318"/>
                  </a:lnTo>
                  <a:lnTo>
                    <a:pt x="66" y="1321"/>
                  </a:lnTo>
                  <a:lnTo>
                    <a:pt x="66" y="1324"/>
                  </a:lnTo>
                  <a:lnTo>
                    <a:pt x="67" y="1325"/>
                  </a:lnTo>
                  <a:lnTo>
                    <a:pt x="107" y="1331"/>
                  </a:lnTo>
                  <a:lnTo>
                    <a:pt x="145" y="1339"/>
                  </a:lnTo>
                  <a:lnTo>
                    <a:pt x="178" y="1349"/>
                  </a:lnTo>
                  <a:lnTo>
                    <a:pt x="210" y="1361"/>
                  </a:lnTo>
                  <a:lnTo>
                    <a:pt x="211" y="1372"/>
                  </a:lnTo>
                  <a:lnTo>
                    <a:pt x="216" y="1381"/>
                  </a:lnTo>
                  <a:lnTo>
                    <a:pt x="240" y="1421"/>
                  </a:lnTo>
                  <a:lnTo>
                    <a:pt x="256" y="1451"/>
                  </a:lnTo>
                  <a:lnTo>
                    <a:pt x="271" y="1485"/>
                  </a:lnTo>
                  <a:lnTo>
                    <a:pt x="286" y="1520"/>
                  </a:lnTo>
                  <a:lnTo>
                    <a:pt x="300" y="1557"/>
                  </a:lnTo>
                  <a:lnTo>
                    <a:pt x="306" y="1577"/>
                  </a:lnTo>
                  <a:lnTo>
                    <a:pt x="306" y="1582"/>
                  </a:lnTo>
                  <a:lnTo>
                    <a:pt x="306" y="1586"/>
                  </a:lnTo>
                  <a:lnTo>
                    <a:pt x="308" y="1590"/>
                  </a:lnTo>
                  <a:lnTo>
                    <a:pt x="366" y="1604"/>
                  </a:lnTo>
                  <a:lnTo>
                    <a:pt x="378" y="1605"/>
                  </a:lnTo>
                  <a:lnTo>
                    <a:pt x="391" y="1607"/>
                  </a:lnTo>
                  <a:lnTo>
                    <a:pt x="418" y="1612"/>
                  </a:lnTo>
                  <a:lnTo>
                    <a:pt x="443" y="1614"/>
                  </a:lnTo>
                  <a:lnTo>
                    <a:pt x="469" y="1618"/>
                  </a:lnTo>
                  <a:lnTo>
                    <a:pt x="493" y="1618"/>
                  </a:lnTo>
                  <a:lnTo>
                    <a:pt x="505" y="1618"/>
                  </a:lnTo>
                  <a:lnTo>
                    <a:pt x="511" y="1618"/>
                  </a:lnTo>
                  <a:lnTo>
                    <a:pt x="518" y="1619"/>
                  </a:lnTo>
                  <a:lnTo>
                    <a:pt x="566" y="1618"/>
                  </a:lnTo>
                  <a:lnTo>
                    <a:pt x="588" y="1614"/>
                  </a:lnTo>
                  <a:lnTo>
                    <a:pt x="611" y="1612"/>
                  </a:lnTo>
                  <a:lnTo>
                    <a:pt x="632" y="1607"/>
                  </a:lnTo>
                  <a:lnTo>
                    <a:pt x="643" y="1605"/>
                  </a:lnTo>
                  <a:lnTo>
                    <a:pt x="655" y="1604"/>
                  </a:lnTo>
                  <a:lnTo>
                    <a:pt x="665" y="1600"/>
                  </a:lnTo>
                  <a:lnTo>
                    <a:pt x="676" y="1598"/>
                  </a:lnTo>
                  <a:lnTo>
                    <a:pt x="697" y="1592"/>
                  </a:lnTo>
                  <a:lnTo>
                    <a:pt x="738" y="1577"/>
                  </a:lnTo>
                  <a:lnTo>
                    <a:pt x="738" y="1565"/>
                  </a:lnTo>
                  <a:lnTo>
                    <a:pt x="706" y="1565"/>
                  </a:lnTo>
                  <a:lnTo>
                    <a:pt x="676" y="1566"/>
                  </a:lnTo>
                  <a:lnTo>
                    <a:pt x="620" y="1566"/>
                  </a:lnTo>
                  <a:lnTo>
                    <a:pt x="593" y="1565"/>
                  </a:lnTo>
                  <a:lnTo>
                    <a:pt x="568" y="1565"/>
                  </a:lnTo>
                  <a:lnTo>
                    <a:pt x="544" y="1563"/>
                  </a:lnTo>
                  <a:lnTo>
                    <a:pt x="522" y="1562"/>
                  </a:lnTo>
                  <a:lnTo>
                    <a:pt x="499" y="1558"/>
                  </a:lnTo>
                  <a:lnTo>
                    <a:pt x="479" y="1556"/>
                  </a:lnTo>
                  <a:lnTo>
                    <a:pt x="440" y="1548"/>
                  </a:lnTo>
                  <a:lnTo>
                    <a:pt x="422" y="1544"/>
                  </a:lnTo>
                  <a:lnTo>
                    <a:pt x="407" y="1540"/>
                  </a:lnTo>
                  <a:lnTo>
                    <a:pt x="391" y="1534"/>
                  </a:lnTo>
                  <a:lnTo>
                    <a:pt x="378" y="1529"/>
                  </a:lnTo>
                  <a:lnTo>
                    <a:pt x="379" y="1517"/>
                  </a:lnTo>
                  <a:lnTo>
                    <a:pt x="383" y="1507"/>
                  </a:lnTo>
                  <a:lnTo>
                    <a:pt x="388" y="1501"/>
                  </a:lnTo>
                  <a:lnTo>
                    <a:pt x="397" y="1498"/>
                  </a:lnTo>
                  <a:lnTo>
                    <a:pt x="413" y="1497"/>
                  </a:lnTo>
                  <a:lnTo>
                    <a:pt x="434" y="1499"/>
                  </a:lnTo>
                  <a:lnTo>
                    <a:pt x="460" y="1503"/>
                  </a:lnTo>
                  <a:lnTo>
                    <a:pt x="491" y="1509"/>
                  </a:lnTo>
                  <a:lnTo>
                    <a:pt x="527" y="1517"/>
                  </a:lnTo>
                  <a:lnTo>
                    <a:pt x="570" y="1529"/>
                  </a:lnTo>
                  <a:lnTo>
                    <a:pt x="569" y="1523"/>
                  </a:lnTo>
                  <a:lnTo>
                    <a:pt x="569" y="1520"/>
                  </a:lnTo>
                  <a:lnTo>
                    <a:pt x="566" y="1516"/>
                  </a:lnTo>
                  <a:lnTo>
                    <a:pt x="542" y="1507"/>
                  </a:lnTo>
                  <a:lnTo>
                    <a:pt x="509" y="1493"/>
                  </a:lnTo>
                  <a:lnTo>
                    <a:pt x="478" y="1480"/>
                  </a:lnTo>
                  <a:lnTo>
                    <a:pt x="446" y="1464"/>
                  </a:lnTo>
                  <a:lnTo>
                    <a:pt x="418" y="1450"/>
                  </a:lnTo>
                  <a:lnTo>
                    <a:pt x="388" y="1433"/>
                  </a:lnTo>
                  <a:lnTo>
                    <a:pt x="360" y="1417"/>
                  </a:lnTo>
                  <a:lnTo>
                    <a:pt x="306" y="1385"/>
                  </a:lnTo>
                  <a:lnTo>
                    <a:pt x="317" y="1386"/>
                  </a:lnTo>
                  <a:lnTo>
                    <a:pt x="328" y="1390"/>
                  </a:lnTo>
                  <a:lnTo>
                    <a:pt x="354" y="1399"/>
                  </a:lnTo>
                  <a:lnTo>
                    <a:pt x="366" y="1403"/>
                  </a:lnTo>
                  <a:lnTo>
                    <a:pt x="368" y="1403"/>
                  </a:lnTo>
                  <a:lnTo>
                    <a:pt x="370" y="1403"/>
                  </a:lnTo>
                  <a:lnTo>
                    <a:pt x="372" y="1404"/>
                  </a:lnTo>
                  <a:lnTo>
                    <a:pt x="379" y="1407"/>
                  </a:lnTo>
                  <a:lnTo>
                    <a:pt x="403" y="1409"/>
                  </a:lnTo>
                  <a:lnTo>
                    <a:pt x="408" y="1408"/>
                  </a:lnTo>
                  <a:lnTo>
                    <a:pt x="414" y="1408"/>
                  </a:lnTo>
                  <a:lnTo>
                    <a:pt x="426" y="1408"/>
                  </a:lnTo>
                  <a:lnTo>
                    <a:pt x="436" y="1404"/>
                  </a:lnTo>
                  <a:lnTo>
                    <a:pt x="446" y="1402"/>
                  </a:lnTo>
                  <a:lnTo>
                    <a:pt x="466" y="1392"/>
                  </a:lnTo>
                  <a:lnTo>
                    <a:pt x="482" y="1378"/>
                  </a:lnTo>
                  <a:lnTo>
                    <a:pt x="490" y="1369"/>
                  </a:lnTo>
                  <a:lnTo>
                    <a:pt x="493" y="1365"/>
                  </a:lnTo>
                  <a:lnTo>
                    <a:pt x="498" y="1361"/>
                  </a:lnTo>
                  <a:lnTo>
                    <a:pt x="499" y="1372"/>
                  </a:lnTo>
                  <a:lnTo>
                    <a:pt x="504" y="1381"/>
                  </a:lnTo>
                  <a:lnTo>
                    <a:pt x="517" y="1398"/>
                  </a:lnTo>
                  <a:lnTo>
                    <a:pt x="526" y="1405"/>
                  </a:lnTo>
                  <a:lnTo>
                    <a:pt x="535" y="1411"/>
                  </a:lnTo>
                  <a:lnTo>
                    <a:pt x="544" y="1415"/>
                  </a:lnTo>
                  <a:lnTo>
                    <a:pt x="554" y="1419"/>
                  </a:lnTo>
                  <a:lnTo>
                    <a:pt x="577" y="1423"/>
                  </a:lnTo>
                  <a:lnTo>
                    <a:pt x="600" y="1421"/>
                  </a:lnTo>
                  <a:lnTo>
                    <a:pt x="628" y="1414"/>
                  </a:lnTo>
                  <a:lnTo>
                    <a:pt x="658" y="1402"/>
                  </a:lnTo>
                  <a:lnTo>
                    <a:pt x="690" y="1385"/>
                  </a:lnTo>
                  <a:lnTo>
                    <a:pt x="691" y="1396"/>
                  </a:lnTo>
                  <a:lnTo>
                    <a:pt x="695" y="1407"/>
                  </a:lnTo>
                  <a:lnTo>
                    <a:pt x="712" y="1440"/>
                  </a:lnTo>
                  <a:lnTo>
                    <a:pt x="731" y="1475"/>
                  </a:lnTo>
                  <a:lnTo>
                    <a:pt x="750" y="1509"/>
                  </a:lnTo>
                  <a:lnTo>
                    <a:pt x="772" y="1544"/>
                  </a:lnTo>
                  <a:lnTo>
                    <a:pt x="790" y="1572"/>
                  </a:lnTo>
                  <a:lnTo>
                    <a:pt x="810" y="1601"/>
                  </a:lnTo>
                  <a:lnTo>
                    <a:pt x="822" y="1601"/>
                  </a:lnTo>
                  <a:lnTo>
                    <a:pt x="820" y="1577"/>
                  </a:lnTo>
                  <a:lnTo>
                    <a:pt x="818" y="1556"/>
                  </a:lnTo>
                  <a:lnTo>
                    <a:pt x="811" y="1513"/>
                  </a:lnTo>
                  <a:lnTo>
                    <a:pt x="805" y="1493"/>
                  </a:lnTo>
                  <a:lnTo>
                    <a:pt x="800" y="1475"/>
                  </a:lnTo>
                  <a:lnTo>
                    <a:pt x="793" y="1457"/>
                  </a:lnTo>
                  <a:lnTo>
                    <a:pt x="786" y="1441"/>
                  </a:lnTo>
                  <a:lnTo>
                    <a:pt x="767" y="1409"/>
                  </a:lnTo>
                  <a:lnTo>
                    <a:pt x="745" y="1381"/>
                  </a:lnTo>
                  <a:lnTo>
                    <a:pt x="732" y="1368"/>
                  </a:lnTo>
                  <a:lnTo>
                    <a:pt x="719" y="1357"/>
                  </a:lnTo>
                  <a:lnTo>
                    <a:pt x="690" y="1337"/>
                  </a:lnTo>
                  <a:lnTo>
                    <a:pt x="690" y="1325"/>
                  </a:lnTo>
                  <a:lnTo>
                    <a:pt x="670" y="1331"/>
                  </a:lnTo>
                  <a:lnTo>
                    <a:pt x="650" y="1335"/>
                  </a:lnTo>
                  <a:lnTo>
                    <a:pt x="631" y="1336"/>
                  </a:lnTo>
                  <a:lnTo>
                    <a:pt x="613" y="1336"/>
                  </a:lnTo>
                  <a:lnTo>
                    <a:pt x="595" y="1332"/>
                  </a:lnTo>
                  <a:lnTo>
                    <a:pt x="578" y="1329"/>
                  </a:lnTo>
                  <a:lnTo>
                    <a:pt x="562" y="1321"/>
                  </a:lnTo>
                  <a:lnTo>
                    <a:pt x="546" y="1313"/>
                  </a:lnTo>
                  <a:lnTo>
                    <a:pt x="545" y="1301"/>
                  </a:lnTo>
                  <a:lnTo>
                    <a:pt x="541" y="1291"/>
                  </a:lnTo>
                  <a:lnTo>
                    <a:pt x="536" y="1278"/>
                  </a:lnTo>
                  <a:lnTo>
                    <a:pt x="539" y="1266"/>
                  </a:lnTo>
                  <a:lnTo>
                    <a:pt x="544" y="1255"/>
                  </a:lnTo>
                  <a:lnTo>
                    <a:pt x="556" y="1246"/>
                  </a:lnTo>
                  <a:lnTo>
                    <a:pt x="566" y="1239"/>
                  </a:lnTo>
                  <a:lnTo>
                    <a:pt x="580" y="1231"/>
                  </a:lnTo>
                  <a:lnTo>
                    <a:pt x="598" y="1225"/>
                  </a:lnTo>
                  <a:lnTo>
                    <a:pt x="618" y="1221"/>
                  </a:lnTo>
                  <a:lnTo>
                    <a:pt x="642" y="1217"/>
                  </a:lnTo>
                  <a:lnTo>
                    <a:pt x="643" y="1206"/>
                  </a:lnTo>
                  <a:lnTo>
                    <a:pt x="648" y="1198"/>
                  </a:lnTo>
                  <a:lnTo>
                    <a:pt x="691" y="1146"/>
                  </a:lnTo>
                  <a:lnTo>
                    <a:pt x="738" y="1097"/>
                  </a:lnTo>
                  <a:lnTo>
                    <a:pt x="740" y="1073"/>
                  </a:lnTo>
                  <a:lnTo>
                    <a:pt x="746" y="1050"/>
                  </a:lnTo>
                  <a:lnTo>
                    <a:pt x="750" y="1039"/>
                  </a:lnTo>
                  <a:lnTo>
                    <a:pt x="756" y="1031"/>
                  </a:lnTo>
                  <a:lnTo>
                    <a:pt x="769" y="1014"/>
                  </a:lnTo>
                  <a:lnTo>
                    <a:pt x="786" y="1001"/>
                  </a:lnTo>
                  <a:lnTo>
                    <a:pt x="787" y="977"/>
                  </a:lnTo>
                  <a:lnTo>
                    <a:pt x="810" y="785"/>
                  </a:lnTo>
                  <a:lnTo>
                    <a:pt x="808" y="774"/>
                  </a:lnTo>
                  <a:lnTo>
                    <a:pt x="804" y="766"/>
                  </a:lnTo>
                  <a:lnTo>
                    <a:pt x="776" y="731"/>
                  </a:lnTo>
                  <a:lnTo>
                    <a:pt x="754" y="696"/>
                  </a:lnTo>
                  <a:lnTo>
                    <a:pt x="733" y="656"/>
                  </a:lnTo>
                  <a:lnTo>
                    <a:pt x="715" y="617"/>
                  </a:lnTo>
                  <a:lnTo>
                    <a:pt x="706" y="594"/>
                  </a:lnTo>
                  <a:lnTo>
                    <a:pt x="698" y="572"/>
                  </a:lnTo>
                  <a:lnTo>
                    <a:pt x="685" y="526"/>
                  </a:lnTo>
                  <a:lnTo>
                    <a:pt x="674" y="476"/>
                  </a:lnTo>
                  <a:lnTo>
                    <a:pt x="666" y="425"/>
                  </a:lnTo>
                  <a:lnTo>
                    <a:pt x="671" y="423"/>
                  </a:lnTo>
                  <a:lnTo>
                    <a:pt x="677" y="423"/>
                  </a:lnTo>
                  <a:lnTo>
                    <a:pt x="682" y="421"/>
                  </a:lnTo>
                  <a:lnTo>
                    <a:pt x="684" y="420"/>
                  </a:lnTo>
                  <a:lnTo>
                    <a:pt x="688" y="420"/>
                  </a:lnTo>
                  <a:lnTo>
                    <a:pt x="712" y="405"/>
                  </a:lnTo>
                  <a:lnTo>
                    <a:pt x="739" y="395"/>
                  </a:lnTo>
                  <a:lnTo>
                    <a:pt x="769" y="386"/>
                  </a:lnTo>
                  <a:lnTo>
                    <a:pt x="802" y="380"/>
                  </a:lnTo>
                  <a:lnTo>
                    <a:pt x="835" y="374"/>
                  </a:lnTo>
                  <a:lnTo>
                    <a:pt x="872" y="373"/>
                  </a:lnTo>
                  <a:lnTo>
                    <a:pt x="912" y="373"/>
                  </a:lnTo>
                  <a:lnTo>
                    <a:pt x="954" y="377"/>
                  </a:lnTo>
                  <a:lnTo>
                    <a:pt x="959" y="375"/>
                  </a:lnTo>
                  <a:lnTo>
                    <a:pt x="962" y="375"/>
                  </a:lnTo>
                  <a:lnTo>
                    <a:pt x="967" y="373"/>
                  </a:lnTo>
                  <a:lnTo>
                    <a:pt x="973" y="359"/>
                  </a:lnTo>
                  <a:lnTo>
                    <a:pt x="982" y="348"/>
                  </a:lnTo>
                  <a:lnTo>
                    <a:pt x="991" y="338"/>
                  </a:lnTo>
                  <a:lnTo>
                    <a:pt x="1004" y="332"/>
                  </a:lnTo>
                  <a:lnTo>
                    <a:pt x="1018" y="326"/>
                  </a:lnTo>
                  <a:lnTo>
                    <a:pt x="1034" y="325"/>
                  </a:lnTo>
                  <a:lnTo>
                    <a:pt x="1052" y="325"/>
                  </a:lnTo>
                  <a:lnTo>
                    <a:pt x="1074" y="329"/>
                  </a:lnTo>
                  <a:lnTo>
                    <a:pt x="1075" y="318"/>
                  </a:lnTo>
                  <a:lnTo>
                    <a:pt x="1076" y="314"/>
                  </a:lnTo>
                  <a:lnTo>
                    <a:pt x="1080" y="313"/>
                  </a:lnTo>
                  <a:lnTo>
                    <a:pt x="1121" y="284"/>
                  </a:lnTo>
                  <a:lnTo>
                    <a:pt x="1141" y="270"/>
                  </a:lnTo>
                  <a:lnTo>
                    <a:pt x="1163" y="257"/>
                  </a:lnTo>
                  <a:lnTo>
                    <a:pt x="1247" y="201"/>
                  </a:lnTo>
                  <a:lnTo>
                    <a:pt x="1328" y="145"/>
                  </a:lnTo>
                  <a:lnTo>
                    <a:pt x="1410" y="89"/>
                  </a:lnTo>
                  <a:lnTo>
                    <a:pt x="1434" y="89"/>
                  </a:lnTo>
                  <a:lnTo>
                    <a:pt x="1458" y="87"/>
                  </a:lnTo>
                  <a:lnTo>
                    <a:pt x="1483" y="87"/>
                  </a:lnTo>
                  <a:lnTo>
                    <a:pt x="1507" y="85"/>
                  </a:lnTo>
                  <a:lnTo>
                    <a:pt x="1519" y="84"/>
                  </a:lnTo>
                  <a:lnTo>
                    <a:pt x="1532" y="84"/>
                  </a:lnTo>
                  <a:lnTo>
                    <a:pt x="1554" y="80"/>
                  </a:lnTo>
                  <a:lnTo>
                    <a:pt x="1577" y="78"/>
                  </a:lnTo>
                  <a:lnTo>
                    <a:pt x="1598" y="74"/>
                  </a:lnTo>
                  <a:lnTo>
                    <a:pt x="1621" y="72"/>
                  </a:lnTo>
                  <a:lnTo>
                    <a:pt x="1640" y="66"/>
                  </a:lnTo>
                  <a:lnTo>
                    <a:pt x="1661" y="61"/>
                  </a:lnTo>
                  <a:lnTo>
                    <a:pt x="1680" y="54"/>
                  </a:lnTo>
                  <a:lnTo>
                    <a:pt x="1690" y="50"/>
                  </a:lnTo>
                  <a:lnTo>
                    <a:pt x="1700" y="48"/>
                  </a:lnTo>
                  <a:lnTo>
                    <a:pt x="1717" y="39"/>
                  </a:lnTo>
                  <a:lnTo>
                    <a:pt x="1735" y="32"/>
                  </a:lnTo>
                  <a:lnTo>
                    <a:pt x="1752" y="24"/>
                  </a:lnTo>
                  <a:lnTo>
                    <a:pt x="1770" y="17"/>
                  </a:lnTo>
                  <a:lnTo>
                    <a:pt x="1769" y="11"/>
                  </a:lnTo>
                  <a:lnTo>
                    <a:pt x="1769" y="7"/>
                  </a:lnTo>
                  <a:lnTo>
                    <a:pt x="1769" y="5"/>
                  </a:lnTo>
                  <a:lnTo>
                    <a:pt x="1681" y="0"/>
                  </a:lnTo>
                  <a:lnTo>
                    <a:pt x="1596" y="1"/>
                  </a:lnTo>
                  <a:lnTo>
                    <a:pt x="1513" y="6"/>
                  </a:lnTo>
                  <a:lnTo>
                    <a:pt x="1434" y="17"/>
                  </a:lnTo>
                  <a:lnTo>
                    <a:pt x="1433" y="21"/>
                  </a:lnTo>
                  <a:lnTo>
                    <a:pt x="1433" y="26"/>
                  </a:lnTo>
                  <a:lnTo>
                    <a:pt x="1430" y="29"/>
                  </a:lnTo>
                  <a:lnTo>
                    <a:pt x="1429" y="31"/>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48" name="Freeform 559"/>
            <p:cNvSpPr>
              <a:spLocks noChangeAspect="1"/>
            </p:cNvSpPr>
            <p:nvPr/>
          </p:nvSpPr>
          <p:spPr bwMode="auto">
            <a:xfrm>
              <a:off x="12423" y="904"/>
              <a:ext cx="155" cy="69"/>
            </a:xfrm>
            <a:custGeom>
              <a:avLst/>
              <a:gdLst>
                <a:gd name="T0" fmla="*/ 73 w 466"/>
                <a:gd name="T1" fmla="*/ 156 h 205"/>
                <a:gd name="T2" fmla="*/ 85 w 466"/>
                <a:gd name="T3" fmla="*/ 173 h 205"/>
                <a:gd name="T4" fmla="*/ 116 w 466"/>
                <a:gd name="T5" fmla="*/ 183 h 205"/>
                <a:gd name="T6" fmla="*/ 173 w 466"/>
                <a:gd name="T7" fmla="*/ 195 h 205"/>
                <a:gd name="T8" fmla="*/ 216 w 466"/>
                <a:gd name="T9" fmla="*/ 201 h 205"/>
                <a:gd name="T10" fmla="*/ 262 w 466"/>
                <a:gd name="T11" fmla="*/ 204 h 205"/>
                <a:gd name="T12" fmla="*/ 314 w 466"/>
                <a:gd name="T13" fmla="*/ 205 h 205"/>
                <a:gd name="T14" fmla="*/ 400 w 466"/>
                <a:gd name="T15" fmla="*/ 204 h 205"/>
                <a:gd name="T16" fmla="*/ 466 w 466"/>
                <a:gd name="T17" fmla="*/ 183 h 205"/>
                <a:gd name="T18" fmla="*/ 425 w 466"/>
                <a:gd name="T19" fmla="*/ 114 h 205"/>
                <a:gd name="T20" fmla="*/ 389 w 466"/>
                <a:gd name="T21" fmla="*/ 46 h 205"/>
                <a:gd name="T22" fmla="*/ 384 w 466"/>
                <a:gd name="T23" fmla="*/ 24 h 205"/>
                <a:gd name="T24" fmla="*/ 322 w 466"/>
                <a:gd name="T25" fmla="*/ 53 h 205"/>
                <a:gd name="T26" fmla="*/ 271 w 466"/>
                <a:gd name="T27" fmla="*/ 62 h 205"/>
                <a:gd name="T28" fmla="*/ 238 w 466"/>
                <a:gd name="T29" fmla="*/ 54 h 205"/>
                <a:gd name="T30" fmla="*/ 220 w 466"/>
                <a:gd name="T31" fmla="*/ 44 h 205"/>
                <a:gd name="T32" fmla="*/ 198 w 466"/>
                <a:gd name="T33" fmla="*/ 20 h 205"/>
                <a:gd name="T34" fmla="*/ 192 w 466"/>
                <a:gd name="T35" fmla="*/ 0 h 205"/>
                <a:gd name="T36" fmla="*/ 184 w 466"/>
                <a:gd name="T37" fmla="*/ 8 h 205"/>
                <a:gd name="T38" fmla="*/ 160 w 466"/>
                <a:gd name="T39" fmla="*/ 31 h 205"/>
                <a:gd name="T40" fmla="*/ 130 w 466"/>
                <a:gd name="T41" fmla="*/ 43 h 205"/>
                <a:gd name="T42" fmla="*/ 108 w 466"/>
                <a:gd name="T43" fmla="*/ 47 h 205"/>
                <a:gd name="T44" fmla="*/ 97 w 466"/>
                <a:gd name="T45" fmla="*/ 48 h 205"/>
                <a:gd name="T46" fmla="*/ 66 w 466"/>
                <a:gd name="T47" fmla="*/ 43 h 205"/>
                <a:gd name="T48" fmla="*/ 62 w 466"/>
                <a:gd name="T49" fmla="*/ 42 h 205"/>
                <a:gd name="T50" fmla="*/ 48 w 466"/>
                <a:gd name="T51" fmla="*/ 38 h 205"/>
                <a:gd name="T52" fmla="*/ 11 w 466"/>
                <a:gd name="T53" fmla="*/ 25 h 205"/>
                <a:gd name="T54" fmla="*/ 54 w 466"/>
                <a:gd name="T55" fmla="*/ 56 h 205"/>
                <a:gd name="T56" fmla="*/ 112 w 466"/>
                <a:gd name="T57" fmla="*/ 89 h 205"/>
                <a:gd name="T58" fmla="*/ 172 w 466"/>
                <a:gd name="T59" fmla="*/ 119 h 205"/>
                <a:gd name="T60" fmla="*/ 236 w 466"/>
                <a:gd name="T61" fmla="*/ 146 h 205"/>
                <a:gd name="T62" fmla="*/ 263 w 466"/>
                <a:gd name="T63" fmla="*/ 159 h 205"/>
                <a:gd name="T64" fmla="*/ 264 w 466"/>
                <a:gd name="T65" fmla="*/ 168 h 205"/>
                <a:gd name="T66" fmla="*/ 185 w 466"/>
                <a:gd name="T67" fmla="*/ 148 h 205"/>
                <a:gd name="T68" fmla="*/ 128 w 466"/>
                <a:gd name="T69" fmla="*/ 138 h 205"/>
                <a:gd name="T70" fmla="*/ 91 w 466"/>
                <a:gd name="T71" fmla="*/ 137 h 205"/>
                <a:gd name="T72" fmla="*/ 77 w 466"/>
                <a:gd name="T73" fmla="*/ 14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6" h="205">
                  <a:moveTo>
                    <a:pt x="77" y="146"/>
                  </a:moveTo>
                  <a:lnTo>
                    <a:pt x="73" y="156"/>
                  </a:lnTo>
                  <a:lnTo>
                    <a:pt x="72" y="168"/>
                  </a:lnTo>
                  <a:lnTo>
                    <a:pt x="85" y="173"/>
                  </a:lnTo>
                  <a:lnTo>
                    <a:pt x="101" y="179"/>
                  </a:lnTo>
                  <a:lnTo>
                    <a:pt x="116" y="183"/>
                  </a:lnTo>
                  <a:lnTo>
                    <a:pt x="134" y="187"/>
                  </a:lnTo>
                  <a:lnTo>
                    <a:pt x="173" y="195"/>
                  </a:lnTo>
                  <a:lnTo>
                    <a:pt x="193" y="197"/>
                  </a:lnTo>
                  <a:lnTo>
                    <a:pt x="216" y="201"/>
                  </a:lnTo>
                  <a:lnTo>
                    <a:pt x="238" y="202"/>
                  </a:lnTo>
                  <a:lnTo>
                    <a:pt x="262" y="204"/>
                  </a:lnTo>
                  <a:lnTo>
                    <a:pt x="287" y="204"/>
                  </a:lnTo>
                  <a:lnTo>
                    <a:pt x="314" y="205"/>
                  </a:lnTo>
                  <a:lnTo>
                    <a:pt x="370" y="205"/>
                  </a:lnTo>
                  <a:lnTo>
                    <a:pt x="400" y="204"/>
                  </a:lnTo>
                  <a:lnTo>
                    <a:pt x="432" y="204"/>
                  </a:lnTo>
                  <a:lnTo>
                    <a:pt x="466" y="183"/>
                  </a:lnTo>
                  <a:lnTo>
                    <a:pt x="444" y="148"/>
                  </a:lnTo>
                  <a:lnTo>
                    <a:pt x="425" y="114"/>
                  </a:lnTo>
                  <a:lnTo>
                    <a:pt x="406" y="79"/>
                  </a:lnTo>
                  <a:lnTo>
                    <a:pt x="389" y="46"/>
                  </a:lnTo>
                  <a:lnTo>
                    <a:pt x="385" y="35"/>
                  </a:lnTo>
                  <a:lnTo>
                    <a:pt x="384" y="24"/>
                  </a:lnTo>
                  <a:lnTo>
                    <a:pt x="352" y="41"/>
                  </a:lnTo>
                  <a:lnTo>
                    <a:pt x="322" y="53"/>
                  </a:lnTo>
                  <a:lnTo>
                    <a:pt x="294" y="60"/>
                  </a:lnTo>
                  <a:lnTo>
                    <a:pt x="271" y="62"/>
                  </a:lnTo>
                  <a:lnTo>
                    <a:pt x="248" y="58"/>
                  </a:lnTo>
                  <a:lnTo>
                    <a:pt x="238" y="54"/>
                  </a:lnTo>
                  <a:lnTo>
                    <a:pt x="229" y="50"/>
                  </a:lnTo>
                  <a:lnTo>
                    <a:pt x="220" y="44"/>
                  </a:lnTo>
                  <a:lnTo>
                    <a:pt x="211" y="37"/>
                  </a:lnTo>
                  <a:lnTo>
                    <a:pt x="198" y="20"/>
                  </a:lnTo>
                  <a:lnTo>
                    <a:pt x="193" y="11"/>
                  </a:lnTo>
                  <a:lnTo>
                    <a:pt x="192" y="0"/>
                  </a:lnTo>
                  <a:lnTo>
                    <a:pt x="187" y="4"/>
                  </a:lnTo>
                  <a:lnTo>
                    <a:pt x="184" y="8"/>
                  </a:lnTo>
                  <a:lnTo>
                    <a:pt x="176" y="17"/>
                  </a:lnTo>
                  <a:lnTo>
                    <a:pt x="160" y="31"/>
                  </a:lnTo>
                  <a:lnTo>
                    <a:pt x="140" y="41"/>
                  </a:lnTo>
                  <a:lnTo>
                    <a:pt x="130" y="43"/>
                  </a:lnTo>
                  <a:lnTo>
                    <a:pt x="120" y="47"/>
                  </a:lnTo>
                  <a:lnTo>
                    <a:pt x="108" y="47"/>
                  </a:lnTo>
                  <a:lnTo>
                    <a:pt x="102" y="47"/>
                  </a:lnTo>
                  <a:lnTo>
                    <a:pt x="97" y="48"/>
                  </a:lnTo>
                  <a:lnTo>
                    <a:pt x="73" y="46"/>
                  </a:lnTo>
                  <a:lnTo>
                    <a:pt x="66" y="43"/>
                  </a:lnTo>
                  <a:lnTo>
                    <a:pt x="64" y="42"/>
                  </a:lnTo>
                  <a:lnTo>
                    <a:pt x="62" y="42"/>
                  </a:lnTo>
                  <a:lnTo>
                    <a:pt x="60" y="42"/>
                  </a:lnTo>
                  <a:lnTo>
                    <a:pt x="48" y="38"/>
                  </a:lnTo>
                  <a:lnTo>
                    <a:pt x="22" y="29"/>
                  </a:lnTo>
                  <a:lnTo>
                    <a:pt x="11" y="25"/>
                  </a:lnTo>
                  <a:lnTo>
                    <a:pt x="0" y="24"/>
                  </a:lnTo>
                  <a:lnTo>
                    <a:pt x="54" y="56"/>
                  </a:lnTo>
                  <a:lnTo>
                    <a:pt x="82" y="72"/>
                  </a:lnTo>
                  <a:lnTo>
                    <a:pt x="112" y="89"/>
                  </a:lnTo>
                  <a:lnTo>
                    <a:pt x="140" y="103"/>
                  </a:lnTo>
                  <a:lnTo>
                    <a:pt x="172" y="119"/>
                  </a:lnTo>
                  <a:lnTo>
                    <a:pt x="203" y="132"/>
                  </a:lnTo>
                  <a:lnTo>
                    <a:pt x="236" y="146"/>
                  </a:lnTo>
                  <a:lnTo>
                    <a:pt x="260" y="155"/>
                  </a:lnTo>
                  <a:lnTo>
                    <a:pt x="263" y="159"/>
                  </a:lnTo>
                  <a:lnTo>
                    <a:pt x="263" y="162"/>
                  </a:lnTo>
                  <a:lnTo>
                    <a:pt x="264" y="168"/>
                  </a:lnTo>
                  <a:lnTo>
                    <a:pt x="221" y="156"/>
                  </a:lnTo>
                  <a:lnTo>
                    <a:pt x="185" y="148"/>
                  </a:lnTo>
                  <a:lnTo>
                    <a:pt x="154" y="142"/>
                  </a:lnTo>
                  <a:lnTo>
                    <a:pt x="128" y="138"/>
                  </a:lnTo>
                  <a:lnTo>
                    <a:pt x="107" y="136"/>
                  </a:lnTo>
                  <a:lnTo>
                    <a:pt x="91" y="137"/>
                  </a:lnTo>
                  <a:lnTo>
                    <a:pt x="82" y="140"/>
                  </a:lnTo>
                  <a:lnTo>
                    <a:pt x="77" y="14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grpSp>
        <p:nvGrpSpPr>
          <p:cNvPr id="949" name="Group 560"/>
          <p:cNvGrpSpPr>
            <a:grpSpLocks noChangeAspect="1"/>
          </p:cNvGrpSpPr>
          <p:nvPr/>
        </p:nvGrpSpPr>
        <p:grpSpPr bwMode="auto">
          <a:xfrm rot="20786659" flipH="1">
            <a:off x="-4727729" y="3862155"/>
            <a:ext cx="4398963" cy="1489075"/>
            <a:chOff x="-10950" y="46"/>
            <a:chExt cx="2808" cy="952"/>
          </a:xfrm>
        </p:grpSpPr>
        <p:sp useBgFill="1">
          <p:nvSpPr>
            <p:cNvPr id="950" name="Freeform 561"/>
            <p:cNvSpPr>
              <a:spLocks noChangeAspect="1"/>
            </p:cNvSpPr>
            <p:nvPr/>
          </p:nvSpPr>
          <p:spPr bwMode="auto">
            <a:xfrm>
              <a:off x="-10332" y="46"/>
              <a:ext cx="2107" cy="190"/>
            </a:xfrm>
            <a:custGeom>
              <a:avLst/>
              <a:gdLst>
                <a:gd name="T0" fmla="*/ 5977 w 6323"/>
                <a:gd name="T1" fmla="*/ 24 h 571"/>
                <a:gd name="T2" fmla="*/ 5802 w 6323"/>
                <a:gd name="T3" fmla="*/ 65 h 571"/>
                <a:gd name="T4" fmla="*/ 5781 w 6323"/>
                <a:gd name="T5" fmla="*/ 84 h 571"/>
                <a:gd name="T6" fmla="*/ 5743 w 6323"/>
                <a:gd name="T7" fmla="*/ 133 h 571"/>
                <a:gd name="T8" fmla="*/ 5705 w 6323"/>
                <a:gd name="T9" fmla="*/ 148 h 571"/>
                <a:gd name="T10" fmla="*/ 5659 w 6323"/>
                <a:gd name="T11" fmla="*/ 156 h 571"/>
                <a:gd name="T12" fmla="*/ 5636 w 6323"/>
                <a:gd name="T13" fmla="*/ 187 h 571"/>
                <a:gd name="T14" fmla="*/ 5508 w 6323"/>
                <a:gd name="T15" fmla="*/ 213 h 571"/>
                <a:gd name="T16" fmla="*/ 5270 w 6323"/>
                <a:gd name="T17" fmla="*/ 183 h 571"/>
                <a:gd name="T18" fmla="*/ 4832 w 6323"/>
                <a:gd name="T19" fmla="*/ 227 h 571"/>
                <a:gd name="T20" fmla="*/ 4635 w 6323"/>
                <a:gd name="T21" fmla="*/ 219 h 571"/>
                <a:gd name="T22" fmla="*/ 4302 w 6323"/>
                <a:gd name="T23" fmla="*/ 143 h 571"/>
                <a:gd name="T24" fmla="*/ 3945 w 6323"/>
                <a:gd name="T25" fmla="*/ 127 h 571"/>
                <a:gd name="T26" fmla="*/ 3571 w 6323"/>
                <a:gd name="T27" fmla="*/ 156 h 571"/>
                <a:gd name="T28" fmla="*/ 3521 w 6323"/>
                <a:gd name="T29" fmla="*/ 137 h 571"/>
                <a:gd name="T30" fmla="*/ 3475 w 6323"/>
                <a:gd name="T31" fmla="*/ 107 h 571"/>
                <a:gd name="T32" fmla="*/ 2405 w 6323"/>
                <a:gd name="T33" fmla="*/ 47 h 571"/>
                <a:gd name="T34" fmla="*/ 1771 w 6323"/>
                <a:gd name="T35" fmla="*/ 72 h 571"/>
                <a:gd name="T36" fmla="*/ 1134 w 6323"/>
                <a:gd name="T37" fmla="*/ 114 h 571"/>
                <a:gd name="T38" fmla="*/ 776 w 6323"/>
                <a:gd name="T39" fmla="*/ 195 h 571"/>
                <a:gd name="T40" fmla="*/ 309 w 6323"/>
                <a:gd name="T41" fmla="*/ 369 h 571"/>
                <a:gd name="T42" fmla="*/ 159 w 6323"/>
                <a:gd name="T43" fmla="*/ 456 h 571"/>
                <a:gd name="T44" fmla="*/ 120 w 6323"/>
                <a:gd name="T45" fmla="*/ 497 h 571"/>
                <a:gd name="T46" fmla="*/ 86 w 6323"/>
                <a:gd name="T47" fmla="*/ 525 h 571"/>
                <a:gd name="T48" fmla="*/ 55 w 6323"/>
                <a:gd name="T49" fmla="*/ 534 h 571"/>
                <a:gd name="T50" fmla="*/ 17 w 6323"/>
                <a:gd name="T51" fmla="*/ 550 h 571"/>
                <a:gd name="T52" fmla="*/ 141 w 6323"/>
                <a:gd name="T53" fmla="*/ 547 h 571"/>
                <a:gd name="T54" fmla="*/ 158 w 6323"/>
                <a:gd name="T55" fmla="*/ 529 h 571"/>
                <a:gd name="T56" fmla="*/ 186 w 6323"/>
                <a:gd name="T57" fmla="*/ 508 h 571"/>
                <a:gd name="T58" fmla="*/ 355 w 6323"/>
                <a:gd name="T59" fmla="*/ 435 h 571"/>
                <a:gd name="T60" fmla="*/ 421 w 6323"/>
                <a:gd name="T61" fmla="*/ 403 h 571"/>
                <a:gd name="T62" fmla="*/ 391 w 6323"/>
                <a:gd name="T63" fmla="*/ 461 h 571"/>
                <a:gd name="T64" fmla="*/ 426 w 6323"/>
                <a:gd name="T65" fmla="*/ 535 h 571"/>
                <a:gd name="T66" fmla="*/ 511 w 6323"/>
                <a:gd name="T67" fmla="*/ 408 h 571"/>
                <a:gd name="T68" fmla="*/ 522 w 6323"/>
                <a:gd name="T69" fmla="*/ 377 h 571"/>
                <a:gd name="T70" fmla="*/ 637 w 6323"/>
                <a:gd name="T71" fmla="*/ 292 h 571"/>
                <a:gd name="T72" fmla="*/ 785 w 6323"/>
                <a:gd name="T73" fmla="*/ 239 h 571"/>
                <a:gd name="T74" fmla="*/ 1027 w 6323"/>
                <a:gd name="T75" fmla="*/ 228 h 571"/>
                <a:gd name="T76" fmla="*/ 1988 w 6323"/>
                <a:gd name="T77" fmla="*/ 142 h 571"/>
                <a:gd name="T78" fmla="*/ 3047 w 6323"/>
                <a:gd name="T79" fmla="*/ 133 h 571"/>
                <a:gd name="T80" fmla="*/ 4109 w 6323"/>
                <a:gd name="T81" fmla="*/ 213 h 571"/>
                <a:gd name="T82" fmla="*/ 4651 w 6323"/>
                <a:gd name="T83" fmla="*/ 300 h 571"/>
                <a:gd name="T84" fmla="*/ 4946 w 6323"/>
                <a:gd name="T85" fmla="*/ 265 h 571"/>
                <a:gd name="T86" fmla="*/ 5166 w 6323"/>
                <a:gd name="T87" fmla="*/ 241 h 571"/>
                <a:gd name="T88" fmla="*/ 5419 w 6323"/>
                <a:gd name="T89" fmla="*/ 251 h 571"/>
                <a:gd name="T90" fmla="*/ 5631 w 6323"/>
                <a:gd name="T91" fmla="*/ 282 h 571"/>
                <a:gd name="T92" fmla="*/ 5873 w 6323"/>
                <a:gd name="T93" fmla="*/ 127 h 571"/>
                <a:gd name="T94" fmla="*/ 6005 w 6323"/>
                <a:gd name="T95" fmla="*/ 135 h 571"/>
                <a:gd name="T96" fmla="*/ 6001 w 6323"/>
                <a:gd name="T97" fmla="*/ 217 h 571"/>
                <a:gd name="T98" fmla="*/ 5964 w 6323"/>
                <a:gd name="T99" fmla="*/ 288 h 571"/>
                <a:gd name="T100" fmla="*/ 5924 w 6323"/>
                <a:gd name="T101" fmla="*/ 337 h 571"/>
                <a:gd name="T102" fmla="*/ 5959 w 6323"/>
                <a:gd name="T103" fmla="*/ 390 h 571"/>
                <a:gd name="T104" fmla="*/ 6006 w 6323"/>
                <a:gd name="T105" fmla="*/ 378 h 571"/>
                <a:gd name="T106" fmla="*/ 6043 w 6323"/>
                <a:gd name="T107" fmla="*/ 348 h 571"/>
                <a:gd name="T108" fmla="*/ 6201 w 6323"/>
                <a:gd name="T109" fmla="*/ 529 h 571"/>
                <a:gd name="T110" fmla="*/ 6287 w 6323"/>
                <a:gd name="T111" fmla="*/ 510 h 571"/>
                <a:gd name="T112" fmla="*/ 6120 w 6323"/>
                <a:gd name="T113" fmla="*/ 358 h 571"/>
                <a:gd name="T114" fmla="*/ 6048 w 6323"/>
                <a:gd name="T115" fmla="*/ 231 h 571"/>
                <a:gd name="T116" fmla="*/ 6092 w 6323"/>
                <a:gd name="T117" fmla="*/ 8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23" h="571">
                  <a:moveTo>
                    <a:pt x="6091" y="0"/>
                  </a:moveTo>
                  <a:lnTo>
                    <a:pt x="6056" y="7"/>
                  </a:lnTo>
                  <a:lnTo>
                    <a:pt x="6023" y="16"/>
                  </a:lnTo>
                  <a:lnTo>
                    <a:pt x="5987" y="23"/>
                  </a:lnTo>
                  <a:lnTo>
                    <a:pt x="5977" y="24"/>
                  </a:lnTo>
                  <a:lnTo>
                    <a:pt x="5969" y="26"/>
                  </a:lnTo>
                  <a:lnTo>
                    <a:pt x="5952" y="31"/>
                  </a:lnTo>
                  <a:lnTo>
                    <a:pt x="5879" y="46"/>
                  </a:lnTo>
                  <a:lnTo>
                    <a:pt x="5803" y="60"/>
                  </a:lnTo>
                  <a:lnTo>
                    <a:pt x="5802" y="65"/>
                  </a:lnTo>
                  <a:lnTo>
                    <a:pt x="5802" y="70"/>
                  </a:lnTo>
                  <a:lnTo>
                    <a:pt x="5799" y="72"/>
                  </a:lnTo>
                  <a:lnTo>
                    <a:pt x="5798" y="74"/>
                  </a:lnTo>
                  <a:lnTo>
                    <a:pt x="5789" y="78"/>
                  </a:lnTo>
                  <a:lnTo>
                    <a:pt x="5781" y="84"/>
                  </a:lnTo>
                  <a:lnTo>
                    <a:pt x="5769" y="97"/>
                  </a:lnTo>
                  <a:lnTo>
                    <a:pt x="5760" y="113"/>
                  </a:lnTo>
                  <a:lnTo>
                    <a:pt x="5756" y="121"/>
                  </a:lnTo>
                  <a:lnTo>
                    <a:pt x="5755" y="132"/>
                  </a:lnTo>
                  <a:lnTo>
                    <a:pt x="5743" y="133"/>
                  </a:lnTo>
                  <a:lnTo>
                    <a:pt x="5735" y="138"/>
                  </a:lnTo>
                  <a:lnTo>
                    <a:pt x="5726" y="141"/>
                  </a:lnTo>
                  <a:lnTo>
                    <a:pt x="5719" y="144"/>
                  </a:lnTo>
                  <a:lnTo>
                    <a:pt x="5709" y="147"/>
                  </a:lnTo>
                  <a:lnTo>
                    <a:pt x="5705" y="148"/>
                  </a:lnTo>
                  <a:lnTo>
                    <a:pt x="5701" y="150"/>
                  </a:lnTo>
                  <a:lnTo>
                    <a:pt x="5695" y="150"/>
                  </a:lnTo>
                  <a:lnTo>
                    <a:pt x="5690" y="151"/>
                  </a:lnTo>
                  <a:lnTo>
                    <a:pt x="5681" y="154"/>
                  </a:lnTo>
                  <a:lnTo>
                    <a:pt x="5659" y="156"/>
                  </a:lnTo>
                  <a:lnTo>
                    <a:pt x="5658" y="161"/>
                  </a:lnTo>
                  <a:lnTo>
                    <a:pt x="5657" y="166"/>
                  </a:lnTo>
                  <a:lnTo>
                    <a:pt x="5654" y="169"/>
                  </a:lnTo>
                  <a:lnTo>
                    <a:pt x="5653" y="174"/>
                  </a:lnTo>
                  <a:lnTo>
                    <a:pt x="5636" y="187"/>
                  </a:lnTo>
                  <a:lnTo>
                    <a:pt x="5621" y="202"/>
                  </a:lnTo>
                  <a:lnTo>
                    <a:pt x="5604" y="215"/>
                  </a:lnTo>
                  <a:lnTo>
                    <a:pt x="5587" y="228"/>
                  </a:lnTo>
                  <a:lnTo>
                    <a:pt x="5564" y="226"/>
                  </a:lnTo>
                  <a:lnTo>
                    <a:pt x="5508" y="213"/>
                  </a:lnTo>
                  <a:lnTo>
                    <a:pt x="5453" y="204"/>
                  </a:lnTo>
                  <a:lnTo>
                    <a:pt x="5451" y="203"/>
                  </a:lnTo>
                  <a:lnTo>
                    <a:pt x="5449" y="203"/>
                  </a:lnTo>
                  <a:lnTo>
                    <a:pt x="5359" y="190"/>
                  </a:lnTo>
                  <a:lnTo>
                    <a:pt x="5270" y="183"/>
                  </a:lnTo>
                  <a:lnTo>
                    <a:pt x="5181" y="180"/>
                  </a:lnTo>
                  <a:lnTo>
                    <a:pt x="5094" y="185"/>
                  </a:lnTo>
                  <a:lnTo>
                    <a:pt x="5005" y="193"/>
                  </a:lnTo>
                  <a:lnTo>
                    <a:pt x="4919" y="208"/>
                  </a:lnTo>
                  <a:lnTo>
                    <a:pt x="4832" y="227"/>
                  </a:lnTo>
                  <a:lnTo>
                    <a:pt x="4747" y="252"/>
                  </a:lnTo>
                  <a:lnTo>
                    <a:pt x="4735" y="251"/>
                  </a:lnTo>
                  <a:lnTo>
                    <a:pt x="4724" y="249"/>
                  </a:lnTo>
                  <a:lnTo>
                    <a:pt x="4677" y="234"/>
                  </a:lnTo>
                  <a:lnTo>
                    <a:pt x="4635" y="219"/>
                  </a:lnTo>
                  <a:lnTo>
                    <a:pt x="4593" y="201"/>
                  </a:lnTo>
                  <a:lnTo>
                    <a:pt x="4555" y="180"/>
                  </a:lnTo>
                  <a:lnTo>
                    <a:pt x="4531" y="178"/>
                  </a:lnTo>
                  <a:lnTo>
                    <a:pt x="4417" y="157"/>
                  </a:lnTo>
                  <a:lnTo>
                    <a:pt x="4302" y="143"/>
                  </a:lnTo>
                  <a:lnTo>
                    <a:pt x="4243" y="137"/>
                  </a:lnTo>
                  <a:lnTo>
                    <a:pt x="4185" y="133"/>
                  </a:lnTo>
                  <a:lnTo>
                    <a:pt x="4125" y="130"/>
                  </a:lnTo>
                  <a:lnTo>
                    <a:pt x="4067" y="129"/>
                  </a:lnTo>
                  <a:lnTo>
                    <a:pt x="3945" y="127"/>
                  </a:lnTo>
                  <a:lnTo>
                    <a:pt x="3883" y="129"/>
                  </a:lnTo>
                  <a:lnTo>
                    <a:pt x="3822" y="132"/>
                  </a:lnTo>
                  <a:lnTo>
                    <a:pt x="3697" y="142"/>
                  </a:lnTo>
                  <a:lnTo>
                    <a:pt x="3633" y="148"/>
                  </a:lnTo>
                  <a:lnTo>
                    <a:pt x="3571" y="156"/>
                  </a:lnTo>
                  <a:lnTo>
                    <a:pt x="3571" y="144"/>
                  </a:lnTo>
                  <a:lnTo>
                    <a:pt x="3554" y="144"/>
                  </a:lnTo>
                  <a:lnTo>
                    <a:pt x="3541" y="143"/>
                  </a:lnTo>
                  <a:lnTo>
                    <a:pt x="3529" y="141"/>
                  </a:lnTo>
                  <a:lnTo>
                    <a:pt x="3521" y="137"/>
                  </a:lnTo>
                  <a:lnTo>
                    <a:pt x="3511" y="131"/>
                  </a:lnTo>
                  <a:lnTo>
                    <a:pt x="3505" y="125"/>
                  </a:lnTo>
                  <a:lnTo>
                    <a:pt x="3500" y="116"/>
                  </a:lnTo>
                  <a:lnTo>
                    <a:pt x="3499" y="108"/>
                  </a:lnTo>
                  <a:lnTo>
                    <a:pt x="3475" y="107"/>
                  </a:lnTo>
                  <a:lnTo>
                    <a:pt x="3258" y="86"/>
                  </a:lnTo>
                  <a:lnTo>
                    <a:pt x="3043" y="71"/>
                  </a:lnTo>
                  <a:lnTo>
                    <a:pt x="2829" y="59"/>
                  </a:lnTo>
                  <a:lnTo>
                    <a:pt x="2617" y="52"/>
                  </a:lnTo>
                  <a:lnTo>
                    <a:pt x="2405" y="47"/>
                  </a:lnTo>
                  <a:lnTo>
                    <a:pt x="2195" y="48"/>
                  </a:lnTo>
                  <a:lnTo>
                    <a:pt x="1985" y="52"/>
                  </a:lnTo>
                  <a:lnTo>
                    <a:pt x="1777" y="60"/>
                  </a:lnTo>
                  <a:lnTo>
                    <a:pt x="1771" y="60"/>
                  </a:lnTo>
                  <a:lnTo>
                    <a:pt x="1771" y="72"/>
                  </a:lnTo>
                  <a:lnTo>
                    <a:pt x="1638" y="71"/>
                  </a:lnTo>
                  <a:lnTo>
                    <a:pt x="1509" y="76"/>
                  </a:lnTo>
                  <a:lnTo>
                    <a:pt x="1381" y="83"/>
                  </a:lnTo>
                  <a:lnTo>
                    <a:pt x="1257" y="97"/>
                  </a:lnTo>
                  <a:lnTo>
                    <a:pt x="1134" y="114"/>
                  </a:lnTo>
                  <a:lnTo>
                    <a:pt x="1014" y="136"/>
                  </a:lnTo>
                  <a:lnTo>
                    <a:pt x="895" y="162"/>
                  </a:lnTo>
                  <a:lnTo>
                    <a:pt x="779" y="193"/>
                  </a:lnTo>
                  <a:lnTo>
                    <a:pt x="777" y="195"/>
                  </a:lnTo>
                  <a:lnTo>
                    <a:pt x="776" y="195"/>
                  </a:lnTo>
                  <a:lnTo>
                    <a:pt x="695" y="217"/>
                  </a:lnTo>
                  <a:lnTo>
                    <a:pt x="615" y="244"/>
                  </a:lnTo>
                  <a:lnTo>
                    <a:pt x="461" y="303"/>
                  </a:lnTo>
                  <a:lnTo>
                    <a:pt x="384" y="334"/>
                  </a:lnTo>
                  <a:lnTo>
                    <a:pt x="309" y="369"/>
                  </a:lnTo>
                  <a:lnTo>
                    <a:pt x="235" y="405"/>
                  </a:lnTo>
                  <a:lnTo>
                    <a:pt x="163" y="444"/>
                  </a:lnTo>
                  <a:lnTo>
                    <a:pt x="162" y="449"/>
                  </a:lnTo>
                  <a:lnTo>
                    <a:pt x="162" y="454"/>
                  </a:lnTo>
                  <a:lnTo>
                    <a:pt x="159" y="456"/>
                  </a:lnTo>
                  <a:lnTo>
                    <a:pt x="158" y="459"/>
                  </a:lnTo>
                  <a:lnTo>
                    <a:pt x="149" y="462"/>
                  </a:lnTo>
                  <a:lnTo>
                    <a:pt x="141" y="468"/>
                  </a:lnTo>
                  <a:lnTo>
                    <a:pt x="129" y="481"/>
                  </a:lnTo>
                  <a:lnTo>
                    <a:pt x="120" y="497"/>
                  </a:lnTo>
                  <a:lnTo>
                    <a:pt x="116" y="505"/>
                  </a:lnTo>
                  <a:lnTo>
                    <a:pt x="115" y="516"/>
                  </a:lnTo>
                  <a:lnTo>
                    <a:pt x="103" y="517"/>
                  </a:lnTo>
                  <a:lnTo>
                    <a:pt x="95" y="522"/>
                  </a:lnTo>
                  <a:lnTo>
                    <a:pt x="86" y="525"/>
                  </a:lnTo>
                  <a:lnTo>
                    <a:pt x="79" y="528"/>
                  </a:lnTo>
                  <a:lnTo>
                    <a:pt x="69" y="531"/>
                  </a:lnTo>
                  <a:lnTo>
                    <a:pt x="65" y="532"/>
                  </a:lnTo>
                  <a:lnTo>
                    <a:pt x="61" y="534"/>
                  </a:lnTo>
                  <a:lnTo>
                    <a:pt x="55" y="534"/>
                  </a:lnTo>
                  <a:lnTo>
                    <a:pt x="50" y="535"/>
                  </a:lnTo>
                  <a:lnTo>
                    <a:pt x="41" y="538"/>
                  </a:lnTo>
                  <a:lnTo>
                    <a:pt x="19" y="540"/>
                  </a:lnTo>
                  <a:lnTo>
                    <a:pt x="18" y="545"/>
                  </a:lnTo>
                  <a:lnTo>
                    <a:pt x="17" y="550"/>
                  </a:lnTo>
                  <a:lnTo>
                    <a:pt x="14" y="553"/>
                  </a:lnTo>
                  <a:lnTo>
                    <a:pt x="13" y="558"/>
                  </a:lnTo>
                  <a:lnTo>
                    <a:pt x="0" y="571"/>
                  </a:lnTo>
                  <a:lnTo>
                    <a:pt x="113" y="571"/>
                  </a:lnTo>
                  <a:lnTo>
                    <a:pt x="141" y="547"/>
                  </a:lnTo>
                  <a:lnTo>
                    <a:pt x="143" y="546"/>
                  </a:lnTo>
                  <a:lnTo>
                    <a:pt x="157" y="533"/>
                  </a:lnTo>
                  <a:lnTo>
                    <a:pt x="157" y="531"/>
                  </a:lnTo>
                  <a:lnTo>
                    <a:pt x="157" y="529"/>
                  </a:lnTo>
                  <a:lnTo>
                    <a:pt x="158" y="529"/>
                  </a:lnTo>
                  <a:lnTo>
                    <a:pt x="161" y="526"/>
                  </a:lnTo>
                  <a:lnTo>
                    <a:pt x="162" y="521"/>
                  </a:lnTo>
                  <a:lnTo>
                    <a:pt x="163" y="516"/>
                  </a:lnTo>
                  <a:lnTo>
                    <a:pt x="174" y="511"/>
                  </a:lnTo>
                  <a:lnTo>
                    <a:pt x="186" y="508"/>
                  </a:lnTo>
                  <a:lnTo>
                    <a:pt x="188" y="508"/>
                  </a:lnTo>
                  <a:lnTo>
                    <a:pt x="251" y="483"/>
                  </a:lnTo>
                  <a:lnTo>
                    <a:pt x="312" y="456"/>
                  </a:lnTo>
                  <a:lnTo>
                    <a:pt x="341" y="442"/>
                  </a:lnTo>
                  <a:lnTo>
                    <a:pt x="355" y="435"/>
                  </a:lnTo>
                  <a:lnTo>
                    <a:pt x="362" y="431"/>
                  </a:lnTo>
                  <a:lnTo>
                    <a:pt x="371" y="429"/>
                  </a:lnTo>
                  <a:lnTo>
                    <a:pt x="399" y="414"/>
                  </a:lnTo>
                  <a:lnTo>
                    <a:pt x="414" y="407"/>
                  </a:lnTo>
                  <a:lnTo>
                    <a:pt x="421" y="403"/>
                  </a:lnTo>
                  <a:lnTo>
                    <a:pt x="429" y="401"/>
                  </a:lnTo>
                  <a:lnTo>
                    <a:pt x="439" y="397"/>
                  </a:lnTo>
                  <a:lnTo>
                    <a:pt x="451" y="396"/>
                  </a:lnTo>
                  <a:lnTo>
                    <a:pt x="411" y="439"/>
                  </a:lnTo>
                  <a:lnTo>
                    <a:pt x="391" y="461"/>
                  </a:lnTo>
                  <a:lnTo>
                    <a:pt x="372" y="484"/>
                  </a:lnTo>
                  <a:lnTo>
                    <a:pt x="330" y="527"/>
                  </a:lnTo>
                  <a:lnTo>
                    <a:pt x="289" y="571"/>
                  </a:lnTo>
                  <a:lnTo>
                    <a:pt x="393" y="571"/>
                  </a:lnTo>
                  <a:lnTo>
                    <a:pt x="426" y="535"/>
                  </a:lnTo>
                  <a:lnTo>
                    <a:pt x="455" y="499"/>
                  </a:lnTo>
                  <a:lnTo>
                    <a:pt x="480" y="463"/>
                  </a:lnTo>
                  <a:lnTo>
                    <a:pt x="503" y="427"/>
                  </a:lnTo>
                  <a:lnTo>
                    <a:pt x="504" y="424"/>
                  </a:lnTo>
                  <a:lnTo>
                    <a:pt x="511" y="408"/>
                  </a:lnTo>
                  <a:lnTo>
                    <a:pt x="518" y="394"/>
                  </a:lnTo>
                  <a:lnTo>
                    <a:pt x="518" y="390"/>
                  </a:lnTo>
                  <a:lnTo>
                    <a:pt x="519" y="388"/>
                  </a:lnTo>
                  <a:lnTo>
                    <a:pt x="522" y="383"/>
                  </a:lnTo>
                  <a:lnTo>
                    <a:pt x="522" y="377"/>
                  </a:lnTo>
                  <a:lnTo>
                    <a:pt x="523" y="372"/>
                  </a:lnTo>
                  <a:lnTo>
                    <a:pt x="548" y="348"/>
                  </a:lnTo>
                  <a:lnTo>
                    <a:pt x="576" y="328"/>
                  </a:lnTo>
                  <a:lnTo>
                    <a:pt x="605" y="309"/>
                  </a:lnTo>
                  <a:lnTo>
                    <a:pt x="637" y="292"/>
                  </a:lnTo>
                  <a:lnTo>
                    <a:pt x="669" y="275"/>
                  </a:lnTo>
                  <a:lnTo>
                    <a:pt x="707" y="262"/>
                  </a:lnTo>
                  <a:lnTo>
                    <a:pt x="744" y="250"/>
                  </a:lnTo>
                  <a:lnTo>
                    <a:pt x="785" y="241"/>
                  </a:lnTo>
                  <a:lnTo>
                    <a:pt x="785" y="239"/>
                  </a:lnTo>
                  <a:lnTo>
                    <a:pt x="786" y="237"/>
                  </a:lnTo>
                  <a:lnTo>
                    <a:pt x="786" y="233"/>
                  </a:lnTo>
                  <a:lnTo>
                    <a:pt x="787" y="228"/>
                  </a:lnTo>
                  <a:lnTo>
                    <a:pt x="1003" y="228"/>
                  </a:lnTo>
                  <a:lnTo>
                    <a:pt x="1027" y="228"/>
                  </a:lnTo>
                  <a:lnTo>
                    <a:pt x="1214" y="205"/>
                  </a:lnTo>
                  <a:lnTo>
                    <a:pt x="1401" y="185"/>
                  </a:lnTo>
                  <a:lnTo>
                    <a:pt x="1589" y="168"/>
                  </a:lnTo>
                  <a:lnTo>
                    <a:pt x="1777" y="155"/>
                  </a:lnTo>
                  <a:lnTo>
                    <a:pt x="1988" y="142"/>
                  </a:lnTo>
                  <a:lnTo>
                    <a:pt x="2199" y="133"/>
                  </a:lnTo>
                  <a:lnTo>
                    <a:pt x="2411" y="127"/>
                  </a:lnTo>
                  <a:lnTo>
                    <a:pt x="2623" y="126"/>
                  </a:lnTo>
                  <a:lnTo>
                    <a:pt x="2834" y="127"/>
                  </a:lnTo>
                  <a:lnTo>
                    <a:pt x="3047" y="133"/>
                  </a:lnTo>
                  <a:lnTo>
                    <a:pt x="3258" y="142"/>
                  </a:lnTo>
                  <a:lnTo>
                    <a:pt x="3471" y="155"/>
                  </a:lnTo>
                  <a:lnTo>
                    <a:pt x="3571" y="162"/>
                  </a:lnTo>
                  <a:lnTo>
                    <a:pt x="3840" y="184"/>
                  </a:lnTo>
                  <a:lnTo>
                    <a:pt x="4109" y="213"/>
                  </a:lnTo>
                  <a:lnTo>
                    <a:pt x="4377" y="247"/>
                  </a:lnTo>
                  <a:lnTo>
                    <a:pt x="4649" y="288"/>
                  </a:lnTo>
                  <a:lnTo>
                    <a:pt x="4650" y="291"/>
                  </a:lnTo>
                  <a:lnTo>
                    <a:pt x="4650" y="294"/>
                  </a:lnTo>
                  <a:lnTo>
                    <a:pt x="4651" y="300"/>
                  </a:lnTo>
                  <a:lnTo>
                    <a:pt x="4747" y="300"/>
                  </a:lnTo>
                  <a:lnTo>
                    <a:pt x="4795" y="300"/>
                  </a:lnTo>
                  <a:lnTo>
                    <a:pt x="4819" y="300"/>
                  </a:lnTo>
                  <a:lnTo>
                    <a:pt x="4880" y="281"/>
                  </a:lnTo>
                  <a:lnTo>
                    <a:pt x="4946" y="265"/>
                  </a:lnTo>
                  <a:lnTo>
                    <a:pt x="4980" y="258"/>
                  </a:lnTo>
                  <a:lnTo>
                    <a:pt x="5016" y="253"/>
                  </a:lnTo>
                  <a:lnTo>
                    <a:pt x="5052" y="249"/>
                  </a:lnTo>
                  <a:lnTo>
                    <a:pt x="5090" y="246"/>
                  </a:lnTo>
                  <a:lnTo>
                    <a:pt x="5166" y="241"/>
                  </a:lnTo>
                  <a:lnTo>
                    <a:pt x="5246" y="241"/>
                  </a:lnTo>
                  <a:lnTo>
                    <a:pt x="5287" y="241"/>
                  </a:lnTo>
                  <a:lnTo>
                    <a:pt x="5330" y="244"/>
                  </a:lnTo>
                  <a:lnTo>
                    <a:pt x="5373" y="246"/>
                  </a:lnTo>
                  <a:lnTo>
                    <a:pt x="5419" y="251"/>
                  </a:lnTo>
                  <a:lnTo>
                    <a:pt x="5443" y="252"/>
                  </a:lnTo>
                  <a:lnTo>
                    <a:pt x="5565" y="319"/>
                  </a:lnTo>
                  <a:lnTo>
                    <a:pt x="5575" y="323"/>
                  </a:lnTo>
                  <a:lnTo>
                    <a:pt x="5587" y="324"/>
                  </a:lnTo>
                  <a:lnTo>
                    <a:pt x="5631" y="282"/>
                  </a:lnTo>
                  <a:lnTo>
                    <a:pt x="5678" y="244"/>
                  </a:lnTo>
                  <a:lnTo>
                    <a:pt x="5727" y="209"/>
                  </a:lnTo>
                  <a:lnTo>
                    <a:pt x="5780" y="177"/>
                  </a:lnTo>
                  <a:lnTo>
                    <a:pt x="5825" y="150"/>
                  </a:lnTo>
                  <a:lnTo>
                    <a:pt x="5873" y="127"/>
                  </a:lnTo>
                  <a:lnTo>
                    <a:pt x="5921" y="106"/>
                  </a:lnTo>
                  <a:lnTo>
                    <a:pt x="5972" y="88"/>
                  </a:lnTo>
                  <a:lnTo>
                    <a:pt x="5995" y="84"/>
                  </a:lnTo>
                  <a:lnTo>
                    <a:pt x="6002" y="118"/>
                  </a:lnTo>
                  <a:lnTo>
                    <a:pt x="6005" y="135"/>
                  </a:lnTo>
                  <a:lnTo>
                    <a:pt x="6007" y="153"/>
                  </a:lnTo>
                  <a:lnTo>
                    <a:pt x="6007" y="168"/>
                  </a:lnTo>
                  <a:lnTo>
                    <a:pt x="6006" y="185"/>
                  </a:lnTo>
                  <a:lnTo>
                    <a:pt x="6003" y="201"/>
                  </a:lnTo>
                  <a:lnTo>
                    <a:pt x="6001" y="217"/>
                  </a:lnTo>
                  <a:lnTo>
                    <a:pt x="5989" y="246"/>
                  </a:lnTo>
                  <a:lnTo>
                    <a:pt x="5975" y="275"/>
                  </a:lnTo>
                  <a:lnTo>
                    <a:pt x="5971" y="277"/>
                  </a:lnTo>
                  <a:lnTo>
                    <a:pt x="5969" y="281"/>
                  </a:lnTo>
                  <a:lnTo>
                    <a:pt x="5964" y="288"/>
                  </a:lnTo>
                  <a:lnTo>
                    <a:pt x="5953" y="303"/>
                  </a:lnTo>
                  <a:lnTo>
                    <a:pt x="5941" y="316"/>
                  </a:lnTo>
                  <a:lnTo>
                    <a:pt x="5929" y="330"/>
                  </a:lnTo>
                  <a:lnTo>
                    <a:pt x="5925" y="333"/>
                  </a:lnTo>
                  <a:lnTo>
                    <a:pt x="5924" y="337"/>
                  </a:lnTo>
                  <a:lnTo>
                    <a:pt x="5923" y="348"/>
                  </a:lnTo>
                  <a:lnTo>
                    <a:pt x="5935" y="367"/>
                  </a:lnTo>
                  <a:lnTo>
                    <a:pt x="5947" y="382"/>
                  </a:lnTo>
                  <a:lnTo>
                    <a:pt x="5952" y="387"/>
                  </a:lnTo>
                  <a:lnTo>
                    <a:pt x="5959" y="390"/>
                  </a:lnTo>
                  <a:lnTo>
                    <a:pt x="5972" y="395"/>
                  </a:lnTo>
                  <a:lnTo>
                    <a:pt x="5977" y="394"/>
                  </a:lnTo>
                  <a:lnTo>
                    <a:pt x="5984" y="391"/>
                  </a:lnTo>
                  <a:lnTo>
                    <a:pt x="5999" y="384"/>
                  </a:lnTo>
                  <a:lnTo>
                    <a:pt x="6006" y="378"/>
                  </a:lnTo>
                  <a:lnTo>
                    <a:pt x="6013" y="371"/>
                  </a:lnTo>
                  <a:lnTo>
                    <a:pt x="6027" y="354"/>
                  </a:lnTo>
                  <a:lnTo>
                    <a:pt x="6029" y="351"/>
                  </a:lnTo>
                  <a:lnTo>
                    <a:pt x="6032" y="349"/>
                  </a:lnTo>
                  <a:lnTo>
                    <a:pt x="6043" y="348"/>
                  </a:lnTo>
                  <a:lnTo>
                    <a:pt x="6080" y="381"/>
                  </a:lnTo>
                  <a:lnTo>
                    <a:pt x="6117" y="418"/>
                  </a:lnTo>
                  <a:lnTo>
                    <a:pt x="6147" y="453"/>
                  </a:lnTo>
                  <a:lnTo>
                    <a:pt x="6175" y="490"/>
                  </a:lnTo>
                  <a:lnTo>
                    <a:pt x="6201" y="529"/>
                  </a:lnTo>
                  <a:lnTo>
                    <a:pt x="6227" y="571"/>
                  </a:lnTo>
                  <a:lnTo>
                    <a:pt x="6323" y="571"/>
                  </a:lnTo>
                  <a:lnTo>
                    <a:pt x="6307" y="516"/>
                  </a:lnTo>
                  <a:lnTo>
                    <a:pt x="6295" y="514"/>
                  </a:lnTo>
                  <a:lnTo>
                    <a:pt x="6287" y="510"/>
                  </a:lnTo>
                  <a:lnTo>
                    <a:pt x="6248" y="483"/>
                  </a:lnTo>
                  <a:lnTo>
                    <a:pt x="6213" y="454"/>
                  </a:lnTo>
                  <a:lnTo>
                    <a:pt x="6180" y="423"/>
                  </a:lnTo>
                  <a:lnTo>
                    <a:pt x="6150" y="390"/>
                  </a:lnTo>
                  <a:lnTo>
                    <a:pt x="6120" y="358"/>
                  </a:lnTo>
                  <a:lnTo>
                    <a:pt x="6092" y="324"/>
                  </a:lnTo>
                  <a:lnTo>
                    <a:pt x="6066" y="288"/>
                  </a:lnTo>
                  <a:lnTo>
                    <a:pt x="6043" y="252"/>
                  </a:lnTo>
                  <a:lnTo>
                    <a:pt x="6044" y="240"/>
                  </a:lnTo>
                  <a:lnTo>
                    <a:pt x="6048" y="231"/>
                  </a:lnTo>
                  <a:lnTo>
                    <a:pt x="6061" y="198"/>
                  </a:lnTo>
                  <a:lnTo>
                    <a:pt x="6072" y="168"/>
                  </a:lnTo>
                  <a:lnTo>
                    <a:pt x="6080" y="138"/>
                  </a:lnTo>
                  <a:lnTo>
                    <a:pt x="6089" y="110"/>
                  </a:lnTo>
                  <a:lnTo>
                    <a:pt x="6092" y="83"/>
                  </a:lnTo>
                  <a:lnTo>
                    <a:pt x="6093" y="58"/>
                  </a:lnTo>
                  <a:lnTo>
                    <a:pt x="6092" y="34"/>
                  </a:lnTo>
                  <a:lnTo>
                    <a:pt x="6091" y="12"/>
                  </a:lnTo>
                  <a:lnTo>
                    <a:pt x="6091"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51" name="Freeform 562"/>
            <p:cNvSpPr>
              <a:spLocks noChangeAspect="1"/>
            </p:cNvSpPr>
            <p:nvPr/>
          </p:nvSpPr>
          <p:spPr bwMode="auto">
            <a:xfrm>
              <a:off x="-8736" y="246"/>
              <a:ext cx="42" cy="181"/>
            </a:xfrm>
            <a:custGeom>
              <a:avLst/>
              <a:gdLst>
                <a:gd name="T0" fmla="*/ 7 w 127"/>
                <a:gd name="T1" fmla="*/ 0 h 543"/>
                <a:gd name="T2" fmla="*/ 7 w 127"/>
                <a:gd name="T3" fmla="*/ 12 h 543"/>
                <a:gd name="T4" fmla="*/ 1 w 127"/>
                <a:gd name="T5" fmla="*/ 42 h 543"/>
                <a:gd name="T6" fmla="*/ 0 w 127"/>
                <a:gd name="T7" fmla="*/ 72 h 543"/>
                <a:gd name="T8" fmla="*/ 1 w 127"/>
                <a:gd name="T9" fmla="*/ 98 h 543"/>
                <a:gd name="T10" fmla="*/ 5 w 127"/>
                <a:gd name="T11" fmla="*/ 123 h 543"/>
                <a:gd name="T12" fmla="*/ 11 w 127"/>
                <a:gd name="T13" fmla="*/ 143 h 543"/>
                <a:gd name="T14" fmla="*/ 14 w 127"/>
                <a:gd name="T15" fmla="*/ 152 h 543"/>
                <a:gd name="T16" fmla="*/ 20 w 127"/>
                <a:gd name="T17" fmla="*/ 161 h 543"/>
                <a:gd name="T18" fmla="*/ 33 w 127"/>
                <a:gd name="T19" fmla="*/ 176 h 543"/>
                <a:gd name="T20" fmla="*/ 49 w 127"/>
                <a:gd name="T21" fmla="*/ 189 h 543"/>
                <a:gd name="T22" fmla="*/ 50 w 127"/>
                <a:gd name="T23" fmla="*/ 190 h 543"/>
                <a:gd name="T24" fmla="*/ 53 w 127"/>
                <a:gd name="T25" fmla="*/ 194 h 543"/>
                <a:gd name="T26" fmla="*/ 55 w 127"/>
                <a:gd name="T27" fmla="*/ 204 h 543"/>
                <a:gd name="T28" fmla="*/ 55 w 127"/>
                <a:gd name="T29" fmla="*/ 396 h 543"/>
                <a:gd name="T30" fmla="*/ 55 w 127"/>
                <a:gd name="T31" fmla="*/ 420 h 543"/>
                <a:gd name="T32" fmla="*/ 44 w 127"/>
                <a:gd name="T33" fmla="*/ 430 h 543"/>
                <a:gd name="T34" fmla="*/ 36 w 127"/>
                <a:gd name="T35" fmla="*/ 442 h 543"/>
                <a:gd name="T36" fmla="*/ 27 w 127"/>
                <a:gd name="T37" fmla="*/ 455 h 543"/>
                <a:gd name="T38" fmla="*/ 21 w 127"/>
                <a:gd name="T39" fmla="*/ 471 h 543"/>
                <a:gd name="T40" fmla="*/ 15 w 127"/>
                <a:gd name="T41" fmla="*/ 486 h 543"/>
                <a:gd name="T42" fmla="*/ 12 w 127"/>
                <a:gd name="T43" fmla="*/ 504 h 543"/>
                <a:gd name="T44" fmla="*/ 8 w 127"/>
                <a:gd name="T45" fmla="*/ 543 h 543"/>
                <a:gd name="T46" fmla="*/ 72 w 127"/>
                <a:gd name="T47" fmla="*/ 543 h 543"/>
                <a:gd name="T48" fmla="*/ 73 w 127"/>
                <a:gd name="T49" fmla="*/ 519 h 543"/>
                <a:gd name="T50" fmla="*/ 74 w 127"/>
                <a:gd name="T51" fmla="*/ 506 h 543"/>
                <a:gd name="T52" fmla="*/ 78 w 127"/>
                <a:gd name="T53" fmla="*/ 494 h 543"/>
                <a:gd name="T54" fmla="*/ 85 w 127"/>
                <a:gd name="T55" fmla="*/ 467 h 543"/>
                <a:gd name="T56" fmla="*/ 96 w 127"/>
                <a:gd name="T57" fmla="*/ 440 h 543"/>
                <a:gd name="T58" fmla="*/ 113 w 127"/>
                <a:gd name="T59" fmla="*/ 401 h 543"/>
                <a:gd name="T60" fmla="*/ 117 w 127"/>
                <a:gd name="T61" fmla="*/ 398 h 543"/>
                <a:gd name="T62" fmla="*/ 127 w 127"/>
                <a:gd name="T63" fmla="*/ 396 h 543"/>
                <a:gd name="T64" fmla="*/ 123 w 127"/>
                <a:gd name="T65" fmla="*/ 333 h 543"/>
                <a:gd name="T66" fmla="*/ 119 w 127"/>
                <a:gd name="T67" fmla="*/ 273 h 543"/>
                <a:gd name="T68" fmla="*/ 113 w 127"/>
                <a:gd name="T69" fmla="*/ 213 h 543"/>
                <a:gd name="T70" fmla="*/ 105 w 127"/>
                <a:gd name="T71" fmla="*/ 156 h 543"/>
                <a:gd name="T72" fmla="*/ 103 w 127"/>
                <a:gd name="T73" fmla="*/ 132 h 543"/>
                <a:gd name="T74" fmla="*/ 92 w 127"/>
                <a:gd name="T75" fmla="*/ 111 h 543"/>
                <a:gd name="T76" fmla="*/ 83 w 127"/>
                <a:gd name="T77" fmla="*/ 92 h 543"/>
                <a:gd name="T78" fmla="*/ 60 w 127"/>
                <a:gd name="T79" fmla="*/ 57 h 543"/>
                <a:gd name="T80" fmla="*/ 47 w 127"/>
                <a:gd name="T81" fmla="*/ 40 h 543"/>
                <a:gd name="T82" fmla="*/ 35 w 127"/>
                <a:gd name="T83" fmla="*/ 25 h 543"/>
                <a:gd name="T84" fmla="*/ 7 w 127"/>
                <a:gd name="T85"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543">
                  <a:moveTo>
                    <a:pt x="7" y="0"/>
                  </a:moveTo>
                  <a:lnTo>
                    <a:pt x="7" y="12"/>
                  </a:lnTo>
                  <a:lnTo>
                    <a:pt x="1" y="42"/>
                  </a:lnTo>
                  <a:lnTo>
                    <a:pt x="0" y="72"/>
                  </a:lnTo>
                  <a:lnTo>
                    <a:pt x="1" y="98"/>
                  </a:lnTo>
                  <a:lnTo>
                    <a:pt x="5" y="123"/>
                  </a:lnTo>
                  <a:lnTo>
                    <a:pt x="11" y="143"/>
                  </a:lnTo>
                  <a:lnTo>
                    <a:pt x="14" y="152"/>
                  </a:lnTo>
                  <a:lnTo>
                    <a:pt x="20" y="161"/>
                  </a:lnTo>
                  <a:lnTo>
                    <a:pt x="33" y="176"/>
                  </a:lnTo>
                  <a:lnTo>
                    <a:pt x="49" y="189"/>
                  </a:lnTo>
                  <a:lnTo>
                    <a:pt x="50" y="190"/>
                  </a:lnTo>
                  <a:lnTo>
                    <a:pt x="53" y="194"/>
                  </a:lnTo>
                  <a:lnTo>
                    <a:pt x="55" y="204"/>
                  </a:lnTo>
                  <a:lnTo>
                    <a:pt x="55" y="396"/>
                  </a:lnTo>
                  <a:lnTo>
                    <a:pt x="55" y="420"/>
                  </a:lnTo>
                  <a:lnTo>
                    <a:pt x="44" y="430"/>
                  </a:lnTo>
                  <a:lnTo>
                    <a:pt x="36" y="442"/>
                  </a:lnTo>
                  <a:lnTo>
                    <a:pt x="27" y="455"/>
                  </a:lnTo>
                  <a:lnTo>
                    <a:pt x="21" y="471"/>
                  </a:lnTo>
                  <a:lnTo>
                    <a:pt x="15" y="486"/>
                  </a:lnTo>
                  <a:lnTo>
                    <a:pt x="12" y="504"/>
                  </a:lnTo>
                  <a:lnTo>
                    <a:pt x="8" y="543"/>
                  </a:lnTo>
                  <a:lnTo>
                    <a:pt x="72" y="543"/>
                  </a:lnTo>
                  <a:lnTo>
                    <a:pt x="73" y="519"/>
                  </a:lnTo>
                  <a:lnTo>
                    <a:pt x="74" y="506"/>
                  </a:lnTo>
                  <a:lnTo>
                    <a:pt x="78" y="494"/>
                  </a:lnTo>
                  <a:lnTo>
                    <a:pt x="85" y="467"/>
                  </a:lnTo>
                  <a:lnTo>
                    <a:pt x="96" y="440"/>
                  </a:lnTo>
                  <a:lnTo>
                    <a:pt x="113" y="401"/>
                  </a:lnTo>
                  <a:lnTo>
                    <a:pt x="117" y="398"/>
                  </a:lnTo>
                  <a:lnTo>
                    <a:pt x="127" y="396"/>
                  </a:lnTo>
                  <a:lnTo>
                    <a:pt x="123" y="333"/>
                  </a:lnTo>
                  <a:lnTo>
                    <a:pt x="119" y="273"/>
                  </a:lnTo>
                  <a:lnTo>
                    <a:pt x="113" y="213"/>
                  </a:lnTo>
                  <a:lnTo>
                    <a:pt x="105" y="156"/>
                  </a:lnTo>
                  <a:lnTo>
                    <a:pt x="103" y="132"/>
                  </a:lnTo>
                  <a:lnTo>
                    <a:pt x="92" y="111"/>
                  </a:lnTo>
                  <a:lnTo>
                    <a:pt x="83" y="92"/>
                  </a:lnTo>
                  <a:lnTo>
                    <a:pt x="60" y="57"/>
                  </a:lnTo>
                  <a:lnTo>
                    <a:pt x="47" y="40"/>
                  </a:lnTo>
                  <a:lnTo>
                    <a:pt x="35" y="25"/>
                  </a:lnTo>
                  <a:lnTo>
                    <a:pt x="7"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52" name="Freeform 563"/>
            <p:cNvSpPr>
              <a:spLocks noChangeAspect="1"/>
            </p:cNvSpPr>
            <p:nvPr/>
          </p:nvSpPr>
          <p:spPr bwMode="auto">
            <a:xfrm>
              <a:off x="-8257" y="236"/>
              <a:ext cx="115" cy="191"/>
            </a:xfrm>
            <a:custGeom>
              <a:avLst/>
              <a:gdLst>
                <a:gd name="T0" fmla="*/ 96 w 344"/>
                <a:gd name="T1" fmla="*/ 0 h 572"/>
                <a:gd name="T2" fmla="*/ 0 w 344"/>
                <a:gd name="T3" fmla="*/ 0 h 572"/>
                <a:gd name="T4" fmla="*/ 13 w 344"/>
                <a:gd name="T5" fmla="*/ 27 h 572"/>
                <a:gd name="T6" fmla="*/ 27 w 344"/>
                <a:gd name="T7" fmla="*/ 56 h 572"/>
                <a:gd name="T8" fmla="*/ 52 w 344"/>
                <a:gd name="T9" fmla="*/ 115 h 572"/>
                <a:gd name="T10" fmla="*/ 55 w 344"/>
                <a:gd name="T11" fmla="*/ 125 h 572"/>
                <a:gd name="T12" fmla="*/ 56 w 344"/>
                <a:gd name="T13" fmla="*/ 137 h 572"/>
                <a:gd name="T14" fmla="*/ 102 w 344"/>
                <a:gd name="T15" fmla="*/ 172 h 572"/>
                <a:gd name="T16" fmla="*/ 124 w 344"/>
                <a:gd name="T17" fmla="*/ 191 h 572"/>
                <a:gd name="T18" fmla="*/ 147 w 344"/>
                <a:gd name="T19" fmla="*/ 213 h 572"/>
                <a:gd name="T20" fmla="*/ 190 w 344"/>
                <a:gd name="T21" fmla="*/ 257 h 572"/>
                <a:gd name="T22" fmla="*/ 210 w 344"/>
                <a:gd name="T23" fmla="*/ 280 h 572"/>
                <a:gd name="T24" fmla="*/ 229 w 344"/>
                <a:gd name="T25" fmla="*/ 305 h 572"/>
                <a:gd name="T26" fmla="*/ 266 w 344"/>
                <a:gd name="T27" fmla="*/ 357 h 572"/>
                <a:gd name="T28" fmla="*/ 270 w 344"/>
                <a:gd name="T29" fmla="*/ 365 h 572"/>
                <a:gd name="T30" fmla="*/ 272 w 344"/>
                <a:gd name="T31" fmla="*/ 377 h 572"/>
                <a:gd name="T32" fmla="*/ 254 w 344"/>
                <a:gd name="T33" fmla="*/ 406 h 572"/>
                <a:gd name="T34" fmla="*/ 244 w 344"/>
                <a:gd name="T35" fmla="*/ 419 h 572"/>
                <a:gd name="T36" fmla="*/ 236 w 344"/>
                <a:gd name="T37" fmla="*/ 434 h 572"/>
                <a:gd name="T38" fmla="*/ 216 w 344"/>
                <a:gd name="T39" fmla="*/ 460 h 572"/>
                <a:gd name="T40" fmla="*/ 194 w 344"/>
                <a:gd name="T41" fmla="*/ 485 h 572"/>
                <a:gd name="T42" fmla="*/ 170 w 344"/>
                <a:gd name="T43" fmla="*/ 508 h 572"/>
                <a:gd name="T44" fmla="*/ 146 w 344"/>
                <a:gd name="T45" fmla="*/ 531 h 572"/>
                <a:gd name="T46" fmla="*/ 120 w 344"/>
                <a:gd name="T47" fmla="*/ 551 h 572"/>
                <a:gd name="T48" fmla="*/ 93 w 344"/>
                <a:gd name="T49" fmla="*/ 572 h 572"/>
                <a:gd name="T50" fmla="*/ 216 w 344"/>
                <a:gd name="T51" fmla="*/ 572 h 572"/>
                <a:gd name="T52" fmla="*/ 236 w 344"/>
                <a:gd name="T53" fmla="*/ 555 h 572"/>
                <a:gd name="T54" fmla="*/ 246 w 344"/>
                <a:gd name="T55" fmla="*/ 545 h 572"/>
                <a:gd name="T56" fmla="*/ 250 w 344"/>
                <a:gd name="T57" fmla="*/ 541 h 572"/>
                <a:gd name="T58" fmla="*/ 253 w 344"/>
                <a:gd name="T59" fmla="*/ 538 h 572"/>
                <a:gd name="T60" fmla="*/ 254 w 344"/>
                <a:gd name="T61" fmla="*/ 537 h 572"/>
                <a:gd name="T62" fmla="*/ 256 w 344"/>
                <a:gd name="T63" fmla="*/ 537 h 572"/>
                <a:gd name="T64" fmla="*/ 274 w 344"/>
                <a:gd name="T65" fmla="*/ 518 h 572"/>
                <a:gd name="T66" fmla="*/ 291 w 344"/>
                <a:gd name="T67" fmla="*/ 497 h 572"/>
                <a:gd name="T68" fmla="*/ 306 w 344"/>
                <a:gd name="T69" fmla="*/ 475 h 572"/>
                <a:gd name="T70" fmla="*/ 320 w 344"/>
                <a:gd name="T71" fmla="*/ 452 h 572"/>
                <a:gd name="T72" fmla="*/ 332 w 344"/>
                <a:gd name="T73" fmla="*/ 427 h 572"/>
                <a:gd name="T74" fmla="*/ 344 w 344"/>
                <a:gd name="T75" fmla="*/ 401 h 572"/>
                <a:gd name="T76" fmla="*/ 343 w 344"/>
                <a:gd name="T77" fmla="*/ 389 h 572"/>
                <a:gd name="T78" fmla="*/ 340 w 344"/>
                <a:gd name="T79" fmla="*/ 379 h 572"/>
                <a:gd name="T80" fmla="*/ 322 w 344"/>
                <a:gd name="T81" fmla="*/ 339 h 572"/>
                <a:gd name="T82" fmla="*/ 303 w 344"/>
                <a:gd name="T83" fmla="*/ 302 h 572"/>
                <a:gd name="T84" fmla="*/ 280 w 344"/>
                <a:gd name="T85" fmla="*/ 267 h 572"/>
                <a:gd name="T86" fmla="*/ 267 w 344"/>
                <a:gd name="T87" fmla="*/ 250 h 572"/>
                <a:gd name="T88" fmla="*/ 255 w 344"/>
                <a:gd name="T89" fmla="*/ 236 h 572"/>
                <a:gd name="T90" fmla="*/ 226 w 344"/>
                <a:gd name="T91" fmla="*/ 206 h 572"/>
                <a:gd name="T92" fmla="*/ 196 w 344"/>
                <a:gd name="T93" fmla="*/ 181 h 572"/>
                <a:gd name="T94" fmla="*/ 163 w 344"/>
                <a:gd name="T95" fmla="*/ 158 h 572"/>
                <a:gd name="T96" fmla="*/ 128 w 344"/>
                <a:gd name="T97" fmla="*/ 137 h 572"/>
                <a:gd name="T98" fmla="*/ 126 w 344"/>
                <a:gd name="T99" fmla="*/ 115 h 572"/>
                <a:gd name="T100" fmla="*/ 111 w 344"/>
                <a:gd name="T101" fmla="*/ 57 h 572"/>
                <a:gd name="T102" fmla="*/ 103 w 344"/>
                <a:gd name="T103" fmla="*/ 28 h 572"/>
                <a:gd name="T104" fmla="*/ 96 w 344"/>
                <a:gd name="T10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4" h="572">
                  <a:moveTo>
                    <a:pt x="96" y="0"/>
                  </a:moveTo>
                  <a:lnTo>
                    <a:pt x="0" y="0"/>
                  </a:lnTo>
                  <a:lnTo>
                    <a:pt x="13" y="27"/>
                  </a:lnTo>
                  <a:lnTo>
                    <a:pt x="27" y="56"/>
                  </a:lnTo>
                  <a:lnTo>
                    <a:pt x="52" y="115"/>
                  </a:lnTo>
                  <a:lnTo>
                    <a:pt x="55" y="125"/>
                  </a:lnTo>
                  <a:lnTo>
                    <a:pt x="56" y="137"/>
                  </a:lnTo>
                  <a:lnTo>
                    <a:pt x="102" y="172"/>
                  </a:lnTo>
                  <a:lnTo>
                    <a:pt x="124" y="191"/>
                  </a:lnTo>
                  <a:lnTo>
                    <a:pt x="147" y="213"/>
                  </a:lnTo>
                  <a:lnTo>
                    <a:pt x="190" y="257"/>
                  </a:lnTo>
                  <a:lnTo>
                    <a:pt x="210" y="280"/>
                  </a:lnTo>
                  <a:lnTo>
                    <a:pt x="229" y="305"/>
                  </a:lnTo>
                  <a:lnTo>
                    <a:pt x="266" y="357"/>
                  </a:lnTo>
                  <a:lnTo>
                    <a:pt x="270" y="365"/>
                  </a:lnTo>
                  <a:lnTo>
                    <a:pt x="272" y="377"/>
                  </a:lnTo>
                  <a:lnTo>
                    <a:pt x="254" y="406"/>
                  </a:lnTo>
                  <a:lnTo>
                    <a:pt x="244" y="419"/>
                  </a:lnTo>
                  <a:lnTo>
                    <a:pt x="236" y="434"/>
                  </a:lnTo>
                  <a:lnTo>
                    <a:pt x="216" y="460"/>
                  </a:lnTo>
                  <a:lnTo>
                    <a:pt x="194" y="485"/>
                  </a:lnTo>
                  <a:lnTo>
                    <a:pt x="170" y="508"/>
                  </a:lnTo>
                  <a:lnTo>
                    <a:pt x="146" y="531"/>
                  </a:lnTo>
                  <a:lnTo>
                    <a:pt x="120" y="551"/>
                  </a:lnTo>
                  <a:lnTo>
                    <a:pt x="93" y="572"/>
                  </a:lnTo>
                  <a:lnTo>
                    <a:pt x="216" y="572"/>
                  </a:lnTo>
                  <a:lnTo>
                    <a:pt x="236" y="555"/>
                  </a:lnTo>
                  <a:lnTo>
                    <a:pt x="246" y="545"/>
                  </a:lnTo>
                  <a:lnTo>
                    <a:pt x="250" y="541"/>
                  </a:lnTo>
                  <a:lnTo>
                    <a:pt x="253" y="538"/>
                  </a:lnTo>
                  <a:lnTo>
                    <a:pt x="254" y="537"/>
                  </a:lnTo>
                  <a:lnTo>
                    <a:pt x="256" y="537"/>
                  </a:lnTo>
                  <a:lnTo>
                    <a:pt x="274" y="518"/>
                  </a:lnTo>
                  <a:lnTo>
                    <a:pt x="291" y="497"/>
                  </a:lnTo>
                  <a:lnTo>
                    <a:pt x="306" y="475"/>
                  </a:lnTo>
                  <a:lnTo>
                    <a:pt x="320" y="452"/>
                  </a:lnTo>
                  <a:lnTo>
                    <a:pt x="332" y="427"/>
                  </a:lnTo>
                  <a:lnTo>
                    <a:pt x="344" y="401"/>
                  </a:lnTo>
                  <a:lnTo>
                    <a:pt x="343" y="389"/>
                  </a:lnTo>
                  <a:lnTo>
                    <a:pt x="340" y="379"/>
                  </a:lnTo>
                  <a:lnTo>
                    <a:pt x="322" y="339"/>
                  </a:lnTo>
                  <a:lnTo>
                    <a:pt x="303" y="302"/>
                  </a:lnTo>
                  <a:lnTo>
                    <a:pt x="280" y="267"/>
                  </a:lnTo>
                  <a:lnTo>
                    <a:pt x="267" y="250"/>
                  </a:lnTo>
                  <a:lnTo>
                    <a:pt x="255" y="236"/>
                  </a:lnTo>
                  <a:lnTo>
                    <a:pt x="226" y="206"/>
                  </a:lnTo>
                  <a:lnTo>
                    <a:pt x="196" y="181"/>
                  </a:lnTo>
                  <a:lnTo>
                    <a:pt x="163" y="158"/>
                  </a:lnTo>
                  <a:lnTo>
                    <a:pt x="128" y="137"/>
                  </a:lnTo>
                  <a:lnTo>
                    <a:pt x="126" y="115"/>
                  </a:lnTo>
                  <a:lnTo>
                    <a:pt x="111" y="57"/>
                  </a:lnTo>
                  <a:lnTo>
                    <a:pt x="103" y="28"/>
                  </a:lnTo>
                  <a:lnTo>
                    <a:pt x="96"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53" name="Freeform 564"/>
            <p:cNvSpPr>
              <a:spLocks noChangeAspect="1"/>
            </p:cNvSpPr>
            <p:nvPr/>
          </p:nvSpPr>
          <p:spPr bwMode="auto">
            <a:xfrm>
              <a:off x="-9045" y="330"/>
              <a:ext cx="31" cy="97"/>
            </a:xfrm>
            <a:custGeom>
              <a:avLst/>
              <a:gdLst>
                <a:gd name="T0" fmla="*/ 92 w 92"/>
                <a:gd name="T1" fmla="*/ 0 h 291"/>
                <a:gd name="T2" fmla="*/ 79 w 92"/>
                <a:gd name="T3" fmla="*/ 10 h 291"/>
                <a:gd name="T4" fmla="*/ 64 w 92"/>
                <a:gd name="T5" fmla="*/ 23 h 291"/>
                <a:gd name="T6" fmla="*/ 54 w 92"/>
                <a:gd name="T7" fmla="*/ 40 h 291"/>
                <a:gd name="T8" fmla="*/ 45 w 92"/>
                <a:gd name="T9" fmla="*/ 58 h 291"/>
                <a:gd name="T10" fmla="*/ 39 w 92"/>
                <a:gd name="T11" fmla="*/ 81 h 291"/>
                <a:gd name="T12" fmla="*/ 36 w 92"/>
                <a:gd name="T13" fmla="*/ 104 h 291"/>
                <a:gd name="T14" fmla="*/ 34 w 92"/>
                <a:gd name="T15" fmla="*/ 131 h 291"/>
                <a:gd name="T16" fmla="*/ 36 w 92"/>
                <a:gd name="T17" fmla="*/ 160 h 291"/>
                <a:gd name="T18" fmla="*/ 42 w 92"/>
                <a:gd name="T19" fmla="*/ 192 h 291"/>
                <a:gd name="T20" fmla="*/ 44 w 92"/>
                <a:gd name="T21" fmla="*/ 216 h 291"/>
                <a:gd name="T22" fmla="*/ 20 w 92"/>
                <a:gd name="T23" fmla="*/ 251 h 291"/>
                <a:gd name="T24" fmla="*/ 0 w 92"/>
                <a:gd name="T25" fmla="*/ 291 h 291"/>
                <a:gd name="T26" fmla="*/ 63 w 92"/>
                <a:gd name="T27" fmla="*/ 291 h 291"/>
                <a:gd name="T28" fmla="*/ 74 w 92"/>
                <a:gd name="T29" fmla="*/ 220 h 291"/>
                <a:gd name="T30" fmla="*/ 85 w 92"/>
                <a:gd name="T31" fmla="*/ 122 h 291"/>
                <a:gd name="T32" fmla="*/ 92 w 92"/>
                <a:gd name="T33" fmla="*/ 24 h 291"/>
                <a:gd name="T34" fmla="*/ 92 w 92"/>
                <a:gd name="T3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291">
                  <a:moveTo>
                    <a:pt x="92" y="0"/>
                  </a:moveTo>
                  <a:lnTo>
                    <a:pt x="79" y="10"/>
                  </a:lnTo>
                  <a:lnTo>
                    <a:pt x="64" y="23"/>
                  </a:lnTo>
                  <a:lnTo>
                    <a:pt x="54" y="40"/>
                  </a:lnTo>
                  <a:lnTo>
                    <a:pt x="45" y="58"/>
                  </a:lnTo>
                  <a:lnTo>
                    <a:pt x="39" y="81"/>
                  </a:lnTo>
                  <a:lnTo>
                    <a:pt x="36" y="104"/>
                  </a:lnTo>
                  <a:lnTo>
                    <a:pt x="34" y="131"/>
                  </a:lnTo>
                  <a:lnTo>
                    <a:pt x="36" y="160"/>
                  </a:lnTo>
                  <a:lnTo>
                    <a:pt x="42" y="192"/>
                  </a:lnTo>
                  <a:lnTo>
                    <a:pt x="44" y="216"/>
                  </a:lnTo>
                  <a:lnTo>
                    <a:pt x="20" y="251"/>
                  </a:lnTo>
                  <a:lnTo>
                    <a:pt x="0" y="291"/>
                  </a:lnTo>
                  <a:lnTo>
                    <a:pt x="63" y="291"/>
                  </a:lnTo>
                  <a:lnTo>
                    <a:pt x="74" y="220"/>
                  </a:lnTo>
                  <a:lnTo>
                    <a:pt x="85" y="122"/>
                  </a:lnTo>
                  <a:lnTo>
                    <a:pt x="92" y="24"/>
                  </a:lnTo>
                  <a:lnTo>
                    <a:pt x="92"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54" name="Freeform 565"/>
            <p:cNvSpPr>
              <a:spLocks noChangeAspect="1"/>
            </p:cNvSpPr>
            <p:nvPr/>
          </p:nvSpPr>
          <p:spPr bwMode="auto">
            <a:xfrm>
              <a:off x="-10154" y="427"/>
              <a:ext cx="1156" cy="190"/>
            </a:xfrm>
            <a:custGeom>
              <a:avLst/>
              <a:gdLst>
                <a:gd name="T0" fmla="*/ 3283 w 3466"/>
                <a:gd name="T1" fmla="*/ 92 h 571"/>
                <a:gd name="T2" fmla="*/ 3279 w 3466"/>
                <a:gd name="T3" fmla="*/ 121 h 571"/>
                <a:gd name="T4" fmla="*/ 3279 w 3466"/>
                <a:gd name="T5" fmla="*/ 157 h 571"/>
                <a:gd name="T6" fmla="*/ 3270 w 3466"/>
                <a:gd name="T7" fmla="*/ 199 h 571"/>
                <a:gd name="T8" fmla="*/ 3258 w 3466"/>
                <a:gd name="T9" fmla="*/ 223 h 571"/>
                <a:gd name="T10" fmla="*/ 3232 w 3466"/>
                <a:gd name="T11" fmla="*/ 247 h 571"/>
                <a:gd name="T12" fmla="*/ 3102 w 3466"/>
                <a:gd name="T13" fmla="*/ 259 h 571"/>
                <a:gd name="T14" fmla="*/ 2869 w 3466"/>
                <a:gd name="T15" fmla="*/ 296 h 571"/>
                <a:gd name="T16" fmla="*/ 2745 w 3466"/>
                <a:gd name="T17" fmla="*/ 304 h 571"/>
                <a:gd name="T18" fmla="*/ 2598 w 3466"/>
                <a:gd name="T19" fmla="*/ 352 h 571"/>
                <a:gd name="T20" fmla="*/ 2579 w 3466"/>
                <a:gd name="T21" fmla="*/ 358 h 571"/>
                <a:gd name="T22" fmla="*/ 2481 w 3466"/>
                <a:gd name="T23" fmla="*/ 336 h 571"/>
                <a:gd name="T24" fmla="*/ 2443 w 3466"/>
                <a:gd name="T25" fmla="*/ 380 h 571"/>
                <a:gd name="T26" fmla="*/ 2232 w 3466"/>
                <a:gd name="T27" fmla="*/ 395 h 571"/>
                <a:gd name="T28" fmla="*/ 1935 w 3466"/>
                <a:gd name="T29" fmla="*/ 464 h 571"/>
                <a:gd name="T30" fmla="*/ 1602 w 3466"/>
                <a:gd name="T31" fmla="*/ 478 h 571"/>
                <a:gd name="T32" fmla="*/ 1223 w 3466"/>
                <a:gd name="T33" fmla="*/ 463 h 571"/>
                <a:gd name="T34" fmla="*/ 1033 w 3466"/>
                <a:gd name="T35" fmla="*/ 413 h 571"/>
                <a:gd name="T36" fmla="*/ 811 w 3466"/>
                <a:gd name="T37" fmla="*/ 394 h 571"/>
                <a:gd name="T38" fmla="*/ 539 w 3466"/>
                <a:gd name="T39" fmla="*/ 406 h 571"/>
                <a:gd name="T40" fmla="*/ 412 w 3466"/>
                <a:gd name="T41" fmla="*/ 480 h 571"/>
                <a:gd name="T42" fmla="*/ 232 w 3466"/>
                <a:gd name="T43" fmla="*/ 535 h 571"/>
                <a:gd name="T44" fmla="*/ 0 w 3466"/>
                <a:gd name="T45" fmla="*/ 571 h 571"/>
                <a:gd name="T46" fmla="*/ 556 w 3466"/>
                <a:gd name="T47" fmla="*/ 546 h 571"/>
                <a:gd name="T48" fmla="*/ 672 w 3466"/>
                <a:gd name="T49" fmla="*/ 561 h 571"/>
                <a:gd name="T50" fmla="*/ 1145 w 3466"/>
                <a:gd name="T51" fmla="*/ 539 h 571"/>
                <a:gd name="T52" fmla="*/ 1270 w 3466"/>
                <a:gd name="T53" fmla="*/ 506 h 571"/>
                <a:gd name="T54" fmla="*/ 1344 w 3466"/>
                <a:gd name="T55" fmla="*/ 540 h 571"/>
                <a:gd name="T56" fmla="*/ 1579 w 3466"/>
                <a:gd name="T57" fmla="*/ 533 h 571"/>
                <a:gd name="T58" fmla="*/ 1931 w 3466"/>
                <a:gd name="T59" fmla="*/ 550 h 571"/>
                <a:gd name="T60" fmla="*/ 2073 w 3466"/>
                <a:gd name="T61" fmla="*/ 509 h 571"/>
                <a:gd name="T62" fmla="*/ 2230 w 3466"/>
                <a:gd name="T63" fmla="*/ 472 h 571"/>
                <a:gd name="T64" fmla="*/ 2405 w 3466"/>
                <a:gd name="T65" fmla="*/ 426 h 571"/>
                <a:gd name="T66" fmla="*/ 2483 w 3466"/>
                <a:gd name="T67" fmla="*/ 406 h 571"/>
                <a:gd name="T68" fmla="*/ 2487 w 3466"/>
                <a:gd name="T69" fmla="*/ 571 h 571"/>
                <a:gd name="T70" fmla="*/ 2561 w 3466"/>
                <a:gd name="T71" fmla="*/ 536 h 571"/>
                <a:gd name="T72" fmla="*/ 2567 w 3466"/>
                <a:gd name="T73" fmla="*/ 478 h 571"/>
                <a:gd name="T74" fmla="*/ 2601 w 3466"/>
                <a:gd name="T75" fmla="*/ 451 h 571"/>
                <a:gd name="T76" fmla="*/ 2679 w 3466"/>
                <a:gd name="T77" fmla="*/ 486 h 571"/>
                <a:gd name="T78" fmla="*/ 2760 w 3466"/>
                <a:gd name="T79" fmla="*/ 476 h 571"/>
                <a:gd name="T80" fmla="*/ 2893 w 3466"/>
                <a:gd name="T81" fmla="*/ 466 h 571"/>
                <a:gd name="T82" fmla="*/ 3017 w 3466"/>
                <a:gd name="T83" fmla="*/ 463 h 571"/>
                <a:gd name="T84" fmla="*/ 2916 w 3466"/>
                <a:gd name="T85" fmla="*/ 503 h 571"/>
                <a:gd name="T86" fmla="*/ 2927 w 3466"/>
                <a:gd name="T87" fmla="*/ 526 h 571"/>
                <a:gd name="T88" fmla="*/ 3083 w 3466"/>
                <a:gd name="T89" fmla="*/ 526 h 571"/>
                <a:gd name="T90" fmla="*/ 3097 w 3466"/>
                <a:gd name="T91" fmla="*/ 520 h 571"/>
                <a:gd name="T92" fmla="*/ 3203 w 3466"/>
                <a:gd name="T93" fmla="*/ 382 h 571"/>
                <a:gd name="T94" fmla="*/ 3247 w 3466"/>
                <a:gd name="T95" fmla="*/ 469 h 571"/>
                <a:gd name="T96" fmla="*/ 3466 w 3466"/>
                <a:gd name="T97" fmla="*/ 571 h 571"/>
                <a:gd name="T98" fmla="*/ 3365 w 3466"/>
                <a:gd name="T99" fmla="*/ 474 h 571"/>
                <a:gd name="T100" fmla="*/ 3275 w 3466"/>
                <a:gd name="T101" fmla="*/ 434 h 571"/>
                <a:gd name="T102" fmla="*/ 3390 w 3466"/>
                <a:gd name="T103"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66" h="571">
                  <a:moveTo>
                    <a:pt x="3390" y="0"/>
                  </a:moveTo>
                  <a:lnTo>
                    <a:pt x="3327" y="0"/>
                  </a:lnTo>
                  <a:lnTo>
                    <a:pt x="3306" y="43"/>
                  </a:lnTo>
                  <a:lnTo>
                    <a:pt x="3288" y="90"/>
                  </a:lnTo>
                  <a:lnTo>
                    <a:pt x="3283" y="92"/>
                  </a:lnTo>
                  <a:lnTo>
                    <a:pt x="3280" y="92"/>
                  </a:lnTo>
                  <a:lnTo>
                    <a:pt x="3275" y="94"/>
                  </a:lnTo>
                  <a:lnTo>
                    <a:pt x="3275" y="100"/>
                  </a:lnTo>
                  <a:lnTo>
                    <a:pt x="3276" y="107"/>
                  </a:lnTo>
                  <a:lnTo>
                    <a:pt x="3279" y="121"/>
                  </a:lnTo>
                  <a:lnTo>
                    <a:pt x="3279" y="133"/>
                  </a:lnTo>
                  <a:lnTo>
                    <a:pt x="3279" y="139"/>
                  </a:lnTo>
                  <a:lnTo>
                    <a:pt x="3280" y="146"/>
                  </a:lnTo>
                  <a:lnTo>
                    <a:pt x="3279" y="151"/>
                  </a:lnTo>
                  <a:lnTo>
                    <a:pt x="3279" y="157"/>
                  </a:lnTo>
                  <a:lnTo>
                    <a:pt x="3279" y="169"/>
                  </a:lnTo>
                  <a:lnTo>
                    <a:pt x="3276" y="180"/>
                  </a:lnTo>
                  <a:lnTo>
                    <a:pt x="3275" y="185"/>
                  </a:lnTo>
                  <a:lnTo>
                    <a:pt x="3275" y="191"/>
                  </a:lnTo>
                  <a:lnTo>
                    <a:pt x="3270" y="199"/>
                  </a:lnTo>
                  <a:lnTo>
                    <a:pt x="3268" y="203"/>
                  </a:lnTo>
                  <a:lnTo>
                    <a:pt x="3267" y="208"/>
                  </a:lnTo>
                  <a:lnTo>
                    <a:pt x="3262" y="215"/>
                  </a:lnTo>
                  <a:lnTo>
                    <a:pt x="3259" y="218"/>
                  </a:lnTo>
                  <a:lnTo>
                    <a:pt x="3258" y="223"/>
                  </a:lnTo>
                  <a:lnTo>
                    <a:pt x="3251" y="229"/>
                  </a:lnTo>
                  <a:lnTo>
                    <a:pt x="3245" y="236"/>
                  </a:lnTo>
                  <a:lnTo>
                    <a:pt x="3238" y="241"/>
                  </a:lnTo>
                  <a:lnTo>
                    <a:pt x="3234" y="244"/>
                  </a:lnTo>
                  <a:lnTo>
                    <a:pt x="3232" y="247"/>
                  </a:lnTo>
                  <a:lnTo>
                    <a:pt x="3228" y="252"/>
                  </a:lnTo>
                  <a:lnTo>
                    <a:pt x="3227" y="262"/>
                  </a:lnTo>
                  <a:lnTo>
                    <a:pt x="3186" y="258"/>
                  </a:lnTo>
                  <a:lnTo>
                    <a:pt x="3145" y="258"/>
                  </a:lnTo>
                  <a:lnTo>
                    <a:pt x="3102" y="259"/>
                  </a:lnTo>
                  <a:lnTo>
                    <a:pt x="3059" y="264"/>
                  </a:lnTo>
                  <a:lnTo>
                    <a:pt x="3013" y="268"/>
                  </a:lnTo>
                  <a:lnTo>
                    <a:pt x="2967" y="276"/>
                  </a:lnTo>
                  <a:lnTo>
                    <a:pt x="2919" y="284"/>
                  </a:lnTo>
                  <a:lnTo>
                    <a:pt x="2869" y="296"/>
                  </a:lnTo>
                  <a:lnTo>
                    <a:pt x="2867" y="300"/>
                  </a:lnTo>
                  <a:lnTo>
                    <a:pt x="2867" y="310"/>
                  </a:lnTo>
                  <a:lnTo>
                    <a:pt x="2823" y="304"/>
                  </a:lnTo>
                  <a:lnTo>
                    <a:pt x="2782" y="302"/>
                  </a:lnTo>
                  <a:lnTo>
                    <a:pt x="2745" y="304"/>
                  </a:lnTo>
                  <a:lnTo>
                    <a:pt x="2710" y="307"/>
                  </a:lnTo>
                  <a:lnTo>
                    <a:pt x="2677" y="313"/>
                  </a:lnTo>
                  <a:lnTo>
                    <a:pt x="2647" y="323"/>
                  </a:lnTo>
                  <a:lnTo>
                    <a:pt x="2621" y="336"/>
                  </a:lnTo>
                  <a:lnTo>
                    <a:pt x="2598" y="352"/>
                  </a:lnTo>
                  <a:lnTo>
                    <a:pt x="2593" y="353"/>
                  </a:lnTo>
                  <a:lnTo>
                    <a:pt x="2590" y="355"/>
                  </a:lnTo>
                  <a:lnTo>
                    <a:pt x="2586" y="355"/>
                  </a:lnTo>
                  <a:lnTo>
                    <a:pt x="2584" y="356"/>
                  </a:lnTo>
                  <a:lnTo>
                    <a:pt x="2579" y="358"/>
                  </a:lnTo>
                  <a:lnTo>
                    <a:pt x="2554" y="343"/>
                  </a:lnTo>
                  <a:lnTo>
                    <a:pt x="2533" y="336"/>
                  </a:lnTo>
                  <a:lnTo>
                    <a:pt x="2513" y="331"/>
                  </a:lnTo>
                  <a:lnTo>
                    <a:pt x="2496" y="332"/>
                  </a:lnTo>
                  <a:lnTo>
                    <a:pt x="2481" y="336"/>
                  </a:lnTo>
                  <a:lnTo>
                    <a:pt x="2467" y="346"/>
                  </a:lnTo>
                  <a:lnTo>
                    <a:pt x="2457" y="358"/>
                  </a:lnTo>
                  <a:lnTo>
                    <a:pt x="2448" y="377"/>
                  </a:lnTo>
                  <a:lnTo>
                    <a:pt x="2446" y="378"/>
                  </a:lnTo>
                  <a:lnTo>
                    <a:pt x="2443" y="380"/>
                  </a:lnTo>
                  <a:lnTo>
                    <a:pt x="2440" y="380"/>
                  </a:lnTo>
                  <a:lnTo>
                    <a:pt x="2435" y="382"/>
                  </a:lnTo>
                  <a:lnTo>
                    <a:pt x="2364" y="383"/>
                  </a:lnTo>
                  <a:lnTo>
                    <a:pt x="2298" y="389"/>
                  </a:lnTo>
                  <a:lnTo>
                    <a:pt x="2232" y="395"/>
                  </a:lnTo>
                  <a:lnTo>
                    <a:pt x="2170" y="406"/>
                  </a:lnTo>
                  <a:lnTo>
                    <a:pt x="2107" y="416"/>
                  </a:lnTo>
                  <a:lnTo>
                    <a:pt x="2049" y="431"/>
                  </a:lnTo>
                  <a:lnTo>
                    <a:pt x="1990" y="446"/>
                  </a:lnTo>
                  <a:lnTo>
                    <a:pt x="1935" y="464"/>
                  </a:lnTo>
                  <a:lnTo>
                    <a:pt x="1931" y="468"/>
                  </a:lnTo>
                  <a:lnTo>
                    <a:pt x="1931" y="478"/>
                  </a:lnTo>
                  <a:lnTo>
                    <a:pt x="1649" y="479"/>
                  </a:lnTo>
                  <a:lnTo>
                    <a:pt x="1625" y="478"/>
                  </a:lnTo>
                  <a:lnTo>
                    <a:pt x="1602" y="478"/>
                  </a:lnTo>
                  <a:lnTo>
                    <a:pt x="1557" y="478"/>
                  </a:lnTo>
                  <a:lnTo>
                    <a:pt x="1465" y="478"/>
                  </a:lnTo>
                  <a:lnTo>
                    <a:pt x="1283" y="478"/>
                  </a:lnTo>
                  <a:lnTo>
                    <a:pt x="1259" y="478"/>
                  </a:lnTo>
                  <a:lnTo>
                    <a:pt x="1223" y="463"/>
                  </a:lnTo>
                  <a:lnTo>
                    <a:pt x="1187" y="451"/>
                  </a:lnTo>
                  <a:lnTo>
                    <a:pt x="1150" y="439"/>
                  </a:lnTo>
                  <a:lnTo>
                    <a:pt x="1113" y="430"/>
                  </a:lnTo>
                  <a:lnTo>
                    <a:pt x="1073" y="420"/>
                  </a:lnTo>
                  <a:lnTo>
                    <a:pt x="1033" y="413"/>
                  </a:lnTo>
                  <a:lnTo>
                    <a:pt x="991" y="407"/>
                  </a:lnTo>
                  <a:lnTo>
                    <a:pt x="949" y="403"/>
                  </a:lnTo>
                  <a:lnTo>
                    <a:pt x="904" y="398"/>
                  </a:lnTo>
                  <a:lnTo>
                    <a:pt x="858" y="396"/>
                  </a:lnTo>
                  <a:lnTo>
                    <a:pt x="811" y="394"/>
                  </a:lnTo>
                  <a:lnTo>
                    <a:pt x="765" y="394"/>
                  </a:lnTo>
                  <a:lnTo>
                    <a:pt x="715" y="394"/>
                  </a:lnTo>
                  <a:lnTo>
                    <a:pt x="666" y="396"/>
                  </a:lnTo>
                  <a:lnTo>
                    <a:pt x="563" y="404"/>
                  </a:lnTo>
                  <a:lnTo>
                    <a:pt x="539" y="406"/>
                  </a:lnTo>
                  <a:lnTo>
                    <a:pt x="492" y="431"/>
                  </a:lnTo>
                  <a:lnTo>
                    <a:pt x="449" y="461"/>
                  </a:lnTo>
                  <a:lnTo>
                    <a:pt x="444" y="467"/>
                  </a:lnTo>
                  <a:lnTo>
                    <a:pt x="443" y="478"/>
                  </a:lnTo>
                  <a:lnTo>
                    <a:pt x="412" y="480"/>
                  </a:lnTo>
                  <a:lnTo>
                    <a:pt x="383" y="485"/>
                  </a:lnTo>
                  <a:lnTo>
                    <a:pt x="329" y="497"/>
                  </a:lnTo>
                  <a:lnTo>
                    <a:pt x="277" y="514"/>
                  </a:lnTo>
                  <a:lnTo>
                    <a:pt x="253" y="523"/>
                  </a:lnTo>
                  <a:lnTo>
                    <a:pt x="232" y="535"/>
                  </a:lnTo>
                  <a:lnTo>
                    <a:pt x="228" y="540"/>
                  </a:lnTo>
                  <a:lnTo>
                    <a:pt x="227" y="550"/>
                  </a:lnTo>
                  <a:lnTo>
                    <a:pt x="185" y="555"/>
                  </a:lnTo>
                  <a:lnTo>
                    <a:pt x="183" y="555"/>
                  </a:lnTo>
                  <a:lnTo>
                    <a:pt x="0" y="571"/>
                  </a:lnTo>
                  <a:lnTo>
                    <a:pt x="425" y="571"/>
                  </a:lnTo>
                  <a:lnTo>
                    <a:pt x="445" y="563"/>
                  </a:lnTo>
                  <a:lnTo>
                    <a:pt x="469" y="558"/>
                  </a:lnTo>
                  <a:lnTo>
                    <a:pt x="510" y="550"/>
                  </a:lnTo>
                  <a:lnTo>
                    <a:pt x="556" y="546"/>
                  </a:lnTo>
                  <a:lnTo>
                    <a:pt x="605" y="545"/>
                  </a:lnTo>
                  <a:lnTo>
                    <a:pt x="659" y="549"/>
                  </a:lnTo>
                  <a:lnTo>
                    <a:pt x="683" y="550"/>
                  </a:lnTo>
                  <a:lnTo>
                    <a:pt x="677" y="555"/>
                  </a:lnTo>
                  <a:lnTo>
                    <a:pt x="672" y="561"/>
                  </a:lnTo>
                  <a:lnTo>
                    <a:pt x="666" y="565"/>
                  </a:lnTo>
                  <a:lnTo>
                    <a:pt x="661" y="571"/>
                  </a:lnTo>
                  <a:lnTo>
                    <a:pt x="1074" y="571"/>
                  </a:lnTo>
                  <a:lnTo>
                    <a:pt x="1110" y="556"/>
                  </a:lnTo>
                  <a:lnTo>
                    <a:pt x="1145" y="539"/>
                  </a:lnTo>
                  <a:lnTo>
                    <a:pt x="1179" y="521"/>
                  </a:lnTo>
                  <a:lnTo>
                    <a:pt x="1211" y="502"/>
                  </a:lnTo>
                  <a:lnTo>
                    <a:pt x="1235" y="503"/>
                  </a:lnTo>
                  <a:lnTo>
                    <a:pt x="1255" y="505"/>
                  </a:lnTo>
                  <a:lnTo>
                    <a:pt x="1270" y="506"/>
                  </a:lnTo>
                  <a:lnTo>
                    <a:pt x="1284" y="510"/>
                  </a:lnTo>
                  <a:lnTo>
                    <a:pt x="1297" y="514"/>
                  </a:lnTo>
                  <a:lnTo>
                    <a:pt x="1311" y="520"/>
                  </a:lnTo>
                  <a:lnTo>
                    <a:pt x="1333" y="533"/>
                  </a:lnTo>
                  <a:lnTo>
                    <a:pt x="1344" y="540"/>
                  </a:lnTo>
                  <a:lnTo>
                    <a:pt x="1355" y="550"/>
                  </a:lnTo>
                  <a:lnTo>
                    <a:pt x="1379" y="549"/>
                  </a:lnTo>
                  <a:lnTo>
                    <a:pt x="1445" y="540"/>
                  </a:lnTo>
                  <a:lnTo>
                    <a:pt x="1512" y="536"/>
                  </a:lnTo>
                  <a:lnTo>
                    <a:pt x="1579" y="533"/>
                  </a:lnTo>
                  <a:lnTo>
                    <a:pt x="1649" y="534"/>
                  </a:lnTo>
                  <a:lnTo>
                    <a:pt x="1717" y="534"/>
                  </a:lnTo>
                  <a:lnTo>
                    <a:pt x="1788" y="538"/>
                  </a:lnTo>
                  <a:lnTo>
                    <a:pt x="1859" y="541"/>
                  </a:lnTo>
                  <a:lnTo>
                    <a:pt x="1931" y="550"/>
                  </a:lnTo>
                  <a:lnTo>
                    <a:pt x="1931" y="540"/>
                  </a:lnTo>
                  <a:lnTo>
                    <a:pt x="1933" y="538"/>
                  </a:lnTo>
                  <a:lnTo>
                    <a:pt x="1944" y="536"/>
                  </a:lnTo>
                  <a:lnTo>
                    <a:pt x="2008" y="522"/>
                  </a:lnTo>
                  <a:lnTo>
                    <a:pt x="2073" y="509"/>
                  </a:lnTo>
                  <a:lnTo>
                    <a:pt x="2200" y="480"/>
                  </a:lnTo>
                  <a:lnTo>
                    <a:pt x="2214" y="475"/>
                  </a:lnTo>
                  <a:lnTo>
                    <a:pt x="2221" y="473"/>
                  </a:lnTo>
                  <a:lnTo>
                    <a:pt x="2225" y="472"/>
                  </a:lnTo>
                  <a:lnTo>
                    <a:pt x="2230" y="472"/>
                  </a:lnTo>
                  <a:lnTo>
                    <a:pt x="2261" y="464"/>
                  </a:lnTo>
                  <a:lnTo>
                    <a:pt x="2323" y="450"/>
                  </a:lnTo>
                  <a:lnTo>
                    <a:pt x="2383" y="433"/>
                  </a:lnTo>
                  <a:lnTo>
                    <a:pt x="2398" y="428"/>
                  </a:lnTo>
                  <a:lnTo>
                    <a:pt x="2405" y="426"/>
                  </a:lnTo>
                  <a:lnTo>
                    <a:pt x="2409" y="425"/>
                  </a:lnTo>
                  <a:lnTo>
                    <a:pt x="2413" y="425"/>
                  </a:lnTo>
                  <a:lnTo>
                    <a:pt x="2445" y="418"/>
                  </a:lnTo>
                  <a:lnTo>
                    <a:pt x="2446" y="416"/>
                  </a:lnTo>
                  <a:lnTo>
                    <a:pt x="2483" y="406"/>
                  </a:lnTo>
                  <a:lnTo>
                    <a:pt x="2484" y="430"/>
                  </a:lnTo>
                  <a:lnTo>
                    <a:pt x="2484" y="464"/>
                  </a:lnTo>
                  <a:lnTo>
                    <a:pt x="2485" y="500"/>
                  </a:lnTo>
                  <a:lnTo>
                    <a:pt x="2485" y="535"/>
                  </a:lnTo>
                  <a:lnTo>
                    <a:pt x="2487" y="571"/>
                  </a:lnTo>
                  <a:lnTo>
                    <a:pt x="2536" y="571"/>
                  </a:lnTo>
                  <a:lnTo>
                    <a:pt x="2543" y="564"/>
                  </a:lnTo>
                  <a:lnTo>
                    <a:pt x="2550" y="557"/>
                  </a:lnTo>
                  <a:lnTo>
                    <a:pt x="2556" y="547"/>
                  </a:lnTo>
                  <a:lnTo>
                    <a:pt x="2561" y="536"/>
                  </a:lnTo>
                  <a:lnTo>
                    <a:pt x="2563" y="523"/>
                  </a:lnTo>
                  <a:lnTo>
                    <a:pt x="2566" y="510"/>
                  </a:lnTo>
                  <a:lnTo>
                    <a:pt x="2566" y="502"/>
                  </a:lnTo>
                  <a:lnTo>
                    <a:pt x="2567" y="494"/>
                  </a:lnTo>
                  <a:lnTo>
                    <a:pt x="2567" y="478"/>
                  </a:lnTo>
                  <a:lnTo>
                    <a:pt x="2579" y="478"/>
                  </a:lnTo>
                  <a:lnTo>
                    <a:pt x="2579" y="454"/>
                  </a:lnTo>
                  <a:lnTo>
                    <a:pt x="2579" y="430"/>
                  </a:lnTo>
                  <a:lnTo>
                    <a:pt x="2589" y="440"/>
                  </a:lnTo>
                  <a:lnTo>
                    <a:pt x="2601" y="451"/>
                  </a:lnTo>
                  <a:lnTo>
                    <a:pt x="2613" y="461"/>
                  </a:lnTo>
                  <a:lnTo>
                    <a:pt x="2628" y="469"/>
                  </a:lnTo>
                  <a:lnTo>
                    <a:pt x="2643" y="475"/>
                  </a:lnTo>
                  <a:lnTo>
                    <a:pt x="2661" y="481"/>
                  </a:lnTo>
                  <a:lnTo>
                    <a:pt x="2679" y="486"/>
                  </a:lnTo>
                  <a:lnTo>
                    <a:pt x="2699" y="490"/>
                  </a:lnTo>
                  <a:lnTo>
                    <a:pt x="2699" y="478"/>
                  </a:lnTo>
                  <a:lnTo>
                    <a:pt x="2712" y="476"/>
                  </a:lnTo>
                  <a:lnTo>
                    <a:pt x="2728" y="476"/>
                  </a:lnTo>
                  <a:lnTo>
                    <a:pt x="2760" y="476"/>
                  </a:lnTo>
                  <a:lnTo>
                    <a:pt x="2795" y="474"/>
                  </a:lnTo>
                  <a:lnTo>
                    <a:pt x="2813" y="473"/>
                  </a:lnTo>
                  <a:lnTo>
                    <a:pt x="2833" y="473"/>
                  </a:lnTo>
                  <a:lnTo>
                    <a:pt x="2873" y="468"/>
                  </a:lnTo>
                  <a:lnTo>
                    <a:pt x="2893" y="466"/>
                  </a:lnTo>
                  <a:lnTo>
                    <a:pt x="2916" y="464"/>
                  </a:lnTo>
                  <a:lnTo>
                    <a:pt x="2962" y="460"/>
                  </a:lnTo>
                  <a:lnTo>
                    <a:pt x="3011" y="455"/>
                  </a:lnTo>
                  <a:lnTo>
                    <a:pt x="3035" y="454"/>
                  </a:lnTo>
                  <a:lnTo>
                    <a:pt x="3017" y="463"/>
                  </a:lnTo>
                  <a:lnTo>
                    <a:pt x="2999" y="473"/>
                  </a:lnTo>
                  <a:lnTo>
                    <a:pt x="2980" y="481"/>
                  </a:lnTo>
                  <a:lnTo>
                    <a:pt x="2961" y="490"/>
                  </a:lnTo>
                  <a:lnTo>
                    <a:pt x="2939" y="496"/>
                  </a:lnTo>
                  <a:lnTo>
                    <a:pt x="2916" y="503"/>
                  </a:lnTo>
                  <a:lnTo>
                    <a:pt x="2892" y="508"/>
                  </a:lnTo>
                  <a:lnTo>
                    <a:pt x="2868" y="514"/>
                  </a:lnTo>
                  <a:lnTo>
                    <a:pt x="2867" y="516"/>
                  </a:lnTo>
                  <a:lnTo>
                    <a:pt x="2867" y="526"/>
                  </a:lnTo>
                  <a:lnTo>
                    <a:pt x="2927" y="526"/>
                  </a:lnTo>
                  <a:lnTo>
                    <a:pt x="2914" y="538"/>
                  </a:lnTo>
                  <a:lnTo>
                    <a:pt x="2902" y="550"/>
                  </a:lnTo>
                  <a:lnTo>
                    <a:pt x="2875" y="571"/>
                  </a:lnTo>
                  <a:lnTo>
                    <a:pt x="3059" y="571"/>
                  </a:lnTo>
                  <a:lnTo>
                    <a:pt x="3083" y="526"/>
                  </a:lnTo>
                  <a:lnTo>
                    <a:pt x="3088" y="524"/>
                  </a:lnTo>
                  <a:lnTo>
                    <a:pt x="3093" y="523"/>
                  </a:lnTo>
                  <a:lnTo>
                    <a:pt x="3096" y="521"/>
                  </a:lnTo>
                  <a:lnTo>
                    <a:pt x="3096" y="520"/>
                  </a:lnTo>
                  <a:lnTo>
                    <a:pt x="3097" y="520"/>
                  </a:lnTo>
                  <a:lnTo>
                    <a:pt x="3100" y="520"/>
                  </a:lnTo>
                  <a:lnTo>
                    <a:pt x="3151" y="450"/>
                  </a:lnTo>
                  <a:lnTo>
                    <a:pt x="3163" y="432"/>
                  </a:lnTo>
                  <a:lnTo>
                    <a:pt x="3177" y="415"/>
                  </a:lnTo>
                  <a:lnTo>
                    <a:pt x="3203" y="382"/>
                  </a:lnTo>
                  <a:lnTo>
                    <a:pt x="3204" y="392"/>
                  </a:lnTo>
                  <a:lnTo>
                    <a:pt x="3208" y="403"/>
                  </a:lnTo>
                  <a:lnTo>
                    <a:pt x="3225" y="434"/>
                  </a:lnTo>
                  <a:lnTo>
                    <a:pt x="3244" y="464"/>
                  </a:lnTo>
                  <a:lnTo>
                    <a:pt x="3247" y="469"/>
                  </a:lnTo>
                  <a:lnTo>
                    <a:pt x="3268" y="497"/>
                  </a:lnTo>
                  <a:lnTo>
                    <a:pt x="3293" y="523"/>
                  </a:lnTo>
                  <a:lnTo>
                    <a:pt x="3318" y="549"/>
                  </a:lnTo>
                  <a:lnTo>
                    <a:pt x="3348" y="571"/>
                  </a:lnTo>
                  <a:lnTo>
                    <a:pt x="3466" y="571"/>
                  </a:lnTo>
                  <a:lnTo>
                    <a:pt x="3450" y="546"/>
                  </a:lnTo>
                  <a:lnTo>
                    <a:pt x="3432" y="526"/>
                  </a:lnTo>
                  <a:lnTo>
                    <a:pt x="3412" y="505"/>
                  </a:lnTo>
                  <a:lnTo>
                    <a:pt x="3390" y="490"/>
                  </a:lnTo>
                  <a:lnTo>
                    <a:pt x="3365" y="474"/>
                  </a:lnTo>
                  <a:lnTo>
                    <a:pt x="3337" y="462"/>
                  </a:lnTo>
                  <a:lnTo>
                    <a:pt x="3307" y="451"/>
                  </a:lnTo>
                  <a:lnTo>
                    <a:pt x="3277" y="443"/>
                  </a:lnTo>
                  <a:lnTo>
                    <a:pt x="3275" y="438"/>
                  </a:lnTo>
                  <a:lnTo>
                    <a:pt x="3275" y="434"/>
                  </a:lnTo>
                  <a:lnTo>
                    <a:pt x="3275" y="430"/>
                  </a:lnTo>
                  <a:lnTo>
                    <a:pt x="3311" y="318"/>
                  </a:lnTo>
                  <a:lnTo>
                    <a:pt x="3345" y="209"/>
                  </a:lnTo>
                  <a:lnTo>
                    <a:pt x="3369" y="103"/>
                  </a:lnTo>
                  <a:lnTo>
                    <a:pt x="339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55" name="Freeform 566"/>
            <p:cNvSpPr>
              <a:spLocks noChangeAspect="1"/>
            </p:cNvSpPr>
            <p:nvPr/>
          </p:nvSpPr>
          <p:spPr bwMode="auto">
            <a:xfrm>
              <a:off x="-8814" y="427"/>
              <a:ext cx="274" cy="190"/>
            </a:xfrm>
            <a:custGeom>
              <a:avLst/>
              <a:gdLst>
                <a:gd name="T0" fmla="*/ 593 w 821"/>
                <a:gd name="T1" fmla="*/ 44 h 571"/>
                <a:gd name="T2" fmla="*/ 628 w 821"/>
                <a:gd name="T3" fmla="*/ 43 h 571"/>
                <a:gd name="T4" fmla="*/ 661 w 821"/>
                <a:gd name="T5" fmla="*/ 41 h 571"/>
                <a:gd name="T6" fmla="*/ 710 w 821"/>
                <a:gd name="T7" fmla="*/ 35 h 571"/>
                <a:gd name="T8" fmla="*/ 768 w 821"/>
                <a:gd name="T9" fmla="*/ 20 h 571"/>
                <a:gd name="T10" fmla="*/ 821 w 821"/>
                <a:gd name="T11" fmla="*/ 0 h 571"/>
                <a:gd name="T12" fmla="*/ 440 w 821"/>
                <a:gd name="T13" fmla="*/ 7 h 571"/>
                <a:gd name="T14" fmla="*/ 414 w 821"/>
                <a:gd name="T15" fmla="*/ 21 h 571"/>
                <a:gd name="T16" fmla="*/ 385 w 821"/>
                <a:gd name="T17" fmla="*/ 34 h 571"/>
                <a:gd name="T18" fmla="*/ 353 w 821"/>
                <a:gd name="T19" fmla="*/ 41 h 571"/>
                <a:gd name="T20" fmla="*/ 312 w 821"/>
                <a:gd name="T21" fmla="*/ 46 h 571"/>
                <a:gd name="T22" fmla="*/ 305 w 821"/>
                <a:gd name="T23" fmla="*/ 0 h 571"/>
                <a:gd name="T24" fmla="*/ 240 w 821"/>
                <a:gd name="T25" fmla="*/ 21 h 571"/>
                <a:gd name="T26" fmla="*/ 157 w 821"/>
                <a:gd name="T27" fmla="*/ 133 h 571"/>
                <a:gd name="T28" fmla="*/ 6 w 821"/>
                <a:gd name="T29" fmla="*/ 314 h 571"/>
                <a:gd name="T30" fmla="*/ 0 w 821"/>
                <a:gd name="T31" fmla="*/ 334 h 571"/>
                <a:gd name="T32" fmla="*/ 156 w 821"/>
                <a:gd name="T33" fmla="*/ 474 h 571"/>
                <a:gd name="T34" fmla="*/ 223 w 821"/>
                <a:gd name="T35" fmla="*/ 527 h 571"/>
                <a:gd name="T36" fmla="*/ 428 w 821"/>
                <a:gd name="T37" fmla="*/ 571 h 571"/>
                <a:gd name="T38" fmla="*/ 314 w 821"/>
                <a:gd name="T39" fmla="*/ 508 h 571"/>
                <a:gd name="T40" fmla="*/ 192 w 821"/>
                <a:gd name="T41" fmla="*/ 454 h 571"/>
                <a:gd name="T42" fmla="*/ 187 w 821"/>
                <a:gd name="T43" fmla="*/ 439 h 571"/>
                <a:gd name="T44" fmla="*/ 158 w 821"/>
                <a:gd name="T45" fmla="*/ 415 h 571"/>
                <a:gd name="T46" fmla="*/ 134 w 821"/>
                <a:gd name="T47" fmla="*/ 391 h 571"/>
                <a:gd name="T48" fmla="*/ 113 w 821"/>
                <a:gd name="T49" fmla="*/ 364 h 571"/>
                <a:gd name="T50" fmla="*/ 96 w 821"/>
                <a:gd name="T51" fmla="*/ 334 h 571"/>
                <a:gd name="T52" fmla="*/ 102 w 821"/>
                <a:gd name="T53" fmla="*/ 317 h 571"/>
                <a:gd name="T54" fmla="*/ 131 w 821"/>
                <a:gd name="T55" fmla="*/ 286 h 571"/>
                <a:gd name="T56" fmla="*/ 144 w 821"/>
                <a:gd name="T57" fmla="*/ 268 h 571"/>
                <a:gd name="T58" fmla="*/ 166 w 821"/>
                <a:gd name="T59" fmla="*/ 229 h 571"/>
                <a:gd name="T60" fmla="*/ 184 w 821"/>
                <a:gd name="T61" fmla="*/ 187 h 571"/>
                <a:gd name="T62" fmla="*/ 216 w 821"/>
                <a:gd name="T63" fmla="*/ 166 h 571"/>
                <a:gd name="T64" fmla="*/ 263 w 821"/>
                <a:gd name="T65" fmla="*/ 157 h 571"/>
                <a:gd name="T66" fmla="*/ 283 w 821"/>
                <a:gd name="T67" fmla="*/ 151 h 571"/>
                <a:gd name="T68" fmla="*/ 319 w 821"/>
                <a:gd name="T69" fmla="*/ 133 h 571"/>
                <a:gd name="T70" fmla="*/ 341 w 821"/>
                <a:gd name="T71" fmla="*/ 114 h 571"/>
                <a:gd name="T72" fmla="*/ 360 w 821"/>
                <a:gd name="T73" fmla="*/ 94 h 571"/>
                <a:gd name="T74" fmla="*/ 480 w 821"/>
                <a:gd name="T75" fmla="*/ 94 h 571"/>
                <a:gd name="T76" fmla="*/ 494 w 821"/>
                <a:gd name="T77" fmla="*/ 82 h 571"/>
                <a:gd name="T78" fmla="*/ 500 w 821"/>
                <a:gd name="T79" fmla="*/ 80 h 571"/>
                <a:gd name="T80" fmla="*/ 520 w 821"/>
                <a:gd name="T81" fmla="*/ 78 h 571"/>
                <a:gd name="T82" fmla="*/ 527 w 821"/>
                <a:gd name="T83" fmla="*/ 74 h 571"/>
                <a:gd name="T84" fmla="*/ 538 w 821"/>
                <a:gd name="T85" fmla="*/ 68 h 571"/>
                <a:gd name="T86" fmla="*/ 544 w 821"/>
                <a:gd name="T87" fmla="*/ 62 h 571"/>
                <a:gd name="T88" fmla="*/ 550 w 821"/>
                <a:gd name="T89" fmla="*/ 49 h 571"/>
                <a:gd name="T90" fmla="*/ 576 w 821"/>
                <a:gd name="T91" fmla="*/ 4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1" h="571">
                  <a:moveTo>
                    <a:pt x="576" y="46"/>
                  </a:moveTo>
                  <a:lnTo>
                    <a:pt x="593" y="44"/>
                  </a:lnTo>
                  <a:lnTo>
                    <a:pt x="611" y="44"/>
                  </a:lnTo>
                  <a:lnTo>
                    <a:pt x="628" y="43"/>
                  </a:lnTo>
                  <a:lnTo>
                    <a:pt x="646" y="43"/>
                  </a:lnTo>
                  <a:lnTo>
                    <a:pt x="661" y="41"/>
                  </a:lnTo>
                  <a:lnTo>
                    <a:pt x="678" y="40"/>
                  </a:lnTo>
                  <a:lnTo>
                    <a:pt x="710" y="35"/>
                  </a:lnTo>
                  <a:lnTo>
                    <a:pt x="739" y="28"/>
                  </a:lnTo>
                  <a:lnTo>
                    <a:pt x="768" y="20"/>
                  </a:lnTo>
                  <a:lnTo>
                    <a:pt x="794" y="11"/>
                  </a:lnTo>
                  <a:lnTo>
                    <a:pt x="821" y="0"/>
                  </a:lnTo>
                  <a:lnTo>
                    <a:pt x="454" y="0"/>
                  </a:lnTo>
                  <a:lnTo>
                    <a:pt x="440" y="7"/>
                  </a:lnTo>
                  <a:lnTo>
                    <a:pt x="428" y="15"/>
                  </a:lnTo>
                  <a:lnTo>
                    <a:pt x="414" y="21"/>
                  </a:lnTo>
                  <a:lnTo>
                    <a:pt x="401" y="29"/>
                  </a:lnTo>
                  <a:lnTo>
                    <a:pt x="385" y="34"/>
                  </a:lnTo>
                  <a:lnTo>
                    <a:pt x="370" y="38"/>
                  </a:lnTo>
                  <a:lnTo>
                    <a:pt x="353" y="41"/>
                  </a:lnTo>
                  <a:lnTo>
                    <a:pt x="336" y="44"/>
                  </a:lnTo>
                  <a:lnTo>
                    <a:pt x="312" y="46"/>
                  </a:lnTo>
                  <a:lnTo>
                    <a:pt x="306" y="23"/>
                  </a:lnTo>
                  <a:lnTo>
                    <a:pt x="305" y="0"/>
                  </a:lnTo>
                  <a:lnTo>
                    <a:pt x="241" y="0"/>
                  </a:lnTo>
                  <a:lnTo>
                    <a:pt x="240" y="21"/>
                  </a:lnTo>
                  <a:lnTo>
                    <a:pt x="240" y="46"/>
                  </a:lnTo>
                  <a:lnTo>
                    <a:pt x="157" y="133"/>
                  </a:lnTo>
                  <a:lnTo>
                    <a:pt x="79" y="222"/>
                  </a:lnTo>
                  <a:lnTo>
                    <a:pt x="6" y="314"/>
                  </a:lnTo>
                  <a:lnTo>
                    <a:pt x="1" y="323"/>
                  </a:lnTo>
                  <a:lnTo>
                    <a:pt x="0" y="334"/>
                  </a:lnTo>
                  <a:lnTo>
                    <a:pt x="76" y="404"/>
                  </a:lnTo>
                  <a:lnTo>
                    <a:pt x="156" y="474"/>
                  </a:lnTo>
                  <a:lnTo>
                    <a:pt x="167" y="482"/>
                  </a:lnTo>
                  <a:lnTo>
                    <a:pt x="223" y="527"/>
                  </a:lnTo>
                  <a:lnTo>
                    <a:pt x="283" y="571"/>
                  </a:lnTo>
                  <a:lnTo>
                    <a:pt x="428" y="571"/>
                  </a:lnTo>
                  <a:lnTo>
                    <a:pt x="372" y="538"/>
                  </a:lnTo>
                  <a:lnTo>
                    <a:pt x="314" y="508"/>
                  </a:lnTo>
                  <a:lnTo>
                    <a:pt x="253" y="479"/>
                  </a:lnTo>
                  <a:lnTo>
                    <a:pt x="192" y="454"/>
                  </a:lnTo>
                  <a:lnTo>
                    <a:pt x="190" y="443"/>
                  </a:lnTo>
                  <a:lnTo>
                    <a:pt x="187" y="439"/>
                  </a:lnTo>
                  <a:lnTo>
                    <a:pt x="186" y="438"/>
                  </a:lnTo>
                  <a:lnTo>
                    <a:pt x="158" y="415"/>
                  </a:lnTo>
                  <a:lnTo>
                    <a:pt x="145" y="403"/>
                  </a:lnTo>
                  <a:lnTo>
                    <a:pt x="134" y="391"/>
                  </a:lnTo>
                  <a:lnTo>
                    <a:pt x="122" y="377"/>
                  </a:lnTo>
                  <a:lnTo>
                    <a:pt x="113" y="364"/>
                  </a:lnTo>
                  <a:lnTo>
                    <a:pt x="103" y="348"/>
                  </a:lnTo>
                  <a:lnTo>
                    <a:pt x="96" y="334"/>
                  </a:lnTo>
                  <a:lnTo>
                    <a:pt x="97" y="323"/>
                  </a:lnTo>
                  <a:lnTo>
                    <a:pt x="102" y="317"/>
                  </a:lnTo>
                  <a:lnTo>
                    <a:pt x="116" y="301"/>
                  </a:lnTo>
                  <a:lnTo>
                    <a:pt x="131" y="286"/>
                  </a:lnTo>
                  <a:lnTo>
                    <a:pt x="137" y="276"/>
                  </a:lnTo>
                  <a:lnTo>
                    <a:pt x="144" y="268"/>
                  </a:lnTo>
                  <a:lnTo>
                    <a:pt x="156" y="250"/>
                  </a:lnTo>
                  <a:lnTo>
                    <a:pt x="166" y="229"/>
                  </a:lnTo>
                  <a:lnTo>
                    <a:pt x="175" y="209"/>
                  </a:lnTo>
                  <a:lnTo>
                    <a:pt x="184" y="187"/>
                  </a:lnTo>
                  <a:lnTo>
                    <a:pt x="192" y="166"/>
                  </a:lnTo>
                  <a:lnTo>
                    <a:pt x="216" y="166"/>
                  </a:lnTo>
                  <a:lnTo>
                    <a:pt x="240" y="162"/>
                  </a:lnTo>
                  <a:lnTo>
                    <a:pt x="263" y="157"/>
                  </a:lnTo>
                  <a:lnTo>
                    <a:pt x="272" y="154"/>
                  </a:lnTo>
                  <a:lnTo>
                    <a:pt x="283" y="151"/>
                  </a:lnTo>
                  <a:lnTo>
                    <a:pt x="302" y="144"/>
                  </a:lnTo>
                  <a:lnTo>
                    <a:pt x="319" y="133"/>
                  </a:lnTo>
                  <a:lnTo>
                    <a:pt x="335" y="121"/>
                  </a:lnTo>
                  <a:lnTo>
                    <a:pt x="341" y="114"/>
                  </a:lnTo>
                  <a:lnTo>
                    <a:pt x="348" y="108"/>
                  </a:lnTo>
                  <a:lnTo>
                    <a:pt x="360" y="94"/>
                  </a:lnTo>
                  <a:lnTo>
                    <a:pt x="384" y="94"/>
                  </a:lnTo>
                  <a:lnTo>
                    <a:pt x="480" y="94"/>
                  </a:lnTo>
                  <a:lnTo>
                    <a:pt x="480" y="82"/>
                  </a:lnTo>
                  <a:lnTo>
                    <a:pt x="494" y="82"/>
                  </a:lnTo>
                  <a:lnTo>
                    <a:pt x="497" y="80"/>
                  </a:lnTo>
                  <a:lnTo>
                    <a:pt x="500" y="80"/>
                  </a:lnTo>
                  <a:lnTo>
                    <a:pt x="508" y="80"/>
                  </a:lnTo>
                  <a:lnTo>
                    <a:pt x="520" y="78"/>
                  </a:lnTo>
                  <a:lnTo>
                    <a:pt x="524" y="76"/>
                  </a:lnTo>
                  <a:lnTo>
                    <a:pt x="527" y="74"/>
                  </a:lnTo>
                  <a:lnTo>
                    <a:pt x="530" y="74"/>
                  </a:lnTo>
                  <a:lnTo>
                    <a:pt x="538" y="68"/>
                  </a:lnTo>
                  <a:lnTo>
                    <a:pt x="540" y="65"/>
                  </a:lnTo>
                  <a:lnTo>
                    <a:pt x="544" y="62"/>
                  </a:lnTo>
                  <a:lnTo>
                    <a:pt x="548" y="54"/>
                  </a:lnTo>
                  <a:lnTo>
                    <a:pt x="550" y="49"/>
                  </a:lnTo>
                  <a:lnTo>
                    <a:pt x="552" y="46"/>
                  </a:lnTo>
                  <a:lnTo>
                    <a:pt x="576" y="4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56" name="Freeform 567"/>
            <p:cNvSpPr>
              <a:spLocks noChangeAspect="1"/>
            </p:cNvSpPr>
            <p:nvPr/>
          </p:nvSpPr>
          <p:spPr bwMode="auto">
            <a:xfrm>
              <a:off x="-8663" y="402"/>
              <a:ext cx="339" cy="25"/>
            </a:xfrm>
            <a:custGeom>
              <a:avLst/>
              <a:gdLst>
                <a:gd name="T0" fmla="*/ 367 w 1017"/>
                <a:gd name="T1" fmla="*/ 75 h 75"/>
                <a:gd name="T2" fmla="*/ 388 w 1017"/>
                <a:gd name="T3" fmla="*/ 62 h 75"/>
                <a:gd name="T4" fmla="*/ 410 w 1017"/>
                <a:gd name="T5" fmla="*/ 48 h 75"/>
                <a:gd name="T6" fmla="*/ 434 w 1017"/>
                <a:gd name="T7" fmla="*/ 50 h 75"/>
                <a:gd name="T8" fmla="*/ 477 w 1017"/>
                <a:gd name="T9" fmla="*/ 52 h 75"/>
                <a:gd name="T10" fmla="*/ 524 w 1017"/>
                <a:gd name="T11" fmla="*/ 56 h 75"/>
                <a:gd name="T12" fmla="*/ 573 w 1017"/>
                <a:gd name="T13" fmla="*/ 58 h 75"/>
                <a:gd name="T14" fmla="*/ 627 w 1017"/>
                <a:gd name="T15" fmla="*/ 63 h 75"/>
                <a:gd name="T16" fmla="*/ 681 w 1017"/>
                <a:gd name="T17" fmla="*/ 65 h 75"/>
                <a:gd name="T18" fmla="*/ 740 w 1017"/>
                <a:gd name="T19" fmla="*/ 68 h 75"/>
                <a:gd name="T20" fmla="*/ 801 w 1017"/>
                <a:gd name="T21" fmla="*/ 70 h 75"/>
                <a:gd name="T22" fmla="*/ 866 w 1017"/>
                <a:gd name="T23" fmla="*/ 72 h 75"/>
                <a:gd name="T24" fmla="*/ 866 w 1017"/>
                <a:gd name="T25" fmla="*/ 75 h 75"/>
                <a:gd name="T26" fmla="*/ 1017 w 1017"/>
                <a:gd name="T27" fmla="*/ 75 h 75"/>
                <a:gd name="T28" fmla="*/ 998 w 1017"/>
                <a:gd name="T29" fmla="*/ 59 h 75"/>
                <a:gd name="T30" fmla="*/ 974 w 1017"/>
                <a:gd name="T31" fmla="*/ 48 h 75"/>
                <a:gd name="T32" fmla="*/ 946 w 1017"/>
                <a:gd name="T33" fmla="*/ 40 h 75"/>
                <a:gd name="T34" fmla="*/ 915 w 1017"/>
                <a:gd name="T35" fmla="*/ 36 h 75"/>
                <a:gd name="T36" fmla="*/ 914 w 1017"/>
                <a:gd name="T37" fmla="*/ 35 h 75"/>
                <a:gd name="T38" fmla="*/ 914 w 1017"/>
                <a:gd name="T39" fmla="*/ 33 h 75"/>
                <a:gd name="T40" fmla="*/ 914 w 1017"/>
                <a:gd name="T41" fmla="*/ 29 h 75"/>
                <a:gd name="T42" fmla="*/ 914 w 1017"/>
                <a:gd name="T43" fmla="*/ 24 h 75"/>
                <a:gd name="T44" fmla="*/ 790 w 1017"/>
                <a:gd name="T45" fmla="*/ 14 h 75"/>
                <a:gd name="T46" fmla="*/ 666 w 1017"/>
                <a:gd name="T47" fmla="*/ 8 h 75"/>
                <a:gd name="T48" fmla="*/ 540 w 1017"/>
                <a:gd name="T49" fmla="*/ 3 h 75"/>
                <a:gd name="T50" fmla="*/ 411 w 1017"/>
                <a:gd name="T51" fmla="*/ 2 h 75"/>
                <a:gd name="T52" fmla="*/ 410 w 1017"/>
                <a:gd name="T53" fmla="*/ 2 h 75"/>
                <a:gd name="T54" fmla="*/ 338 w 1017"/>
                <a:gd name="T55" fmla="*/ 0 h 75"/>
                <a:gd name="T56" fmla="*/ 314 w 1017"/>
                <a:gd name="T57" fmla="*/ 0 h 75"/>
                <a:gd name="T58" fmla="*/ 300 w 1017"/>
                <a:gd name="T59" fmla="*/ 9 h 75"/>
                <a:gd name="T60" fmla="*/ 292 w 1017"/>
                <a:gd name="T61" fmla="*/ 12 h 75"/>
                <a:gd name="T62" fmla="*/ 286 w 1017"/>
                <a:gd name="T63" fmla="*/ 17 h 75"/>
                <a:gd name="T64" fmla="*/ 271 w 1017"/>
                <a:gd name="T65" fmla="*/ 24 h 75"/>
                <a:gd name="T66" fmla="*/ 256 w 1017"/>
                <a:gd name="T67" fmla="*/ 33 h 75"/>
                <a:gd name="T68" fmla="*/ 240 w 1017"/>
                <a:gd name="T69" fmla="*/ 39 h 75"/>
                <a:gd name="T70" fmla="*/ 224 w 1017"/>
                <a:gd name="T71" fmla="*/ 46 h 75"/>
                <a:gd name="T72" fmla="*/ 207 w 1017"/>
                <a:gd name="T73" fmla="*/ 51 h 75"/>
                <a:gd name="T74" fmla="*/ 190 w 1017"/>
                <a:gd name="T75" fmla="*/ 57 h 75"/>
                <a:gd name="T76" fmla="*/ 171 w 1017"/>
                <a:gd name="T77" fmla="*/ 59 h 75"/>
                <a:gd name="T78" fmla="*/ 152 w 1017"/>
                <a:gd name="T79" fmla="*/ 63 h 75"/>
                <a:gd name="T80" fmla="*/ 132 w 1017"/>
                <a:gd name="T81" fmla="*/ 65 h 75"/>
                <a:gd name="T82" fmla="*/ 112 w 1017"/>
                <a:gd name="T83" fmla="*/ 69 h 75"/>
                <a:gd name="T84" fmla="*/ 91 w 1017"/>
                <a:gd name="T85" fmla="*/ 70 h 75"/>
                <a:gd name="T86" fmla="*/ 80 w 1017"/>
                <a:gd name="T87" fmla="*/ 70 h 75"/>
                <a:gd name="T88" fmla="*/ 70 w 1017"/>
                <a:gd name="T89" fmla="*/ 71 h 75"/>
                <a:gd name="T90" fmla="*/ 48 w 1017"/>
                <a:gd name="T91" fmla="*/ 71 h 75"/>
                <a:gd name="T92" fmla="*/ 26 w 1017"/>
                <a:gd name="T93" fmla="*/ 72 h 75"/>
                <a:gd name="T94" fmla="*/ 2 w 1017"/>
                <a:gd name="T95" fmla="*/ 72 h 75"/>
                <a:gd name="T96" fmla="*/ 0 w 1017"/>
                <a:gd name="T97" fmla="*/ 75 h 75"/>
                <a:gd name="T98" fmla="*/ 367 w 101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7" h="75">
                  <a:moveTo>
                    <a:pt x="367" y="75"/>
                  </a:moveTo>
                  <a:lnTo>
                    <a:pt x="388" y="62"/>
                  </a:lnTo>
                  <a:lnTo>
                    <a:pt x="410" y="48"/>
                  </a:lnTo>
                  <a:lnTo>
                    <a:pt x="434" y="50"/>
                  </a:lnTo>
                  <a:lnTo>
                    <a:pt x="477" y="52"/>
                  </a:lnTo>
                  <a:lnTo>
                    <a:pt x="524" y="56"/>
                  </a:lnTo>
                  <a:lnTo>
                    <a:pt x="573" y="58"/>
                  </a:lnTo>
                  <a:lnTo>
                    <a:pt x="627" y="63"/>
                  </a:lnTo>
                  <a:lnTo>
                    <a:pt x="681" y="65"/>
                  </a:lnTo>
                  <a:lnTo>
                    <a:pt x="740" y="68"/>
                  </a:lnTo>
                  <a:lnTo>
                    <a:pt x="801" y="70"/>
                  </a:lnTo>
                  <a:lnTo>
                    <a:pt x="866" y="72"/>
                  </a:lnTo>
                  <a:lnTo>
                    <a:pt x="866" y="75"/>
                  </a:lnTo>
                  <a:lnTo>
                    <a:pt x="1017" y="75"/>
                  </a:lnTo>
                  <a:lnTo>
                    <a:pt x="998" y="59"/>
                  </a:lnTo>
                  <a:lnTo>
                    <a:pt x="974" y="48"/>
                  </a:lnTo>
                  <a:lnTo>
                    <a:pt x="946" y="40"/>
                  </a:lnTo>
                  <a:lnTo>
                    <a:pt x="915" y="36"/>
                  </a:lnTo>
                  <a:lnTo>
                    <a:pt x="914" y="35"/>
                  </a:lnTo>
                  <a:lnTo>
                    <a:pt x="914" y="33"/>
                  </a:lnTo>
                  <a:lnTo>
                    <a:pt x="914" y="29"/>
                  </a:lnTo>
                  <a:lnTo>
                    <a:pt x="914" y="24"/>
                  </a:lnTo>
                  <a:lnTo>
                    <a:pt x="790" y="14"/>
                  </a:lnTo>
                  <a:lnTo>
                    <a:pt x="666" y="8"/>
                  </a:lnTo>
                  <a:lnTo>
                    <a:pt x="540" y="3"/>
                  </a:lnTo>
                  <a:lnTo>
                    <a:pt x="411" y="2"/>
                  </a:lnTo>
                  <a:lnTo>
                    <a:pt x="410" y="2"/>
                  </a:lnTo>
                  <a:lnTo>
                    <a:pt x="338" y="0"/>
                  </a:lnTo>
                  <a:lnTo>
                    <a:pt x="314" y="0"/>
                  </a:lnTo>
                  <a:lnTo>
                    <a:pt x="300" y="9"/>
                  </a:lnTo>
                  <a:lnTo>
                    <a:pt x="292" y="12"/>
                  </a:lnTo>
                  <a:lnTo>
                    <a:pt x="286" y="17"/>
                  </a:lnTo>
                  <a:lnTo>
                    <a:pt x="271" y="24"/>
                  </a:lnTo>
                  <a:lnTo>
                    <a:pt x="256" y="33"/>
                  </a:lnTo>
                  <a:lnTo>
                    <a:pt x="240" y="39"/>
                  </a:lnTo>
                  <a:lnTo>
                    <a:pt x="224" y="46"/>
                  </a:lnTo>
                  <a:lnTo>
                    <a:pt x="207" y="51"/>
                  </a:lnTo>
                  <a:lnTo>
                    <a:pt x="190" y="57"/>
                  </a:lnTo>
                  <a:lnTo>
                    <a:pt x="171" y="59"/>
                  </a:lnTo>
                  <a:lnTo>
                    <a:pt x="152" y="63"/>
                  </a:lnTo>
                  <a:lnTo>
                    <a:pt x="132" y="65"/>
                  </a:lnTo>
                  <a:lnTo>
                    <a:pt x="112" y="69"/>
                  </a:lnTo>
                  <a:lnTo>
                    <a:pt x="91" y="70"/>
                  </a:lnTo>
                  <a:lnTo>
                    <a:pt x="80" y="70"/>
                  </a:lnTo>
                  <a:lnTo>
                    <a:pt x="70" y="71"/>
                  </a:lnTo>
                  <a:lnTo>
                    <a:pt x="48" y="71"/>
                  </a:lnTo>
                  <a:lnTo>
                    <a:pt x="26" y="72"/>
                  </a:lnTo>
                  <a:lnTo>
                    <a:pt x="2" y="72"/>
                  </a:lnTo>
                  <a:lnTo>
                    <a:pt x="0" y="75"/>
                  </a:lnTo>
                  <a:lnTo>
                    <a:pt x="367" y="7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57" name="Freeform 568"/>
            <p:cNvSpPr>
              <a:spLocks noChangeAspect="1"/>
            </p:cNvSpPr>
            <p:nvPr/>
          </p:nvSpPr>
          <p:spPr bwMode="auto">
            <a:xfrm>
              <a:off x="-8374" y="427"/>
              <a:ext cx="189" cy="31"/>
            </a:xfrm>
            <a:custGeom>
              <a:avLst/>
              <a:gdLst>
                <a:gd name="T0" fmla="*/ 568 w 568"/>
                <a:gd name="T1" fmla="*/ 0 h 94"/>
                <a:gd name="T2" fmla="*/ 445 w 568"/>
                <a:gd name="T3" fmla="*/ 0 h 94"/>
                <a:gd name="T4" fmla="*/ 416 w 568"/>
                <a:gd name="T5" fmla="*/ 15 h 94"/>
                <a:gd name="T6" fmla="*/ 402 w 568"/>
                <a:gd name="T7" fmla="*/ 23 h 94"/>
                <a:gd name="T8" fmla="*/ 395 w 568"/>
                <a:gd name="T9" fmla="*/ 26 h 94"/>
                <a:gd name="T10" fmla="*/ 389 w 568"/>
                <a:gd name="T11" fmla="*/ 31 h 94"/>
                <a:gd name="T12" fmla="*/ 385 w 568"/>
                <a:gd name="T13" fmla="*/ 36 h 94"/>
                <a:gd name="T14" fmla="*/ 384 w 568"/>
                <a:gd name="T15" fmla="*/ 46 h 94"/>
                <a:gd name="T16" fmla="*/ 288 w 568"/>
                <a:gd name="T17" fmla="*/ 34 h 94"/>
                <a:gd name="T18" fmla="*/ 192 w 568"/>
                <a:gd name="T19" fmla="*/ 23 h 94"/>
                <a:gd name="T20" fmla="*/ 168 w 568"/>
                <a:gd name="T21" fmla="*/ 21 h 94"/>
                <a:gd name="T22" fmla="*/ 160 w 568"/>
                <a:gd name="T23" fmla="*/ 9 h 94"/>
                <a:gd name="T24" fmla="*/ 151 w 568"/>
                <a:gd name="T25" fmla="*/ 0 h 94"/>
                <a:gd name="T26" fmla="*/ 0 w 568"/>
                <a:gd name="T27" fmla="*/ 0 h 94"/>
                <a:gd name="T28" fmla="*/ 0 w 568"/>
                <a:gd name="T29" fmla="*/ 7 h 94"/>
                <a:gd name="T30" fmla="*/ 2 w 568"/>
                <a:gd name="T31" fmla="*/ 11 h 94"/>
                <a:gd name="T32" fmla="*/ 19 w 568"/>
                <a:gd name="T33" fmla="*/ 14 h 94"/>
                <a:gd name="T34" fmla="*/ 36 w 568"/>
                <a:gd name="T35" fmla="*/ 20 h 94"/>
                <a:gd name="T36" fmla="*/ 67 w 568"/>
                <a:gd name="T37" fmla="*/ 34 h 94"/>
                <a:gd name="T38" fmla="*/ 95 w 568"/>
                <a:gd name="T39" fmla="*/ 49 h 94"/>
                <a:gd name="T40" fmla="*/ 120 w 568"/>
                <a:gd name="T41" fmla="*/ 70 h 94"/>
                <a:gd name="T42" fmla="*/ 144 w 568"/>
                <a:gd name="T43" fmla="*/ 72 h 94"/>
                <a:gd name="T44" fmla="*/ 198 w 568"/>
                <a:gd name="T45" fmla="*/ 79 h 94"/>
                <a:gd name="T46" fmla="*/ 257 w 568"/>
                <a:gd name="T47" fmla="*/ 85 h 94"/>
                <a:gd name="T48" fmla="*/ 318 w 568"/>
                <a:gd name="T49" fmla="*/ 90 h 94"/>
                <a:gd name="T50" fmla="*/ 382 w 568"/>
                <a:gd name="T51" fmla="*/ 94 h 94"/>
                <a:gd name="T52" fmla="*/ 384 w 568"/>
                <a:gd name="T53" fmla="*/ 94 h 94"/>
                <a:gd name="T54" fmla="*/ 408 w 568"/>
                <a:gd name="T55" fmla="*/ 94 h 94"/>
                <a:gd name="T56" fmla="*/ 413 w 568"/>
                <a:gd name="T57" fmla="*/ 92 h 94"/>
                <a:gd name="T58" fmla="*/ 418 w 568"/>
                <a:gd name="T59" fmla="*/ 91 h 94"/>
                <a:gd name="T60" fmla="*/ 420 w 568"/>
                <a:gd name="T61" fmla="*/ 89 h 94"/>
                <a:gd name="T62" fmla="*/ 420 w 568"/>
                <a:gd name="T63" fmla="*/ 88 h 94"/>
                <a:gd name="T64" fmla="*/ 421 w 568"/>
                <a:gd name="T65" fmla="*/ 88 h 94"/>
                <a:gd name="T66" fmla="*/ 424 w 568"/>
                <a:gd name="T67" fmla="*/ 88 h 94"/>
                <a:gd name="T68" fmla="*/ 433 w 568"/>
                <a:gd name="T69" fmla="*/ 72 h 94"/>
                <a:gd name="T70" fmla="*/ 445 w 568"/>
                <a:gd name="T71" fmla="*/ 60 h 94"/>
                <a:gd name="T72" fmla="*/ 458 w 568"/>
                <a:gd name="T73" fmla="*/ 49 h 94"/>
                <a:gd name="T74" fmla="*/ 474 w 568"/>
                <a:gd name="T75" fmla="*/ 41 h 94"/>
                <a:gd name="T76" fmla="*/ 490 w 568"/>
                <a:gd name="T77" fmla="*/ 32 h 94"/>
                <a:gd name="T78" fmla="*/ 509 w 568"/>
                <a:gd name="T79" fmla="*/ 28 h 94"/>
                <a:gd name="T80" fmla="*/ 529 w 568"/>
                <a:gd name="T81" fmla="*/ 23 h 94"/>
                <a:gd name="T82" fmla="*/ 552 w 568"/>
                <a:gd name="T83" fmla="*/ 21 h 94"/>
                <a:gd name="T84" fmla="*/ 553 w 568"/>
                <a:gd name="T85" fmla="*/ 11 h 94"/>
                <a:gd name="T86" fmla="*/ 554 w 568"/>
                <a:gd name="T87" fmla="*/ 7 h 94"/>
                <a:gd name="T88" fmla="*/ 558 w 568"/>
                <a:gd name="T89" fmla="*/ 6 h 94"/>
                <a:gd name="T90" fmla="*/ 568 w 568"/>
                <a:gd name="T9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8" h="94">
                  <a:moveTo>
                    <a:pt x="568" y="0"/>
                  </a:moveTo>
                  <a:lnTo>
                    <a:pt x="445" y="0"/>
                  </a:lnTo>
                  <a:lnTo>
                    <a:pt x="416" y="15"/>
                  </a:lnTo>
                  <a:lnTo>
                    <a:pt x="402" y="23"/>
                  </a:lnTo>
                  <a:lnTo>
                    <a:pt x="395" y="26"/>
                  </a:lnTo>
                  <a:lnTo>
                    <a:pt x="389" y="31"/>
                  </a:lnTo>
                  <a:lnTo>
                    <a:pt x="385" y="36"/>
                  </a:lnTo>
                  <a:lnTo>
                    <a:pt x="384" y="46"/>
                  </a:lnTo>
                  <a:lnTo>
                    <a:pt x="288" y="34"/>
                  </a:lnTo>
                  <a:lnTo>
                    <a:pt x="192" y="23"/>
                  </a:lnTo>
                  <a:lnTo>
                    <a:pt x="168" y="21"/>
                  </a:lnTo>
                  <a:lnTo>
                    <a:pt x="160" y="9"/>
                  </a:lnTo>
                  <a:lnTo>
                    <a:pt x="151" y="0"/>
                  </a:lnTo>
                  <a:lnTo>
                    <a:pt x="0" y="0"/>
                  </a:lnTo>
                  <a:lnTo>
                    <a:pt x="0" y="7"/>
                  </a:lnTo>
                  <a:lnTo>
                    <a:pt x="2" y="11"/>
                  </a:lnTo>
                  <a:lnTo>
                    <a:pt x="19" y="14"/>
                  </a:lnTo>
                  <a:lnTo>
                    <a:pt x="36" y="20"/>
                  </a:lnTo>
                  <a:lnTo>
                    <a:pt x="67" y="34"/>
                  </a:lnTo>
                  <a:lnTo>
                    <a:pt x="95" y="49"/>
                  </a:lnTo>
                  <a:lnTo>
                    <a:pt x="120" y="70"/>
                  </a:lnTo>
                  <a:lnTo>
                    <a:pt x="144" y="72"/>
                  </a:lnTo>
                  <a:lnTo>
                    <a:pt x="198" y="79"/>
                  </a:lnTo>
                  <a:lnTo>
                    <a:pt x="257" y="85"/>
                  </a:lnTo>
                  <a:lnTo>
                    <a:pt x="318" y="90"/>
                  </a:lnTo>
                  <a:lnTo>
                    <a:pt x="382" y="94"/>
                  </a:lnTo>
                  <a:lnTo>
                    <a:pt x="384" y="94"/>
                  </a:lnTo>
                  <a:lnTo>
                    <a:pt x="408" y="94"/>
                  </a:lnTo>
                  <a:lnTo>
                    <a:pt x="413" y="92"/>
                  </a:lnTo>
                  <a:lnTo>
                    <a:pt x="418" y="91"/>
                  </a:lnTo>
                  <a:lnTo>
                    <a:pt x="420" y="89"/>
                  </a:lnTo>
                  <a:lnTo>
                    <a:pt x="420" y="88"/>
                  </a:lnTo>
                  <a:lnTo>
                    <a:pt x="421" y="88"/>
                  </a:lnTo>
                  <a:lnTo>
                    <a:pt x="424" y="88"/>
                  </a:lnTo>
                  <a:lnTo>
                    <a:pt x="433" y="72"/>
                  </a:lnTo>
                  <a:lnTo>
                    <a:pt x="445" y="60"/>
                  </a:lnTo>
                  <a:lnTo>
                    <a:pt x="458" y="49"/>
                  </a:lnTo>
                  <a:lnTo>
                    <a:pt x="474" y="41"/>
                  </a:lnTo>
                  <a:lnTo>
                    <a:pt x="490" y="32"/>
                  </a:lnTo>
                  <a:lnTo>
                    <a:pt x="509" y="28"/>
                  </a:lnTo>
                  <a:lnTo>
                    <a:pt x="529" y="23"/>
                  </a:lnTo>
                  <a:lnTo>
                    <a:pt x="552" y="21"/>
                  </a:lnTo>
                  <a:lnTo>
                    <a:pt x="553" y="11"/>
                  </a:lnTo>
                  <a:lnTo>
                    <a:pt x="554" y="7"/>
                  </a:lnTo>
                  <a:lnTo>
                    <a:pt x="558" y="6"/>
                  </a:lnTo>
                  <a:lnTo>
                    <a:pt x="56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58" name="Freeform 569"/>
            <p:cNvSpPr>
              <a:spLocks noChangeAspect="1"/>
            </p:cNvSpPr>
            <p:nvPr/>
          </p:nvSpPr>
          <p:spPr bwMode="auto">
            <a:xfrm>
              <a:off x="-10441" y="236"/>
              <a:ext cx="240" cy="191"/>
            </a:xfrm>
            <a:custGeom>
              <a:avLst/>
              <a:gdLst>
                <a:gd name="T0" fmla="*/ 718 w 718"/>
                <a:gd name="T1" fmla="*/ 0 h 572"/>
                <a:gd name="T2" fmla="*/ 614 w 718"/>
                <a:gd name="T3" fmla="*/ 0 h 572"/>
                <a:gd name="T4" fmla="*/ 554 w 718"/>
                <a:gd name="T5" fmla="*/ 59 h 572"/>
                <a:gd name="T6" fmla="*/ 549 w 718"/>
                <a:gd name="T7" fmla="*/ 60 h 572"/>
                <a:gd name="T8" fmla="*/ 546 w 718"/>
                <a:gd name="T9" fmla="*/ 63 h 572"/>
                <a:gd name="T10" fmla="*/ 541 w 718"/>
                <a:gd name="T11" fmla="*/ 64 h 572"/>
                <a:gd name="T12" fmla="*/ 536 w 718"/>
                <a:gd name="T13" fmla="*/ 65 h 572"/>
                <a:gd name="T14" fmla="*/ 520 w 718"/>
                <a:gd name="T15" fmla="*/ 116 h 572"/>
                <a:gd name="T16" fmla="*/ 512 w 718"/>
                <a:gd name="T17" fmla="*/ 140 h 572"/>
                <a:gd name="T18" fmla="*/ 505 w 718"/>
                <a:gd name="T19" fmla="*/ 165 h 572"/>
                <a:gd name="T20" fmla="*/ 487 w 718"/>
                <a:gd name="T21" fmla="*/ 213 h 572"/>
                <a:gd name="T22" fmla="*/ 477 w 718"/>
                <a:gd name="T23" fmla="*/ 236 h 572"/>
                <a:gd name="T24" fmla="*/ 469 w 718"/>
                <a:gd name="T25" fmla="*/ 260 h 572"/>
                <a:gd name="T26" fmla="*/ 465 w 718"/>
                <a:gd name="T27" fmla="*/ 269 h 572"/>
                <a:gd name="T28" fmla="*/ 464 w 718"/>
                <a:gd name="T29" fmla="*/ 281 h 572"/>
                <a:gd name="T30" fmla="*/ 435 w 718"/>
                <a:gd name="T31" fmla="*/ 307 h 572"/>
                <a:gd name="T32" fmla="*/ 408 w 718"/>
                <a:gd name="T33" fmla="*/ 333 h 572"/>
                <a:gd name="T34" fmla="*/ 350 w 718"/>
                <a:gd name="T35" fmla="*/ 385 h 572"/>
                <a:gd name="T36" fmla="*/ 345 w 718"/>
                <a:gd name="T37" fmla="*/ 391 h 572"/>
                <a:gd name="T38" fmla="*/ 344 w 718"/>
                <a:gd name="T39" fmla="*/ 401 h 572"/>
                <a:gd name="T40" fmla="*/ 313 w 718"/>
                <a:gd name="T41" fmla="*/ 417 h 572"/>
                <a:gd name="T42" fmla="*/ 154 w 718"/>
                <a:gd name="T43" fmla="*/ 493 h 572"/>
                <a:gd name="T44" fmla="*/ 0 w 718"/>
                <a:gd name="T45" fmla="*/ 572 h 572"/>
                <a:gd name="T46" fmla="*/ 128 w 718"/>
                <a:gd name="T47" fmla="*/ 572 h 572"/>
                <a:gd name="T48" fmla="*/ 184 w 718"/>
                <a:gd name="T49" fmla="*/ 549 h 572"/>
                <a:gd name="T50" fmla="*/ 242 w 718"/>
                <a:gd name="T51" fmla="*/ 530 h 572"/>
                <a:gd name="T52" fmla="*/ 297 w 718"/>
                <a:gd name="T53" fmla="*/ 514 h 572"/>
                <a:gd name="T54" fmla="*/ 355 w 718"/>
                <a:gd name="T55" fmla="*/ 501 h 572"/>
                <a:gd name="T56" fmla="*/ 350 w 718"/>
                <a:gd name="T57" fmla="*/ 503 h 572"/>
                <a:gd name="T58" fmla="*/ 315 w 718"/>
                <a:gd name="T59" fmla="*/ 537 h 572"/>
                <a:gd name="T60" fmla="*/ 282 w 718"/>
                <a:gd name="T61" fmla="*/ 572 h 572"/>
                <a:gd name="T62" fmla="*/ 364 w 718"/>
                <a:gd name="T63" fmla="*/ 572 h 572"/>
                <a:gd name="T64" fmla="*/ 394 w 718"/>
                <a:gd name="T65" fmla="*/ 530 h 572"/>
                <a:gd name="T66" fmla="*/ 397 w 718"/>
                <a:gd name="T67" fmla="*/ 526 h 572"/>
                <a:gd name="T68" fmla="*/ 429 w 718"/>
                <a:gd name="T69" fmla="*/ 473 h 572"/>
                <a:gd name="T70" fmla="*/ 460 w 718"/>
                <a:gd name="T71" fmla="*/ 419 h 572"/>
                <a:gd name="T72" fmla="*/ 489 w 718"/>
                <a:gd name="T73" fmla="*/ 363 h 572"/>
                <a:gd name="T74" fmla="*/ 502 w 718"/>
                <a:gd name="T75" fmla="*/ 334 h 572"/>
                <a:gd name="T76" fmla="*/ 517 w 718"/>
                <a:gd name="T77" fmla="*/ 307 h 572"/>
                <a:gd name="T78" fmla="*/ 519 w 718"/>
                <a:gd name="T79" fmla="*/ 302 h 572"/>
                <a:gd name="T80" fmla="*/ 535 w 718"/>
                <a:gd name="T81" fmla="*/ 261 h 572"/>
                <a:gd name="T82" fmla="*/ 550 w 718"/>
                <a:gd name="T83" fmla="*/ 220 h 572"/>
                <a:gd name="T84" fmla="*/ 565 w 718"/>
                <a:gd name="T85" fmla="*/ 178 h 572"/>
                <a:gd name="T86" fmla="*/ 572 w 718"/>
                <a:gd name="T87" fmla="*/ 157 h 572"/>
                <a:gd name="T88" fmla="*/ 572 w 718"/>
                <a:gd name="T89" fmla="*/ 153 h 572"/>
                <a:gd name="T90" fmla="*/ 573 w 718"/>
                <a:gd name="T91" fmla="*/ 151 h 572"/>
                <a:gd name="T92" fmla="*/ 576 w 718"/>
                <a:gd name="T93" fmla="*/ 146 h 572"/>
                <a:gd name="T94" fmla="*/ 580 w 718"/>
                <a:gd name="T95" fmla="*/ 136 h 572"/>
                <a:gd name="T96" fmla="*/ 583 w 718"/>
                <a:gd name="T97" fmla="*/ 124 h 572"/>
                <a:gd name="T98" fmla="*/ 583 w 718"/>
                <a:gd name="T99" fmla="*/ 118 h 572"/>
                <a:gd name="T100" fmla="*/ 584 w 718"/>
                <a:gd name="T101" fmla="*/ 113 h 572"/>
                <a:gd name="T102" fmla="*/ 621 w 718"/>
                <a:gd name="T103" fmla="*/ 85 h 572"/>
                <a:gd name="T104" fmla="*/ 638 w 718"/>
                <a:gd name="T105" fmla="*/ 70 h 572"/>
                <a:gd name="T106" fmla="*/ 646 w 718"/>
                <a:gd name="T107" fmla="*/ 63 h 572"/>
                <a:gd name="T108" fmla="*/ 656 w 718"/>
                <a:gd name="T109" fmla="*/ 57 h 572"/>
                <a:gd name="T110" fmla="*/ 688 w 718"/>
                <a:gd name="T111" fmla="*/ 28 h 572"/>
                <a:gd name="T112" fmla="*/ 703 w 718"/>
                <a:gd name="T113" fmla="*/ 14 h 572"/>
                <a:gd name="T114" fmla="*/ 710 w 718"/>
                <a:gd name="T115" fmla="*/ 6 h 572"/>
                <a:gd name="T116" fmla="*/ 711 w 718"/>
                <a:gd name="T117" fmla="*/ 4 h 572"/>
                <a:gd name="T118" fmla="*/ 714 w 718"/>
                <a:gd name="T119" fmla="*/ 3 h 572"/>
                <a:gd name="T120" fmla="*/ 718 w 718"/>
                <a:gd name="T121"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8" h="572">
                  <a:moveTo>
                    <a:pt x="718" y="0"/>
                  </a:moveTo>
                  <a:lnTo>
                    <a:pt x="614" y="0"/>
                  </a:lnTo>
                  <a:lnTo>
                    <a:pt x="554" y="59"/>
                  </a:lnTo>
                  <a:lnTo>
                    <a:pt x="549" y="60"/>
                  </a:lnTo>
                  <a:lnTo>
                    <a:pt x="546" y="63"/>
                  </a:lnTo>
                  <a:lnTo>
                    <a:pt x="541" y="64"/>
                  </a:lnTo>
                  <a:lnTo>
                    <a:pt x="536" y="65"/>
                  </a:lnTo>
                  <a:lnTo>
                    <a:pt x="520" y="116"/>
                  </a:lnTo>
                  <a:lnTo>
                    <a:pt x="512" y="140"/>
                  </a:lnTo>
                  <a:lnTo>
                    <a:pt x="505" y="165"/>
                  </a:lnTo>
                  <a:lnTo>
                    <a:pt x="487" y="213"/>
                  </a:lnTo>
                  <a:lnTo>
                    <a:pt x="477" y="236"/>
                  </a:lnTo>
                  <a:lnTo>
                    <a:pt x="469" y="260"/>
                  </a:lnTo>
                  <a:lnTo>
                    <a:pt x="465" y="269"/>
                  </a:lnTo>
                  <a:lnTo>
                    <a:pt x="464" y="281"/>
                  </a:lnTo>
                  <a:lnTo>
                    <a:pt x="435" y="307"/>
                  </a:lnTo>
                  <a:lnTo>
                    <a:pt x="408" y="333"/>
                  </a:lnTo>
                  <a:lnTo>
                    <a:pt x="350" y="385"/>
                  </a:lnTo>
                  <a:lnTo>
                    <a:pt x="345" y="391"/>
                  </a:lnTo>
                  <a:lnTo>
                    <a:pt x="344" y="401"/>
                  </a:lnTo>
                  <a:lnTo>
                    <a:pt x="313" y="417"/>
                  </a:lnTo>
                  <a:lnTo>
                    <a:pt x="154" y="493"/>
                  </a:lnTo>
                  <a:lnTo>
                    <a:pt x="0" y="572"/>
                  </a:lnTo>
                  <a:lnTo>
                    <a:pt x="128" y="572"/>
                  </a:lnTo>
                  <a:lnTo>
                    <a:pt x="184" y="549"/>
                  </a:lnTo>
                  <a:lnTo>
                    <a:pt x="242" y="530"/>
                  </a:lnTo>
                  <a:lnTo>
                    <a:pt x="297" y="514"/>
                  </a:lnTo>
                  <a:lnTo>
                    <a:pt x="355" y="501"/>
                  </a:lnTo>
                  <a:lnTo>
                    <a:pt x="350" y="503"/>
                  </a:lnTo>
                  <a:lnTo>
                    <a:pt x="315" y="537"/>
                  </a:lnTo>
                  <a:lnTo>
                    <a:pt x="282" y="572"/>
                  </a:lnTo>
                  <a:lnTo>
                    <a:pt x="364" y="572"/>
                  </a:lnTo>
                  <a:lnTo>
                    <a:pt x="394" y="530"/>
                  </a:lnTo>
                  <a:lnTo>
                    <a:pt x="397" y="526"/>
                  </a:lnTo>
                  <a:lnTo>
                    <a:pt x="429" y="473"/>
                  </a:lnTo>
                  <a:lnTo>
                    <a:pt x="460" y="419"/>
                  </a:lnTo>
                  <a:lnTo>
                    <a:pt x="489" y="363"/>
                  </a:lnTo>
                  <a:lnTo>
                    <a:pt x="502" y="334"/>
                  </a:lnTo>
                  <a:lnTo>
                    <a:pt x="517" y="307"/>
                  </a:lnTo>
                  <a:lnTo>
                    <a:pt x="519" y="302"/>
                  </a:lnTo>
                  <a:lnTo>
                    <a:pt x="535" y="261"/>
                  </a:lnTo>
                  <a:lnTo>
                    <a:pt x="550" y="220"/>
                  </a:lnTo>
                  <a:lnTo>
                    <a:pt x="565" y="178"/>
                  </a:lnTo>
                  <a:lnTo>
                    <a:pt x="572" y="157"/>
                  </a:lnTo>
                  <a:lnTo>
                    <a:pt x="572" y="153"/>
                  </a:lnTo>
                  <a:lnTo>
                    <a:pt x="573" y="151"/>
                  </a:lnTo>
                  <a:lnTo>
                    <a:pt x="576" y="146"/>
                  </a:lnTo>
                  <a:lnTo>
                    <a:pt x="580" y="136"/>
                  </a:lnTo>
                  <a:lnTo>
                    <a:pt x="583" y="124"/>
                  </a:lnTo>
                  <a:lnTo>
                    <a:pt x="583" y="118"/>
                  </a:lnTo>
                  <a:lnTo>
                    <a:pt x="584" y="113"/>
                  </a:lnTo>
                  <a:lnTo>
                    <a:pt x="621" y="85"/>
                  </a:lnTo>
                  <a:lnTo>
                    <a:pt x="638" y="70"/>
                  </a:lnTo>
                  <a:lnTo>
                    <a:pt x="646" y="63"/>
                  </a:lnTo>
                  <a:lnTo>
                    <a:pt x="656" y="57"/>
                  </a:lnTo>
                  <a:lnTo>
                    <a:pt x="688" y="28"/>
                  </a:lnTo>
                  <a:lnTo>
                    <a:pt x="703" y="14"/>
                  </a:lnTo>
                  <a:lnTo>
                    <a:pt x="710" y="6"/>
                  </a:lnTo>
                  <a:lnTo>
                    <a:pt x="711" y="4"/>
                  </a:lnTo>
                  <a:lnTo>
                    <a:pt x="714" y="3"/>
                  </a:lnTo>
                  <a:lnTo>
                    <a:pt x="718"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59" name="Freeform 570"/>
            <p:cNvSpPr>
              <a:spLocks noChangeAspect="1"/>
            </p:cNvSpPr>
            <p:nvPr/>
          </p:nvSpPr>
          <p:spPr bwMode="auto">
            <a:xfrm>
              <a:off x="-10950" y="236"/>
              <a:ext cx="655" cy="191"/>
            </a:xfrm>
            <a:custGeom>
              <a:avLst/>
              <a:gdLst>
                <a:gd name="T0" fmla="*/ 1853 w 1966"/>
                <a:gd name="T1" fmla="*/ 0 h 572"/>
                <a:gd name="T2" fmla="*/ 1608 w 1966"/>
                <a:gd name="T3" fmla="*/ 233 h 572"/>
                <a:gd name="T4" fmla="*/ 1586 w 1966"/>
                <a:gd name="T5" fmla="*/ 238 h 572"/>
                <a:gd name="T6" fmla="*/ 1451 w 1966"/>
                <a:gd name="T7" fmla="*/ 305 h 572"/>
                <a:gd name="T8" fmla="*/ 1272 w 1966"/>
                <a:gd name="T9" fmla="*/ 401 h 572"/>
                <a:gd name="T10" fmla="*/ 1190 w 1966"/>
                <a:gd name="T11" fmla="*/ 411 h 572"/>
                <a:gd name="T12" fmla="*/ 1132 w 1966"/>
                <a:gd name="T13" fmla="*/ 417 h 572"/>
                <a:gd name="T14" fmla="*/ 1008 w 1966"/>
                <a:gd name="T15" fmla="*/ 425 h 572"/>
                <a:gd name="T16" fmla="*/ 1007 w 1966"/>
                <a:gd name="T17" fmla="*/ 434 h 572"/>
                <a:gd name="T18" fmla="*/ 1007 w 1966"/>
                <a:gd name="T19" fmla="*/ 437 h 572"/>
                <a:gd name="T20" fmla="*/ 961 w 1966"/>
                <a:gd name="T21" fmla="*/ 445 h 572"/>
                <a:gd name="T22" fmla="*/ 905 w 1966"/>
                <a:gd name="T23" fmla="*/ 465 h 572"/>
                <a:gd name="T24" fmla="*/ 864 w 1966"/>
                <a:gd name="T25" fmla="*/ 497 h 572"/>
                <a:gd name="T26" fmla="*/ 786 w 1966"/>
                <a:gd name="T27" fmla="*/ 484 h 572"/>
                <a:gd name="T28" fmla="*/ 622 w 1966"/>
                <a:gd name="T29" fmla="*/ 463 h 572"/>
                <a:gd name="T30" fmla="*/ 504 w 1966"/>
                <a:gd name="T31" fmla="*/ 453 h 572"/>
                <a:gd name="T32" fmla="*/ 383 w 1966"/>
                <a:gd name="T33" fmla="*/ 443 h 572"/>
                <a:gd name="T34" fmla="*/ 383 w 1966"/>
                <a:gd name="T35" fmla="*/ 437 h 572"/>
                <a:gd name="T36" fmla="*/ 337 w 1966"/>
                <a:gd name="T37" fmla="*/ 428 h 572"/>
                <a:gd name="T38" fmla="*/ 299 w 1966"/>
                <a:gd name="T39" fmla="*/ 416 h 572"/>
                <a:gd name="T40" fmla="*/ 266 w 1966"/>
                <a:gd name="T41" fmla="*/ 399 h 572"/>
                <a:gd name="T42" fmla="*/ 240 w 1966"/>
                <a:gd name="T43" fmla="*/ 377 h 572"/>
                <a:gd name="T44" fmla="*/ 191 w 1966"/>
                <a:gd name="T45" fmla="*/ 374 h 572"/>
                <a:gd name="T46" fmla="*/ 148 w 1966"/>
                <a:gd name="T47" fmla="*/ 376 h 572"/>
                <a:gd name="T48" fmla="*/ 109 w 1966"/>
                <a:gd name="T49" fmla="*/ 383 h 572"/>
                <a:gd name="T50" fmla="*/ 78 w 1966"/>
                <a:gd name="T51" fmla="*/ 395 h 572"/>
                <a:gd name="T52" fmla="*/ 50 w 1966"/>
                <a:gd name="T53" fmla="*/ 413 h 572"/>
                <a:gd name="T54" fmla="*/ 29 w 1966"/>
                <a:gd name="T55" fmla="*/ 437 h 572"/>
                <a:gd name="T56" fmla="*/ 12 w 1966"/>
                <a:gd name="T57" fmla="*/ 466 h 572"/>
                <a:gd name="T58" fmla="*/ 2 w 1966"/>
                <a:gd name="T59" fmla="*/ 501 h 572"/>
                <a:gd name="T60" fmla="*/ 0 w 1966"/>
                <a:gd name="T61" fmla="*/ 526 h 572"/>
                <a:gd name="T62" fmla="*/ 6 w 1966"/>
                <a:gd name="T63" fmla="*/ 537 h 572"/>
                <a:gd name="T64" fmla="*/ 48 w 1966"/>
                <a:gd name="T65" fmla="*/ 566 h 572"/>
                <a:gd name="T66" fmla="*/ 180 w 1966"/>
                <a:gd name="T67" fmla="*/ 572 h 572"/>
                <a:gd name="T68" fmla="*/ 78 w 1966"/>
                <a:gd name="T69" fmla="*/ 513 h 572"/>
                <a:gd name="T70" fmla="*/ 73 w 1966"/>
                <a:gd name="T71" fmla="*/ 507 h 572"/>
                <a:gd name="T72" fmla="*/ 78 w 1966"/>
                <a:gd name="T73" fmla="*/ 497 h 572"/>
                <a:gd name="T74" fmla="*/ 253 w 1966"/>
                <a:gd name="T75" fmla="*/ 499 h 572"/>
                <a:gd name="T76" fmla="*/ 438 w 1966"/>
                <a:gd name="T77" fmla="*/ 501 h 572"/>
                <a:gd name="T78" fmla="*/ 632 w 1966"/>
                <a:gd name="T79" fmla="*/ 503 h 572"/>
                <a:gd name="T80" fmla="*/ 839 w 1966"/>
                <a:gd name="T81" fmla="*/ 507 h 572"/>
                <a:gd name="T82" fmla="*/ 864 w 1966"/>
                <a:gd name="T83" fmla="*/ 508 h 572"/>
                <a:gd name="T84" fmla="*/ 960 w 1966"/>
                <a:gd name="T85" fmla="*/ 497 h 572"/>
                <a:gd name="T86" fmla="*/ 971 w 1966"/>
                <a:gd name="T87" fmla="*/ 502 h 572"/>
                <a:gd name="T88" fmla="*/ 994 w 1966"/>
                <a:gd name="T89" fmla="*/ 505 h 572"/>
                <a:gd name="T90" fmla="*/ 1022 w 1966"/>
                <a:gd name="T91" fmla="*/ 502 h 572"/>
                <a:gd name="T92" fmla="*/ 1056 w 1966"/>
                <a:gd name="T93" fmla="*/ 493 h 572"/>
                <a:gd name="T94" fmla="*/ 1079 w 1966"/>
                <a:gd name="T95" fmla="*/ 482 h 572"/>
                <a:gd name="T96" fmla="*/ 1080 w 1966"/>
                <a:gd name="T97" fmla="*/ 473 h 572"/>
                <a:gd name="T98" fmla="*/ 1200 w 1966"/>
                <a:gd name="T99" fmla="*/ 473 h 572"/>
                <a:gd name="T100" fmla="*/ 1288 w 1966"/>
                <a:gd name="T101" fmla="*/ 429 h 572"/>
                <a:gd name="T102" fmla="*/ 1363 w 1966"/>
                <a:gd name="T103" fmla="*/ 407 h 572"/>
                <a:gd name="T104" fmla="*/ 1416 w 1966"/>
                <a:gd name="T105" fmla="*/ 401 h 572"/>
                <a:gd name="T106" fmla="*/ 1421 w 1966"/>
                <a:gd name="T107" fmla="*/ 382 h 572"/>
                <a:gd name="T108" fmla="*/ 1442 w 1966"/>
                <a:gd name="T109" fmla="*/ 353 h 572"/>
                <a:gd name="T110" fmla="*/ 1459 w 1966"/>
                <a:gd name="T111" fmla="*/ 344 h 572"/>
                <a:gd name="T112" fmla="*/ 1463 w 1966"/>
                <a:gd name="T113" fmla="*/ 339 h 572"/>
                <a:gd name="T114" fmla="*/ 1464 w 1966"/>
                <a:gd name="T115" fmla="*/ 329 h 572"/>
                <a:gd name="T116" fmla="*/ 1584 w 1966"/>
                <a:gd name="T117" fmla="*/ 32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6" h="572">
                  <a:moveTo>
                    <a:pt x="1966" y="0"/>
                  </a:moveTo>
                  <a:lnTo>
                    <a:pt x="1853" y="0"/>
                  </a:lnTo>
                  <a:lnTo>
                    <a:pt x="1730" y="117"/>
                  </a:lnTo>
                  <a:lnTo>
                    <a:pt x="1608" y="233"/>
                  </a:lnTo>
                  <a:lnTo>
                    <a:pt x="1596" y="235"/>
                  </a:lnTo>
                  <a:lnTo>
                    <a:pt x="1586" y="238"/>
                  </a:lnTo>
                  <a:lnTo>
                    <a:pt x="1452" y="304"/>
                  </a:lnTo>
                  <a:lnTo>
                    <a:pt x="1451" y="305"/>
                  </a:lnTo>
                  <a:lnTo>
                    <a:pt x="1360" y="352"/>
                  </a:lnTo>
                  <a:lnTo>
                    <a:pt x="1272" y="401"/>
                  </a:lnTo>
                  <a:lnTo>
                    <a:pt x="1248" y="404"/>
                  </a:lnTo>
                  <a:lnTo>
                    <a:pt x="1190" y="411"/>
                  </a:lnTo>
                  <a:lnTo>
                    <a:pt x="1160" y="413"/>
                  </a:lnTo>
                  <a:lnTo>
                    <a:pt x="1132" y="417"/>
                  </a:lnTo>
                  <a:lnTo>
                    <a:pt x="1070" y="422"/>
                  </a:lnTo>
                  <a:lnTo>
                    <a:pt x="1008" y="425"/>
                  </a:lnTo>
                  <a:lnTo>
                    <a:pt x="1007" y="430"/>
                  </a:lnTo>
                  <a:lnTo>
                    <a:pt x="1007" y="434"/>
                  </a:lnTo>
                  <a:lnTo>
                    <a:pt x="1007" y="436"/>
                  </a:lnTo>
                  <a:lnTo>
                    <a:pt x="1007" y="437"/>
                  </a:lnTo>
                  <a:lnTo>
                    <a:pt x="983" y="440"/>
                  </a:lnTo>
                  <a:lnTo>
                    <a:pt x="961" y="445"/>
                  </a:lnTo>
                  <a:lnTo>
                    <a:pt x="923" y="458"/>
                  </a:lnTo>
                  <a:lnTo>
                    <a:pt x="905" y="465"/>
                  </a:lnTo>
                  <a:lnTo>
                    <a:pt x="890" y="475"/>
                  </a:lnTo>
                  <a:lnTo>
                    <a:pt x="864" y="497"/>
                  </a:lnTo>
                  <a:lnTo>
                    <a:pt x="840" y="495"/>
                  </a:lnTo>
                  <a:lnTo>
                    <a:pt x="786" y="484"/>
                  </a:lnTo>
                  <a:lnTo>
                    <a:pt x="732" y="476"/>
                  </a:lnTo>
                  <a:lnTo>
                    <a:pt x="622" y="463"/>
                  </a:lnTo>
                  <a:lnTo>
                    <a:pt x="563" y="457"/>
                  </a:lnTo>
                  <a:lnTo>
                    <a:pt x="504" y="453"/>
                  </a:lnTo>
                  <a:lnTo>
                    <a:pt x="384" y="449"/>
                  </a:lnTo>
                  <a:lnTo>
                    <a:pt x="383" y="443"/>
                  </a:lnTo>
                  <a:lnTo>
                    <a:pt x="383" y="440"/>
                  </a:lnTo>
                  <a:lnTo>
                    <a:pt x="383" y="437"/>
                  </a:lnTo>
                  <a:lnTo>
                    <a:pt x="359" y="433"/>
                  </a:lnTo>
                  <a:lnTo>
                    <a:pt x="337" y="428"/>
                  </a:lnTo>
                  <a:lnTo>
                    <a:pt x="317" y="422"/>
                  </a:lnTo>
                  <a:lnTo>
                    <a:pt x="299" y="416"/>
                  </a:lnTo>
                  <a:lnTo>
                    <a:pt x="281" y="407"/>
                  </a:lnTo>
                  <a:lnTo>
                    <a:pt x="266" y="399"/>
                  </a:lnTo>
                  <a:lnTo>
                    <a:pt x="252" y="388"/>
                  </a:lnTo>
                  <a:lnTo>
                    <a:pt x="240" y="377"/>
                  </a:lnTo>
                  <a:lnTo>
                    <a:pt x="216" y="376"/>
                  </a:lnTo>
                  <a:lnTo>
                    <a:pt x="191" y="374"/>
                  </a:lnTo>
                  <a:lnTo>
                    <a:pt x="169" y="375"/>
                  </a:lnTo>
                  <a:lnTo>
                    <a:pt x="148" y="376"/>
                  </a:lnTo>
                  <a:lnTo>
                    <a:pt x="128" y="380"/>
                  </a:lnTo>
                  <a:lnTo>
                    <a:pt x="109" y="383"/>
                  </a:lnTo>
                  <a:lnTo>
                    <a:pt x="94" y="389"/>
                  </a:lnTo>
                  <a:lnTo>
                    <a:pt x="78" y="395"/>
                  </a:lnTo>
                  <a:lnTo>
                    <a:pt x="65" y="405"/>
                  </a:lnTo>
                  <a:lnTo>
                    <a:pt x="50" y="413"/>
                  </a:lnTo>
                  <a:lnTo>
                    <a:pt x="40" y="425"/>
                  </a:lnTo>
                  <a:lnTo>
                    <a:pt x="29" y="437"/>
                  </a:lnTo>
                  <a:lnTo>
                    <a:pt x="20" y="452"/>
                  </a:lnTo>
                  <a:lnTo>
                    <a:pt x="12" y="466"/>
                  </a:lnTo>
                  <a:lnTo>
                    <a:pt x="7" y="483"/>
                  </a:lnTo>
                  <a:lnTo>
                    <a:pt x="2" y="501"/>
                  </a:lnTo>
                  <a:lnTo>
                    <a:pt x="0" y="521"/>
                  </a:lnTo>
                  <a:lnTo>
                    <a:pt x="0" y="526"/>
                  </a:lnTo>
                  <a:lnTo>
                    <a:pt x="1" y="532"/>
                  </a:lnTo>
                  <a:lnTo>
                    <a:pt x="6" y="537"/>
                  </a:lnTo>
                  <a:lnTo>
                    <a:pt x="46" y="565"/>
                  </a:lnTo>
                  <a:lnTo>
                    <a:pt x="48" y="566"/>
                  </a:lnTo>
                  <a:lnTo>
                    <a:pt x="56" y="572"/>
                  </a:lnTo>
                  <a:lnTo>
                    <a:pt x="180" y="572"/>
                  </a:lnTo>
                  <a:lnTo>
                    <a:pt x="127" y="543"/>
                  </a:lnTo>
                  <a:lnTo>
                    <a:pt x="78" y="513"/>
                  </a:lnTo>
                  <a:lnTo>
                    <a:pt x="74" y="509"/>
                  </a:lnTo>
                  <a:lnTo>
                    <a:pt x="73" y="507"/>
                  </a:lnTo>
                  <a:lnTo>
                    <a:pt x="72" y="497"/>
                  </a:lnTo>
                  <a:lnTo>
                    <a:pt x="78" y="497"/>
                  </a:lnTo>
                  <a:lnTo>
                    <a:pt x="163" y="497"/>
                  </a:lnTo>
                  <a:lnTo>
                    <a:pt x="253" y="499"/>
                  </a:lnTo>
                  <a:lnTo>
                    <a:pt x="343" y="499"/>
                  </a:lnTo>
                  <a:lnTo>
                    <a:pt x="438" y="501"/>
                  </a:lnTo>
                  <a:lnTo>
                    <a:pt x="533" y="501"/>
                  </a:lnTo>
                  <a:lnTo>
                    <a:pt x="632" y="503"/>
                  </a:lnTo>
                  <a:lnTo>
                    <a:pt x="734" y="505"/>
                  </a:lnTo>
                  <a:lnTo>
                    <a:pt x="839" y="507"/>
                  </a:lnTo>
                  <a:lnTo>
                    <a:pt x="840" y="507"/>
                  </a:lnTo>
                  <a:lnTo>
                    <a:pt x="864" y="508"/>
                  </a:lnTo>
                  <a:lnTo>
                    <a:pt x="960" y="509"/>
                  </a:lnTo>
                  <a:lnTo>
                    <a:pt x="960" y="497"/>
                  </a:lnTo>
                  <a:lnTo>
                    <a:pt x="962" y="499"/>
                  </a:lnTo>
                  <a:lnTo>
                    <a:pt x="971" y="502"/>
                  </a:lnTo>
                  <a:lnTo>
                    <a:pt x="982" y="505"/>
                  </a:lnTo>
                  <a:lnTo>
                    <a:pt x="994" y="505"/>
                  </a:lnTo>
                  <a:lnTo>
                    <a:pt x="1008" y="505"/>
                  </a:lnTo>
                  <a:lnTo>
                    <a:pt x="1022" y="502"/>
                  </a:lnTo>
                  <a:lnTo>
                    <a:pt x="1039" y="499"/>
                  </a:lnTo>
                  <a:lnTo>
                    <a:pt x="1056" y="493"/>
                  </a:lnTo>
                  <a:lnTo>
                    <a:pt x="1076" y="487"/>
                  </a:lnTo>
                  <a:lnTo>
                    <a:pt x="1079" y="482"/>
                  </a:lnTo>
                  <a:lnTo>
                    <a:pt x="1079" y="478"/>
                  </a:lnTo>
                  <a:lnTo>
                    <a:pt x="1080" y="473"/>
                  </a:lnTo>
                  <a:lnTo>
                    <a:pt x="1176" y="473"/>
                  </a:lnTo>
                  <a:lnTo>
                    <a:pt x="1200" y="473"/>
                  </a:lnTo>
                  <a:lnTo>
                    <a:pt x="1241" y="448"/>
                  </a:lnTo>
                  <a:lnTo>
                    <a:pt x="1288" y="429"/>
                  </a:lnTo>
                  <a:lnTo>
                    <a:pt x="1337" y="413"/>
                  </a:lnTo>
                  <a:lnTo>
                    <a:pt x="1363" y="407"/>
                  </a:lnTo>
                  <a:lnTo>
                    <a:pt x="1392" y="404"/>
                  </a:lnTo>
                  <a:lnTo>
                    <a:pt x="1416" y="401"/>
                  </a:lnTo>
                  <a:lnTo>
                    <a:pt x="1417" y="391"/>
                  </a:lnTo>
                  <a:lnTo>
                    <a:pt x="1421" y="382"/>
                  </a:lnTo>
                  <a:lnTo>
                    <a:pt x="1430" y="367"/>
                  </a:lnTo>
                  <a:lnTo>
                    <a:pt x="1442" y="353"/>
                  </a:lnTo>
                  <a:lnTo>
                    <a:pt x="1450" y="347"/>
                  </a:lnTo>
                  <a:lnTo>
                    <a:pt x="1459" y="344"/>
                  </a:lnTo>
                  <a:lnTo>
                    <a:pt x="1460" y="341"/>
                  </a:lnTo>
                  <a:lnTo>
                    <a:pt x="1463" y="339"/>
                  </a:lnTo>
                  <a:lnTo>
                    <a:pt x="1463" y="334"/>
                  </a:lnTo>
                  <a:lnTo>
                    <a:pt x="1464" y="329"/>
                  </a:lnTo>
                  <a:lnTo>
                    <a:pt x="1560" y="329"/>
                  </a:lnTo>
                  <a:lnTo>
                    <a:pt x="1584" y="329"/>
                  </a:lnTo>
                  <a:lnTo>
                    <a:pt x="1966"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0" name="Freeform 571"/>
            <p:cNvSpPr>
              <a:spLocks noChangeAspect="1"/>
            </p:cNvSpPr>
            <p:nvPr/>
          </p:nvSpPr>
          <p:spPr bwMode="auto">
            <a:xfrm>
              <a:off x="-10931" y="427"/>
              <a:ext cx="533" cy="72"/>
            </a:xfrm>
            <a:custGeom>
              <a:avLst/>
              <a:gdLst>
                <a:gd name="T0" fmla="*/ 124 w 1600"/>
                <a:gd name="T1" fmla="*/ 0 h 215"/>
                <a:gd name="T2" fmla="*/ 0 w 1600"/>
                <a:gd name="T3" fmla="*/ 0 h 215"/>
                <a:gd name="T4" fmla="*/ 66 w 1600"/>
                <a:gd name="T5" fmla="*/ 40 h 215"/>
                <a:gd name="T6" fmla="*/ 135 w 1600"/>
                <a:gd name="T7" fmla="*/ 76 h 215"/>
                <a:gd name="T8" fmla="*/ 206 w 1600"/>
                <a:gd name="T9" fmla="*/ 108 h 215"/>
                <a:gd name="T10" fmla="*/ 279 w 1600"/>
                <a:gd name="T11" fmla="*/ 137 h 215"/>
                <a:gd name="T12" fmla="*/ 353 w 1600"/>
                <a:gd name="T13" fmla="*/ 160 h 215"/>
                <a:gd name="T14" fmla="*/ 431 w 1600"/>
                <a:gd name="T15" fmla="*/ 179 h 215"/>
                <a:gd name="T16" fmla="*/ 512 w 1600"/>
                <a:gd name="T17" fmla="*/ 194 h 215"/>
                <a:gd name="T18" fmla="*/ 594 w 1600"/>
                <a:gd name="T19" fmla="*/ 206 h 215"/>
                <a:gd name="T20" fmla="*/ 677 w 1600"/>
                <a:gd name="T21" fmla="*/ 212 h 215"/>
                <a:gd name="T22" fmla="*/ 765 w 1600"/>
                <a:gd name="T23" fmla="*/ 215 h 215"/>
                <a:gd name="T24" fmla="*/ 854 w 1600"/>
                <a:gd name="T25" fmla="*/ 212 h 215"/>
                <a:gd name="T26" fmla="*/ 946 w 1600"/>
                <a:gd name="T27" fmla="*/ 208 h 215"/>
                <a:gd name="T28" fmla="*/ 1038 w 1600"/>
                <a:gd name="T29" fmla="*/ 197 h 215"/>
                <a:gd name="T30" fmla="*/ 1136 w 1600"/>
                <a:gd name="T31" fmla="*/ 182 h 215"/>
                <a:gd name="T32" fmla="*/ 1234 w 1600"/>
                <a:gd name="T33" fmla="*/ 163 h 215"/>
                <a:gd name="T34" fmla="*/ 1336 w 1600"/>
                <a:gd name="T35" fmla="*/ 142 h 215"/>
                <a:gd name="T36" fmla="*/ 1337 w 1600"/>
                <a:gd name="T37" fmla="*/ 132 h 215"/>
                <a:gd name="T38" fmla="*/ 1341 w 1600"/>
                <a:gd name="T39" fmla="*/ 127 h 215"/>
                <a:gd name="T40" fmla="*/ 1380 w 1600"/>
                <a:gd name="T41" fmla="*/ 106 h 215"/>
                <a:gd name="T42" fmla="*/ 1389 w 1600"/>
                <a:gd name="T43" fmla="*/ 101 h 215"/>
                <a:gd name="T44" fmla="*/ 1442 w 1600"/>
                <a:gd name="T45" fmla="*/ 71 h 215"/>
                <a:gd name="T46" fmla="*/ 1494 w 1600"/>
                <a:gd name="T47" fmla="*/ 46 h 215"/>
                <a:gd name="T48" fmla="*/ 1547 w 1600"/>
                <a:gd name="T49" fmla="*/ 20 h 215"/>
                <a:gd name="T50" fmla="*/ 1600 w 1600"/>
                <a:gd name="T51" fmla="*/ 0 h 215"/>
                <a:gd name="T52" fmla="*/ 1472 w 1600"/>
                <a:gd name="T53" fmla="*/ 0 h 215"/>
                <a:gd name="T54" fmla="*/ 1365 w 1600"/>
                <a:gd name="T55" fmla="*/ 55 h 215"/>
                <a:gd name="T56" fmla="*/ 1361 w 1600"/>
                <a:gd name="T57" fmla="*/ 60 h 215"/>
                <a:gd name="T58" fmla="*/ 1360 w 1600"/>
                <a:gd name="T59" fmla="*/ 70 h 215"/>
                <a:gd name="T60" fmla="*/ 1330 w 1600"/>
                <a:gd name="T61" fmla="*/ 78 h 215"/>
                <a:gd name="T62" fmla="*/ 1240 w 1600"/>
                <a:gd name="T63" fmla="*/ 96 h 215"/>
                <a:gd name="T64" fmla="*/ 1152 w 1600"/>
                <a:gd name="T65" fmla="*/ 113 h 215"/>
                <a:gd name="T66" fmla="*/ 1066 w 1600"/>
                <a:gd name="T67" fmla="*/ 126 h 215"/>
                <a:gd name="T68" fmla="*/ 983 w 1600"/>
                <a:gd name="T69" fmla="*/ 137 h 215"/>
                <a:gd name="T70" fmla="*/ 900 w 1600"/>
                <a:gd name="T71" fmla="*/ 143 h 215"/>
                <a:gd name="T72" fmla="*/ 821 w 1600"/>
                <a:gd name="T73" fmla="*/ 146 h 215"/>
                <a:gd name="T74" fmla="*/ 742 w 1600"/>
                <a:gd name="T75" fmla="*/ 146 h 215"/>
                <a:gd name="T76" fmla="*/ 666 w 1600"/>
                <a:gd name="T77" fmla="*/ 144 h 215"/>
                <a:gd name="T78" fmla="*/ 591 w 1600"/>
                <a:gd name="T79" fmla="*/ 137 h 215"/>
                <a:gd name="T80" fmla="*/ 519 w 1600"/>
                <a:gd name="T81" fmla="*/ 127 h 215"/>
                <a:gd name="T82" fmla="*/ 448 w 1600"/>
                <a:gd name="T83" fmla="*/ 114 h 215"/>
                <a:gd name="T84" fmla="*/ 380 w 1600"/>
                <a:gd name="T85" fmla="*/ 98 h 215"/>
                <a:gd name="T86" fmla="*/ 311 w 1600"/>
                <a:gd name="T87" fmla="*/ 78 h 215"/>
                <a:gd name="T88" fmla="*/ 248 w 1600"/>
                <a:gd name="T89" fmla="*/ 55 h 215"/>
                <a:gd name="T90" fmla="*/ 184 w 1600"/>
                <a:gd name="T91" fmla="*/ 29 h 215"/>
                <a:gd name="T92" fmla="*/ 124 w 1600"/>
                <a:gd name="T9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215">
                  <a:moveTo>
                    <a:pt x="124" y="0"/>
                  </a:moveTo>
                  <a:lnTo>
                    <a:pt x="0" y="0"/>
                  </a:lnTo>
                  <a:lnTo>
                    <a:pt x="66" y="40"/>
                  </a:lnTo>
                  <a:lnTo>
                    <a:pt x="135" y="76"/>
                  </a:lnTo>
                  <a:lnTo>
                    <a:pt x="206" y="108"/>
                  </a:lnTo>
                  <a:lnTo>
                    <a:pt x="279" y="137"/>
                  </a:lnTo>
                  <a:lnTo>
                    <a:pt x="353" y="160"/>
                  </a:lnTo>
                  <a:lnTo>
                    <a:pt x="431" y="179"/>
                  </a:lnTo>
                  <a:lnTo>
                    <a:pt x="512" y="194"/>
                  </a:lnTo>
                  <a:lnTo>
                    <a:pt x="594" y="206"/>
                  </a:lnTo>
                  <a:lnTo>
                    <a:pt x="677" y="212"/>
                  </a:lnTo>
                  <a:lnTo>
                    <a:pt x="765" y="215"/>
                  </a:lnTo>
                  <a:lnTo>
                    <a:pt x="854" y="212"/>
                  </a:lnTo>
                  <a:lnTo>
                    <a:pt x="946" y="208"/>
                  </a:lnTo>
                  <a:lnTo>
                    <a:pt x="1038" y="197"/>
                  </a:lnTo>
                  <a:lnTo>
                    <a:pt x="1136" y="182"/>
                  </a:lnTo>
                  <a:lnTo>
                    <a:pt x="1234" y="163"/>
                  </a:lnTo>
                  <a:lnTo>
                    <a:pt x="1336" y="142"/>
                  </a:lnTo>
                  <a:lnTo>
                    <a:pt x="1337" y="132"/>
                  </a:lnTo>
                  <a:lnTo>
                    <a:pt x="1341" y="127"/>
                  </a:lnTo>
                  <a:lnTo>
                    <a:pt x="1380" y="106"/>
                  </a:lnTo>
                  <a:lnTo>
                    <a:pt x="1389" y="101"/>
                  </a:lnTo>
                  <a:lnTo>
                    <a:pt x="1442" y="71"/>
                  </a:lnTo>
                  <a:lnTo>
                    <a:pt x="1494" y="46"/>
                  </a:lnTo>
                  <a:lnTo>
                    <a:pt x="1547" y="20"/>
                  </a:lnTo>
                  <a:lnTo>
                    <a:pt x="1600" y="0"/>
                  </a:lnTo>
                  <a:lnTo>
                    <a:pt x="1472" y="0"/>
                  </a:lnTo>
                  <a:lnTo>
                    <a:pt x="1365" y="55"/>
                  </a:lnTo>
                  <a:lnTo>
                    <a:pt x="1361" y="60"/>
                  </a:lnTo>
                  <a:lnTo>
                    <a:pt x="1360" y="70"/>
                  </a:lnTo>
                  <a:lnTo>
                    <a:pt x="1330" y="78"/>
                  </a:lnTo>
                  <a:lnTo>
                    <a:pt x="1240" y="96"/>
                  </a:lnTo>
                  <a:lnTo>
                    <a:pt x="1152" y="113"/>
                  </a:lnTo>
                  <a:lnTo>
                    <a:pt x="1066" y="126"/>
                  </a:lnTo>
                  <a:lnTo>
                    <a:pt x="983" y="137"/>
                  </a:lnTo>
                  <a:lnTo>
                    <a:pt x="900" y="143"/>
                  </a:lnTo>
                  <a:lnTo>
                    <a:pt x="821" y="146"/>
                  </a:lnTo>
                  <a:lnTo>
                    <a:pt x="742" y="146"/>
                  </a:lnTo>
                  <a:lnTo>
                    <a:pt x="666" y="144"/>
                  </a:lnTo>
                  <a:lnTo>
                    <a:pt x="591" y="137"/>
                  </a:lnTo>
                  <a:lnTo>
                    <a:pt x="519" y="127"/>
                  </a:lnTo>
                  <a:lnTo>
                    <a:pt x="448" y="114"/>
                  </a:lnTo>
                  <a:lnTo>
                    <a:pt x="380" y="98"/>
                  </a:lnTo>
                  <a:lnTo>
                    <a:pt x="311" y="78"/>
                  </a:lnTo>
                  <a:lnTo>
                    <a:pt x="248" y="55"/>
                  </a:lnTo>
                  <a:lnTo>
                    <a:pt x="184" y="29"/>
                  </a:lnTo>
                  <a:lnTo>
                    <a:pt x="12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1" name="Freeform 572"/>
            <p:cNvSpPr>
              <a:spLocks noChangeAspect="1"/>
            </p:cNvSpPr>
            <p:nvPr/>
          </p:nvSpPr>
          <p:spPr bwMode="auto">
            <a:xfrm>
              <a:off x="-10607" y="427"/>
              <a:ext cx="288" cy="190"/>
            </a:xfrm>
            <a:custGeom>
              <a:avLst/>
              <a:gdLst>
                <a:gd name="T0" fmla="*/ 864 w 864"/>
                <a:gd name="T1" fmla="*/ 0 h 571"/>
                <a:gd name="T2" fmla="*/ 782 w 864"/>
                <a:gd name="T3" fmla="*/ 0 h 571"/>
                <a:gd name="T4" fmla="*/ 725 w 864"/>
                <a:gd name="T5" fmla="*/ 53 h 571"/>
                <a:gd name="T6" fmla="*/ 670 w 864"/>
                <a:gd name="T7" fmla="*/ 107 h 571"/>
                <a:gd name="T8" fmla="*/ 612 w 864"/>
                <a:gd name="T9" fmla="*/ 160 h 571"/>
                <a:gd name="T10" fmla="*/ 584 w 864"/>
                <a:gd name="T11" fmla="*/ 186 h 571"/>
                <a:gd name="T12" fmla="*/ 569 w 864"/>
                <a:gd name="T13" fmla="*/ 199 h 571"/>
                <a:gd name="T14" fmla="*/ 556 w 864"/>
                <a:gd name="T15" fmla="*/ 214 h 571"/>
                <a:gd name="T16" fmla="*/ 544 w 864"/>
                <a:gd name="T17" fmla="*/ 215 h 571"/>
                <a:gd name="T18" fmla="*/ 534 w 864"/>
                <a:gd name="T19" fmla="*/ 218 h 571"/>
                <a:gd name="T20" fmla="*/ 317 w 864"/>
                <a:gd name="T21" fmla="*/ 326 h 571"/>
                <a:gd name="T22" fmla="*/ 105 w 864"/>
                <a:gd name="T23" fmla="*/ 439 h 571"/>
                <a:gd name="T24" fmla="*/ 76 w 864"/>
                <a:gd name="T25" fmla="*/ 454 h 571"/>
                <a:gd name="T26" fmla="*/ 75 w 864"/>
                <a:gd name="T27" fmla="*/ 463 h 571"/>
                <a:gd name="T28" fmla="*/ 72 w 864"/>
                <a:gd name="T29" fmla="*/ 468 h 571"/>
                <a:gd name="T30" fmla="*/ 70 w 864"/>
                <a:gd name="T31" fmla="*/ 473 h 571"/>
                <a:gd name="T32" fmla="*/ 33 w 864"/>
                <a:gd name="T33" fmla="*/ 520 h 571"/>
                <a:gd name="T34" fmla="*/ 0 w 864"/>
                <a:gd name="T35" fmla="*/ 571 h 571"/>
                <a:gd name="T36" fmla="*/ 72 w 864"/>
                <a:gd name="T37" fmla="*/ 571 h 571"/>
                <a:gd name="T38" fmla="*/ 87 w 864"/>
                <a:gd name="T39" fmla="*/ 556 h 571"/>
                <a:gd name="T40" fmla="*/ 100 w 864"/>
                <a:gd name="T41" fmla="*/ 539 h 571"/>
                <a:gd name="T42" fmla="*/ 105 w 864"/>
                <a:gd name="T43" fmla="*/ 529 h 571"/>
                <a:gd name="T44" fmla="*/ 107 w 864"/>
                <a:gd name="T45" fmla="*/ 524 h 571"/>
                <a:gd name="T46" fmla="*/ 108 w 864"/>
                <a:gd name="T47" fmla="*/ 522 h 571"/>
                <a:gd name="T48" fmla="*/ 111 w 864"/>
                <a:gd name="T49" fmla="*/ 521 h 571"/>
                <a:gd name="T50" fmla="*/ 120 w 864"/>
                <a:gd name="T51" fmla="*/ 500 h 571"/>
                <a:gd name="T52" fmla="*/ 123 w 864"/>
                <a:gd name="T53" fmla="*/ 488 h 571"/>
                <a:gd name="T54" fmla="*/ 123 w 864"/>
                <a:gd name="T55" fmla="*/ 482 h 571"/>
                <a:gd name="T56" fmla="*/ 124 w 864"/>
                <a:gd name="T57" fmla="*/ 478 h 571"/>
                <a:gd name="T58" fmla="*/ 160 w 864"/>
                <a:gd name="T59" fmla="*/ 468 h 571"/>
                <a:gd name="T60" fmla="*/ 196 w 864"/>
                <a:gd name="T61" fmla="*/ 460 h 571"/>
                <a:gd name="T62" fmla="*/ 230 w 864"/>
                <a:gd name="T63" fmla="*/ 449 h 571"/>
                <a:gd name="T64" fmla="*/ 264 w 864"/>
                <a:gd name="T65" fmla="*/ 439 h 571"/>
                <a:gd name="T66" fmla="*/ 280 w 864"/>
                <a:gd name="T67" fmla="*/ 432 h 571"/>
                <a:gd name="T68" fmla="*/ 297 w 864"/>
                <a:gd name="T69" fmla="*/ 426 h 571"/>
                <a:gd name="T70" fmla="*/ 329 w 864"/>
                <a:gd name="T71" fmla="*/ 414 h 571"/>
                <a:gd name="T72" fmla="*/ 359 w 864"/>
                <a:gd name="T73" fmla="*/ 400 h 571"/>
                <a:gd name="T74" fmla="*/ 390 w 864"/>
                <a:gd name="T75" fmla="*/ 386 h 571"/>
                <a:gd name="T76" fmla="*/ 400 w 864"/>
                <a:gd name="T77" fmla="*/ 383 h 571"/>
                <a:gd name="T78" fmla="*/ 412 w 864"/>
                <a:gd name="T79" fmla="*/ 382 h 571"/>
                <a:gd name="T80" fmla="*/ 455 w 864"/>
                <a:gd name="T81" fmla="*/ 358 h 571"/>
                <a:gd name="T82" fmla="*/ 498 w 864"/>
                <a:gd name="T83" fmla="*/ 334 h 571"/>
                <a:gd name="T84" fmla="*/ 539 w 864"/>
                <a:gd name="T85" fmla="*/ 307 h 571"/>
                <a:gd name="T86" fmla="*/ 580 w 864"/>
                <a:gd name="T87" fmla="*/ 281 h 571"/>
                <a:gd name="T88" fmla="*/ 620 w 864"/>
                <a:gd name="T89" fmla="*/ 250 h 571"/>
                <a:gd name="T90" fmla="*/ 658 w 864"/>
                <a:gd name="T91" fmla="*/ 217 h 571"/>
                <a:gd name="T92" fmla="*/ 695 w 864"/>
                <a:gd name="T93" fmla="*/ 184 h 571"/>
                <a:gd name="T94" fmla="*/ 732 w 864"/>
                <a:gd name="T95" fmla="*/ 150 h 571"/>
                <a:gd name="T96" fmla="*/ 767 w 864"/>
                <a:gd name="T97" fmla="*/ 114 h 571"/>
                <a:gd name="T98" fmla="*/ 801 w 864"/>
                <a:gd name="T99" fmla="*/ 77 h 571"/>
                <a:gd name="T100" fmla="*/ 833 w 864"/>
                <a:gd name="T101" fmla="*/ 38 h 571"/>
                <a:gd name="T102" fmla="*/ 864 w 864"/>
                <a:gd name="T103"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4" h="571">
                  <a:moveTo>
                    <a:pt x="864" y="0"/>
                  </a:moveTo>
                  <a:lnTo>
                    <a:pt x="782" y="0"/>
                  </a:lnTo>
                  <a:lnTo>
                    <a:pt x="725" y="53"/>
                  </a:lnTo>
                  <a:lnTo>
                    <a:pt x="670" y="107"/>
                  </a:lnTo>
                  <a:lnTo>
                    <a:pt x="612" y="160"/>
                  </a:lnTo>
                  <a:lnTo>
                    <a:pt x="584" y="186"/>
                  </a:lnTo>
                  <a:lnTo>
                    <a:pt x="569" y="199"/>
                  </a:lnTo>
                  <a:lnTo>
                    <a:pt x="556" y="214"/>
                  </a:lnTo>
                  <a:lnTo>
                    <a:pt x="544" y="215"/>
                  </a:lnTo>
                  <a:lnTo>
                    <a:pt x="534" y="218"/>
                  </a:lnTo>
                  <a:lnTo>
                    <a:pt x="317" y="326"/>
                  </a:lnTo>
                  <a:lnTo>
                    <a:pt x="105" y="439"/>
                  </a:lnTo>
                  <a:lnTo>
                    <a:pt x="76" y="454"/>
                  </a:lnTo>
                  <a:lnTo>
                    <a:pt x="75" y="463"/>
                  </a:lnTo>
                  <a:lnTo>
                    <a:pt x="72" y="468"/>
                  </a:lnTo>
                  <a:lnTo>
                    <a:pt x="70" y="473"/>
                  </a:lnTo>
                  <a:lnTo>
                    <a:pt x="33" y="520"/>
                  </a:lnTo>
                  <a:lnTo>
                    <a:pt x="0" y="571"/>
                  </a:lnTo>
                  <a:lnTo>
                    <a:pt x="72" y="571"/>
                  </a:lnTo>
                  <a:lnTo>
                    <a:pt x="87" y="556"/>
                  </a:lnTo>
                  <a:lnTo>
                    <a:pt x="100" y="539"/>
                  </a:lnTo>
                  <a:lnTo>
                    <a:pt x="105" y="529"/>
                  </a:lnTo>
                  <a:lnTo>
                    <a:pt x="107" y="524"/>
                  </a:lnTo>
                  <a:lnTo>
                    <a:pt x="108" y="522"/>
                  </a:lnTo>
                  <a:lnTo>
                    <a:pt x="111" y="521"/>
                  </a:lnTo>
                  <a:lnTo>
                    <a:pt x="120" y="500"/>
                  </a:lnTo>
                  <a:lnTo>
                    <a:pt x="123" y="488"/>
                  </a:lnTo>
                  <a:lnTo>
                    <a:pt x="123" y="482"/>
                  </a:lnTo>
                  <a:lnTo>
                    <a:pt x="124" y="478"/>
                  </a:lnTo>
                  <a:lnTo>
                    <a:pt x="160" y="468"/>
                  </a:lnTo>
                  <a:lnTo>
                    <a:pt x="196" y="460"/>
                  </a:lnTo>
                  <a:lnTo>
                    <a:pt x="230" y="449"/>
                  </a:lnTo>
                  <a:lnTo>
                    <a:pt x="264" y="439"/>
                  </a:lnTo>
                  <a:lnTo>
                    <a:pt x="280" y="432"/>
                  </a:lnTo>
                  <a:lnTo>
                    <a:pt x="297" y="426"/>
                  </a:lnTo>
                  <a:lnTo>
                    <a:pt x="329" y="414"/>
                  </a:lnTo>
                  <a:lnTo>
                    <a:pt x="359" y="400"/>
                  </a:lnTo>
                  <a:lnTo>
                    <a:pt x="390" y="386"/>
                  </a:lnTo>
                  <a:lnTo>
                    <a:pt x="400" y="383"/>
                  </a:lnTo>
                  <a:lnTo>
                    <a:pt x="412" y="382"/>
                  </a:lnTo>
                  <a:lnTo>
                    <a:pt x="455" y="358"/>
                  </a:lnTo>
                  <a:lnTo>
                    <a:pt x="498" y="334"/>
                  </a:lnTo>
                  <a:lnTo>
                    <a:pt x="539" y="307"/>
                  </a:lnTo>
                  <a:lnTo>
                    <a:pt x="580" y="281"/>
                  </a:lnTo>
                  <a:lnTo>
                    <a:pt x="620" y="250"/>
                  </a:lnTo>
                  <a:lnTo>
                    <a:pt x="658" y="217"/>
                  </a:lnTo>
                  <a:lnTo>
                    <a:pt x="695" y="184"/>
                  </a:lnTo>
                  <a:lnTo>
                    <a:pt x="732" y="150"/>
                  </a:lnTo>
                  <a:lnTo>
                    <a:pt x="767" y="114"/>
                  </a:lnTo>
                  <a:lnTo>
                    <a:pt x="801" y="77"/>
                  </a:lnTo>
                  <a:lnTo>
                    <a:pt x="833" y="38"/>
                  </a:lnTo>
                  <a:lnTo>
                    <a:pt x="864"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2" name="Freeform 573"/>
            <p:cNvSpPr>
              <a:spLocks noChangeAspect="1" noEditPoints="1"/>
            </p:cNvSpPr>
            <p:nvPr/>
          </p:nvSpPr>
          <p:spPr bwMode="auto">
            <a:xfrm>
              <a:off x="-10606" y="617"/>
              <a:ext cx="909" cy="191"/>
            </a:xfrm>
            <a:custGeom>
              <a:avLst/>
              <a:gdLst>
                <a:gd name="T0" fmla="*/ 2242 w 2726"/>
                <a:gd name="T1" fmla="*/ 47 h 572"/>
                <a:gd name="T2" fmla="*/ 2009 w 2726"/>
                <a:gd name="T3" fmla="*/ 4 h 572"/>
                <a:gd name="T4" fmla="*/ 1939 w 2726"/>
                <a:gd name="T5" fmla="*/ 23 h 572"/>
                <a:gd name="T6" fmla="*/ 1819 w 2726"/>
                <a:gd name="T7" fmla="*/ 21 h 572"/>
                <a:gd name="T8" fmla="*/ 1776 w 2726"/>
                <a:gd name="T9" fmla="*/ 3 h 572"/>
                <a:gd name="T10" fmla="*/ 1308 w 2726"/>
                <a:gd name="T11" fmla="*/ 15 h 572"/>
                <a:gd name="T12" fmla="*/ 1262 w 2726"/>
                <a:gd name="T13" fmla="*/ 41 h 572"/>
                <a:gd name="T14" fmla="*/ 1200 w 2726"/>
                <a:gd name="T15" fmla="*/ 51 h 572"/>
                <a:gd name="T16" fmla="*/ 786 w 2726"/>
                <a:gd name="T17" fmla="*/ 125 h 572"/>
                <a:gd name="T18" fmla="*/ 428 w 2726"/>
                <a:gd name="T19" fmla="*/ 147 h 572"/>
                <a:gd name="T20" fmla="*/ 197 w 2726"/>
                <a:gd name="T21" fmla="*/ 218 h 572"/>
                <a:gd name="T22" fmla="*/ 130 w 2726"/>
                <a:gd name="T23" fmla="*/ 288 h 572"/>
                <a:gd name="T24" fmla="*/ 60 w 2726"/>
                <a:gd name="T25" fmla="*/ 441 h 572"/>
                <a:gd name="T26" fmla="*/ 1 w 2726"/>
                <a:gd name="T27" fmla="*/ 572 h 572"/>
                <a:gd name="T28" fmla="*/ 194 w 2726"/>
                <a:gd name="T29" fmla="*/ 334 h 572"/>
                <a:gd name="T30" fmla="*/ 338 w 2726"/>
                <a:gd name="T31" fmla="*/ 239 h 572"/>
                <a:gd name="T32" fmla="*/ 456 w 2726"/>
                <a:gd name="T33" fmla="*/ 233 h 572"/>
                <a:gd name="T34" fmla="*/ 744 w 2726"/>
                <a:gd name="T35" fmla="*/ 179 h 572"/>
                <a:gd name="T36" fmla="*/ 784 w 2726"/>
                <a:gd name="T37" fmla="*/ 192 h 572"/>
                <a:gd name="T38" fmla="*/ 882 w 2726"/>
                <a:gd name="T39" fmla="*/ 216 h 572"/>
                <a:gd name="T40" fmla="*/ 974 w 2726"/>
                <a:gd name="T41" fmla="*/ 180 h 572"/>
                <a:gd name="T42" fmla="*/ 1166 w 2726"/>
                <a:gd name="T43" fmla="*/ 156 h 572"/>
                <a:gd name="T44" fmla="*/ 1547 w 2726"/>
                <a:gd name="T45" fmla="*/ 53 h 572"/>
                <a:gd name="T46" fmla="*/ 1523 w 2726"/>
                <a:gd name="T47" fmla="*/ 142 h 572"/>
                <a:gd name="T48" fmla="*/ 1570 w 2726"/>
                <a:gd name="T49" fmla="*/ 330 h 572"/>
                <a:gd name="T50" fmla="*/ 1862 w 2726"/>
                <a:gd name="T51" fmla="*/ 392 h 572"/>
                <a:gd name="T52" fmla="*/ 1986 w 2726"/>
                <a:gd name="T53" fmla="*/ 419 h 572"/>
                <a:gd name="T54" fmla="*/ 2117 w 2726"/>
                <a:gd name="T55" fmla="*/ 449 h 572"/>
                <a:gd name="T56" fmla="*/ 2383 w 2726"/>
                <a:gd name="T57" fmla="*/ 531 h 572"/>
                <a:gd name="T58" fmla="*/ 2242 w 2726"/>
                <a:gd name="T59" fmla="*/ 447 h 572"/>
                <a:gd name="T60" fmla="*/ 2208 w 2726"/>
                <a:gd name="T61" fmla="*/ 393 h 572"/>
                <a:gd name="T62" fmla="*/ 2316 w 2726"/>
                <a:gd name="T63" fmla="*/ 363 h 572"/>
                <a:gd name="T64" fmla="*/ 2080 w 2726"/>
                <a:gd name="T65" fmla="*/ 347 h 572"/>
                <a:gd name="T66" fmla="*/ 2029 w 2726"/>
                <a:gd name="T67" fmla="*/ 306 h 572"/>
                <a:gd name="T68" fmla="*/ 2034 w 2726"/>
                <a:gd name="T69" fmla="*/ 276 h 572"/>
                <a:gd name="T70" fmla="*/ 1848 w 2726"/>
                <a:gd name="T71" fmla="*/ 339 h 572"/>
                <a:gd name="T72" fmla="*/ 1735 w 2726"/>
                <a:gd name="T73" fmla="*/ 274 h 572"/>
                <a:gd name="T74" fmla="*/ 1896 w 2726"/>
                <a:gd name="T75" fmla="*/ 267 h 572"/>
                <a:gd name="T76" fmla="*/ 2084 w 2726"/>
                <a:gd name="T77" fmla="*/ 200 h 572"/>
                <a:gd name="T78" fmla="*/ 2254 w 2726"/>
                <a:gd name="T79" fmla="*/ 231 h 572"/>
                <a:gd name="T80" fmla="*/ 2136 w 2726"/>
                <a:gd name="T81" fmla="*/ 291 h 572"/>
                <a:gd name="T82" fmla="*/ 2209 w 2726"/>
                <a:gd name="T83" fmla="*/ 293 h 572"/>
                <a:gd name="T84" fmla="*/ 2272 w 2726"/>
                <a:gd name="T85" fmla="*/ 284 h 572"/>
                <a:gd name="T86" fmla="*/ 2353 w 2726"/>
                <a:gd name="T87" fmla="*/ 273 h 572"/>
                <a:gd name="T88" fmla="*/ 2447 w 2726"/>
                <a:gd name="T89" fmla="*/ 353 h 572"/>
                <a:gd name="T90" fmla="*/ 2372 w 2726"/>
                <a:gd name="T91" fmla="*/ 394 h 572"/>
                <a:gd name="T92" fmla="*/ 2342 w 2726"/>
                <a:gd name="T93" fmla="*/ 412 h 572"/>
                <a:gd name="T94" fmla="*/ 2472 w 2726"/>
                <a:gd name="T95" fmla="*/ 435 h 572"/>
                <a:gd name="T96" fmla="*/ 2597 w 2726"/>
                <a:gd name="T97" fmla="*/ 473 h 572"/>
                <a:gd name="T98" fmla="*/ 2726 w 2726"/>
                <a:gd name="T99" fmla="*/ 572 h 572"/>
                <a:gd name="T100" fmla="*/ 2407 w 2726"/>
                <a:gd name="T101" fmla="*/ 220 h 572"/>
                <a:gd name="T102" fmla="*/ 1944 w 2726"/>
                <a:gd name="T103" fmla="*/ 147 h 572"/>
                <a:gd name="T104" fmla="*/ 1985 w 2726"/>
                <a:gd name="T105" fmla="*/ 170 h 572"/>
                <a:gd name="T106" fmla="*/ 1993 w 2726"/>
                <a:gd name="T107" fmla="*/ 189 h 572"/>
                <a:gd name="T108" fmla="*/ 1956 w 2726"/>
                <a:gd name="T109" fmla="*/ 198 h 572"/>
                <a:gd name="T110" fmla="*/ 1859 w 2726"/>
                <a:gd name="T111" fmla="*/ 186 h 572"/>
                <a:gd name="T112" fmla="*/ 1706 w 2726"/>
                <a:gd name="T113" fmla="*/ 177 h 572"/>
                <a:gd name="T114" fmla="*/ 1664 w 2726"/>
                <a:gd name="T115" fmla="*/ 200 h 572"/>
                <a:gd name="T116" fmla="*/ 1769 w 2726"/>
                <a:gd name="T117" fmla="*/ 215 h 572"/>
                <a:gd name="T118" fmla="*/ 1715 w 2726"/>
                <a:gd name="T119" fmla="*/ 267 h 572"/>
                <a:gd name="T120" fmla="*/ 1600 w 2726"/>
                <a:gd name="T121" fmla="*/ 261 h 572"/>
                <a:gd name="T122" fmla="*/ 1660 w 2726"/>
                <a:gd name="T123" fmla="*/ 135 h 572"/>
                <a:gd name="T124" fmla="*/ 1901 w 2726"/>
                <a:gd name="T125" fmla="*/ 12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26" h="572">
                  <a:moveTo>
                    <a:pt x="2113" y="63"/>
                  </a:moveTo>
                  <a:lnTo>
                    <a:pt x="2156" y="58"/>
                  </a:lnTo>
                  <a:lnTo>
                    <a:pt x="2200" y="53"/>
                  </a:lnTo>
                  <a:lnTo>
                    <a:pt x="2209" y="51"/>
                  </a:lnTo>
                  <a:lnTo>
                    <a:pt x="2214" y="50"/>
                  </a:lnTo>
                  <a:lnTo>
                    <a:pt x="2220" y="50"/>
                  </a:lnTo>
                  <a:lnTo>
                    <a:pt x="2242" y="47"/>
                  </a:lnTo>
                  <a:lnTo>
                    <a:pt x="2282" y="41"/>
                  </a:lnTo>
                  <a:lnTo>
                    <a:pt x="2321" y="32"/>
                  </a:lnTo>
                  <a:lnTo>
                    <a:pt x="2359" y="22"/>
                  </a:lnTo>
                  <a:lnTo>
                    <a:pt x="2395" y="11"/>
                  </a:lnTo>
                  <a:lnTo>
                    <a:pt x="2431" y="0"/>
                  </a:lnTo>
                  <a:lnTo>
                    <a:pt x="2018" y="0"/>
                  </a:lnTo>
                  <a:lnTo>
                    <a:pt x="2009" y="4"/>
                  </a:lnTo>
                  <a:lnTo>
                    <a:pt x="1999" y="9"/>
                  </a:lnTo>
                  <a:lnTo>
                    <a:pt x="1996" y="9"/>
                  </a:lnTo>
                  <a:lnTo>
                    <a:pt x="1993" y="10"/>
                  </a:lnTo>
                  <a:lnTo>
                    <a:pt x="1988" y="12"/>
                  </a:lnTo>
                  <a:lnTo>
                    <a:pt x="1979" y="17"/>
                  </a:lnTo>
                  <a:lnTo>
                    <a:pt x="1954" y="22"/>
                  </a:lnTo>
                  <a:lnTo>
                    <a:pt x="1939" y="23"/>
                  </a:lnTo>
                  <a:lnTo>
                    <a:pt x="1926" y="26"/>
                  </a:lnTo>
                  <a:lnTo>
                    <a:pt x="1894" y="26"/>
                  </a:lnTo>
                  <a:lnTo>
                    <a:pt x="1884" y="24"/>
                  </a:lnTo>
                  <a:lnTo>
                    <a:pt x="1876" y="24"/>
                  </a:lnTo>
                  <a:lnTo>
                    <a:pt x="1859" y="24"/>
                  </a:lnTo>
                  <a:lnTo>
                    <a:pt x="1838" y="22"/>
                  </a:lnTo>
                  <a:lnTo>
                    <a:pt x="1819" y="21"/>
                  </a:lnTo>
                  <a:lnTo>
                    <a:pt x="1808" y="18"/>
                  </a:lnTo>
                  <a:lnTo>
                    <a:pt x="1799" y="17"/>
                  </a:lnTo>
                  <a:lnTo>
                    <a:pt x="1778" y="15"/>
                  </a:lnTo>
                  <a:lnTo>
                    <a:pt x="1776" y="14"/>
                  </a:lnTo>
                  <a:lnTo>
                    <a:pt x="1776" y="11"/>
                  </a:lnTo>
                  <a:lnTo>
                    <a:pt x="1776" y="8"/>
                  </a:lnTo>
                  <a:lnTo>
                    <a:pt x="1776" y="3"/>
                  </a:lnTo>
                  <a:lnTo>
                    <a:pt x="1782" y="0"/>
                  </a:lnTo>
                  <a:lnTo>
                    <a:pt x="1357" y="0"/>
                  </a:lnTo>
                  <a:lnTo>
                    <a:pt x="1350" y="0"/>
                  </a:lnTo>
                  <a:lnTo>
                    <a:pt x="1346" y="0"/>
                  </a:lnTo>
                  <a:lnTo>
                    <a:pt x="1344" y="2"/>
                  </a:lnTo>
                  <a:lnTo>
                    <a:pt x="1320" y="3"/>
                  </a:lnTo>
                  <a:lnTo>
                    <a:pt x="1308" y="15"/>
                  </a:lnTo>
                  <a:lnTo>
                    <a:pt x="1301" y="20"/>
                  </a:lnTo>
                  <a:lnTo>
                    <a:pt x="1297" y="22"/>
                  </a:lnTo>
                  <a:lnTo>
                    <a:pt x="1295" y="26"/>
                  </a:lnTo>
                  <a:lnTo>
                    <a:pt x="1290" y="27"/>
                  </a:lnTo>
                  <a:lnTo>
                    <a:pt x="1286" y="29"/>
                  </a:lnTo>
                  <a:lnTo>
                    <a:pt x="1279" y="34"/>
                  </a:lnTo>
                  <a:lnTo>
                    <a:pt x="1262" y="41"/>
                  </a:lnTo>
                  <a:lnTo>
                    <a:pt x="1243" y="46"/>
                  </a:lnTo>
                  <a:lnTo>
                    <a:pt x="1237" y="46"/>
                  </a:lnTo>
                  <a:lnTo>
                    <a:pt x="1232" y="47"/>
                  </a:lnTo>
                  <a:lnTo>
                    <a:pt x="1223" y="50"/>
                  </a:lnTo>
                  <a:lnTo>
                    <a:pt x="1211" y="50"/>
                  </a:lnTo>
                  <a:lnTo>
                    <a:pt x="1205" y="50"/>
                  </a:lnTo>
                  <a:lnTo>
                    <a:pt x="1200" y="51"/>
                  </a:lnTo>
                  <a:lnTo>
                    <a:pt x="1176" y="52"/>
                  </a:lnTo>
                  <a:lnTo>
                    <a:pt x="1152" y="51"/>
                  </a:lnTo>
                  <a:lnTo>
                    <a:pt x="1094" y="65"/>
                  </a:lnTo>
                  <a:lnTo>
                    <a:pt x="1038" y="80"/>
                  </a:lnTo>
                  <a:lnTo>
                    <a:pt x="923" y="106"/>
                  </a:lnTo>
                  <a:lnTo>
                    <a:pt x="832" y="119"/>
                  </a:lnTo>
                  <a:lnTo>
                    <a:pt x="786" y="125"/>
                  </a:lnTo>
                  <a:lnTo>
                    <a:pt x="742" y="132"/>
                  </a:lnTo>
                  <a:lnTo>
                    <a:pt x="653" y="140"/>
                  </a:lnTo>
                  <a:lnTo>
                    <a:pt x="564" y="146"/>
                  </a:lnTo>
                  <a:lnTo>
                    <a:pt x="518" y="146"/>
                  </a:lnTo>
                  <a:lnTo>
                    <a:pt x="496" y="146"/>
                  </a:lnTo>
                  <a:lnTo>
                    <a:pt x="474" y="147"/>
                  </a:lnTo>
                  <a:lnTo>
                    <a:pt x="428" y="147"/>
                  </a:lnTo>
                  <a:lnTo>
                    <a:pt x="384" y="147"/>
                  </a:lnTo>
                  <a:lnTo>
                    <a:pt x="360" y="147"/>
                  </a:lnTo>
                  <a:lnTo>
                    <a:pt x="323" y="164"/>
                  </a:lnTo>
                  <a:lnTo>
                    <a:pt x="287" y="182"/>
                  </a:lnTo>
                  <a:lnTo>
                    <a:pt x="215" y="214"/>
                  </a:lnTo>
                  <a:lnTo>
                    <a:pt x="203" y="218"/>
                  </a:lnTo>
                  <a:lnTo>
                    <a:pt x="197" y="218"/>
                  </a:lnTo>
                  <a:lnTo>
                    <a:pt x="192" y="219"/>
                  </a:lnTo>
                  <a:lnTo>
                    <a:pt x="179" y="236"/>
                  </a:lnTo>
                  <a:lnTo>
                    <a:pt x="166" y="252"/>
                  </a:lnTo>
                  <a:lnTo>
                    <a:pt x="151" y="268"/>
                  </a:lnTo>
                  <a:lnTo>
                    <a:pt x="138" y="285"/>
                  </a:lnTo>
                  <a:lnTo>
                    <a:pt x="133" y="286"/>
                  </a:lnTo>
                  <a:lnTo>
                    <a:pt x="130" y="288"/>
                  </a:lnTo>
                  <a:lnTo>
                    <a:pt x="125" y="290"/>
                  </a:lnTo>
                  <a:lnTo>
                    <a:pt x="120" y="291"/>
                  </a:lnTo>
                  <a:lnTo>
                    <a:pt x="110" y="323"/>
                  </a:lnTo>
                  <a:lnTo>
                    <a:pt x="101" y="356"/>
                  </a:lnTo>
                  <a:lnTo>
                    <a:pt x="89" y="386"/>
                  </a:lnTo>
                  <a:lnTo>
                    <a:pt x="76" y="414"/>
                  </a:lnTo>
                  <a:lnTo>
                    <a:pt x="60" y="441"/>
                  </a:lnTo>
                  <a:lnTo>
                    <a:pt x="43" y="466"/>
                  </a:lnTo>
                  <a:lnTo>
                    <a:pt x="25" y="490"/>
                  </a:lnTo>
                  <a:lnTo>
                    <a:pt x="6" y="513"/>
                  </a:lnTo>
                  <a:lnTo>
                    <a:pt x="2" y="515"/>
                  </a:lnTo>
                  <a:lnTo>
                    <a:pt x="1" y="520"/>
                  </a:lnTo>
                  <a:lnTo>
                    <a:pt x="0" y="531"/>
                  </a:lnTo>
                  <a:lnTo>
                    <a:pt x="1" y="572"/>
                  </a:lnTo>
                  <a:lnTo>
                    <a:pt x="85" y="572"/>
                  </a:lnTo>
                  <a:lnTo>
                    <a:pt x="98" y="515"/>
                  </a:lnTo>
                  <a:lnTo>
                    <a:pt x="116" y="464"/>
                  </a:lnTo>
                  <a:lnTo>
                    <a:pt x="126" y="438"/>
                  </a:lnTo>
                  <a:lnTo>
                    <a:pt x="138" y="416"/>
                  </a:lnTo>
                  <a:lnTo>
                    <a:pt x="166" y="374"/>
                  </a:lnTo>
                  <a:lnTo>
                    <a:pt x="194" y="334"/>
                  </a:lnTo>
                  <a:lnTo>
                    <a:pt x="229" y="299"/>
                  </a:lnTo>
                  <a:lnTo>
                    <a:pt x="247" y="282"/>
                  </a:lnTo>
                  <a:lnTo>
                    <a:pt x="268" y="268"/>
                  </a:lnTo>
                  <a:lnTo>
                    <a:pt x="312" y="243"/>
                  </a:lnTo>
                  <a:lnTo>
                    <a:pt x="312" y="231"/>
                  </a:lnTo>
                  <a:lnTo>
                    <a:pt x="324" y="234"/>
                  </a:lnTo>
                  <a:lnTo>
                    <a:pt x="338" y="239"/>
                  </a:lnTo>
                  <a:lnTo>
                    <a:pt x="354" y="242"/>
                  </a:lnTo>
                  <a:lnTo>
                    <a:pt x="372" y="244"/>
                  </a:lnTo>
                  <a:lnTo>
                    <a:pt x="390" y="244"/>
                  </a:lnTo>
                  <a:lnTo>
                    <a:pt x="410" y="245"/>
                  </a:lnTo>
                  <a:lnTo>
                    <a:pt x="432" y="244"/>
                  </a:lnTo>
                  <a:lnTo>
                    <a:pt x="456" y="243"/>
                  </a:lnTo>
                  <a:lnTo>
                    <a:pt x="456" y="233"/>
                  </a:lnTo>
                  <a:lnTo>
                    <a:pt x="460" y="230"/>
                  </a:lnTo>
                  <a:lnTo>
                    <a:pt x="526" y="209"/>
                  </a:lnTo>
                  <a:lnTo>
                    <a:pt x="596" y="194"/>
                  </a:lnTo>
                  <a:lnTo>
                    <a:pt x="668" y="180"/>
                  </a:lnTo>
                  <a:lnTo>
                    <a:pt x="744" y="171"/>
                  </a:lnTo>
                  <a:lnTo>
                    <a:pt x="744" y="176"/>
                  </a:lnTo>
                  <a:lnTo>
                    <a:pt x="744" y="179"/>
                  </a:lnTo>
                  <a:lnTo>
                    <a:pt x="748" y="184"/>
                  </a:lnTo>
                  <a:lnTo>
                    <a:pt x="760" y="186"/>
                  </a:lnTo>
                  <a:lnTo>
                    <a:pt x="762" y="186"/>
                  </a:lnTo>
                  <a:lnTo>
                    <a:pt x="763" y="186"/>
                  </a:lnTo>
                  <a:lnTo>
                    <a:pt x="766" y="188"/>
                  </a:lnTo>
                  <a:lnTo>
                    <a:pt x="773" y="190"/>
                  </a:lnTo>
                  <a:lnTo>
                    <a:pt x="784" y="192"/>
                  </a:lnTo>
                  <a:lnTo>
                    <a:pt x="796" y="196"/>
                  </a:lnTo>
                  <a:lnTo>
                    <a:pt x="816" y="201"/>
                  </a:lnTo>
                  <a:lnTo>
                    <a:pt x="835" y="207"/>
                  </a:lnTo>
                  <a:lnTo>
                    <a:pt x="851" y="209"/>
                  </a:lnTo>
                  <a:lnTo>
                    <a:pt x="865" y="213"/>
                  </a:lnTo>
                  <a:lnTo>
                    <a:pt x="877" y="215"/>
                  </a:lnTo>
                  <a:lnTo>
                    <a:pt x="882" y="216"/>
                  </a:lnTo>
                  <a:lnTo>
                    <a:pt x="888" y="219"/>
                  </a:lnTo>
                  <a:lnTo>
                    <a:pt x="889" y="209"/>
                  </a:lnTo>
                  <a:lnTo>
                    <a:pt x="893" y="204"/>
                  </a:lnTo>
                  <a:lnTo>
                    <a:pt x="914" y="194"/>
                  </a:lnTo>
                  <a:lnTo>
                    <a:pt x="938" y="188"/>
                  </a:lnTo>
                  <a:lnTo>
                    <a:pt x="955" y="183"/>
                  </a:lnTo>
                  <a:lnTo>
                    <a:pt x="974" y="180"/>
                  </a:lnTo>
                  <a:lnTo>
                    <a:pt x="1014" y="179"/>
                  </a:lnTo>
                  <a:lnTo>
                    <a:pt x="1034" y="180"/>
                  </a:lnTo>
                  <a:lnTo>
                    <a:pt x="1057" y="184"/>
                  </a:lnTo>
                  <a:lnTo>
                    <a:pt x="1104" y="195"/>
                  </a:lnTo>
                  <a:lnTo>
                    <a:pt x="1104" y="185"/>
                  </a:lnTo>
                  <a:lnTo>
                    <a:pt x="1108" y="182"/>
                  </a:lnTo>
                  <a:lnTo>
                    <a:pt x="1166" y="156"/>
                  </a:lnTo>
                  <a:lnTo>
                    <a:pt x="1225" y="135"/>
                  </a:lnTo>
                  <a:lnTo>
                    <a:pt x="1282" y="114"/>
                  </a:lnTo>
                  <a:lnTo>
                    <a:pt x="1338" y="99"/>
                  </a:lnTo>
                  <a:lnTo>
                    <a:pt x="1392" y="83"/>
                  </a:lnTo>
                  <a:lnTo>
                    <a:pt x="1445" y="71"/>
                  </a:lnTo>
                  <a:lnTo>
                    <a:pt x="1496" y="60"/>
                  </a:lnTo>
                  <a:lnTo>
                    <a:pt x="1547" y="53"/>
                  </a:lnTo>
                  <a:lnTo>
                    <a:pt x="1549" y="53"/>
                  </a:lnTo>
                  <a:lnTo>
                    <a:pt x="1547" y="54"/>
                  </a:lnTo>
                  <a:lnTo>
                    <a:pt x="1534" y="94"/>
                  </a:lnTo>
                  <a:lnTo>
                    <a:pt x="1528" y="114"/>
                  </a:lnTo>
                  <a:lnTo>
                    <a:pt x="1524" y="137"/>
                  </a:lnTo>
                  <a:lnTo>
                    <a:pt x="1523" y="141"/>
                  </a:lnTo>
                  <a:lnTo>
                    <a:pt x="1523" y="142"/>
                  </a:lnTo>
                  <a:lnTo>
                    <a:pt x="1517" y="176"/>
                  </a:lnTo>
                  <a:lnTo>
                    <a:pt x="1513" y="213"/>
                  </a:lnTo>
                  <a:lnTo>
                    <a:pt x="1511" y="250"/>
                  </a:lnTo>
                  <a:lnTo>
                    <a:pt x="1512" y="291"/>
                  </a:lnTo>
                  <a:lnTo>
                    <a:pt x="1513" y="300"/>
                  </a:lnTo>
                  <a:lnTo>
                    <a:pt x="1517" y="305"/>
                  </a:lnTo>
                  <a:lnTo>
                    <a:pt x="1570" y="330"/>
                  </a:lnTo>
                  <a:lnTo>
                    <a:pt x="1625" y="352"/>
                  </a:lnTo>
                  <a:lnTo>
                    <a:pt x="1663" y="363"/>
                  </a:lnTo>
                  <a:lnTo>
                    <a:pt x="1703" y="374"/>
                  </a:lnTo>
                  <a:lnTo>
                    <a:pt x="1741" y="381"/>
                  </a:lnTo>
                  <a:lnTo>
                    <a:pt x="1782" y="387"/>
                  </a:lnTo>
                  <a:lnTo>
                    <a:pt x="1822" y="390"/>
                  </a:lnTo>
                  <a:lnTo>
                    <a:pt x="1862" y="392"/>
                  </a:lnTo>
                  <a:lnTo>
                    <a:pt x="1903" y="390"/>
                  </a:lnTo>
                  <a:lnTo>
                    <a:pt x="1944" y="387"/>
                  </a:lnTo>
                  <a:lnTo>
                    <a:pt x="1945" y="396"/>
                  </a:lnTo>
                  <a:lnTo>
                    <a:pt x="1949" y="402"/>
                  </a:lnTo>
                  <a:lnTo>
                    <a:pt x="1952" y="405"/>
                  </a:lnTo>
                  <a:lnTo>
                    <a:pt x="1954" y="405"/>
                  </a:lnTo>
                  <a:lnTo>
                    <a:pt x="1986" y="419"/>
                  </a:lnTo>
                  <a:lnTo>
                    <a:pt x="2004" y="424"/>
                  </a:lnTo>
                  <a:lnTo>
                    <a:pt x="2024" y="429"/>
                  </a:lnTo>
                  <a:lnTo>
                    <a:pt x="2044" y="431"/>
                  </a:lnTo>
                  <a:lnTo>
                    <a:pt x="2065" y="434"/>
                  </a:lnTo>
                  <a:lnTo>
                    <a:pt x="2112" y="435"/>
                  </a:lnTo>
                  <a:lnTo>
                    <a:pt x="2113" y="444"/>
                  </a:lnTo>
                  <a:lnTo>
                    <a:pt x="2117" y="449"/>
                  </a:lnTo>
                  <a:lnTo>
                    <a:pt x="2334" y="572"/>
                  </a:lnTo>
                  <a:lnTo>
                    <a:pt x="2465" y="572"/>
                  </a:lnTo>
                  <a:lnTo>
                    <a:pt x="2447" y="565"/>
                  </a:lnTo>
                  <a:lnTo>
                    <a:pt x="2431" y="559"/>
                  </a:lnTo>
                  <a:lnTo>
                    <a:pt x="2406" y="545"/>
                  </a:lnTo>
                  <a:lnTo>
                    <a:pt x="2384" y="531"/>
                  </a:lnTo>
                  <a:lnTo>
                    <a:pt x="2383" y="531"/>
                  </a:lnTo>
                  <a:lnTo>
                    <a:pt x="2353" y="508"/>
                  </a:lnTo>
                  <a:lnTo>
                    <a:pt x="2328" y="483"/>
                  </a:lnTo>
                  <a:lnTo>
                    <a:pt x="2316" y="482"/>
                  </a:lnTo>
                  <a:lnTo>
                    <a:pt x="2305" y="478"/>
                  </a:lnTo>
                  <a:lnTo>
                    <a:pt x="2280" y="466"/>
                  </a:lnTo>
                  <a:lnTo>
                    <a:pt x="2260" y="456"/>
                  </a:lnTo>
                  <a:lnTo>
                    <a:pt x="2242" y="447"/>
                  </a:lnTo>
                  <a:lnTo>
                    <a:pt x="2227" y="438"/>
                  </a:lnTo>
                  <a:lnTo>
                    <a:pt x="2215" y="429"/>
                  </a:lnTo>
                  <a:lnTo>
                    <a:pt x="2208" y="422"/>
                  </a:lnTo>
                  <a:lnTo>
                    <a:pt x="2203" y="414"/>
                  </a:lnTo>
                  <a:lnTo>
                    <a:pt x="2202" y="407"/>
                  </a:lnTo>
                  <a:lnTo>
                    <a:pt x="2203" y="400"/>
                  </a:lnTo>
                  <a:lnTo>
                    <a:pt x="2208" y="393"/>
                  </a:lnTo>
                  <a:lnTo>
                    <a:pt x="2215" y="386"/>
                  </a:lnTo>
                  <a:lnTo>
                    <a:pt x="2227" y="381"/>
                  </a:lnTo>
                  <a:lnTo>
                    <a:pt x="2240" y="375"/>
                  </a:lnTo>
                  <a:lnTo>
                    <a:pt x="2258" y="370"/>
                  </a:lnTo>
                  <a:lnTo>
                    <a:pt x="2279" y="365"/>
                  </a:lnTo>
                  <a:lnTo>
                    <a:pt x="2304" y="363"/>
                  </a:lnTo>
                  <a:lnTo>
                    <a:pt x="2316" y="363"/>
                  </a:lnTo>
                  <a:lnTo>
                    <a:pt x="2304" y="358"/>
                  </a:lnTo>
                  <a:lnTo>
                    <a:pt x="2278" y="350"/>
                  </a:lnTo>
                  <a:lnTo>
                    <a:pt x="2248" y="345"/>
                  </a:lnTo>
                  <a:lnTo>
                    <a:pt x="2212" y="341"/>
                  </a:lnTo>
                  <a:lnTo>
                    <a:pt x="2173" y="342"/>
                  </a:lnTo>
                  <a:lnTo>
                    <a:pt x="2128" y="344"/>
                  </a:lnTo>
                  <a:lnTo>
                    <a:pt x="2080" y="347"/>
                  </a:lnTo>
                  <a:lnTo>
                    <a:pt x="2026" y="353"/>
                  </a:lnTo>
                  <a:lnTo>
                    <a:pt x="1968" y="363"/>
                  </a:lnTo>
                  <a:lnTo>
                    <a:pt x="1969" y="352"/>
                  </a:lnTo>
                  <a:lnTo>
                    <a:pt x="1970" y="347"/>
                  </a:lnTo>
                  <a:lnTo>
                    <a:pt x="1974" y="345"/>
                  </a:lnTo>
                  <a:lnTo>
                    <a:pt x="2000" y="322"/>
                  </a:lnTo>
                  <a:lnTo>
                    <a:pt x="2029" y="306"/>
                  </a:lnTo>
                  <a:lnTo>
                    <a:pt x="2058" y="296"/>
                  </a:lnTo>
                  <a:lnTo>
                    <a:pt x="2088" y="291"/>
                  </a:lnTo>
                  <a:lnTo>
                    <a:pt x="2087" y="285"/>
                  </a:lnTo>
                  <a:lnTo>
                    <a:pt x="2087" y="281"/>
                  </a:lnTo>
                  <a:lnTo>
                    <a:pt x="2087" y="279"/>
                  </a:lnTo>
                  <a:lnTo>
                    <a:pt x="2059" y="276"/>
                  </a:lnTo>
                  <a:lnTo>
                    <a:pt x="2034" y="276"/>
                  </a:lnTo>
                  <a:lnTo>
                    <a:pt x="2010" y="276"/>
                  </a:lnTo>
                  <a:lnTo>
                    <a:pt x="1988" y="279"/>
                  </a:lnTo>
                  <a:lnTo>
                    <a:pt x="1966" y="281"/>
                  </a:lnTo>
                  <a:lnTo>
                    <a:pt x="1945" y="287"/>
                  </a:lnTo>
                  <a:lnTo>
                    <a:pt x="1908" y="302"/>
                  </a:lnTo>
                  <a:lnTo>
                    <a:pt x="1876" y="317"/>
                  </a:lnTo>
                  <a:lnTo>
                    <a:pt x="1848" y="339"/>
                  </a:lnTo>
                  <a:lnTo>
                    <a:pt x="1825" y="336"/>
                  </a:lnTo>
                  <a:lnTo>
                    <a:pt x="1790" y="327"/>
                  </a:lnTo>
                  <a:lnTo>
                    <a:pt x="1760" y="316"/>
                  </a:lnTo>
                  <a:lnTo>
                    <a:pt x="1730" y="304"/>
                  </a:lnTo>
                  <a:lnTo>
                    <a:pt x="1704" y="291"/>
                  </a:lnTo>
                  <a:lnTo>
                    <a:pt x="1718" y="281"/>
                  </a:lnTo>
                  <a:lnTo>
                    <a:pt x="1735" y="274"/>
                  </a:lnTo>
                  <a:lnTo>
                    <a:pt x="1753" y="268"/>
                  </a:lnTo>
                  <a:lnTo>
                    <a:pt x="1775" y="266"/>
                  </a:lnTo>
                  <a:lnTo>
                    <a:pt x="1795" y="262"/>
                  </a:lnTo>
                  <a:lnTo>
                    <a:pt x="1819" y="262"/>
                  </a:lnTo>
                  <a:lnTo>
                    <a:pt x="1844" y="262"/>
                  </a:lnTo>
                  <a:lnTo>
                    <a:pt x="1872" y="266"/>
                  </a:lnTo>
                  <a:lnTo>
                    <a:pt x="1896" y="267"/>
                  </a:lnTo>
                  <a:lnTo>
                    <a:pt x="1919" y="249"/>
                  </a:lnTo>
                  <a:lnTo>
                    <a:pt x="1944" y="236"/>
                  </a:lnTo>
                  <a:lnTo>
                    <a:pt x="1969" y="225"/>
                  </a:lnTo>
                  <a:lnTo>
                    <a:pt x="1996" y="216"/>
                  </a:lnTo>
                  <a:lnTo>
                    <a:pt x="2024" y="208"/>
                  </a:lnTo>
                  <a:lnTo>
                    <a:pt x="2054" y="202"/>
                  </a:lnTo>
                  <a:lnTo>
                    <a:pt x="2084" y="200"/>
                  </a:lnTo>
                  <a:lnTo>
                    <a:pt x="2117" y="201"/>
                  </a:lnTo>
                  <a:lnTo>
                    <a:pt x="2149" y="203"/>
                  </a:lnTo>
                  <a:lnTo>
                    <a:pt x="2183" y="209"/>
                  </a:lnTo>
                  <a:lnTo>
                    <a:pt x="2216" y="218"/>
                  </a:lnTo>
                  <a:lnTo>
                    <a:pt x="2252" y="230"/>
                  </a:lnTo>
                  <a:lnTo>
                    <a:pt x="2254" y="230"/>
                  </a:lnTo>
                  <a:lnTo>
                    <a:pt x="2254" y="231"/>
                  </a:lnTo>
                  <a:lnTo>
                    <a:pt x="2255" y="234"/>
                  </a:lnTo>
                  <a:lnTo>
                    <a:pt x="2256" y="243"/>
                  </a:lnTo>
                  <a:lnTo>
                    <a:pt x="2219" y="252"/>
                  </a:lnTo>
                  <a:lnTo>
                    <a:pt x="2184" y="264"/>
                  </a:lnTo>
                  <a:lnTo>
                    <a:pt x="2152" y="276"/>
                  </a:lnTo>
                  <a:lnTo>
                    <a:pt x="2124" y="291"/>
                  </a:lnTo>
                  <a:lnTo>
                    <a:pt x="2136" y="291"/>
                  </a:lnTo>
                  <a:lnTo>
                    <a:pt x="2148" y="291"/>
                  </a:lnTo>
                  <a:lnTo>
                    <a:pt x="2154" y="291"/>
                  </a:lnTo>
                  <a:lnTo>
                    <a:pt x="2161" y="292"/>
                  </a:lnTo>
                  <a:lnTo>
                    <a:pt x="2173" y="292"/>
                  </a:lnTo>
                  <a:lnTo>
                    <a:pt x="2179" y="292"/>
                  </a:lnTo>
                  <a:lnTo>
                    <a:pt x="2186" y="293"/>
                  </a:lnTo>
                  <a:lnTo>
                    <a:pt x="2209" y="293"/>
                  </a:lnTo>
                  <a:lnTo>
                    <a:pt x="2214" y="292"/>
                  </a:lnTo>
                  <a:lnTo>
                    <a:pt x="2220" y="292"/>
                  </a:lnTo>
                  <a:lnTo>
                    <a:pt x="2232" y="292"/>
                  </a:lnTo>
                  <a:lnTo>
                    <a:pt x="2242" y="290"/>
                  </a:lnTo>
                  <a:lnTo>
                    <a:pt x="2246" y="288"/>
                  </a:lnTo>
                  <a:lnTo>
                    <a:pt x="2252" y="288"/>
                  </a:lnTo>
                  <a:lnTo>
                    <a:pt x="2272" y="284"/>
                  </a:lnTo>
                  <a:lnTo>
                    <a:pt x="2275" y="281"/>
                  </a:lnTo>
                  <a:lnTo>
                    <a:pt x="2280" y="280"/>
                  </a:lnTo>
                  <a:lnTo>
                    <a:pt x="2290" y="278"/>
                  </a:lnTo>
                  <a:lnTo>
                    <a:pt x="2306" y="272"/>
                  </a:lnTo>
                  <a:lnTo>
                    <a:pt x="2316" y="268"/>
                  </a:lnTo>
                  <a:lnTo>
                    <a:pt x="2328" y="267"/>
                  </a:lnTo>
                  <a:lnTo>
                    <a:pt x="2353" y="273"/>
                  </a:lnTo>
                  <a:lnTo>
                    <a:pt x="2377" y="284"/>
                  </a:lnTo>
                  <a:lnTo>
                    <a:pt x="2392" y="291"/>
                  </a:lnTo>
                  <a:lnTo>
                    <a:pt x="2405" y="300"/>
                  </a:lnTo>
                  <a:lnTo>
                    <a:pt x="2417" y="311"/>
                  </a:lnTo>
                  <a:lnTo>
                    <a:pt x="2429" y="324"/>
                  </a:lnTo>
                  <a:lnTo>
                    <a:pt x="2438" y="338"/>
                  </a:lnTo>
                  <a:lnTo>
                    <a:pt x="2447" y="353"/>
                  </a:lnTo>
                  <a:lnTo>
                    <a:pt x="2454" y="369"/>
                  </a:lnTo>
                  <a:lnTo>
                    <a:pt x="2460" y="387"/>
                  </a:lnTo>
                  <a:lnTo>
                    <a:pt x="2448" y="387"/>
                  </a:lnTo>
                  <a:lnTo>
                    <a:pt x="2425" y="387"/>
                  </a:lnTo>
                  <a:lnTo>
                    <a:pt x="2405" y="389"/>
                  </a:lnTo>
                  <a:lnTo>
                    <a:pt x="2387" y="392"/>
                  </a:lnTo>
                  <a:lnTo>
                    <a:pt x="2372" y="394"/>
                  </a:lnTo>
                  <a:lnTo>
                    <a:pt x="2359" y="396"/>
                  </a:lnTo>
                  <a:lnTo>
                    <a:pt x="2351" y="399"/>
                  </a:lnTo>
                  <a:lnTo>
                    <a:pt x="2344" y="401"/>
                  </a:lnTo>
                  <a:lnTo>
                    <a:pt x="2340" y="405"/>
                  </a:lnTo>
                  <a:lnTo>
                    <a:pt x="2336" y="407"/>
                  </a:lnTo>
                  <a:lnTo>
                    <a:pt x="2338" y="410"/>
                  </a:lnTo>
                  <a:lnTo>
                    <a:pt x="2342" y="412"/>
                  </a:lnTo>
                  <a:lnTo>
                    <a:pt x="2352" y="417"/>
                  </a:lnTo>
                  <a:lnTo>
                    <a:pt x="2364" y="419"/>
                  </a:lnTo>
                  <a:lnTo>
                    <a:pt x="2381" y="424"/>
                  </a:lnTo>
                  <a:lnTo>
                    <a:pt x="2400" y="428"/>
                  </a:lnTo>
                  <a:lnTo>
                    <a:pt x="2424" y="432"/>
                  </a:lnTo>
                  <a:lnTo>
                    <a:pt x="2448" y="435"/>
                  </a:lnTo>
                  <a:lnTo>
                    <a:pt x="2472" y="435"/>
                  </a:lnTo>
                  <a:lnTo>
                    <a:pt x="2494" y="434"/>
                  </a:lnTo>
                  <a:lnTo>
                    <a:pt x="2515" y="436"/>
                  </a:lnTo>
                  <a:lnTo>
                    <a:pt x="2534" y="440"/>
                  </a:lnTo>
                  <a:lnTo>
                    <a:pt x="2552" y="447"/>
                  </a:lnTo>
                  <a:lnTo>
                    <a:pt x="2568" y="453"/>
                  </a:lnTo>
                  <a:lnTo>
                    <a:pt x="2584" y="462"/>
                  </a:lnTo>
                  <a:lnTo>
                    <a:pt x="2597" y="473"/>
                  </a:lnTo>
                  <a:lnTo>
                    <a:pt x="2609" y="488"/>
                  </a:lnTo>
                  <a:lnTo>
                    <a:pt x="2614" y="496"/>
                  </a:lnTo>
                  <a:lnTo>
                    <a:pt x="2620" y="507"/>
                  </a:lnTo>
                  <a:lnTo>
                    <a:pt x="2630" y="530"/>
                  </a:lnTo>
                  <a:lnTo>
                    <a:pt x="2635" y="549"/>
                  </a:lnTo>
                  <a:lnTo>
                    <a:pt x="2639" y="572"/>
                  </a:lnTo>
                  <a:lnTo>
                    <a:pt x="2726" y="572"/>
                  </a:lnTo>
                  <a:lnTo>
                    <a:pt x="2688" y="497"/>
                  </a:lnTo>
                  <a:lnTo>
                    <a:pt x="2665" y="456"/>
                  </a:lnTo>
                  <a:lnTo>
                    <a:pt x="2617" y="372"/>
                  </a:lnTo>
                  <a:lnTo>
                    <a:pt x="2568" y="291"/>
                  </a:lnTo>
                  <a:lnTo>
                    <a:pt x="2556" y="290"/>
                  </a:lnTo>
                  <a:lnTo>
                    <a:pt x="2546" y="286"/>
                  </a:lnTo>
                  <a:lnTo>
                    <a:pt x="2407" y="220"/>
                  </a:lnTo>
                  <a:lnTo>
                    <a:pt x="2112" y="75"/>
                  </a:lnTo>
                  <a:lnTo>
                    <a:pt x="2112" y="65"/>
                  </a:lnTo>
                  <a:lnTo>
                    <a:pt x="2113" y="63"/>
                  </a:lnTo>
                  <a:close/>
                  <a:moveTo>
                    <a:pt x="1942" y="135"/>
                  </a:moveTo>
                  <a:lnTo>
                    <a:pt x="1943" y="137"/>
                  </a:lnTo>
                  <a:lnTo>
                    <a:pt x="1943" y="141"/>
                  </a:lnTo>
                  <a:lnTo>
                    <a:pt x="1944" y="147"/>
                  </a:lnTo>
                  <a:lnTo>
                    <a:pt x="1955" y="148"/>
                  </a:lnTo>
                  <a:lnTo>
                    <a:pt x="1958" y="149"/>
                  </a:lnTo>
                  <a:lnTo>
                    <a:pt x="1963" y="153"/>
                  </a:lnTo>
                  <a:lnTo>
                    <a:pt x="1973" y="159"/>
                  </a:lnTo>
                  <a:lnTo>
                    <a:pt x="1981" y="166"/>
                  </a:lnTo>
                  <a:lnTo>
                    <a:pt x="1984" y="168"/>
                  </a:lnTo>
                  <a:lnTo>
                    <a:pt x="1985" y="170"/>
                  </a:lnTo>
                  <a:lnTo>
                    <a:pt x="1987" y="172"/>
                  </a:lnTo>
                  <a:lnTo>
                    <a:pt x="1992" y="179"/>
                  </a:lnTo>
                  <a:lnTo>
                    <a:pt x="1992" y="180"/>
                  </a:lnTo>
                  <a:lnTo>
                    <a:pt x="1993" y="183"/>
                  </a:lnTo>
                  <a:lnTo>
                    <a:pt x="1994" y="188"/>
                  </a:lnTo>
                  <a:lnTo>
                    <a:pt x="1993" y="188"/>
                  </a:lnTo>
                  <a:lnTo>
                    <a:pt x="1993" y="189"/>
                  </a:lnTo>
                  <a:lnTo>
                    <a:pt x="1993" y="191"/>
                  </a:lnTo>
                  <a:lnTo>
                    <a:pt x="1991" y="196"/>
                  </a:lnTo>
                  <a:lnTo>
                    <a:pt x="1986" y="196"/>
                  </a:lnTo>
                  <a:lnTo>
                    <a:pt x="1980" y="198"/>
                  </a:lnTo>
                  <a:lnTo>
                    <a:pt x="1973" y="198"/>
                  </a:lnTo>
                  <a:lnTo>
                    <a:pt x="1966" y="200"/>
                  </a:lnTo>
                  <a:lnTo>
                    <a:pt x="1956" y="198"/>
                  </a:lnTo>
                  <a:lnTo>
                    <a:pt x="1946" y="198"/>
                  </a:lnTo>
                  <a:lnTo>
                    <a:pt x="1934" y="197"/>
                  </a:lnTo>
                  <a:lnTo>
                    <a:pt x="1922" y="197"/>
                  </a:lnTo>
                  <a:lnTo>
                    <a:pt x="1908" y="195"/>
                  </a:lnTo>
                  <a:lnTo>
                    <a:pt x="1892" y="192"/>
                  </a:lnTo>
                  <a:lnTo>
                    <a:pt x="1876" y="189"/>
                  </a:lnTo>
                  <a:lnTo>
                    <a:pt x="1859" y="186"/>
                  </a:lnTo>
                  <a:lnTo>
                    <a:pt x="1840" y="182"/>
                  </a:lnTo>
                  <a:lnTo>
                    <a:pt x="1819" y="179"/>
                  </a:lnTo>
                  <a:lnTo>
                    <a:pt x="1798" y="174"/>
                  </a:lnTo>
                  <a:lnTo>
                    <a:pt x="1776" y="171"/>
                  </a:lnTo>
                  <a:lnTo>
                    <a:pt x="1752" y="172"/>
                  </a:lnTo>
                  <a:lnTo>
                    <a:pt x="1727" y="174"/>
                  </a:lnTo>
                  <a:lnTo>
                    <a:pt x="1706" y="177"/>
                  </a:lnTo>
                  <a:lnTo>
                    <a:pt x="1690" y="179"/>
                  </a:lnTo>
                  <a:lnTo>
                    <a:pt x="1678" y="184"/>
                  </a:lnTo>
                  <a:lnTo>
                    <a:pt x="1667" y="186"/>
                  </a:lnTo>
                  <a:lnTo>
                    <a:pt x="1661" y="190"/>
                  </a:lnTo>
                  <a:lnTo>
                    <a:pt x="1658" y="192"/>
                  </a:lnTo>
                  <a:lnTo>
                    <a:pt x="1661" y="197"/>
                  </a:lnTo>
                  <a:lnTo>
                    <a:pt x="1664" y="200"/>
                  </a:lnTo>
                  <a:lnTo>
                    <a:pt x="1673" y="202"/>
                  </a:lnTo>
                  <a:lnTo>
                    <a:pt x="1685" y="204"/>
                  </a:lnTo>
                  <a:lnTo>
                    <a:pt x="1692" y="206"/>
                  </a:lnTo>
                  <a:lnTo>
                    <a:pt x="1702" y="208"/>
                  </a:lnTo>
                  <a:lnTo>
                    <a:pt x="1720" y="210"/>
                  </a:lnTo>
                  <a:lnTo>
                    <a:pt x="1742" y="213"/>
                  </a:lnTo>
                  <a:lnTo>
                    <a:pt x="1769" y="215"/>
                  </a:lnTo>
                  <a:lnTo>
                    <a:pt x="1783" y="216"/>
                  </a:lnTo>
                  <a:lnTo>
                    <a:pt x="1800" y="219"/>
                  </a:lnTo>
                  <a:lnTo>
                    <a:pt x="1789" y="220"/>
                  </a:lnTo>
                  <a:lnTo>
                    <a:pt x="1781" y="225"/>
                  </a:lnTo>
                  <a:lnTo>
                    <a:pt x="1757" y="240"/>
                  </a:lnTo>
                  <a:lnTo>
                    <a:pt x="1735" y="256"/>
                  </a:lnTo>
                  <a:lnTo>
                    <a:pt x="1715" y="267"/>
                  </a:lnTo>
                  <a:lnTo>
                    <a:pt x="1697" y="278"/>
                  </a:lnTo>
                  <a:lnTo>
                    <a:pt x="1669" y="285"/>
                  </a:lnTo>
                  <a:lnTo>
                    <a:pt x="1656" y="286"/>
                  </a:lnTo>
                  <a:lnTo>
                    <a:pt x="1645" y="286"/>
                  </a:lnTo>
                  <a:lnTo>
                    <a:pt x="1627" y="281"/>
                  </a:lnTo>
                  <a:lnTo>
                    <a:pt x="1613" y="273"/>
                  </a:lnTo>
                  <a:lnTo>
                    <a:pt x="1600" y="261"/>
                  </a:lnTo>
                  <a:lnTo>
                    <a:pt x="1589" y="246"/>
                  </a:lnTo>
                  <a:lnTo>
                    <a:pt x="1578" y="226"/>
                  </a:lnTo>
                  <a:lnTo>
                    <a:pt x="1571" y="203"/>
                  </a:lnTo>
                  <a:lnTo>
                    <a:pt x="1564" y="177"/>
                  </a:lnTo>
                  <a:lnTo>
                    <a:pt x="1560" y="147"/>
                  </a:lnTo>
                  <a:lnTo>
                    <a:pt x="1610" y="140"/>
                  </a:lnTo>
                  <a:lnTo>
                    <a:pt x="1660" y="135"/>
                  </a:lnTo>
                  <a:lnTo>
                    <a:pt x="1705" y="130"/>
                  </a:lnTo>
                  <a:lnTo>
                    <a:pt x="1750" y="129"/>
                  </a:lnTo>
                  <a:lnTo>
                    <a:pt x="1805" y="125"/>
                  </a:lnTo>
                  <a:lnTo>
                    <a:pt x="1831" y="125"/>
                  </a:lnTo>
                  <a:lnTo>
                    <a:pt x="1856" y="126"/>
                  </a:lnTo>
                  <a:lnTo>
                    <a:pt x="1879" y="126"/>
                  </a:lnTo>
                  <a:lnTo>
                    <a:pt x="1901" y="129"/>
                  </a:lnTo>
                  <a:lnTo>
                    <a:pt x="1942" y="13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3" name="Freeform 574"/>
            <p:cNvSpPr>
              <a:spLocks noChangeAspect="1"/>
            </p:cNvSpPr>
            <p:nvPr/>
          </p:nvSpPr>
          <p:spPr bwMode="auto">
            <a:xfrm>
              <a:off x="-10686" y="617"/>
              <a:ext cx="103" cy="191"/>
            </a:xfrm>
            <a:custGeom>
              <a:avLst/>
              <a:gdLst>
                <a:gd name="T0" fmla="*/ 307 w 307"/>
                <a:gd name="T1" fmla="*/ 0 h 572"/>
                <a:gd name="T2" fmla="*/ 235 w 307"/>
                <a:gd name="T3" fmla="*/ 0 h 572"/>
                <a:gd name="T4" fmla="*/ 232 w 307"/>
                <a:gd name="T5" fmla="*/ 5 h 572"/>
                <a:gd name="T6" fmla="*/ 231 w 307"/>
                <a:gd name="T7" fmla="*/ 8 h 572"/>
                <a:gd name="T8" fmla="*/ 229 w 307"/>
                <a:gd name="T9" fmla="*/ 8 h 572"/>
                <a:gd name="T10" fmla="*/ 191 w 307"/>
                <a:gd name="T11" fmla="*/ 69 h 572"/>
                <a:gd name="T12" fmla="*/ 156 w 307"/>
                <a:gd name="T13" fmla="*/ 132 h 572"/>
                <a:gd name="T14" fmla="*/ 124 w 307"/>
                <a:gd name="T15" fmla="*/ 198 h 572"/>
                <a:gd name="T16" fmla="*/ 94 w 307"/>
                <a:gd name="T17" fmla="*/ 268 h 572"/>
                <a:gd name="T18" fmla="*/ 66 w 307"/>
                <a:gd name="T19" fmla="*/ 339 h 572"/>
                <a:gd name="T20" fmla="*/ 41 w 307"/>
                <a:gd name="T21" fmla="*/ 414 h 572"/>
                <a:gd name="T22" fmla="*/ 18 w 307"/>
                <a:gd name="T23" fmla="*/ 491 h 572"/>
                <a:gd name="T24" fmla="*/ 0 w 307"/>
                <a:gd name="T25" fmla="*/ 572 h 572"/>
                <a:gd name="T26" fmla="*/ 69 w 307"/>
                <a:gd name="T27" fmla="*/ 572 h 572"/>
                <a:gd name="T28" fmla="*/ 162 w 307"/>
                <a:gd name="T29" fmla="*/ 309 h 572"/>
                <a:gd name="T30" fmla="*/ 259 w 307"/>
                <a:gd name="T31" fmla="*/ 50 h 572"/>
                <a:gd name="T32" fmla="*/ 262 w 307"/>
                <a:gd name="T33" fmla="*/ 38 h 572"/>
                <a:gd name="T34" fmla="*/ 262 w 307"/>
                <a:gd name="T35" fmla="*/ 32 h 572"/>
                <a:gd name="T36" fmla="*/ 263 w 307"/>
                <a:gd name="T37" fmla="*/ 27 h 572"/>
                <a:gd name="T38" fmla="*/ 274 w 307"/>
                <a:gd name="T39" fmla="*/ 20 h 572"/>
                <a:gd name="T40" fmla="*/ 286 w 307"/>
                <a:gd name="T41" fmla="*/ 14 h 572"/>
                <a:gd name="T42" fmla="*/ 297 w 307"/>
                <a:gd name="T43" fmla="*/ 6 h 572"/>
                <a:gd name="T44" fmla="*/ 301 w 307"/>
                <a:gd name="T45" fmla="*/ 3 h 572"/>
                <a:gd name="T46" fmla="*/ 307 w 307"/>
                <a:gd name="T47"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572">
                  <a:moveTo>
                    <a:pt x="307" y="0"/>
                  </a:moveTo>
                  <a:lnTo>
                    <a:pt x="235" y="0"/>
                  </a:lnTo>
                  <a:lnTo>
                    <a:pt x="232" y="5"/>
                  </a:lnTo>
                  <a:lnTo>
                    <a:pt x="231" y="8"/>
                  </a:lnTo>
                  <a:lnTo>
                    <a:pt x="229" y="8"/>
                  </a:lnTo>
                  <a:lnTo>
                    <a:pt x="191" y="69"/>
                  </a:lnTo>
                  <a:lnTo>
                    <a:pt x="156" y="132"/>
                  </a:lnTo>
                  <a:lnTo>
                    <a:pt x="124" y="198"/>
                  </a:lnTo>
                  <a:lnTo>
                    <a:pt x="94" y="268"/>
                  </a:lnTo>
                  <a:lnTo>
                    <a:pt x="66" y="339"/>
                  </a:lnTo>
                  <a:lnTo>
                    <a:pt x="41" y="414"/>
                  </a:lnTo>
                  <a:lnTo>
                    <a:pt x="18" y="491"/>
                  </a:lnTo>
                  <a:lnTo>
                    <a:pt x="0" y="572"/>
                  </a:lnTo>
                  <a:lnTo>
                    <a:pt x="69" y="572"/>
                  </a:lnTo>
                  <a:lnTo>
                    <a:pt x="162" y="309"/>
                  </a:lnTo>
                  <a:lnTo>
                    <a:pt x="259" y="50"/>
                  </a:lnTo>
                  <a:lnTo>
                    <a:pt x="262" y="38"/>
                  </a:lnTo>
                  <a:lnTo>
                    <a:pt x="262" y="32"/>
                  </a:lnTo>
                  <a:lnTo>
                    <a:pt x="263" y="27"/>
                  </a:lnTo>
                  <a:lnTo>
                    <a:pt x="274" y="20"/>
                  </a:lnTo>
                  <a:lnTo>
                    <a:pt x="286" y="14"/>
                  </a:lnTo>
                  <a:lnTo>
                    <a:pt x="297" y="6"/>
                  </a:lnTo>
                  <a:lnTo>
                    <a:pt x="301" y="3"/>
                  </a:lnTo>
                  <a:lnTo>
                    <a:pt x="307"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4" name="Freeform 575"/>
            <p:cNvSpPr>
              <a:spLocks noChangeAspect="1"/>
            </p:cNvSpPr>
            <p:nvPr/>
          </p:nvSpPr>
          <p:spPr bwMode="auto">
            <a:xfrm>
              <a:off x="-10775" y="808"/>
              <a:ext cx="313" cy="154"/>
            </a:xfrm>
            <a:custGeom>
              <a:avLst/>
              <a:gdLst>
                <a:gd name="T0" fmla="*/ 508 w 938"/>
                <a:gd name="T1" fmla="*/ 53 h 463"/>
                <a:gd name="T2" fmla="*/ 518 w 938"/>
                <a:gd name="T3" fmla="*/ 174 h 463"/>
                <a:gd name="T4" fmla="*/ 530 w 938"/>
                <a:gd name="T5" fmla="*/ 175 h 463"/>
                <a:gd name="T6" fmla="*/ 585 w 938"/>
                <a:gd name="T7" fmla="*/ 198 h 463"/>
                <a:gd name="T8" fmla="*/ 607 w 938"/>
                <a:gd name="T9" fmla="*/ 225 h 463"/>
                <a:gd name="T10" fmla="*/ 619 w 938"/>
                <a:gd name="T11" fmla="*/ 275 h 463"/>
                <a:gd name="T12" fmla="*/ 614 w 938"/>
                <a:gd name="T13" fmla="*/ 341 h 463"/>
                <a:gd name="T14" fmla="*/ 607 w 938"/>
                <a:gd name="T15" fmla="*/ 342 h 463"/>
                <a:gd name="T16" fmla="*/ 574 w 938"/>
                <a:gd name="T17" fmla="*/ 351 h 463"/>
                <a:gd name="T18" fmla="*/ 486 w 938"/>
                <a:gd name="T19" fmla="*/ 367 h 463"/>
                <a:gd name="T20" fmla="*/ 451 w 938"/>
                <a:gd name="T21" fmla="*/ 366 h 463"/>
                <a:gd name="T22" fmla="*/ 416 w 938"/>
                <a:gd name="T23" fmla="*/ 365 h 463"/>
                <a:gd name="T24" fmla="*/ 379 w 938"/>
                <a:gd name="T25" fmla="*/ 361 h 463"/>
                <a:gd name="T26" fmla="*/ 338 w 938"/>
                <a:gd name="T27" fmla="*/ 351 h 463"/>
                <a:gd name="T28" fmla="*/ 328 w 938"/>
                <a:gd name="T29" fmla="*/ 336 h 463"/>
                <a:gd name="T30" fmla="*/ 297 w 938"/>
                <a:gd name="T31" fmla="*/ 293 h 463"/>
                <a:gd name="T32" fmla="*/ 283 w 938"/>
                <a:gd name="T33" fmla="*/ 230 h 463"/>
                <a:gd name="T34" fmla="*/ 285 w 938"/>
                <a:gd name="T35" fmla="*/ 168 h 463"/>
                <a:gd name="T36" fmla="*/ 336 w 938"/>
                <a:gd name="T37" fmla="*/ 0 h 463"/>
                <a:gd name="T38" fmla="*/ 243 w 938"/>
                <a:gd name="T39" fmla="*/ 117 h 463"/>
                <a:gd name="T40" fmla="*/ 218 w 938"/>
                <a:gd name="T41" fmla="*/ 295 h 463"/>
                <a:gd name="T42" fmla="*/ 219 w 938"/>
                <a:gd name="T43" fmla="*/ 335 h 463"/>
                <a:gd name="T44" fmla="*/ 218 w 938"/>
                <a:gd name="T45" fmla="*/ 348 h 463"/>
                <a:gd name="T46" fmla="*/ 210 w 938"/>
                <a:gd name="T47" fmla="*/ 359 h 463"/>
                <a:gd name="T48" fmla="*/ 201 w 938"/>
                <a:gd name="T49" fmla="*/ 366 h 463"/>
                <a:gd name="T50" fmla="*/ 187 w 938"/>
                <a:gd name="T51" fmla="*/ 371 h 463"/>
                <a:gd name="T52" fmla="*/ 176 w 938"/>
                <a:gd name="T53" fmla="*/ 371 h 463"/>
                <a:gd name="T54" fmla="*/ 154 w 938"/>
                <a:gd name="T55" fmla="*/ 368 h 463"/>
                <a:gd name="T56" fmla="*/ 134 w 938"/>
                <a:gd name="T57" fmla="*/ 366 h 463"/>
                <a:gd name="T58" fmla="*/ 90 w 938"/>
                <a:gd name="T59" fmla="*/ 354 h 463"/>
                <a:gd name="T60" fmla="*/ 50 w 938"/>
                <a:gd name="T61" fmla="*/ 350 h 463"/>
                <a:gd name="T62" fmla="*/ 22 w 938"/>
                <a:gd name="T63" fmla="*/ 360 h 463"/>
                <a:gd name="T64" fmla="*/ 4 w 938"/>
                <a:gd name="T65" fmla="*/ 379 h 463"/>
                <a:gd name="T66" fmla="*/ 0 w 938"/>
                <a:gd name="T67" fmla="*/ 410 h 463"/>
                <a:gd name="T68" fmla="*/ 7 w 938"/>
                <a:gd name="T69" fmla="*/ 438 h 463"/>
                <a:gd name="T70" fmla="*/ 68 w 938"/>
                <a:gd name="T71" fmla="*/ 421 h 463"/>
                <a:gd name="T72" fmla="*/ 201 w 938"/>
                <a:gd name="T73" fmla="*/ 413 h 463"/>
                <a:gd name="T74" fmla="*/ 338 w 938"/>
                <a:gd name="T75" fmla="*/ 443 h 463"/>
                <a:gd name="T76" fmla="*/ 492 w 938"/>
                <a:gd name="T77" fmla="*/ 460 h 463"/>
                <a:gd name="T78" fmla="*/ 727 w 938"/>
                <a:gd name="T79" fmla="*/ 450 h 463"/>
                <a:gd name="T80" fmla="*/ 937 w 938"/>
                <a:gd name="T81" fmla="*/ 433 h 463"/>
                <a:gd name="T82" fmla="*/ 933 w 938"/>
                <a:gd name="T83" fmla="*/ 425 h 463"/>
                <a:gd name="T84" fmla="*/ 852 w 938"/>
                <a:gd name="T85" fmla="*/ 392 h 463"/>
                <a:gd name="T86" fmla="*/ 739 w 938"/>
                <a:gd name="T87" fmla="*/ 368 h 463"/>
                <a:gd name="T88" fmla="*/ 708 w 938"/>
                <a:gd name="T89" fmla="*/ 342 h 463"/>
                <a:gd name="T90" fmla="*/ 698 w 938"/>
                <a:gd name="T91" fmla="*/ 276 h 463"/>
                <a:gd name="T92" fmla="*/ 673 w 938"/>
                <a:gd name="T93" fmla="*/ 203 h 463"/>
                <a:gd name="T94" fmla="*/ 632 w 938"/>
                <a:gd name="T95" fmla="*/ 144 h 463"/>
                <a:gd name="T96" fmla="*/ 579 w 938"/>
                <a:gd name="T97" fmla="*/ 79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8" h="463">
                  <a:moveTo>
                    <a:pt x="591" y="0"/>
                  </a:moveTo>
                  <a:lnTo>
                    <a:pt x="507" y="0"/>
                  </a:lnTo>
                  <a:lnTo>
                    <a:pt x="508" y="53"/>
                  </a:lnTo>
                  <a:lnTo>
                    <a:pt x="512" y="108"/>
                  </a:lnTo>
                  <a:lnTo>
                    <a:pt x="512" y="110"/>
                  </a:lnTo>
                  <a:lnTo>
                    <a:pt x="518" y="174"/>
                  </a:lnTo>
                  <a:lnTo>
                    <a:pt x="520" y="174"/>
                  </a:lnTo>
                  <a:lnTo>
                    <a:pt x="524" y="174"/>
                  </a:lnTo>
                  <a:lnTo>
                    <a:pt x="530" y="175"/>
                  </a:lnTo>
                  <a:lnTo>
                    <a:pt x="555" y="181"/>
                  </a:lnTo>
                  <a:lnTo>
                    <a:pt x="577" y="192"/>
                  </a:lnTo>
                  <a:lnTo>
                    <a:pt x="585" y="198"/>
                  </a:lnTo>
                  <a:lnTo>
                    <a:pt x="594" y="206"/>
                  </a:lnTo>
                  <a:lnTo>
                    <a:pt x="600" y="215"/>
                  </a:lnTo>
                  <a:lnTo>
                    <a:pt x="607" y="225"/>
                  </a:lnTo>
                  <a:lnTo>
                    <a:pt x="610" y="235"/>
                  </a:lnTo>
                  <a:lnTo>
                    <a:pt x="614" y="247"/>
                  </a:lnTo>
                  <a:lnTo>
                    <a:pt x="619" y="275"/>
                  </a:lnTo>
                  <a:lnTo>
                    <a:pt x="619" y="305"/>
                  </a:lnTo>
                  <a:lnTo>
                    <a:pt x="616" y="321"/>
                  </a:lnTo>
                  <a:lnTo>
                    <a:pt x="614" y="341"/>
                  </a:lnTo>
                  <a:lnTo>
                    <a:pt x="613" y="341"/>
                  </a:lnTo>
                  <a:lnTo>
                    <a:pt x="610" y="342"/>
                  </a:lnTo>
                  <a:lnTo>
                    <a:pt x="607" y="342"/>
                  </a:lnTo>
                  <a:lnTo>
                    <a:pt x="602" y="343"/>
                  </a:lnTo>
                  <a:lnTo>
                    <a:pt x="588" y="347"/>
                  </a:lnTo>
                  <a:lnTo>
                    <a:pt x="574" y="351"/>
                  </a:lnTo>
                  <a:lnTo>
                    <a:pt x="547" y="359"/>
                  </a:lnTo>
                  <a:lnTo>
                    <a:pt x="517" y="363"/>
                  </a:lnTo>
                  <a:lnTo>
                    <a:pt x="486" y="367"/>
                  </a:lnTo>
                  <a:lnTo>
                    <a:pt x="476" y="366"/>
                  </a:lnTo>
                  <a:lnTo>
                    <a:pt x="468" y="366"/>
                  </a:lnTo>
                  <a:lnTo>
                    <a:pt x="451" y="366"/>
                  </a:lnTo>
                  <a:lnTo>
                    <a:pt x="441" y="365"/>
                  </a:lnTo>
                  <a:lnTo>
                    <a:pt x="433" y="365"/>
                  </a:lnTo>
                  <a:lnTo>
                    <a:pt x="416" y="365"/>
                  </a:lnTo>
                  <a:lnTo>
                    <a:pt x="397" y="362"/>
                  </a:lnTo>
                  <a:lnTo>
                    <a:pt x="387" y="361"/>
                  </a:lnTo>
                  <a:lnTo>
                    <a:pt x="379" y="361"/>
                  </a:lnTo>
                  <a:lnTo>
                    <a:pt x="340" y="355"/>
                  </a:lnTo>
                  <a:lnTo>
                    <a:pt x="338" y="354"/>
                  </a:lnTo>
                  <a:lnTo>
                    <a:pt x="338" y="351"/>
                  </a:lnTo>
                  <a:lnTo>
                    <a:pt x="338" y="348"/>
                  </a:lnTo>
                  <a:lnTo>
                    <a:pt x="338" y="343"/>
                  </a:lnTo>
                  <a:lnTo>
                    <a:pt x="328" y="336"/>
                  </a:lnTo>
                  <a:lnTo>
                    <a:pt x="321" y="329"/>
                  </a:lnTo>
                  <a:lnTo>
                    <a:pt x="308" y="313"/>
                  </a:lnTo>
                  <a:lnTo>
                    <a:pt x="297" y="293"/>
                  </a:lnTo>
                  <a:lnTo>
                    <a:pt x="291" y="271"/>
                  </a:lnTo>
                  <a:lnTo>
                    <a:pt x="285" y="245"/>
                  </a:lnTo>
                  <a:lnTo>
                    <a:pt x="283" y="230"/>
                  </a:lnTo>
                  <a:lnTo>
                    <a:pt x="283" y="217"/>
                  </a:lnTo>
                  <a:lnTo>
                    <a:pt x="284" y="185"/>
                  </a:lnTo>
                  <a:lnTo>
                    <a:pt x="285" y="168"/>
                  </a:lnTo>
                  <a:lnTo>
                    <a:pt x="289" y="151"/>
                  </a:lnTo>
                  <a:lnTo>
                    <a:pt x="290" y="127"/>
                  </a:lnTo>
                  <a:lnTo>
                    <a:pt x="336" y="0"/>
                  </a:lnTo>
                  <a:lnTo>
                    <a:pt x="267" y="0"/>
                  </a:lnTo>
                  <a:lnTo>
                    <a:pt x="254" y="57"/>
                  </a:lnTo>
                  <a:lnTo>
                    <a:pt x="243" y="117"/>
                  </a:lnTo>
                  <a:lnTo>
                    <a:pt x="243" y="121"/>
                  </a:lnTo>
                  <a:lnTo>
                    <a:pt x="229" y="206"/>
                  </a:lnTo>
                  <a:lnTo>
                    <a:pt x="218" y="295"/>
                  </a:lnTo>
                  <a:lnTo>
                    <a:pt x="219" y="319"/>
                  </a:lnTo>
                  <a:lnTo>
                    <a:pt x="219" y="326"/>
                  </a:lnTo>
                  <a:lnTo>
                    <a:pt x="219" y="335"/>
                  </a:lnTo>
                  <a:lnTo>
                    <a:pt x="218" y="337"/>
                  </a:lnTo>
                  <a:lnTo>
                    <a:pt x="218" y="341"/>
                  </a:lnTo>
                  <a:lnTo>
                    <a:pt x="218" y="348"/>
                  </a:lnTo>
                  <a:lnTo>
                    <a:pt x="214" y="353"/>
                  </a:lnTo>
                  <a:lnTo>
                    <a:pt x="212" y="357"/>
                  </a:lnTo>
                  <a:lnTo>
                    <a:pt x="210" y="359"/>
                  </a:lnTo>
                  <a:lnTo>
                    <a:pt x="208" y="361"/>
                  </a:lnTo>
                  <a:lnTo>
                    <a:pt x="205" y="366"/>
                  </a:lnTo>
                  <a:lnTo>
                    <a:pt x="201" y="366"/>
                  </a:lnTo>
                  <a:lnTo>
                    <a:pt x="199" y="367"/>
                  </a:lnTo>
                  <a:lnTo>
                    <a:pt x="194" y="369"/>
                  </a:lnTo>
                  <a:lnTo>
                    <a:pt x="187" y="371"/>
                  </a:lnTo>
                  <a:lnTo>
                    <a:pt x="183" y="371"/>
                  </a:lnTo>
                  <a:lnTo>
                    <a:pt x="181" y="372"/>
                  </a:lnTo>
                  <a:lnTo>
                    <a:pt x="176" y="371"/>
                  </a:lnTo>
                  <a:lnTo>
                    <a:pt x="172" y="371"/>
                  </a:lnTo>
                  <a:lnTo>
                    <a:pt x="164" y="371"/>
                  </a:lnTo>
                  <a:lnTo>
                    <a:pt x="154" y="368"/>
                  </a:lnTo>
                  <a:lnTo>
                    <a:pt x="150" y="367"/>
                  </a:lnTo>
                  <a:lnTo>
                    <a:pt x="146" y="367"/>
                  </a:lnTo>
                  <a:lnTo>
                    <a:pt x="134" y="366"/>
                  </a:lnTo>
                  <a:lnTo>
                    <a:pt x="123" y="363"/>
                  </a:lnTo>
                  <a:lnTo>
                    <a:pt x="105" y="357"/>
                  </a:lnTo>
                  <a:lnTo>
                    <a:pt x="90" y="354"/>
                  </a:lnTo>
                  <a:lnTo>
                    <a:pt x="75" y="350"/>
                  </a:lnTo>
                  <a:lnTo>
                    <a:pt x="63" y="350"/>
                  </a:lnTo>
                  <a:lnTo>
                    <a:pt x="50" y="350"/>
                  </a:lnTo>
                  <a:lnTo>
                    <a:pt x="39" y="353"/>
                  </a:lnTo>
                  <a:lnTo>
                    <a:pt x="30" y="355"/>
                  </a:lnTo>
                  <a:lnTo>
                    <a:pt x="22" y="360"/>
                  </a:lnTo>
                  <a:lnTo>
                    <a:pt x="14" y="365"/>
                  </a:lnTo>
                  <a:lnTo>
                    <a:pt x="9" y="372"/>
                  </a:lnTo>
                  <a:lnTo>
                    <a:pt x="4" y="379"/>
                  </a:lnTo>
                  <a:lnTo>
                    <a:pt x="2" y="389"/>
                  </a:lnTo>
                  <a:lnTo>
                    <a:pt x="0" y="398"/>
                  </a:lnTo>
                  <a:lnTo>
                    <a:pt x="0" y="410"/>
                  </a:lnTo>
                  <a:lnTo>
                    <a:pt x="0" y="423"/>
                  </a:lnTo>
                  <a:lnTo>
                    <a:pt x="2" y="439"/>
                  </a:lnTo>
                  <a:lnTo>
                    <a:pt x="7" y="438"/>
                  </a:lnTo>
                  <a:lnTo>
                    <a:pt x="13" y="438"/>
                  </a:lnTo>
                  <a:lnTo>
                    <a:pt x="25" y="435"/>
                  </a:lnTo>
                  <a:lnTo>
                    <a:pt x="68" y="421"/>
                  </a:lnTo>
                  <a:lnTo>
                    <a:pt x="111" y="414"/>
                  </a:lnTo>
                  <a:lnTo>
                    <a:pt x="156" y="410"/>
                  </a:lnTo>
                  <a:lnTo>
                    <a:pt x="201" y="413"/>
                  </a:lnTo>
                  <a:lnTo>
                    <a:pt x="246" y="417"/>
                  </a:lnTo>
                  <a:lnTo>
                    <a:pt x="291" y="428"/>
                  </a:lnTo>
                  <a:lnTo>
                    <a:pt x="338" y="443"/>
                  </a:lnTo>
                  <a:lnTo>
                    <a:pt x="386" y="463"/>
                  </a:lnTo>
                  <a:lnTo>
                    <a:pt x="410" y="463"/>
                  </a:lnTo>
                  <a:lnTo>
                    <a:pt x="492" y="460"/>
                  </a:lnTo>
                  <a:lnTo>
                    <a:pt x="603" y="455"/>
                  </a:lnTo>
                  <a:lnTo>
                    <a:pt x="714" y="450"/>
                  </a:lnTo>
                  <a:lnTo>
                    <a:pt x="727" y="450"/>
                  </a:lnTo>
                  <a:lnTo>
                    <a:pt x="834" y="444"/>
                  </a:lnTo>
                  <a:lnTo>
                    <a:pt x="938" y="439"/>
                  </a:lnTo>
                  <a:lnTo>
                    <a:pt x="937" y="433"/>
                  </a:lnTo>
                  <a:lnTo>
                    <a:pt x="937" y="429"/>
                  </a:lnTo>
                  <a:lnTo>
                    <a:pt x="934" y="426"/>
                  </a:lnTo>
                  <a:lnTo>
                    <a:pt x="933" y="425"/>
                  </a:lnTo>
                  <a:lnTo>
                    <a:pt x="904" y="411"/>
                  </a:lnTo>
                  <a:lnTo>
                    <a:pt x="878" y="402"/>
                  </a:lnTo>
                  <a:lnTo>
                    <a:pt x="852" y="392"/>
                  </a:lnTo>
                  <a:lnTo>
                    <a:pt x="828" y="385"/>
                  </a:lnTo>
                  <a:lnTo>
                    <a:pt x="781" y="373"/>
                  </a:lnTo>
                  <a:lnTo>
                    <a:pt x="739" y="368"/>
                  </a:lnTo>
                  <a:lnTo>
                    <a:pt x="722" y="367"/>
                  </a:lnTo>
                  <a:lnTo>
                    <a:pt x="710" y="367"/>
                  </a:lnTo>
                  <a:lnTo>
                    <a:pt x="708" y="342"/>
                  </a:lnTo>
                  <a:lnTo>
                    <a:pt x="705" y="319"/>
                  </a:lnTo>
                  <a:lnTo>
                    <a:pt x="702" y="296"/>
                  </a:lnTo>
                  <a:lnTo>
                    <a:pt x="698" y="276"/>
                  </a:lnTo>
                  <a:lnTo>
                    <a:pt x="687" y="236"/>
                  </a:lnTo>
                  <a:lnTo>
                    <a:pt x="680" y="218"/>
                  </a:lnTo>
                  <a:lnTo>
                    <a:pt x="673" y="203"/>
                  </a:lnTo>
                  <a:lnTo>
                    <a:pt x="654" y="170"/>
                  </a:lnTo>
                  <a:lnTo>
                    <a:pt x="643" y="156"/>
                  </a:lnTo>
                  <a:lnTo>
                    <a:pt x="632" y="144"/>
                  </a:lnTo>
                  <a:lnTo>
                    <a:pt x="607" y="121"/>
                  </a:lnTo>
                  <a:lnTo>
                    <a:pt x="578" y="103"/>
                  </a:lnTo>
                  <a:lnTo>
                    <a:pt x="579" y="79"/>
                  </a:lnTo>
                  <a:lnTo>
                    <a:pt x="584" y="38"/>
                  </a:lnTo>
                  <a:lnTo>
                    <a:pt x="591"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5" name="Freeform 576"/>
            <p:cNvSpPr>
              <a:spLocks noChangeAspect="1"/>
            </p:cNvSpPr>
            <p:nvPr/>
          </p:nvSpPr>
          <p:spPr bwMode="auto">
            <a:xfrm>
              <a:off x="-9828" y="808"/>
              <a:ext cx="134" cy="42"/>
            </a:xfrm>
            <a:custGeom>
              <a:avLst/>
              <a:gdLst>
                <a:gd name="T0" fmla="*/ 392 w 402"/>
                <a:gd name="T1" fmla="*/ 0 h 127"/>
                <a:gd name="T2" fmla="*/ 305 w 402"/>
                <a:gd name="T3" fmla="*/ 0 h 127"/>
                <a:gd name="T4" fmla="*/ 305 w 402"/>
                <a:gd name="T5" fmla="*/ 14 h 127"/>
                <a:gd name="T6" fmla="*/ 306 w 402"/>
                <a:gd name="T7" fmla="*/ 31 h 127"/>
                <a:gd name="T8" fmla="*/ 282 w 402"/>
                <a:gd name="T9" fmla="*/ 30 h 127"/>
                <a:gd name="T10" fmla="*/ 240 w 402"/>
                <a:gd name="T11" fmla="*/ 25 h 127"/>
                <a:gd name="T12" fmla="*/ 200 w 402"/>
                <a:gd name="T13" fmla="*/ 19 h 127"/>
                <a:gd name="T14" fmla="*/ 163 w 402"/>
                <a:gd name="T15" fmla="*/ 11 h 127"/>
                <a:gd name="T16" fmla="*/ 131 w 402"/>
                <a:gd name="T17" fmla="*/ 0 h 127"/>
                <a:gd name="T18" fmla="*/ 0 w 402"/>
                <a:gd name="T19" fmla="*/ 0 h 127"/>
                <a:gd name="T20" fmla="*/ 20 w 402"/>
                <a:gd name="T21" fmla="*/ 12 h 127"/>
                <a:gd name="T22" fmla="*/ 70 w 402"/>
                <a:gd name="T23" fmla="*/ 38 h 127"/>
                <a:gd name="T24" fmla="*/ 234 w 402"/>
                <a:gd name="T25" fmla="*/ 127 h 127"/>
                <a:gd name="T26" fmla="*/ 258 w 402"/>
                <a:gd name="T27" fmla="*/ 125 h 127"/>
                <a:gd name="T28" fmla="*/ 282 w 402"/>
                <a:gd name="T29" fmla="*/ 119 h 127"/>
                <a:gd name="T30" fmla="*/ 305 w 402"/>
                <a:gd name="T31" fmla="*/ 111 h 127"/>
                <a:gd name="T32" fmla="*/ 314 w 402"/>
                <a:gd name="T33" fmla="*/ 107 h 127"/>
                <a:gd name="T34" fmla="*/ 319 w 402"/>
                <a:gd name="T35" fmla="*/ 104 h 127"/>
                <a:gd name="T36" fmla="*/ 322 w 402"/>
                <a:gd name="T37" fmla="*/ 103 h 127"/>
                <a:gd name="T38" fmla="*/ 325 w 402"/>
                <a:gd name="T39" fmla="*/ 103 h 127"/>
                <a:gd name="T40" fmla="*/ 344 w 402"/>
                <a:gd name="T41" fmla="*/ 92 h 127"/>
                <a:gd name="T42" fmla="*/ 361 w 402"/>
                <a:gd name="T43" fmla="*/ 79 h 127"/>
                <a:gd name="T44" fmla="*/ 377 w 402"/>
                <a:gd name="T45" fmla="*/ 65 h 127"/>
                <a:gd name="T46" fmla="*/ 379 w 402"/>
                <a:gd name="T47" fmla="*/ 60 h 127"/>
                <a:gd name="T48" fmla="*/ 380 w 402"/>
                <a:gd name="T49" fmla="*/ 57 h 127"/>
                <a:gd name="T50" fmla="*/ 383 w 402"/>
                <a:gd name="T51" fmla="*/ 56 h 127"/>
                <a:gd name="T52" fmla="*/ 390 w 402"/>
                <a:gd name="T53" fmla="*/ 49 h 127"/>
                <a:gd name="T54" fmla="*/ 402 w 402"/>
                <a:gd name="T55" fmla="*/ 31 h 127"/>
                <a:gd name="T56" fmla="*/ 401 w 402"/>
                <a:gd name="T57" fmla="*/ 19 h 127"/>
                <a:gd name="T58" fmla="*/ 397 w 402"/>
                <a:gd name="T59" fmla="*/ 9 h 127"/>
                <a:gd name="T60" fmla="*/ 392 w 402"/>
                <a:gd name="T6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2" h="127">
                  <a:moveTo>
                    <a:pt x="392" y="0"/>
                  </a:moveTo>
                  <a:lnTo>
                    <a:pt x="305" y="0"/>
                  </a:lnTo>
                  <a:lnTo>
                    <a:pt x="305" y="14"/>
                  </a:lnTo>
                  <a:lnTo>
                    <a:pt x="306" y="31"/>
                  </a:lnTo>
                  <a:lnTo>
                    <a:pt x="282" y="30"/>
                  </a:lnTo>
                  <a:lnTo>
                    <a:pt x="240" y="25"/>
                  </a:lnTo>
                  <a:lnTo>
                    <a:pt x="200" y="19"/>
                  </a:lnTo>
                  <a:lnTo>
                    <a:pt x="163" y="11"/>
                  </a:lnTo>
                  <a:lnTo>
                    <a:pt x="131" y="0"/>
                  </a:lnTo>
                  <a:lnTo>
                    <a:pt x="0" y="0"/>
                  </a:lnTo>
                  <a:lnTo>
                    <a:pt x="20" y="12"/>
                  </a:lnTo>
                  <a:lnTo>
                    <a:pt x="70" y="38"/>
                  </a:lnTo>
                  <a:lnTo>
                    <a:pt x="234" y="127"/>
                  </a:lnTo>
                  <a:lnTo>
                    <a:pt x="258" y="125"/>
                  </a:lnTo>
                  <a:lnTo>
                    <a:pt x="282" y="119"/>
                  </a:lnTo>
                  <a:lnTo>
                    <a:pt x="305" y="111"/>
                  </a:lnTo>
                  <a:lnTo>
                    <a:pt x="314" y="107"/>
                  </a:lnTo>
                  <a:lnTo>
                    <a:pt x="319" y="104"/>
                  </a:lnTo>
                  <a:lnTo>
                    <a:pt x="322" y="103"/>
                  </a:lnTo>
                  <a:lnTo>
                    <a:pt x="325" y="103"/>
                  </a:lnTo>
                  <a:lnTo>
                    <a:pt x="344" y="92"/>
                  </a:lnTo>
                  <a:lnTo>
                    <a:pt x="361" y="79"/>
                  </a:lnTo>
                  <a:lnTo>
                    <a:pt x="377" y="65"/>
                  </a:lnTo>
                  <a:lnTo>
                    <a:pt x="379" y="60"/>
                  </a:lnTo>
                  <a:lnTo>
                    <a:pt x="380" y="57"/>
                  </a:lnTo>
                  <a:lnTo>
                    <a:pt x="383" y="56"/>
                  </a:lnTo>
                  <a:lnTo>
                    <a:pt x="390" y="49"/>
                  </a:lnTo>
                  <a:lnTo>
                    <a:pt x="402" y="31"/>
                  </a:lnTo>
                  <a:lnTo>
                    <a:pt x="401" y="19"/>
                  </a:lnTo>
                  <a:lnTo>
                    <a:pt x="397" y="9"/>
                  </a:lnTo>
                  <a:lnTo>
                    <a:pt x="392"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6" name="Freeform 577"/>
            <p:cNvSpPr>
              <a:spLocks noChangeAspect="1"/>
            </p:cNvSpPr>
            <p:nvPr/>
          </p:nvSpPr>
          <p:spPr bwMode="auto">
            <a:xfrm>
              <a:off x="-8720" y="617"/>
              <a:ext cx="114" cy="191"/>
            </a:xfrm>
            <a:custGeom>
              <a:avLst/>
              <a:gdLst>
                <a:gd name="T0" fmla="*/ 145 w 341"/>
                <a:gd name="T1" fmla="*/ 0 h 572"/>
                <a:gd name="T2" fmla="*/ 0 w 341"/>
                <a:gd name="T3" fmla="*/ 0 h 572"/>
                <a:gd name="T4" fmla="*/ 42 w 341"/>
                <a:gd name="T5" fmla="*/ 30 h 572"/>
                <a:gd name="T6" fmla="*/ 87 w 341"/>
                <a:gd name="T7" fmla="*/ 60 h 572"/>
                <a:gd name="T8" fmla="*/ 177 w 341"/>
                <a:gd name="T9" fmla="*/ 118 h 572"/>
                <a:gd name="T10" fmla="*/ 185 w 341"/>
                <a:gd name="T11" fmla="*/ 122 h 572"/>
                <a:gd name="T12" fmla="*/ 197 w 341"/>
                <a:gd name="T13" fmla="*/ 123 h 572"/>
                <a:gd name="T14" fmla="*/ 205 w 341"/>
                <a:gd name="T15" fmla="*/ 149 h 572"/>
                <a:gd name="T16" fmla="*/ 215 w 341"/>
                <a:gd name="T17" fmla="*/ 178 h 572"/>
                <a:gd name="T18" fmla="*/ 232 w 341"/>
                <a:gd name="T19" fmla="*/ 240 h 572"/>
                <a:gd name="T20" fmla="*/ 235 w 341"/>
                <a:gd name="T21" fmla="*/ 242 h 572"/>
                <a:gd name="T22" fmla="*/ 239 w 341"/>
                <a:gd name="T23" fmla="*/ 242 h 572"/>
                <a:gd name="T24" fmla="*/ 245 w 341"/>
                <a:gd name="T25" fmla="*/ 243 h 572"/>
                <a:gd name="T26" fmla="*/ 245 w 341"/>
                <a:gd name="T27" fmla="*/ 507 h 572"/>
                <a:gd name="T28" fmla="*/ 245 w 341"/>
                <a:gd name="T29" fmla="*/ 531 h 572"/>
                <a:gd name="T30" fmla="*/ 229 w 341"/>
                <a:gd name="T31" fmla="*/ 550 h 572"/>
                <a:gd name="T32" fmla="*/ 217 w 341"/>
                <a:gd name="T33" fmla="*/ 572 h 572"/>
                <a:gd name="T34" fmla="*/ 294 w 341"/>
                <a:gd name="T35" fmla="*/ 572 h 572"/>
                <a:gd name="T36" fmla="*/ 318 w 341"/>
                <a:gd name="T37" fmla="*/ 527 h 572"/>
                <a:gd name="T38" fmla="*/ 323 w 341"/>
                <a:gd name="T39" fmla="*/ 515 h 572"/>
                <a:gd name="T40" fmla="*/ 325 w 341"/>
                <a:gd name="T41" fmla="*/ 509 h 572"/>
                <a:gd name="T42" fmla="*/ 329 w 341"/>
                <a:gd name="T43" fmla="*/ 505 h 572"/>
                <a:gd name="T44" fmla="*/ 341 w 341"/>
                <a:gd name="T45" fmla="*/ 483 h 572"/>
                <a:gd name="T46" fmla="*/ 339 w 341"/>
                <a:gd name="T47" fmla="*/ 459 h 572"/>
                <a:gd name="T48" fmla="*/ 305 w 341"/>
                <a:gd name="T49" fmla="*/ 290 h 572"/>
                <a:gd name="T50" fmla="*/ 269 w 341"/>
                <a:gd name="T51" fmla="*/ 123 h 572"/>
                <a:gd name="T52" fmla="*/ 268 w 341"/>
                <a:gd name="T53" fmla="*/ 117 h 572"/>
                <a:gd name="T54" fmla="*/ 268 w 341"/>
                <a:gd name="T55" fmla="*/ 113 h 572"/>
                <a:gd name="T56" fmla="*/ 268 w 341"/>
                <a:gd name="T57" fmla="*/ 111 h 572"/>
                <a:gd name="T58" fmla="*/ 252 w 341"/>
                <a:gd name="T59" fmla="*/ 108 h 572"/>
                <a:gd name="T60" fmla="*/ 239 w 341"/>
                <a:gd name="T61" fmla="*/ 105 h 572"/>
                <a:gd name="T62" fmla="*/ 227 w 341"/>
                <a:gd name="T63" fmla="*/ 100 h 572"/>
                <a:gd name="T64" fmla="*/ 219 w 341"/>
                <a:gd name="T65" fmla="*/ 94 h 572"/>
                <a:gd name="T66" fmla="*/ 211 w 341"/>
                <a:gd name="T67" fmla="*/ 87 h 572"/>
                <a:gd name="T68" fmla="*/ 207 w 341"/>
                <a:gd name="T69" fmla="*/ 81 h 572"/>
                <a:gd name="T70" fmla="*/ 202 w 341"/>
                <a:gd name="T71" fmla="*/ 74 h 572"/>
                <a:gd name="T72" fmla="*/ 199 w 341"/>
                <a:gd name="T73" fmla="*/ 66 h 572"/>
                <a:gd name="T74" fmla="*/ 196 w 341"/>
                <a:gd name="T75" fmla="*/ 47 h 572"/>
                <a:gd name="T76" fmla="*/ 197 w 341"/>
                <a:gd name="T77" fmla="*/ 27 h 572"/>
                <a:gd name="T78" fmla="*/ 185 w 341"/>
                <a:gd name="T79" fmla="*/ 24 h 572"/>
                <a:gd name="T80" fmla="*/ 177 w 341"/>
                <a:gd name="T81" fmla="*/ 21 h 572"/>
                <a:gd name="T82" fmla="*/ 145 w 341"/>
                <a:gd name="T83"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1" h="572">
                  <a:moveTo>
                    <a:pt x="145" y="0"/>
                  </a:moveTo>
                  <a:lnTo>
                    <a:pt x="0" y="0"/>
                  </a:lnTo>
                  <a:lnTo>
                    <a:pt x="42" y="30"/>
                  </a:lnTo>
                  <a:lnTo>
                    <a:pt x="87" y="60"/>
                  </a:lnTo>
                  <a:lnTo>
                    <a:pt x="177" y="118"/>
                  </a:lnTo>
                  <a:lnTo>
                    <a:pt x="185" y="122"/>
                  </a:lnTo>
                  <a:lnTo>
                    <a:pt x="197" y="123"/>
                  </a:lnTo>
                  <a:lnTo>
                    <a:pt x="205" y="149"/>
                  </a:lnTo>
                  <a:lnTo>
                    <a:pt x="215" y="178"/>
                  </a:lnTo>
                  <a:lnTo>
                    <a:pt x="232" y="240"/>
                  </a:lnTo>
                  <a:lnTo>
                    <a:pt x="235" y="242"/>
                  </a:lnTo>
                  <a:lnTo>
                    <a:pt x="239" y="242"/>
                  </a:lnTo>
                  <a:lnTo>
                    <a:pt x="245" y="243"/>
                  </a:lnTo>
                  <a:lnTo>
                    <a:pt x="245" y="507"/>
                  </a:lnTo>
                  <a:lnTo>
                    <a:pt x="245" y="531"/>
                  </a:lnTo>
                  <a:lnTo>
                    <a:pt x="229" y="550"/>
                  </a:lnTo>
                  <a:lnTo>
                    <a:pt x="217" y="572"/>
                  </a:lnTo>
                  <a:lnTo>
                    <a:pt x="294" y="572"/>
                  </a:lnTo>
                  <a:lnTo>
                    <a:pt x="318" y="527"/>
                  </a:lnTo>
                  <a:lnTo>
                    <a:pt x="323" y="515"/>
                  </a:lnTo>
                  <a:lnTo>
                    <a:pt x="325" y="509"/>
                  </a:lnTo>
                  <a:lnTo>
                    <a:pt x="329" y="505"/>
                  </a:lnTo>
                  <a:lnTo>
                    <a:pt x="341" y="483"/>
                  </a:lnTo>
                  <a:lnTo>
                    <a:pt x="339" y="459"/>
                  </a:lnTo>
                  <a:lnTo>
                    <a:pt x="305" y="290"/>
                  </a:lnTo>
                  <a:lnTo>
                    <a:pt x="269" y="123"/>
                  </a:lnTo>
                  <a:lnTo>
                    <a:pt x="268" y="117"/>
                  </a:lnTo>
                  <a:lnTo>
                    <a:pt x="268" y="113"/>
                  </a:lnTo>
                  <a:lnTo>
                    <a:pt x="268" y="111"/>
                  </a:lnTo>
                  <a:lnTo>
                    <a:pt x="252" y="108"/>
                  </a:lnTo>
                  <a:lnTo>
                    <a:pt x="239" y="105"/>
                  </a:lnTo>
                  <a:lnTo>
                    <a:pt x="227" y="100"/>
                  </a:lnTo>
                  <a:lnTo>
                    <a:pt x="219" y="94"/>
                  </a:lnTo>
                  <a:lnTo>
                    <a:pt x="211" y="87"/>
                  </a:lnTo>
                  <a:lnTo>
                    <a:pt x="207" y="81"/>
                  </a:lnTo>
                  <a:lnTo>
                    <a:pt x="202" y="74"/>
                  </a:lnTo>
                  <a:lnTo>
                    <a:pt x="199" y="66"/>
                  </a:lnTo>
                  <a:lnTo>
                    <a:pt x="196" y="47"/>
                  </a:lnTo>
                  <a:lnTo>
                    <a:pt x="197" y="27"/>
                  </a:lnTo>
                  <a:lnTo>
                    <a:pt x="185" y="24"/>
                  </a:lnTo>
                  <a:lnTo>
                    <a:pt x="177" y="21"/>
                  </a:lnTo>
                  <a:lnTo>
                    <a:pt x="145"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7" name="Freeform 578"/>
            <p:cNvSpPr>
              <a:spLocks noChangeAspect="1"/>
            </p:cNvSpPr>
            <p:nvPr/>
          </p:nvSpPr>
          <p:spPr bwMode="auto">
            <a:xfrm>
              <a:off x="-9038" y="617"/>
              <a:ext cx="320" cy="191"/>
            </a:xfrm>
            <a:custGeom>
              <a:avLst/>
              <a:gdLst>
                <a:gd name="T0" fmla="*/ 910 w 959"/>
                <a:gd name="T1" fmla="*/ 392 h 572"/>
                <a:gd name="T2" fmla="*/ 909 w 959"/>
                <a:gd name="T3" fmla="*/ 410 h 572"/>
                <a:gd name="T4" fmla="*/ 898 w 959"/>
                <a:gd name="T5" fmla="*/ 438 h 572"/>
                <a:gd name="T6" fmla="*/ 887 w 959"/>
                <a:gd name="T7" fmla="*/ 468 h 572"/>
                <a:gd name="T8" fmla="*/ 870 w 959"/>
                <a:gd name="T9" fmla="*/ 505 h 572"/>
                <a:gd name="T10" fmla="*/ 855 w 959"/>
                <a:gd name="T11" fmla="*/ 530 h 572"/>
                <a:gd name="T12" fmla="*/ 839 w 959"/>
                <a:gd name="T13" fmla="*/ 555 h 572"/>
                <a:gd name="T14" fmla="*/ 918 w 959"/>
                <a:gd name="T15" fmla="*/ 572 h 572"/>
                <a:gd name="T16" fmla="*/ 954 w 959"/>
                <a:gd name="T17" fmla="*/ 545 h 572"/>
                <a:gd name="T18" fmla="*/ 958 w 959"/>
                <a:gd name="T19" fmla="*/ 541 h 572"/>
                <a:gd name="T20" fmla="*/ 959 w 959"/>
                <a:gd name="T21" fmla="*/ 531 h 572"/>
                <a:gd name="T22" fmla="*/ 959 w 959"/>
                <a:gd name="T23" fmla="*/ 339 h 572"/>
                <a:gd name="T24" fmla="*/ 923 w 959"/>
                <a:gd name="T25" fmla="*/ 286 h 572"/>
                <a:gd name="T26" fmla="*/ 850 w 959"/>
                <a:gd name="T27" fmla="*/ 234 h 572"/>
                <a:gd name="T28" fmla="*/ 771 w 959"/>
                <a:gd name="T29" fmla="*/ 189 h 572"/>
                <a:gd name="T30" fmla="*/ 687 w 959"/>
                <a:gd name="T31" fmla="*/ 148 h 572"/>
                <a:gd name="T32" fmla="*/ 640 w 959"/>
                <a:gd name="T33" fmla="*/ 129 h 572"/>
                <a:gd name="T34" fmla="*/ 563 w 959"/>
                <a:gd name="T35" fmla="*/ 100 h 572"/>
                <a:gd name="T36" fmla="*/ 484 w 959"/>
                <a:gd name="T37" fmla="*/ 76 h 572"/>
                <a:gd name="T38" fmla="*/ 357 w 959"/>
                <a:gd name="T39" fmla="*/ 46 h 572"/>
                <a:gd name="T40" fmla="*/ 311 w 959"/>
                <a:gd name="T41" fmla="*/ 38 h 572"/>
                <a:gd name="T42" fmla="*/ 311 w 959"/>
                <a:gd name="T43" fmla="*/ 32 h 572"/>
                <a:gd name="T44" fmla="*/ 262 w 959"/>
                <a:gd name="T45" fmla="*/ 26 h 572"/>
                <a:gd name="T46" fmla="*/ 219 w 959"/>
                <a:gd name="T47" fmla="*/ 23 h 572"/>
                <a:gd name="T48" fmla="*/ 178 w 959"/>
                <a:gd name="T49" fmla="*/ 16 h 572"/>
                <a:gd name="T50" fmla="*/ 142 w 959"/>
                <a:gd name="T51" fmla="*/ 6 h 572"/>
                <a:gd name="T52" fmla="*/ 119 w 959"/>
                <a:gd name="T53" fmla="*/ 3 h 572"/>
                <a:gd name="T54" fmla="*/ 0 w 959"/>
                <a:gd name="T55" fmla="*/ 0 h 572"/>
                <a:gd name="T56" fmla="*/ 66 w 959"/>
                <a:gd name="T57" fmla="*/ 41 h 572"/>
                <a:gd name="T58" fmla="*/ 143 w 959"/>
                <a:gd name="T59" fmla="*/ 75 h 572"/>
                <a:gd name="T60" fmla="*/ 263 w 959"/>
                <a:gd name="T61" fmla="*/ 75 h 572"/>
                <a:gd name="T62" fmla="*/ 263 w 959"/>
                <a:gd name="T63" fmla="*/ 83 h 572"/>
                <a:gd name="T64" fmla="*/ 323 w 959"/>
                <a:gd name="T65" fmla="*/ 104 h 572"/>
                <a:gd name="T66" fmla="*/ 403 w 959"/>
                <a:gd name="T67" fmla="*/ 134 h 572"/>
                <a:gd name="T68" fmla="*/ 479 w 959"/>
                <a:gd name="T69" fmla="*/ 171 h 572"/>
                <a:gd name="T70" fmla="*/ 623 w 959"/>
                <a:gd name="T71" fmla="*/ 171 h 572"/>
                <a:gd name="T72" fmla="*/ 623 w 959"/>
                <a:gd name="T73" fmla="*/ 179 h 572"/>
                <a:gd name="T74" fmla="*/ 669 w 959"/>
                <a:gd name="T75" fmla="*/ 202 h 572"/>
                <a:gd name="T76" fmla="*/ 748 w 959"/>
                <a:gd name="T77" fmla="*/ 244 h 572"/>
                <a:gd name="T78" fmla="*/ 820 w 959"/>
                <a:gd name="T79" fmla="*/ 294 h 572"/>
                <a:gd name="T80" fmla="*/ 882 w 959"/>
                <a:gd name="T81" fmla="*/ 353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572">
                  <a:moveTo>
                    <a:pt x="911" y="387"/>
                  </a:moveTo>
                  <a:lnTo>
                    <a:pt x="910" y="392"/>
                  </a:lnTo>
                  <a:lnTo>
                    <a:pt x="910" y="398"/>
                  </a:lnTo>
                  <a:lnTo>
                    <a:pt x="909" y="410"/>
                  </a:lnTo>
                  <a:lnTo>
                    <a:pt x="901" y="429"/>
                  </a:lnTo>
                  <a:lnTo>
                    <a:pt x="898" y="438"/>
                  </a:lnTo>
                  <a:lnTo>
                    <a:pt x="895" y="449"/>
                  </a:lnTo>
                  <a:lnTo>
                    <a:pt x="887" y="468"/>
                  </a:lnTo>
                  <a:lnTo>
                    <a:pt x="880" y="488"/>
                  </a:lnTo>
                  <a:lnTo>
                    <a:pt x="870" y="505"/>
                  </a:lnTo>
                  <a:lnTo>
                    <a:pt x="861" y="523"/>
                  </a:lnTo>
                  <a:lnTo>
                    <a:pt x="855" y="530"/>
                  </a:lnTo>
                  <a:lnTo>
                    <a:pt x="850" y="538"/>
                  </a:lnTo>
                  <a:lnTo>
                    <a:pt x="839" y="555"/>
                  </a:lnTo>
                  <a:lnTo>
                    <a:pt x="840" y="572"/>
                  </a:lnTo>
                  <a:lnTo>
                    <a:pt x="918" y="572"/>
                  </a:lnTo>
                  <a:lnTo>
                    <a:pt x="934" y="556"/>
                  </a:lnTo>
                  <a:lnTo>
                    <a:pt x="954" y="545"/>
                  </a:lnTo>
                  <a:lnTo>
                    <a:pt x="955" y="543"/>
                  </a:lnTo>
                  <a:lnTo>
                    <a:pt x="958" y="541"/>
                  </a:lnTo>
                  <a:lnTo>
                    <a:pt x="958" y="536"/>
                  </a:lnTo>
                  <a:lnTo>
                    <a:pt x="959" y="531"/>
                  </a:lnTo>
                  <a:lnTo>
                    <a:pt x="959" y="387"/>
                  </a:lnTo>
                  <a:lnTo>
                    <a:pt x="959" y="339"/>
                  </a:lnTo>
                  <a:lnTo>
                    <a:pt x="959" y="315"/>
                  </a:lnTo>
                  <a:lnTo>
                    <a:pt x="923" y="286"/>
                  </a:lnTo>
                  <a:lnTo>
                    <a:pt x="887" y="260"/>
                  </a:lnTo>
                  <a:lnTo>
                    <a:pt x="850" y="234"/>
                  </a:lnTo>
                  <a:lnTo>
                    <a:pt x="811" y="212"/>
                  </a:lnTo>
                  <a:lnTo>
                    <a:pt x="771" y="189"/>
                  </a:lnTo>
                  <a:lnTo>
                    <a:pt x="730" y="168"/>
                  </a:lnTo>
                  <a:lnTo>
                    <a:pt x="687" y="148"/>
                  </a:lnTo>
                  <a:lnTo>
                    <a:pt x="643" y="130"/>
                  </a:lnTo>
                  <a:lnTo>
                    <a:pt x="640" y="129"/>
                  </a:lnTo>
                  <a:lnTo>
                    <a:pt x="601" y="113"/>
                  </a:lnTo>
                  <a:lnTo>
                    <a:pt x="563" y="100"/>
                  </a:lnTo>
                  <a:lnTo>
                    <a:pt x="523" y="87"/>
                  </a:lnTo>
                  <a:lnTo>
                    <a:pt x="484" y="76"/>
                  </a:lnTo>
                  <a:lnTo>
                    <a:pt x="400" y="56"/>
                  </a:lnTo>
                  <a:lnTo>
                    <a:pt x="357" y="46"/>
                  </a:lnTo>
                  <a:lnTo>
                    <a:pt x="313" y="39"/>
                  </a:lnTo>
                  <a:lnTo>
                    <a:pt x="311" y="38"/>
                  </a:lnTo>
                  <a:lnTo>
                    <a:pt x="311" y="35"/>
                  </a:lnTo>
                  <a:lnTo>
                    <a:pt x="311" y="32"/>
                  </a:lnTo>
                  <a:lnTo>
                    <a:pt x="311" y="27"/>
                  </a:lnTo>
                  <a:lnTo>
                    <a:pt x="262" y="26"/>
                  </a:lnTo>
                  <a:lnTo>
                    <a:pt x="239" y="24"/>
                  </a:lnTo>
                  <a:lnTo>
                    <a:pt x="219" y="23"/>
                  </a:lnTo>
                  <a:lnTo>
                    <a:pt x="197" y="20"/>
                  </a:lnTo>
                  <a:lnTo>
                    <a:pt x="178" y="16"/>
                  </a:lnTo>
                  <a:lnTo>
                    <a:pt x="159" y="11"/>
                  </a:lnTo>
                  <a:lnTo>
                    <a:pt x="142" y="6"/>
                  </a:lnTo>
                  <a:lnTo>
                    <a:pt x="130" y="3"/>
                  </a:lnTo>
                  <a:lnTo>
                    <a:pt x="119" y="3"/>
                  </a:lnTo>
                  <a:lnTo>
                    <a:pt x="118" y="0"/>
                  </a:lnTo>
                  <a:lnTo>
                    <a:pt x="0" y="0"/>
                  </a:lnTo>
                  <a:lnTo>
                    <a:pt x="31" y="21"/>
                  </a:lnTo>
                  <a:lnTo>
                    <a:pt x="66" y="41"/>
                  </a:lnTo>
                  <a:lnTo>
                    <a:pt x="103" y="59"/>
                  </a:lnTo>
                  <a:lnTo>
                    <a:pt x="143" y="75"/>
                  </a:lnTo>
                  <a:lnTo>
                    <a:pt x="167" y="75"/>
                  </a:lnTo>
                  <a:lnTo>
                    <a:pt x="263" y="75"/>
                  </a:lnTo>
                  <a:lnTo>
                    <a:pt x="263" y="80"/>
                  </a:lnTo>
                  <a:lnTo>
                    <a:pt x="263" y="83"/>
                  </a:lnTo>
                  <a:lnTo>
                    <a:pt x="265" y="88"/>
                  </a:lnTo>
                  <a:lnTo>
                    <a:pt x="323" y="104"/>
                  </a:lnTo>
                  <a:lnTo>
                    <a:pt x="378" y="124"/>
                  </a:lnTo>
                  <a:lnTo>
                    <a:pt x="403" y="134"/>
                  </a:lnTo>
                  <a:lnTo>
                    <a:pt x="430" y="146"/>
                  </a:lnTo>
                  <a:lnTo>
                    <a:pt x="479" y="171"/>
                  </a:lnTo>
                  <a:lnTo>
                    <a:pt x="503" y="171"/>
                  </a:lnTo>
                  <a:lnTo>
                    <a:pt x="623" y="171"/>
                  </a:lnTo>
                  <a:lnTo>
                    <a:pt x="623" y="176"/>
                  </a:lnTo>
                  <a:lnTo>
                    <a:pt x="623" y="179"/>
                  </a:lnTo>
                  <a:lnTo>
                    <a:pt x="627" y="184"/>
                  </a:lnTo>
                  <a:lnTo>
                    <a:pt x="669" y="202"/>
                  </a:lnTo>
                  <a:lnTo>
                    <a:pt x="709" y="222"/>
                  </a:lnTo>
                  <a:lnTo>
                    <a:pt x="748" y="244"/>
                  </a:lnTo>
                  <a:lnTo>
                    <a:pt x="785" y="269"/>
                  </a:lnTo>
                  <a:lnTo>
                    <a:pt x="820" y="294"/>
                  </a:lnTo>
                  <a:lnTo>
                    <a:pt x="852" y="323"/>
                  </a:lnTo>
                  <a:lnTo>
                    <a:pt x="882" y="353"/>
                  </a:lnTo>
                  <a:lnTo>
                    <a:pt x="911" y="387"/>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8" name="Freeform 579"/>
            <p:cNvSpPr>
              <a:spLocks noChangeAspect="1" noEditPoints="1"/>
            </p:cNvSpPr>
            <p:nvPr/>
          </p:nvSpPr>
          <p:spPr bwMode="auto">
            <a:xfrm>
              <a:off x="-9390" y="617"/>
              <a:ext cx="256" cy="191"/>
            </a:xfrm>
            <a:custGeom>
              <a:avLst/>
              <a:gdLst>
                <a:gd name="T0" fmla="*/ 623 w 768"/>
                <a:gd name="T1" fmla="*/ 93 h 572"/>
                <a:gd name="T2" fmla="*/ 444 w 768"/>
                <a:gd name="T3" fmla="*/ 119 h 572"/>
                <a:gd name="T4" fmla="*/ 388 w 768"/>
                <a:gd name="T5" fmla="*/ 165 h 572"/>
                <a:gd name="T6" fmla="*/ 576 w 768"/>
                <a:gd name="T7" fmla="*/ 159 h 572"/>
                <a:gd name="T8" fmla="*/ 487 w 768"/>
                <a:gd name="T9" fmla="*/ 206 h 572"/>
                <a:gd name="T10" fmla="*/ 353 w 768"/>
                <a:gd name="T11" fmla="*/ 226 h 572"/>
                <a:gd name="T12" fmla="*/ 308 w 768"/>
                <a:gd name="T13" fmla="*/ 224 h 572"/>
                <a:gd name="T14" fmla="*/ 216 w 768"/>
                <a:gd name="T15" fmla="*/ 203 h 572"/>
                <a:gd name="T16" fmla="*/ 152 w 768"/>
                <a:gd name="T17" fmla="*/ 179 h 572"/>
                <a:gd name="T18" fmla="*/ 96 w 768"/>
                <a:gd name="T19" fmla="*/ 342 h 572"/>
                <a:gd name="T20" fmla="*/ 38 w 768"/>
                <a:gd name="T21" fmla="*/ 462 h 572"/>
                <a:gd name="T22" fmla="*/ 0 w 768"/>
                <a:gd name="T23" fmla="*/ 531 h 572"/>
                <a:gd name="T24" fmla="*/ 96 w 768"/>
                <a:gd name="T25" fmla="*/ 572 h 572"/>
                <a:gd name="T26" fmla="*/ 72 w 768"/>
                <a:gd name="T27" fmla="*/ 531 h 572"/>
                <a:gd name="T28" fmla="*/ 140 w 768"/>
                <a:gd name="T29" fmla="*/ 476 h 572"/>
                <a:gd name="T30" fmla="*/ 232 w 768"/>
                <a:gd name="T31" fmla="*/ 448 h 572"/>
                <a:gd name="T32" fmla="*/ 331 w 768"/>
                <a:gd name="T33" fmla="*/ 444 h 572"/>
                <a:gd name="T34" fmla="*/ 359 w 768"/>
                <a:gd name="T35" fmla="*/ 453 h 572"/>
                <a:gd name="T36" fmla="*/ 301 w 768"/>
                <a:gd name="T37" fmla="*/ 479 h 572"/>
                <a:gd name="T38" fmla="*/ 236 w 768"/>
                <a:gd name="T39" fmla="*/ 505 h 572"/>
                <a:gd name="T40" fmla="*/ 198 w 768"/>
                <a:gd name="T41" fmla="*/ 526 h 572"/>
                <a:gd name="T42" fmla="*/ 182 w 768"/>
                <a:gd name="T43" fmla="*/ 537 h 572"/>
                <a:gd name="T44" fmla="*/ 187 w 768"/>
                <a:gd name="T45" fmla="*/ 547 h 572"/>
                <a:gd name="T46" fmla="*/ 203 w 768"/>
                <a:gd name="T47" fmla="*/ 551 h 572"/>
                <a:gd name="T48" fmla="*/ 264 w 768"/>
                <a:gd name="T49" fmla="*/ 557 h 572"/>
                <a:gd name="T50" fmla="*/ 278 w 768"/>
                <a:gd name="T51" fmla="*/ 567 h 572"/>
                <a:gd name="T52" fmla="*/ 420 w 768"/>
                <a:gd name="T53" fmla="*/ 488 h 572"/>
                <a:gd name="T54" fmla="*/ 466 w 768"/>
                <a:gd name="T55" fmla="*/ 408 h 572"/>
                <a:gd name="T56" fmla="*/ 490 w 768"/>
                <a:gd name="T57" fmla="*/ 389 h 572"/>
                <a:gd name="T58" fmla="*/ 522 w 768"/>
                <a:gd name="T59" fmla="*/ 350 h 572"/>
                <a:gd name="T60" fmla="*/ 595 w 768"/>
                <a:gd name="T61" fmla="*/ 261 h 572"/>
                <a:gd name="T62" fmla="*/ 684 w 768"/>
                <a:gd name="T63" fmla="*/ 138 h 572"/>
                <a:gd name="T64" fmla="*/ 726 w 768"/>
                <a:gd name="T65" fmla="*/ 70 h 572"/>
                <a:gd name="T66" fmla="*/ 556 w 768"/>
                <a:gd name="T67" fmla="*/ 17 h 572"/>
                <a:gd name="T68" fmla="*/ 526 w 768"/>
                <a:gd name="T69" fmla="*/ 30 h 572"/>
                <a:gd name="T70" fmla="*/ 467 w 768"/>
                <a:gd name="T71" fmla="*/ 86 h 572"/>
                <a:gd name="T72" fmla="*/ 504 w 768"/>
                <a:gd name="T73" fmla="*/ 255 h 572"/>
                <a:gd name="T74" fmla="*/ 470 w 768"/>
                <a:gd name="T75" fmla="*/ 278 h 572"/>
                <a:gd name="T76" fmla="*/ 388 w 768"/>
                <a:gd name="T77" fmla="*/ 294 h 572"/>
                <a:gd name="T78" fmla="*/ 322 w 768"/>
                <a:gd name="T79" fmla="*/ 300 h 572"/>
                <a:gd name="T80" fmla="*/ 232 w 768"/>
                <a:gd name="T81" fmla="*/ 303 h 572"/>
                <a:gd name="T82" fmla="*/ 242 w 768"/>
                <a:gd name="T83" fmla="*/ 280 h 572"/>
                <a:gd name="T84" fmla="*/ 504 w 768"/>
                <a:gd name="T85" fmla="*/ 255 h 572"/>
                <a:gd name="T86" fmla="*/ 412 w 768"/>
                <a:gd name="T87" fmla="*/ 359 h 572"/>
                <a:gd name="T88" fmla="*/ 362 w 768"/>
                <a:gd name="T89" fmla="*/ 392 h 572"/>
                <a:gd name="T90" fmla="*/ 314 w 768"/>
                <a:gd name="T91" fmla="*/ 407 h 572"/>
                <a:gd name="T92" fmla="*/ 286 w 768"/>
                <a:gd name="T93" fmla="*/ 410 h 572"/>
                <a:gd name="T94" fmla="*/ 230 w 768"/>
                <a:gd name="T95" fmla="*/ 405 h 572"/>
                <a:gd name="T96" fmla="*/ 169 w 768"/>
                <a:gd name="T97" fmla="*/ 386 h 572"/>
                <a:gd name="T98" fmla="*/ 145 w 768"/>
                <a:gd name="T99" fmla="*/ 372 h 572"/>
                <a:gd name="T100" fmla="*/ 341 w 768"/>
                <a:gd name="T101" fmla="*/ 344 h 572"/>
                <a:gd name="T102" fmla="*/ 432 w 768"/>
                <a:gd name="T103" fmla="*/ 33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8" h="572">
                  <a:moveTo>
                    <a:pt x="623" y="87"/>
                  </a:moveTo>
                  <a:lnTo>
                    <a:pt x="623" y="89"/>
                  </a:lnTo>
                  <a:lnTo>
                    <a:pt x="623" y="93"/>
                  </a:lnTo>
                  <a:lnTo>
                    <a:pt x="624" y="99"/>
                  </a:lnTo>
                  <a:lnTo>
                    <a:pt x="504" y="113"/>
                  </a:lnTo>
                  <a:lnTo>
                    <a:pt x="444" y="119"/>
                  </a:lnTo>
                  <a:lnTo>
                    <a:pt x="414" y="122"/>
                  </a:lnTo>
                  <a:lnTo>
                    <a:pt x="385" y="125"/>
                  </a:lnTo>
                  <a:lnTo>
                    <a:pt x="388" y="165"/>
                  </a:lnTo>
                  <a:lnTo>
                    <a:pt x="432" y="160"/>
                  </a:lnTo>
                  <a:lnTo>
                    <a:pt x="479" y="159"/>
                  </a:lnTo>
                  <a:lnTo>
                    <a:pt x="576" y="159"/>
                  </a:lnTo>
                  <a:lnTo>
                    <a:pt x="576" y="171"/>
                  </a:lnTo>
                  <a:lnTo>
                    <a:pt x="530" y="190"/>
                  </a:lnTo>
                  <a:lnTo>
                    <a:pt x="487" y="206"/>
                  </a:lnTo>
                  <a:lnTo>
                    <a:pt x="442" y="216"/>
                  </a:lnTo>
                  <a:lnTo>
                    <a:pt x="398" y="224"/>
                  </a:lnTo>
                  <a:lnTo>
                    <a:pt x="353" y="226"/>
                  </a:lnTo>
                  <a:lnTo>
                    <a:pt x="341" y="225"/>
                  </a:lnTo>
                  <a:lnTo>
                    <a:pt x="330" y="225"/>
                  </a:lnTo>
                  <a:lnTo>
                    <a:pt x="308" y="224"/>
                  </a:lnTo>
                  <a:lnTo>
                    <a:pt x="263" y="218"/>
                  </a:lnTo>
                  <a:lnTo>
                    <a:pt x="220" y="208"/>
                  </a:lnTo>
                  <a:lnTo>
                    <a:pt x="216" y="203"/>
                  </a:lnTo>
                  <a:lnTo>
                    <a:pt x="216" y="200"/>
                  </a:lnTo>
                  <a:lnTo>
                    <a:pt x="216" y="195"/>
                  </a:lnTo>
                  <a:lnTo>
                    <a:pt x="152" y="179"/>
                  </a:lnTo>
                  <a:lnTo>
                    <a:pt x="138" y="224"/>
                  </a:lnTo>
                  <a:lnTo>
                    <a:pt x="124" y="268"/>
                  </a:lnTo>
                  <a:lnTo>
                    <a:pt x="96" y="342"/>
                  </a:lnTo>
                  <a:lnTo>
                    <a:pt x="77" y="383"/>
                  </a:lnTo>
                  <a:lnTo>
                    <a:pt x="59" y="424"/>
                  </a:lnTo>
                  <a:lnTo>
                    <a:pt x="38" y="462"/>
                  </a:lnTo>
                  <a:lnTo>
                    <a:pt x="28" y="482"/>
                  </a:lnTo>
                  <a:lnTo>
                    <a:pt x="18" y="502"/>
                  </a:lnTo>
                  <a:lnTo>
                    <a:pt x="0" y="531"/>
                  </a:lnTo>
                  <a:lnTo>
                    <a:pt x="0" y="555"/>
                  </a:lnTo>
                  <a:lnTo>
                    <a:pt x="0" y="572"/>
                  </a:lnTo>
                  <a:lnTo>
                    <a:pt x="96" y="572"/>
                  </a:lnTo>
                  <a:lnTo>
                    <a:pt x="91" y="557"/>
                  </a:lnTo>
                  <a:lnTo>
                    <a:pt x="83" y="543"/>
                  </a:lnTo>
                  <a:lnTo>
                    <a:pt x="72" y="531"/>
                  </a:lnTo>
                  <a:lnTo>
                    <a:pt x="92" y="509"/>
                  </a:lnTo>
                  <a:lnTo>
                    <a:pt x="115" y="491"/>
                  </a:lnTo>
                  <a:lnTo>
                    <a:pt x="140" y="476"/>
                  </a:lnTo>
                  <a:lnTo>
                    <a:pt x="168" y="465"/>
                  </a:lnTo>
                  <a:lnTo>
                    <a:pt x="198" y="454"/>
                  </a:lnTo>
                  <a:lnTo>
                    <a:pt x="232" y="448"/>
                  </a:lnTo>
                  <a:lnTo>
                    <a:pt x="266" y="444"/>
                  </a:lnTo>
                  <a:lnTo>
                    <a:pt x="306" y="444"/>
                  </a:lnTo>
                  <a:lnTo>
                    <a:pt x="331" y="444"/>
                  </a:lnTo>
                  <a:lnTo>
                    <a:pt x="359" y="447"/>
                  </a:lnTo>
                  <a:lnTo>
                    <a:pt x="359" y="449"/>
                  </a:lnTo>
                  <a:lnTo>
                    <a:pt x="359" y="453"/>
                  </a:lnTo>
                  <a:lnTo>
                    <a:pt x="360" y="459"/>
                  </a:lnTo>
                  <a:lnTo>
                    <a:pt x="329" y="468"/>
                  </a:lnTo>
                  <a:lnTo>
                    <a:pt x="301" y="479"/>
                  </a:lnTo>
                  <a:lnTo>
                    <a:pt x="276" y="488"/>
                  </a:lnTo>
                  <a:lnTo>
                    <a:pt x="256" y="497"/>
                  </a:lnTo>
                  <a:lnTo>
                    <a:pt x="236" y="505"/>
                  </a:lnTo>
                  <a:lnTo>
                    <a:pt x="221" y="513"/>
                  </a:lnTo>
                  <a:lnTo>
                    <a:pt x="208" y="519"/>
                  </a:lnTo>
                  <a:lnTo>
                    <a:pt x="198" y="526"/>
                  </a:lnTo>
                  <a:lnTo>
                    <a:pt x="190" y="531"/>
                  </a:lnTo>
                  <a:lnTo>
                    <a:pt x="185" y="536"/>
                  </a:lnTo>
                  <a:lnTo>
                    <a:pt x="182" y="537"/>
                  </a:lnTo>
                  <a:lnTo>
                    <a:pt x="182" y="539"/>
                  </a:lnTo>
                  <a:lnTo>
                    <a:pt x="184" y="544"/>
                  </a:lnTo>
                  <a:lnTo>
                    <a:pt x="187" y="547"/>
                  </a:lnTo>
                  <a:lnTo>
                    <a:pt x="193" y="550"/>
                  </a:lnTo>
                  <a:lnTo>
                    <a:pt x="197" y="550"/>
                  </a:lnTo>
                  <a:lnTo>
                    <a:pt x="203" y="551"/>
                  </a:lnTo>
                  <a:lnTo>
                    <a:pt x="216" y="554"/>
                  </a:lnTo>
                  <a:lnTo>
                    <a:pt x="240" y="555"/>
                  </a:lnTo>
                  <a:lnTo>
                    <a:pt x="264" y="557"/>
                  </a:lnTo>
                  <a:lnTo>
                    <a:pt x="271" y="560"/>
                  </a:lnTo>
                  <a:lnTo>
                    <a:pt x="277" y="563"/>
                  </a:lnTo>
                  <a:lnTo>
                    <a:pt x="278" y="567"/>
                  </a:lnTo>
                  <a:lnTo>
                    <a:pt x="280" y="572"/>
                  </a:lnTo>
                  <a:lnTo>
                    <a:pt x="380" y="572"/>
                  </a:lnTo>
                  <a:lnTo>
                    <a:pt x="420" y="488"/>
                  </a:lnTo>
                  <a:lnTo>
                    <a:pt x="456" y="411"/>
                  </a:lnTo>
                  <a:lnTo>
                    <a:pt x="461" y="410"/>
                  </a:lnTo>
                  <a:lnTo>
                    <a:pt x="466" y="408"/>
                  </a:lnTo>
                  <a:lnTo>
                    <a:pt x="469" y="406"/>
                  </a:lnTo>
                  <a:lnTo>
                    <a:pt x="474" y="405"/>
                  </a:lnTo>
                  <a:lnTo>
                    <a:pt x="490" y="389"/>
                  </a:lnTo>
                  <a:lnTo>
                    <a:pt x="497" y="378"/>
                  </a:lnTo>
                  <a:lnTo>
                    <a:pt x="505" y="369"/>
                  </a:lnTo>
                  <a:lnTo>
                    <a:pt x="522" y="350"/>
                  </a:lnTo>
                  <a:lnTo>
                    <a:pt x="556" y="311"/>
                  </a:lnTo>
                  <a:lnTo>
                    <a:pt x="558" y="309"/>
                  </a:lnTo>
                  <a:lnTo>
                    <a:pt x="595" y="261"/>
                  </a:lnTo>
                  <a:lnTo>
                    <a:pt x="632" y="213"/>
                  </a:lnTo>
                  <a:lnTo>
                    <a:pt x="634" y="210"/>
                  </a:lnTo>
                  <a:lnTo>
                    <a:pt x="684" y="138"/>
                  </a:lnTo>
                  <a:lnTo>
                    <a:pt x="694" y="120"/>
                  </a:lnTo>
                  <a:lnTo>
                    <a:pt x="704" y="104"/>
                  </a:lnTo>
                  <a:lnTo>
                    <a:pt x="726" y="70"/>
                  </a:lnTo>
                  <a:lnTo>
                    <a:pt x="768" y="0"/>
                  </a:lnTo>
                  <a:lnTo>
                    <a:pt x="584" y="0"/>
                  </a:lnTo>
                  <a:lnTo>
                    <a:pt x="556" y="17"/>
                  </a:lnTo>
                  <a:lnTo>
                    <a:pt x="547" y="20"/>
                  </a:lnTo>
                  <a:lnTo>
                    <a:pt x="540" y="23"/>
                  </a:lnTo>
                  <a:lnTo>
                    <a:pt x="526" y="30"/>
                  </a:lnTo>
                  <a:lnTo>
                    <a:pt x="494" y="40"/>
                  </a:lnTo>
                  <a:lnTo>
                    <a:pt x="463" y="47"/>
                  </a:lnTo>
                  <a:lnTo>
                    <a:pt x="467" y="86"/>
                  </a:lnTo>
                  <a:lnTo>
                    <a:pt x="542" y="83"/>
                  </a:lnTo>
                  <a:lnTo>
                    <a:pt x="623" y="87"/>
                  </a:lnTo>
                  <a:close/>
                  <a:moveTo>
                    <a:pt x="504" y="255"/>
                  </a:moveTo>
                  <a:lnTo>
                    <a:pt x="504" y="267"/>
                  </a:lnTo>
                  <a:lnTo>
                    <a:pt x="487" y="272"/>
                  </a:lnTo>
                  <a:lnTo>
                    <a:pt x="470" y="278"/>
                  </a:lnTo>
                  <a:lnTo>
                    <a:pt x="432" y="287"/>
                  </a:lnTo>
                  <a:lnTo>
                    <a:pt x="410" y="290"/>
                  </a:lnTo>
                  <a:lnTo>
                    <a:pt x="388" y="294"/>
                  </a:lnTo>
                  <a:lnTo>
                    <a:pt x="364" y="297"/>
                  </a:lnTo>
                  <a:lnTo>
                    <a:pt x="340" y="300"/>
                  </a:lnTo>
                  <a:lnTo>
                    <a:pt x="322" y="300"/>
                  </a:lnTo>
                  <a:lnTo>
                    <a:pt x="305" y="302"/>
                  </a:lnTo>
                  <a:lnTo>
                    <a:pt x="269" y="303"/>
                  </a:lnTo>
                  <a:lnTo>
                    <a:pt x="232" y="303"/>
                  </a:lnTo>
                  <a:lnTo>
                    <a:pt x="192" y="303"/>
                  </a:lnTo>
                  <a:lnTo>
                    <a:pt x="192" y="291"/>
                  </a:lnTo>
                  <a:lnTo>
                    <a:pt x="242" y="280"/>
                  </a:lnTo>
                  <a:lnTo>
                    <a:pt x="295" y="273"/>
                  </a:lnTo>
                  <a:lnTo>
                    <a:pt x="402" y="262"/>
                  </a:lnTo>
                  <a:lnTo>
                    <a:pt x="504" y="255"/>
                  </a:lnTo>
                  <a:close/>
                  <a:moveTo>
                    <a:pt x="432" y="339"/>
                  </a:moveTo>
                  <a:lnTo>
                    <a:pt x="421" y="348"/>
                  </a:lnTo>
                  <a:lnTo>
                    <a:pt x="412" y="359"/>
                  </a:lnTo>
                  <a:lnTo>
                    <a:pt x="388" y="377"/>
                  </a:lnTo>
                  <a:lnTo>
                    <a:pt x="374" y="384"/>
                  </a:lnTo>
                  <a:lnTo>
                    <a:pt x="362" y="392"/>
                  </a:lnTo>
                  <a:lnTo>
                    <a:pt x="336" y="402"/>
                  </a:lnTo>
                  <a:lnTo>
                    <a:pt x="322" y="406"/>
                  </a:lnTo>
                  <a:lnTo>
                    <a:pt x="314" y="407"/>
                  </a:lnTo>
                  <a:lnTo>
                    <a:pt x="308" y="410"/>
                  </a:lnTo>
                  <a:lnTo>
                    <a:pt x="305" y="410"/>
                  </a:lnTo>
                  <a:lnTo>
                    <a:pt x="286" y="410"/>
                  </a:lnTo>
                  <a:lnTo>
                    <a:pt x="268" y="410"/>
                  </a:lnTo>
                  <a:lnTo>
                    <a:pt x="248" y="407"/>
                  </a:lnTo>
                  <a:lnTo>
                    <a:pt x="230" y="405"/>
                  </a:lnTo>
                  <a:lnTo>
                    <a:pt x="210" y="400"/>
                  </a:lnTo>
                  <a:lnTo>
                    <a:pt x="191" y="394"/>
                  </a:lnTo>
                  <a:lnTo>
                    <a:pt x="169" y="386"/>
                  </a:lnTo>
                  <a:lnTo>
                    <a:pt x="158" y="381"/>
                  </a:lnTo>
                  <a:lnTo>
                    <a:pt x="149" y="377"/>
                  </a:lnTo>
                  <a:lnTo>
                    <a:pt x="145" y="372"/>
                  </a:lnTo>
                  <a:lnTo>
                    <a:pt x="144" y="363"/>
                  </a:lnTo>
                  <a:lnTo>
                    <a:pt x="241" y="351"/>
                  </a:lnTo>
                  <a:lnTo>
                    <a:pt x="341" y="344"/>
                  </a:lnTo>
                  <a:lnTo>
                    <a:pt x="342" y="344"/>
                  </a:lnTo>
                  <a:lnTo>
                    <a:pt x="408" y="340"/>
                  </a:lnTo>
                  <a:lnTo>
                    <a:pt x="432" y="33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69" name="Freeform 580"/>
            <p:cNvSpPr>
              <a:spLocks noChangeAspect="1"/>
            </p:cNvSpPr>
            <p:nvPr/>
          </p:nvSpPr>
          <p:spPr bwMode="auto">
            <a:xfrm>
              <a:off x="-9325" y="617"/>
              <a:ext cx="17" cy="1"/>
            </a:xfrm>
            <a:custGeom>
              <a:avLst/>
              <a:gdLst>
                <a:gd name="T0" fmla="*/ 49 w 49"/>
                <a:gd name="T1" fmla="*/ 0 h 3"/>
                <a:gd name="T2" fmla="*/ 0 w 49"/>
                <a:gd name="T3" fmla="*/ 0 h 3"/>
                <a:gd name="T4" fmla="*/ 0 w 49"/>
                <a:gd name="T5" fmla="*/ 3 h 3"/>
                <a:gd name="T6" fmla="*/ 44 w 49"/>
                <a:gd name="T7" fmla="*/ 3 h 3"/>
                <a:gd name="T8" fmla="*/ 49 w 49"/>
                <a:gd name="T9" fmla="*/ 0 h 3"/>
              </a:gdLst>
              <a:ahLst/>
              <a:cxnLst>
                <a:cxn ang="0">
                  <a:pos x="T0" y="T1"/>
                </a:cxn>
                <a:cxn ang="0">
                  <a:pos x="T2" y="T3"/>
                </a:cxn>
                <a:cxn ang="0">
                  <a:pos x="T4" y="T5"/>
                </a:cxn>
                <a:cxn ang="0">
                  <a:pos x="T6" y="T7"/>
                </a:cxn>
                <a:cxn ang="0">
                  <a:pos x="T8" y="T9"/>
                </a:cxn>
              </a:cxnLst>
              <a:rect l="0" t="0" r="r" b="b"/>
              <a:pathLst>
                <a:path w="49" h="3">
                  <a:moveTo>
                    <a:pt x="49" y="0"/>
                  </a:moveTo>
                  <a:lnTo>
                    <a:pt x="0" y="0"/>
                  </a:lnTo>
                  <a:lnTo>
                    <a:pt x="0" y="3"/>
                  </a:lnTo>
                  <a:lnTo>
                    <a:pt x="44" y="3"/>
                  </a:lnTo>
                  <a:lnTo>
                    <a:pt x="49"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0" name="Freeform 581"/>
            <p:cNvSpPr>
              <a:spLocks noChangeAspect="1"/>
            </p:cNvSpPr>
            <p:nvPr/>
          </p:nvSpPr>
          <p:spPr bwMode="auto">
            <a:xfrm>
              <a:off x="-9478" y="808"/>
              <a:ext cx="312" cy="190"/>
            </a:xfrm>
            <a:custGeom>
              <a:avLst/>
              <a:gdLst>
                <a:gd name="T0" fmla="*/ 360 w 936"/>
                <a:gd name="T1" fmla="*/ 7 h 570"/>
                <a:gd name="T2" fmla="*/ 264 w 936"/>
                <a:gd name="T3" fmla="*/ 79 h 570"/>
                <a:gd name="T4" fmla="*/ 248 w 936"/>
                <a:gd name="T5" fmla="*/ 95 h 570"/>
                <a:gd name="T6" fmla="*/ 241 w 936"/>
                <a:gd name="T7" fmla="*/ 113 h 570"/>
                <a:gd name="T8" fmla="*/ 233 w 936"/>
                <a:gd name="T9" fmla="*/ 129 h 570"/>
                <a:gd name="T10" fmla="*/ 204 w 936"/>
                <a:gd name="T11" fmla="*/ 147 h 570"/>
                <a:gd name="T12" fmla="*/ 191 w 936"/>
                <a:gd name="T13" fmla="*/ 185 h 570"/>
                <a:gd name="T14" fmla="*/ 188 w 936"/>
                <a:gd name="T15" fmla="*/ 230 h 570"/>
                <a:gd name="T16" fmla="*/ 175 w 936"/>
                <a:gd name="T17" fmla="*/ 295 h 570"/>
                <a:gd name="T18" fmla="*/ 170 w 936"/>
                <a:gd name="T19" fmla="*/ 333 h 570"/>
                <a:gd name="T20" fmla="*/ 217 w 936"/>
                <a:gd name="T21" fmla="*/ 390 h 570"/>
                <a:gd name="T22" fmla="*/ 217 w 936"/>
                <a:gd name="T23" fmla="*/ 448 h 570"/>
                <a:gd name="T24" fmla="*/ 102 w 936"/>
                <a:gd name="T25" fmla="*/ 451 h 570"/>
                <a:gd name="T26" fmla="*/ 19 w 936"/>
                <a:gd name="T27" fmla="*/ 474 h 570"/>
                <a:gd name="T28" fmla="*/ 0 w 936"/>
                <a:gd name="T29" fmla="*/ 496 h 570"/>
                <a:gd name="T30" fmla="*/ 71 w 936"/>
                <a:gd name="T31" fmla="*/ 510 h 570"/>
                <a:gd name="T32" fmla="*/ 264 w 936"/>
                <a:gd name="T33" fmla="*/ 559 h 570"/>
                <a:gd name="T34" fmla="*/ 281 w 936"/>
                <a:gd name="T35" fmla="*/ 546 h 570"/>
                <a:gd name="T36" fmla="*/ 304 w 936"/>
                <a:gd name="T37" fmla="*/ 544 h 570"/>
                <a:gd name="T38" fmla="*/ 314 w 936"/>
                <a:gd name="T39" fmla="*/ 540 h 570"/>
                <a:gd name="T40" fmla="*/ 328 w 936"/>
                <a:gd name="T41" fmla="*/ 528 h 570"/>
                <a:gd name="T42" fmla="*/ 336 w 936"/>
                <a:gd name="T43" fmla="*/ 511 h 570"/>
                <a:gd name="T44" fmla="*/ 408 w 936"/>
                <a:gd name="T45" fmla="*/ 511 h 570"/>
                <a:gd name="T46" fmla="*/ 677 w 936"/>
                <a:gd name="T47" fmla="*/ 526 h 570"/>
                <a:gd name="T48" fmla="*/ 721 w 936"/>
                <a:gd name="T49" fmla="*/ 545 h 570"/>
                <a:gd name="T50" fmla="*/ 751 w 936"/>
                <a:gd name="T51" fmla="*/ 553 h 570"/>
                <a:gd name="T52" fmla="*/ 775 w 936"/>
                <a:gd name="T53" fmla="*/ 562 h 570"/>
                <a:gd name="T54" fmla="*/ 857 w 936"/>
                <a:gd name="T55" fmla="*/ 570 h 570"/>
                <a:gd name="T56" fmla="*/ 936 w 936"/>
                <a:gd name="T57" fmla="*/ 559 h 570"/>
                <a:gd name="T58" fmla="*/ 931 w 936"/>
                <a:gd name="T59" fmla="*/ 544 h 570"/>
                <a:gd name="T60" fmla="*/ 809 w 936"/>
                <a:gd name="T61" fmla="*/ 480 h 570"/>
                <a:gd name="T62" fmla="*/ 758 w 936"/>
                <a:gd name="T63" fmla="*/ 462 h 570"/>
                <a:gd name="T64" fmla="*/ 724 w 936"/>
                <a:gd name="T65" fmla="*/ 391 h 570"/>
                <a:gd name="T66" fmla="*/ 662 w 936"/>
                <a:gd name="T67" fmla="*/ 305 h 570"/>
                <a:gd name="T68" fmla="*/ 586 w 936"/>
                <a:gd name="T69" fmla="*/ 242 h 570"/>
                <a:gd name="T70" fmla="*/ 557 w 936"/>
                <a:gd name="T71" fmla="*/ 201 h 570"/>
                <a:gd name="T72" fmla="*/ 544 w 936"/>
                <a:gd name="T73" fmla="*/ 0 h 570"/>
                <a:gd name="T74" fmla="*/ 514 w 936"/>
                <a:gd name="T75" fmla="*/ 21 h 570"/>
                <a:gd name="T76" fmla="*/ 448 w 936"/>
                <a:gd name="T77" fmla="*/ 53 h 570"/>
                <a:gd name="T78" fmla="*/ 372 w 936"/>
                <a:gd name="T79" fmla="*/ 79 h 570"/>
                <a:gd name="T80" fmla="*/ 388 w 936"/>
                <a:gd name="T81" fmla="*/ 107 h 570"/>
                <a:gd name="T82" fmla="*/ 415 w 936"/>
                <a:gd name="T83" fmla="*/ 116 h 570"/>
                <a:gd name="T84" fmla="*/ 476 w 936"/>
                <a:gd name="T85" fmla="*/ 95 h 570"/>
                <a:gd name="T86" fmla="*/ 502 w 936"/>
                <a:gd name="T87" fmla="*/ 89 h 570"/>
                <a:gd name="T88" fmla="*/ 498 w 936"/>
                <a:gd name="T89" fmla="*/ 92 h 570"/>
                <a:gd name="T90" fmla="*/ 424 w 936"/>
                <a:gd name="T91" fmla="*/ 153 h 570"/>
                <a:gd name="T92" fmla="*/ 384 w 936"/>
                <a:gd name="T93" fmla="*/ 225 h 570"/>
                <a:gd name="T94" fmla="*/ 482 w 936"/>
                <a:gd name="T95" fmla="*/ 258 h 570"/>
                <a:gd name="T96" fmla="*/ 530 w 936"/>
                <a:gd name="T97" fmla="*/ 288 h 570"/>
                <a:gd name="T98" fmla="*/ 605 w 936"/>
                <a:gd name="T99" fmla="*/ 361 h 570"/>
                <a:gd name="T100" fmla="*/ 648 w 936"/>
                <a:gd name="T101" fmla="*/ 439 h 570"/>
                <a:gd name="T102" fmla="*/ 570 w 936"/>
                <a:gd name="T103" fmla="*/ 448 h 570"/>
                <a:gd name="T104" fmla="*/ 478 w 936"/>
                <a:gd name="T105" fmla="*/ 454 h 570"/>
                <a:gd name="T106" fmla="*/ 396 w 936"/>
                <a:gd name="T107" fmla="*/ 462 h 570"/>
                <a:gd name="T108" fmla="*/ 353 w 936"/>
                <a:gd name="T109" fmla="*/ 443 h 570"/>
                <a:gd name="T110" fmla="*/ 302 w 936"/>
                <a:gd name="T111" fmla="*/ 403 h 570"/>
                <a:gd name="T112" fmla="*/ 276 w 936"/>
                <a:gd name="T113" fmla="*/ 365 h 570"/>
                <a:gd name="T114" fmla="*/ 245 w 936"/>
                <a:gd name="T115" fmla="*/ 281 h 570"/>
                <a:gd name="T116" fmla="*/ 240 w 936"/>
                <a:gd name="T117" fmla="*/ 223 h 570"/>
                <a:gd name="T118" fmla="*/ 280 w 936"/>
                <a:gd name="T119" fmla="*/ 170 h 570"/>
                <a:gd name="T120" fmla="*/ 298 w 936"/>
                <a:gd name="T121" fmla="*/ 141 h 570"/>
                <a:gd name="T122" fmla="*/ 314 w 936"/>
                <a:gd name="T123" fmla="*/ 111 h 570"/>
                <a:gd name="T124" fmla="*/ 332 w 936"/>
                <a:gd name="T125" fmla="*/ 6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6" h="570">
                  <a:moveTo>
                    <a:pt x="348" y="9"/>
                  </a:moveTo>
                  <a:lnTo>
                    <a:pt x="350" y="7"/>
                  </a:lnTo>
                  <a:lnTo>
                    <a:pt x="360" y="7"/>
                  </a:lnTo>
                  <a:lnTo>
                    <a:pt x="360" y="0"/>
                  </a:lnTo>
                  <a:lnTo>
                    <a:pt x="264" y="0"/>
                  </a:lnTo>
                  <a:lnTo>
                    <a:pt x="264" y="79"/>
                  </a:lnTo>
                  <a:lnTo>
                    <a:pt x="254" y="79"/>
                  </a:lnTo>
                  <a:lnTo>
                    <a:pt x="252" y="80"/>
                  </a:lnTo>
                  <a:lnTo>
                    <a:pt x="248" y="95"/>
                  </a:lnTo>
                  <a:lnTo>
                    <a:pt x="246" y="101"/>
                  </a:lnTo>
                  <a:lnTo>
                    <a:pt x="245" y="108"/>
                  </a:lnTo>
                  <a:lnTo>
                    <a:pt x="241" y="113"/>
                  </a:lnTo>
                  <a:lnTo>
                    <a:pt x="239" y="119"/>
                  </a:lnTo>
                  <a:lnTo>
                    <a:pt x="235" y="123"/>
                  </a:lnTo>
                  <a:lnTo>
                    <a:pt x="233" y="129"/>
                  </a:lnTo>
                  <a:lnTo>
                    <a:pt x="224" y="137"/>
                  </a:lnTo>
                  <a:lnTo>
                    <a:pt x="215" y="143"/>
                  </a:lnTo>
                  <a:lnTo>
                    <a:pt x="204" y="147"/>
                  </a:lnTo>
                  <a:lnTo>
                    <a:pt x="192" y="151"/>
                  </a:lnTo>
                  <a:lnTo>
                    <a:pt x="192" y="175"/>
                  </a:lnTo>
                  <a:lnTo>
                    <a:pt x="191" y="185"/>
                  </a:lnTo>
                  <a:lnTo>
                    <a:pt x="191" y="195"/>
                  </a:lnTo>
                  <a:lnTo>
                    <a:pt x="191" y="217"/>
                  </a:lnTo>
                  <a:lnTo>
                    <a:pt x="188" y="230"/>
                  </a:lnTo>
                  <a:lnTo>
                    <a:pt x="187" y="245"/>
                  </a:lnTo>
                  <a:lnTo>
                    <a:pt x="182" y="271"/>
                  </a:lnTo>
                  <a:lnTo>
                    <a:pt x="175" y="295"/>
                  </a:lnTo>
                  <a:lnTo>
                    <a:pt x="168" y="319"/>
                  </a:lnTo>
                  <a:lnTo>
                    <a:pt x="169" y="330"/>
                  </a:lnTo>
                  <a:lnTo>
                    <a:pt x="170" y="333"/>
                  </a:lnTo>
                  <a:lnTo>
                    <a:pt x="174" y="338"/>
                  </a:lnTo>
                  <a:lnTo>
                    <a:pt x="194" y="363"/>
                  </a:lnTo>
                  <a:lnTo>
                    <a:pt x="217" y="390"/>
                  </a:lnTo>
                  <a:lnTo>
                    <a:pt x="264" y="439"/>
                  </a:lnTo>
                  <a:lnTo>
                    <a:pt x="264" y="451"/>
                  </a:lnTo>
                  <a:lnTo>
                    <a:pt x="217" y="448"/>
                  </a:lnTo>
                  <a:lnTo>
                    <a:pt x="175" y="446"/>
                  </a:lnTo>
                  <a:lnTo>
                    <a:pt x="136" y="448"/>
                  </a:lnTo>
                  <a:lnTo>
                    <a:pt x="102" y="451"/>
                  </a:lnTo>
                  <a:lnTo>
                    <a:pt x="70" y="456"/>
                  </a:lnTo>
                  <a:lnTo>
                    <a:pt x="43" y="464"/>
                  </a:lnTo>
                  <a:lnTo>
                    <a:pt x="19" y="474"/>
                  </a:lnTo>
                  <a:lnTo>
                    <a:pt x="0" y="487"/>
                  </a:lnTo>
                  <a:lnTo>
                    <a:pt x="0" y="492"/>
                  </a:lnTo>
                  <a:lnTo>
                    <a:pt x="0" y="496"/>
                  </a:lnTo>
                  <a:lnTo>
                    <a:pt x="0" y="498"/>
                  </a:lnTo>
                  <a:lnTo>
                    <a:pt x="2" y="499"/>
                  </a:lnTo>
                  <a:lnTo>
                    <a:pt x="71" y="510"/>
                  </a:lnTo>
                  <a:lnTo>
                    <a:pt x="138" y="524"/>
                  </a:lnTo>
                  <a:lnTo>
                    <a:pt x="202" y="540"/>
                  </a:lnTo>
                  <a:lnTo>
                    <a:pt x="264" y="559"/>
                  </a:lnTo>
                  <a:lnTo>
                    <a:pt x="264" y="547"/>
                  </a:lnTo>
                  <a:lnTo>
                    <a:pt x="278" y="547"/>
                  </a:lnTo>
                  <a:lnTo>
                    <a:pt x="281" y="546"/>
                  </a:lnTo>
                  <a:lnTo>
                    <a:pt x="284" y="546"/>
                  </a:lnTo>
                  <a:lnTo>
                    <a:pt x="292" y="546"/>
                  </a:lnTo>
                  <a:lnTo>
                    <a:pt x="304" y="544"/>
                  </a:lnTo>
                  <a:lnTo>
                    <a:pt x="308" y="541"/>
                  </a:lnTo>
                  <a:lnTo>
                    <a:pt x="311" y="540"/>
                  </a:lnTo>
                  <a:lnTo>
                    <a:pt x="314" y="540"/>
                  </a:lnTo>
                  <a:lnTo>
                    <a:pt x="322" y="534"/>
                  </a:lnTo>
                  <a:lnTo>
                    <a:pt x="324" y="530"/>
                  </a:lnTo>
                  <a:lnTo>
                    <a:pt x="328" y="528"/>
                  </a:lnTo>
                  <a:lnTo>
                    <a:pt x="332" y="520"/>
                  </a:lnTo>
                  <a:lnTo>
                    <a:pt x="334" y="515"/>
                  </a:lnTo>
                  <a:lnTo>
                    <a:pt x="336" y="511"/>
                  </a:lnTo>
                  <a:lnTo>
                    <a:pt x="360" y="511"/>
                  </a:lnTo>
                  <a:lnTo>
                    <a:pt x="385" y="511"/>
                  </a:lnTo>
                  <a:lnTo>
                    <a:pt x="408" y="511"/>
                  </a:lnTo>
                  <a:lnTo>
                    <a:pt x="672" y="511"/>
                  </a:lnTo>
                  <a:lnTo>
                    <a:pt x="673" y="521"/>
                  </a:lnTo>
                  <a:lnTo>
                    <a:pt x="677" y="526"/>
                  </a:lnTo>
                  <a:lnTo>
                    <a:pt x="697" y="535"/>
                  </a:lnTo>
                  <a:lnTo>
                    <a:pt x="719" y="544"/>
                  </a:lnTo>
                  <a:lnTo>
                    <a:pt x="721" y="545"/>
                  </a:lnTo>
                  <a:lnTo>
                    <a:pt x="748" y="553"/>
                  </a:lnTo>
                  <a:lnTo>
                    <a:pt x="750" y="553"/>
                  </a:lnTo>
                  <a:lnTo>
                    <a:pt x="751" y="553"/>
                  </a:lnTo>
                  <a:lnTo>
                    <a:pt x="754" y="554"/>
                  </a:lnTo>
                  <a:lnTo>
                    <a:pt x="761" y="557"/>
                  </a:lnTo>
                  <a:lnTo>
                    <a:pt x="775" y="562"/>
                  </a:lnTo>
                  <a:lnTo>
                    <a:pt x="802" y="566"/>
                  </a:lnTo>
                  <a:lnTo>
                    <a:pt x="830" y="570"/>
                  </a:lnTo>
                  <a:lnTo>
                    <a:pt x="857" y="570"/>
                  </a:lnTo>
                  <a:lnTo>
                    <a:pt x="883" y="569"/>
                  </a:lnTo>
                  <a:lnTo>
                    <a:pt x="910" y="565"/>
                  </a:lnTo>
                  <a:lnTo>
                    <a:pt x="936" y="559"/>
                  </a:lnTo>
                  <a:lnTo>
                    <a:pt x="935" y="548"/>
                  </a:lnTo>
                  <a:lnTo>
                    <a:pt x="932" y="545"/>
                  </a:lnTo>
                  <a:lnTo>
                    <a:pt x="931" y="544"/>
                  </a:lnTo>
                  <a:lnTo>
                    <a:pt x="890" y="521"/>
                  </a:lnTo>
                  <a:lnTo>
                    <a:pt x="851" y="500"/>
                  </a:lnTo>
                  <a:lnTo>
                    <a:pt x="809" y="480"/>
                  </a:lnTo>
                  <a:lnTo>
                    <a:pt x="768" y="463"/>
                  </a:lnTo>
                  <a:lnTo>
                    <a:pt x="762" y="462"/>
                  </a:lnTo>
                  <a:lnTo>
                    <a:pt x="758" y="462"/>
                  </a:lnTo>
                  <a:lnTo>
                    <a:pt x="755" y="460"/>
                  </a:lnTo>
                  <a:lnTo>
                    <a:pt x="739" y="423"/>
                  </a:lnTo>
                  <a:lnTo>
                    <a:pt x="724" y="391"/>
                  </a:lnTo>
                  <a:lnTo>
                    <a:pt x="706" y="360"/>
                  </a:lnTo>
                  <a:lnTo>
                    <a:pt x="685" y="332"/>
                  </a:lnTo>
                  <a:lnTo>
                    <a:pt x="662" y="305"/>
                  </a:lnTo>
                  <a:lnTo>
                    <a:pt x="638" y="282"/>
                  </a:lnTo>
                  <a:lnTo>
                    <a:pt x="613" y="260"/>
                  </a:lnTo>
                  <a:lnTo>
                    <a:pt x="586" y="242"/>
                  </a:lnTo>
                  <a:lnTo>
                    <a:pt x="552" y="223"/>
                  </a:lnTo>
                  <a:lnTo>
                    <a:pt x="553" y="211"/>
                  </a:lnTo>
                  <a:lnTo>
                    <a:pt x="557" y="201"/>
                  </a:lnTo>
                  <a:lnTo>
                    <a:pt x="599" y="99"/>
                  </a:lnTo>
                  <a:lnTo>
                    <a:pt x="644" y="0"/>
                  </a:lnTo>
                  <a:lnTo>
                    <a:pt x="544" y="0"/>
                  </a:lnTo>
                  <a:lnTo>
                    <a:pt x="538" y="6"/>
                  </a:lnTo>
                  <a:lnTo>
                    <a:pt x="528" y="13"/>
                  </a:lnTo>
                  <a:lnTo>
                    <a:pt x="514" y="21"/>
                  </a:lnTo>
                  <a:lnTo>
                    <a:pt x="497" y="31"/>
                  </a:lnTo>
                  <a:lnTo>
                    <a:pt x="474" y="41"/>
                  </a:lnTo>
                  <a:lnTo>
                    <a:pt x="448" y="53"/>
                  </a:lnTo>
                  <a:lnTo>
                    <a:pt x="418" y="65"/>
                  </a:lnTo>
                  <a:lnTo>
                    <a:pt x="384" y="79"/>
                  </a:lnTo>
                  <a:lnTo>
                    <a:pt x="372" y="79"/>
                  </a:lnTo>
                  <a:lnTo>
                    <a:pt x="378" y="95"/>
                  </a:lnTo>
                  <a:lnTo>
                    <a:pt x="382" y="101"/>
                  </a:lnTo>
                  <a:lnTo>
                    <a:pt x="388" y="107"/>
                  </a:lnTo>
                  <a:lnTo>
                    <a:pt x="392" y="110"/>
                  </a:lnTo>
                  <a:lnTo>
                    <a:pt x="400" y="114"/>
                  </a:lnTo>
                  <a:lnTo>
                    <a:pt x="415" y="116"/>
                  </a:lnTo>
                  <a:lnTo>
                    <a:pt x="433" y="114"/>
                  </a:lnTo>
                  <a:lnTo>
                    <a:pt x="454" y="107"/>
                  </a:lnTo>
                  <a:lnTo>
                    <a:pt x="476" y="95"/>
                  </a:lnTo>
                  <a:lnTo>
                    <a:pt x="504" y="79"/>
                  </a:lnTo>
                  <a:lnTo>
                    <a:pt x="503" y="84"/>
                  </a:lnTo>
                  <a:lnTo>
                    <a:pt x="502" y="89"/>
                  </a:lnTo>
                  <a:lnTo>
                    <a:pt x="499" y="91"/>
                  </a:lnTo>
                  <a:lnTo>
                    <a:pt x="498" y="91"/>
                  </a:lnTo>
                  <a:lnTo>
                    <a:pt x="498" y="92"/>
                  </a:lnTo>
                  <a:lnTo>
                    <a:pt x="498" y="95"/>
                  </a:lnTo>
                  <a:lnTo>
                    <a:pt x="458" y="122"/>
                  </a:lnTo>
                  <a:lnTo>
                    <a:pt x="424" y="153"/>
                  </a:lnTo>
                  <a:lnTo>
                    <a:pt x="390" y="186"/>
                  </a:lnTo>
                  <a:lnTo>
                    <a:pt x="360" y="223"/>
                  </a:lnTo>
                  <a:lnTo>
                    <a:pt x="384" y="225"/>
                  </a:lnTo>
                  <a:lnTo>
                    <a:pt x="419" y="234"/>
                  </a:lnTo>
                  <a:lnTo>
                    <a:pt x="451" y="245"/>
                  </a:lnTo>
                  <a:lnTo>
                    <a:pt x="482" y="258"/>
                  </a:lnTo>
                  <a:lnTo>
                    <a:pt x="512" y="276"/>
                  </a:lnTo>
                  <a:lnTo>
                    <a:pt x="515" y="277"/>
                  </a:lnTo>
                  <a:lnTo>
                    <a:pt x="530" y="288"/>
                  </a:lnTo>
                  <a:lnTo>
                    <a:pt x="547" y="301"/>
                  </a:lnTo>
                  <a:lnTo>
                    <a:pt x="577" y="329"/>
                  </a:lnTo>
                  <a:lnTo>
                    <a:pt x="605" y="361"/>
                  </a:lnTo>
                  <a:lnTo>
                    <a:pt x="616" y="378"/>
                  </a:lnTo>
                  <a:lnTo>
                    <a:pt x="628" y="397"/>
                  </a:lnTo>
                  <a:lnTo>
                    <a:pt x="648" y="439"/>
                  </a:lnTo>
                  <a:lnTo>
                    <a:pt x="648" y="451"/>
                  </a:lnTo>
                  <a:lnTo>
                    <a:pt x="598" y="448"/>
                  </a:lnTo>
                  <a:lnTo>
                    <a:pt x="570" y="448"/>
                  </a:lnTo>
                  <a:lnTo>
                    <a:pt x="541" y="449"/>
                  </a:lnTo>
                  <a:lnTo>
                    <a:pt x="510" y="450"/>
                  </a:lnTo>
                  <a:lnTo>
                    <a:pt x="478" y="454"/>
                  </a:lnTo>
                  <a:lnTo>
                    <a:pt x="443" y="457"/>
                  </a:lnTo>
                  <a:lnTo>
                    <a:pt x="408" y="463"/>
                  </a:lnTo>
                  <a:lnTo>
                    <a:pt x="396" y="462"/>
                  </a:lnTo>
                  <a:lnTo>
                    <a:pt x="385" y="460"/>
                  </a:lnTo>
                  <a:lnTo>
                    <a:pt x="368" y="452"/>
                  </a:lnTo>
                  <a:lnTo>
                    <a:pt x="353" y="443"/>
                  </a:lnTo>
                  <a:lnTo>
                    <a:pt x="340" y="434"/>
                  </a:lnTo>
                  <a:lnTo>
                    <a:pt x="314" y="415"/>
                  </a:lnTo>
                  <a:lnTo>
                    <a:pt x="302" y="403"/>
                  </a:lnTo>
                  <a:lnTo>
                    <a:pt x="293" y="391"/>
                  </a:lnTo>
                  <a:lnTo>
                    <a:pt x="283" y="378"/>
                  </a:lnTo>
                  <a:lnTo>
                    <a:pt x="276" y="365"/>
                  </a:lnTo>
                  <a:lnTo>
                    <a:pt x="260" y="333"/>
                  </a:lnTo>
                  <a:lnTo>
                    <a:pt x="250" y="300"/>
                  </a:lnTo>
                  <a:lnTo>
                    <a:pt x="245" y="281"/>
                  </a:lnTo>
                  <a:lnTo>
                    <a:pt x="242" y="263"/>
                  </a:lnTo>
                  <a:lnTo>
                    <a:pt x="240" y="242"/>
                  </a:lnTo>
                  <a:lnTo>
                    <a:pt x="240" y="223"/>
                  </a:lnTo>
                  <a:lnTo>
                    <a:pt x="253" y="206"/>
                  </a:lnTo>
                  <a:lnTo>
                    <a:pt x="268" y="189"/>
                  </a:lnTo>
                  <a:lnTo>
                    <a:pt x="280" y="170"/>
                  </a:lnTo>
                  <a:lnTo>
                    <a:pt x="286" y="161"/>
                  </a:lnTo>
                  <a:lnTo>
                    <a:pt x="293" y="152"/>
                  </a:lnTo>
                  <a:lnTo>
                    <a:pt x="298" y="141"/>
                  </a:lnTo>
                  <a:lnTo>
                    <a:pt x="304" y="132"/>
                  </a:lnTo>
                  <a:lnTo>
                    <a:pt x="308" y="121"/>
                  </a:lnTo>
                  <a:lnTo>
                    <a:pt x="314" y="111"/>
                  </a:lnTo>
                  <a:lnTo>
                    <a:pt x="318" y="99"/>
                  </a:lnTo>
                  <a:lnTo>
                    <a:pt x="323" y="89"/>
                  </a:lnTo>
                  <a:lnTo>
                    <a:pt x="332" y="67"/>
                  </a:lnTo>
                  <a:lnTo>
                    <a:pt x="340" y="38"/>
                  </a:lnTo>
                  <a:lnTo>
                    <a:pt x="348" y="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1" name="Freeform 582"/>
            <p:cNvSpPr>
              <a:spLocks noChangeAspect="1"/>
            </p:cNvSpPr>
            <p:nvPr/>
          </p:nvSpPr>
          <p:spPr bwMode="auto">
            <a:xfrm>
              <a:off x="-8766" y="808"/>
              <a:ext cx="144" cy="100"/>
            </a:xfrm>
            <a:custGeom>
              <a:avLst/>
              <a:gdLst>
                <a:gd name="T0" fmla="*/ 25 w 433"/>
                <a:gd name="T1" fmla="*/ 7 h 300"/>
                <a:gd name="T2" fmla="*/ 25 w 433"/>
                <a:gd name="T3" fmla="*/ 43 h 300"/>
                <a:gd name="T4" fmla="*/ 22 w 433"/>
                <a:gd name="T5" fmla="*/ 77 h 300"/>
                <a:gd name="T6" fmla="*/ 12 w 433"/>
                <a:gd name="T7" fmla="*/ 103 h 300"/>
                <a:gd name="T8" fmla="*/ 0 w 433"/>
                <a:gd name="T9" fmla="*/ 127 h 300"/>
                <a:gd name="T10" fmla="*/ 8 w 433"/>
                <a:gd name="T11" fmla="*/ 127 h 300"/>
                <a:gd name="T12" fmla="*/ 32 w 433"/>
                <a:gd name="T13" fmla="*/ 199 h 300"/>
                <a:gd name="T14" fmla="*/ 48 w 433"/>
                <a:gd name="T15" fmla="*/ 271 h 300"/>
                <a:gd name="T16" fmla="*/ 62 w 433"/>
                <a:gd name="T17" fmla="*/ 273 h 300"/>
                <a:gd name="T18" fmla="*/ 78 w 433"/>
                <a:gd name="T19" fmla="*/ 284 h 300"/>
                <a:gd name="T20" fmla="*/ 108 w 433"/>
                <a:gd name="T21" fmla="*/ 295 h 300"/>
                <a:gd name="T22" fmla="*/ 145 w 433"/>
                <a:gd name="T23" fmla="*/ 300 h 300"/>
                <a:gd name="T24" fmla="*/ 190 w 433"/>
                <a:gd name="T25" fmla="*/ 297 h 300"/>
                <a:gd name="T26" fmla="*/ 221 w 433"/>
                <a:gd name="T27" fmla="*/ 294 h 300"/>
                <a:gd name="T28" fmla="*/ 227 w 433"/>
                <a:gd name="T29" fmla="*/ 293 h 300"/>
                <a:gd name="T30" fmla="*/ 235 w 433"/>
                <a:gd name="T31" fmla="*/ 289 h 300"/>
                <a:gd name="T32" fmla="*/ 248 w 433"/>
                <a:gd name="T33" fmla="*/ 276 h 300"/>
                <a:gd name="T34" fmla="*/ 266 w 433"/>
                <a:gd name="T35" fmla="*/ 253 h 300"/>
                <a:gd name="T36" fmla="*/ 277 w 433"/>
                <a:gd name="T37" fmla="*/ 237 h 300"/>
                <a:gd name="T38" fmla="*/ 292 w 433"/>
                <a:gd name="T39" fmla="*/ 211 h 300"/>
                <a:gd name="T40" fmla="*/ 302 w 433"/>
                <a:gd name="T41" fmla="*/ 181 h 300"/>
                <a:gd name="T42" fmla="*/ 308 w 433"/>
                <a:gd name="T43" fmla="*/ 161 h 300"/>
                <a:gd name="T44" fmla="*/ 317 w 433"/>
                <a:gd name="T45" fmla="*/ 150 h 300"/>
                <a:gd name="T46" fmla="*/ 325 w 433"/>
                <a:gd name="T47" fmla="*/ 146 h 300"/>
                <a:gd name="T48" fmla="*/ 326 w 433"/>
                <a:gd name="T49" fmla="*/ 145 h 300"/>
                <a:gd name="T50" fmla="*/ 335 w 433"/>
                <a:gd name="T51" fmla="*/ 135 h 300"/>
                <a:gd name="T52" fmla="*/ 356 w 433"/>
                <a:gd name="T53" fmla="*/ 110 h 300"/>
                <a:gd name="T54" fmla="*/ 395 w 433"/>
                <a:gd name="T55" fmla="*/ 55 h 300"/>
                <a:gd name="T56" fmla="*/ 408 w 433"/>
                <a:gd name="T57" fmla="*/ 37 h 300"/>
                <a:gd name="T58" fmla="*/ 426 w 433"/>
                <a:gd name="T59" fmla="*/ 8 h 300"/>
                <a:gd name="T60" fmla="*/ 356 w 433"/>
                <a:gd name="T61" fmla="*/ 0 h 300"/>
                <a:gd name="T62" fmla="*/ 316 w 433"/>
                <a:gd name="T63" fmla="*/ 80 h 300"/>
                <a:gd name="T64" fmla="*/ 289 w 433"/>
                <a:gd name="T65" fmla="*/ 127 h 300"/>
                <a:gd name="T66" fmla="*/ 254 w 433"/>
                <a:gd name="T67" fmla="*/ 157 h 300"/>
                <a:gd name="T68" fmla="*/ 236 w 433"/>
                <a:gd name="T69" fmla="*/ 170 h 300"/>
                <a:gd name="T70" fmla="*/ 200 w 433"/>
                <a:gd name="T71" fmla="*/ 197 h 300"/>
                <a:gd name="T72" fmla="*/ 182 w 433"/>
                <a:gd name="T73" fmla="*/ 210 h 300"/>
                <a:gd name="T74" fmla="*/ 144 w 433"/>
                <a:gd name="T75" fmla="*/ 223 h 300"/>
                <a:gd name="T76" fmla="*/ 122 w 433"/>
                <a:gd name="T77" fmla="*/ 216 h 300"/>
                <a:gd name="T78" fmla="*/ 96 w 433"/>
                <a:gd name="T79" fmla="*/ 200 h 300"/>
                <a:gd name="T80" fmla="*/ 79 w 433"/>
                <a:gd name="T81" fmla="*/ 179 h 300"/>
                <a:gd name="T82" fmla="*/ 67 w 433"/>
                <a:gd name="T83" fmla="*/ 135 h 300"/>
                <a:gd name="T84" fmla="*/ 67 w 433"/>
                <a:gd name="T85" fmla="*/ 108 h 300"/>
                <a:gd name="T86" fmla="*/ 72 w 433"/>
                <a:gd name="T87" fmla="*/ 55 h 300"/>
                <a:gd name="T88" fmla="*/ 84 w 433"/>
                <a:gd name="T89" fmla="*/ 24 h 300"/>
                <a:gd name="T90" fmla="*/ 103 w 433"/>
                <a:gd name="T9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3" h="300">
                  <a:moveTo>
                    <a:pt x="25" y="0"/>
                  </a:moveTo>
                  <a:lnTo>
                    <a:pt x="25" y="7"/>
                  </a:lnTo>
                  <a:lnTo>
                    <a:pt x="25" y="25"/>
                  </a:lnTo>
                  <a:lnTo>
                    <a:pt x="25" y="43"/>
                  </a:lnTo>
                  <a:lnTo>
                    <a:pt x="24" y="60"/>
                  </a:lnTo>
                  <a:lnTo>
                    <a:pt x="22" y="77"/>
                  </a:lnTo>
                  <a:lnTo>
                    <a:pt x="17" y="90"/>
                  </a:lnTo>
                  <a:lnTo>
                    <a:pt x="12" y="103"/>
                  </a:lnTo>
                  <a:lnTo>
                    <a:pt x="6" y="115"/>
                  </a:lnTo>
                  <a:lnTo>
                    <a:pt x="0" y="127"/>
                  </a:lnTo>
                  <a:lnTo>
                    <a:pt x="5" y="127"/>
                  </a:lnTo>
                  <a:lnTo>
                    <a:pt x="8" y="127"/>
                  </a:lnTo>
                  <a:lnTo>
                    <a:pt x="13" y="131"/>
                  </a:lnTo>
                  <a:lnTo>
                    <a:pt x="32" y="199"/>
                  </a:lnTo>
                  <a:lnTo>
                    <a:pt x="41" y="234"/>
                  </a:lnTo>
                  <a:lnTo>
                    <a:pt x="48" y="271"/>
                  </a:lnTo>
                  <a:lnTo>
                    <a:pt x="59" y="272"/>
                  </a:lnTo>
                  <a:lnTo>
                    <a:pt x="62" y="273"/>
                  </a:lnTo>
                  <a:lnTo>
                    <a:pt x="67" y="277"/>
                  </a:lnTo>
                  <a:lnTo>
                    <a:pt x="78" y="284"/>
                  </a:lnTo>
                  <a:lnTo>
                    <a:pt x="92" y="290"/>
                  </a:lnTo>
                  <a:lnTo>
                    <a:pt x="108" y="295"/>
                  </a:lnTo>
                  <a:lnTo>
                    <a:pt x="127" y="299"/>
                  </a:lnTo>
                  <a:lnTo>
                    <a:pt x="145" y="300"/>
                  </a:lnTo>
                  <a:lnTo>
                    <a:pt x="167" y="300"/>
                  </a:lnTo>
                  <a:lnTo>
                    <a:pt x="190" y="297"/>
                  </a:lnTo>
                  <a:lnTo>
                    <a:pt x="216" y="295"/>
                  </a:lnTo>
                  <a:lnTo>
                    <a:pt x="221" y="294"/>
                  </a:lnTo>
                  <a:lnTo>
                    <a:pt x="223" y="293"/>
                  </a:lnTo>
                  <a:lnTo>
                    <a:pt x="227" y="293"/>
                  </a:lnTo>
                  <a:lnTo>
                    <a:pt x="230" y="290"/>
                  </a:lnTo>
                  <a:lnTo>
                    <a:pt x="235" y="289"/>
                  </a:lnTo>
                  <a:lnTo>
                    <a:pt x="241" y="282"/>
                  </a:lnTo>
                  <a:lnTo>
                    <a:pt x="248" y="276"/>
                  </a:lnTo>
                  <a:lnTo>
                    <a:pt x="262" y="261"/>
                  </a:lnTo>
                  <a:lnTo>
                    <a:pt x="266" y="253"/>
                  </a:lnTo>
                  <a:lnTo>
                    <a:pt x="272" y="246"/>
                  </a:lnTo>
                  <a:lnTo>
                    <a:pt x="277" y="237"/>
                  </a:lnTo>
                  <a:lnTo>
                    <a:pt x="283" y="230"/>
                  </a:lnTo>
                  <a:lnTo>
                    <a:pt x="292" y="211"/>
                  </a:lnTo>
                  <a:lnTo>
                    <a:pt x="300" y="192"/>
                  </a:lnTo>
                  <a:lnTo>
                    <a:pt x="302" y="181"/>
                  </a:lnTo>
                  <a:lnTo>
                    <a:pt x="306" y="171"/>
                  </a:lnTo>
                  <a:lnTo>
                    <a:pt x="308" y="161"/>
                  </a:lnTo>
                  <a:lnTo>
                    <a:pt x="312" y="151"/>
                  </a:lnTo>
                  <a:lnTo>
                    <a:pt x="317" y="150"/>
                  </a:lnTo>
                  <a:lnTo>
                    <a:pt x="322" y="149"/>
                  </a:lnTo>
                  <a:lnTo>
                    <a:pt x="325" y="146"/>
                  </a:lnTo>
                  <a:lnTo>
                    <a:pt x="325" y="145"/>
                  </a:lnTo>
                  <a:lnTo>
                    <a:pt x="326" y="145"/>
                  </a:lnTo>
                  <a:lnTo>
                    <a:pt x="329" y="145"/>
                  </a:lnTo>
                  <a:lnTo>
                    <a:pt x="335" y="135"/>
                  </a:lnTo>
                  <a:lnTo>
                    <a:pt x="342" y="127"/>
                  </a:lnTo>
                  <a:lnTo>
                    <a:pt x="356" y="110"/>
                  </a:lnTo>
                  <a:lnTo>
                    <a:pt x="383" y="74"/>
                  </a:lnTo>
                  <a:lnTo>
                    <a:pt x="395" y="55"/>
                  </a:lnTo>
                  <a:lnTo>
                    <a:pt x="401" y="45"/>
                  </a:lnTo>
                  <a:lnTo>
                    <a:pt x="408" y="37"/>
                  </a:lnTo>
                  <a:lnTo>
                    <a:pt x="420" y="18"/>
                  </a:lnTo>
                  <a:lnTo>
                    <a:pt x="426" y="8"/>
                  </a:lnTo>
                  <a:lnTo>
                    <a:pt x="433" y="0"/>
                  </a:lnTo>
                  <a:lnTo>
                    <a:pt x="356" y="0"/>
                  </a:lnTo>
                  <a:lnTo>
                    <a:pt x="334" y="38"/>
                  </a:lnTo>
                  <a:lnTo>
                    <a:pt x="316" y="80"/>
                  </a:lnTo>
                  <a:lnTo>
                    <a:pt x="312" y="103"/>
                  </a:lnTo>
                  <a:lnTo>
                    <a:pt x="289" y="127"/>
                  </a:lnTo>
                  <a:lnTo>
                    <a:pt x="271" y="141"/>
                  </a:lnTo>
                  <a:lnTo>
                    <a:pt x="254" y="157"/>
                  </a:lnTo>
                  <a:lnTo>
                    <a:pt x="245" y="163"/>
                  </a:lnTo>
                  <a:lnTo>
                    <a:pt x="236" y="170"/>
                  </a:lnTo>
                  <a:lnTo>
                    <a:pt x="220" y="185"/>
                  </a:lnTo>
                  <a:lnTo>
                    <a:pt x="200" y="197"/>
                  </a:lnTo>
                  <a:lnTo>
                    <a:pt x="191" y="203"/>
                  </a:lnTo>
                  <a:lnTo>
                    <a:pt x="182" y="210"/>
                  </a:lnTo>
                  <a:lnTo>
                    <a:pt x="144" y="235"/>
                  </a:lnTo>
                  <a:lnTo>
                    <a:pt x="144" y="223"/>
                  </a:lnTo>
                  <a:lnTo>
                    <a:pt x="132" y="219"/>
                  </a:lnTo>
                  <a:lnTo>
                    <a:pt x="122" y="216"/>
                  </a:lnTo>
                  <a:lnTo>
                    <a:pt x="104" y="207"/>
                  </a:lnTo>
                  <a:lnTo>
                    <a:pt x="96" y="200"/>
                  </a:lnTo>
                  <a:lnTo>
                    <a:pt x="90" y="194"/>
                  </a:lnTo>
                  <a:lnTo>
                    <a:pt x="79" y="179"/>
                  </a:lnTo>
                  <a:lnTo>
                    <a:pt x="71" y="158"/>
                  </a:lnTo>
                  <a:lnTo>
                    <a:pt x="67" y="135"/>
                  </a:lnTo>
                  <a:lnTo>
                    <a:pt x="66" y="121"/>
                  </a:lnTo>
                  <a:lnTo>
                    <a:pt x="67" y="108"/>
                  </a:lnTo>
                  <a:lnTo>
                    <a:pt x="71" y="79"/>
                  </a:lnTo>
                  <a:lnTo>
                    <a:pt x="72" y="55"/>
                  </a:lnTo>
                  <a:lnTo>
                    <a:pt x="77" y="38"/>
                  </a:lnTo>
                  <a:lnTo>
                    <a:pt x="84" y="24"/>
                  </a:lnTo>
                  <a:lnTo>
                    <a:pt x="92" y="11"/>
                  </a:lnTo>
                  <a:lnTo>
                    <a:pt x="103" y="0"/>
                  </a:lnTo>
                  <a:lnTo>
                    <a:pt x="25"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2" name="Freeform 583"/>
            <p:cNvSpPr>
              <a:spLocks noChangeAspect="1"/>
            </p:cNvSpPr>
            <p:nvPr/>
          </p:nvSpPr>
          <p:spPr bwMode="auto">
            <a:xfrm>
              <a:off x="-10924" y="178"/>
              <a:ext cx="742" cy="298"/>
            </a:xfrm>
            <a:custGeom>
              <a:avLst/>
              <a:gdLst>
                <a:gd name="T0" fmla="*/ 1098 w 2226"/>
                <a:gd name="T1" fmla="*/ 648 h 893"/>
                <a:gd name="T2" fmla="*/ 1001 w 2226"/>
                <a:gd name="T3" fmla="*/ 653 h 893"/>
                <a:gd name="T4" fmla="*/ 998 w 2226"/>
                <a:gd name="T5" fmla="*/ 662 h 893"/>
                <a:gd name="T6" fmla="*/ 961 w 2226"/>
                <a:gd name="T7" fmla="*/ 674 h 893"/>
                <a:gd name="T8" fmla="*/ 930 w 2226"/>
                <a:gd name="T9" fmla="*/ 680 h 893"/>
                <a:gd name="T10" fmla="*/ 904 w 2226"/>
                <a:gd name="T11" fmla="*/ 680 h 893"/>
                <a:gd name="T12" fmla="*/ 884 w 2226"/>
                <a:gd name="T13" fmla="*/ 674 h 893"/>
                <a:gd name="T14" fmla="*/ 786 w 2226"/>
                <a:gd name="T15" fmla="*/ 683 h 893"/>
                <a:gd name="T16" fmla="*/ 761 w 2226"/>
                <a:gd name="T17" fmla="*/ 682 h 893"/>
                <a:gd name="T18" fmla="*/ 554 w 2226"/>
                <a:gd name="T19" fmla="*/ 678 h 893"/>
                <a:gd name="T20" fmla="*/ 360 w 2226"/>
                <a:gd name="T21" fmla="*/ 676 h 893"/>
                <a:gd name="T22" fmla="*/ 175 w 2226"/>
                <a:gd name="T23" fmla="*/ 674 h 893"/>
                <a:gd name="T24" fmla="*/ 0 w 2226"/>
                <a:gd name="T25" fmla="*/ 672 h 893"/>
                <a:gd name="T26" fmla="*/ 64 w 2226"/>
                <a:gd name="T27" fmla="*/ 726 h 893"/>
                <a:gd name="T28" fmla="*/ 198 w 2226"/>
                <a:gd name="T29" fmla="*/ 791 h 893"/>
                <a:gd name="T30" fmla="*/ 344 w 2226"/>
                <a:gd name="T31" fmla="*/ 841 h 893"/>
                <a:gd name="T32" fmla="*/ 498 w 2226"/>
                <a:gd name="T33" fmla="*/ 874 h 893"/>
                <a:gd name="T34" fmla="*/ 662 w 2226"/>
                <a:gd name="T35" fmla="*/ 891 h 893"/>
                <a:gd name="T36" fmla="*/ 835 w 2226"/>
                <a:gd name="T37" fmla="*/ 891 h 893"/>
                <a:gd name="T38" fmla="*/ 1016 w 2226"/>
                <a:gd name="T39" fmla="*/ 877 h 893"/>
                <a:gd name="T40" fmla="*/ 1208 w 2226"/>
                <a:gd name="T41" fmla="*/ 845 h 893"/>
                <a:gd name="T42" fmla="*/ 1338 w 2226"/>
                <a:gd name="T43" fmla="*/ 817 h 893"/>
                <a:gd name="T44" fmla="*/ 1343 w 2226"/>
                <a:gd name="T45" fmla="*/ 802 h 893"/>
                <a:gd name="T46" fmla="*/ 1763 w 2226"/>
                <a:gd name="T47" fmla="*/ 592 h 893"/>
                <a:gd name="T48" fmla="*/ 1795 w 2226"/>
                <a:gd name="T49" fmla="*/ 566 h 893"/>
                <a:gd name="T50" fmla="*/ 1858 w 2226"/>
                <a:gd name="T51" fmla="*/ 508 h 893"/>
                <a:gd name="T52" fmla="*/ 1914 w 2226"/>
                <a:gd name="T53" fmla="*/ 456 h 893"/>
                <a:gd name="T54" fmla="*/ 1919 w 2226"/>
                <a:gd name="T55" fmla="*/ 435 h 893"/>
                <a:gd name="T56" fmla="*/ 1937 w 2226"/>
                <a:gd name="T57" fmla="*/ 388 h 893"/>
                <a:gd name="T58" fmla="*/ 1962 w 2226"/>
                <a:gd name="T59" fmla="*/ 315 h 893"/>
                <a:gd name="T60" fmla="*/ 1986 w 2226"/>
                <a:gd name="T61" fmla="*/ 240 h 893"/>
                <a:gd name="T62" fmla="*/ 1996 w 2226"/>
                <a:gd name="T63" fmla="*/ 238 h 893"/>
                <a:gd name="T64" fmla="*/ 2004 w 2226"/>
                <a:gd name="T65" fmla="*/ 234 h 893"/>
                <a:gd name="T66" fmla="*/ 2118 w 2226"/>
                <a:gd name="T67" fmla="*/ 119 h 893"/>
                <a:gd name="T68" fmla="*/ 2172 w 2226"/>
                <a:gd name="T69" fmla="*/ 60 h 893"/>
                <a:gd name="T70" fmla="*/ 2214 w 2226"/>
                <a:gd name="T71" fmla="*/ 1 h 893"/>
                <a:gd name="T72" fmla="*/ 2196 w 2226"/>
                <a:gd name="T73" fmla="*/ 7 h 893"/>
                <a:gd name="T74" fmla="*/ 2174 w 2226"/>
                <a:gd name="T75" fmla="*/ 18 h 893"/>
                <a:gd name="T76" fmla="*/ 2137 w 2226"/>
                <a:gd name="T77" fmla="*/ 35 h 893"/>
                <a:gd name="T78" fmla="*/ 2116 w 2226"/>
                <a:gd name="T79" fmla="*/ 46 h 893"/>
                <a:gd name="T80" fmla="*/ 2026 w 2226"/>
                <a:gd name="T81" fmla="*/ 87 h 893"/>
                <a:gd name="T82" fmla="*/ 1961 w 2226"/>
                <a:gd name="T83" fmla="*/ 112 h 893"/>
                <a:gd name="T84" fmla="*/ 1938 w 2226"/>
                <a:gd name="T85" fmla="*/ 120 h 893"/>
                <a:gd name="T86" fmla="*/ 1936 w 2226"/>
                <a:gd name="T87" fmla="*/ 130 h 893"/>
                <a:gd name="T88" fmla="*/ 1932 w 2226"/>
                <a:gd name="T89" fmla="*/ 133 h 893"/>
                <a:gd name="T90" fmla="*/ 1932 w 2226"/>
                <a:gd name="T91" fmla="*/ 137 h 893"/>
                <a:gd name="T92" fmla="*/ 1916 w 2226"/>
                <a:gd name="T93" fmla="*/ 151 h 893"/>
                <a:gd name="T94" fmla="*/ 1482 w 2226"/>
                <a:gd name="T95" fmla="*/ 504 h 893"/>
                <a:gd name="T96" fmla="*/ 1385 w 2226"/>
                <a:gd name="T97" fmla="*/ 509 h 893"/>
                <a:gd name="T98" fmla="*/ 1382 w 2226"/>
                <a:gd name="T99" fmla="*/ 516 h 893"/>
                <a:gd name="T100" fmla="*/ 1372 w 2226"/>
                <a:gd name="T101" fmla="*/ 522 h 893"/>
                <a:gd name="T102" fmla="*/ 1352 w 2226"/>
                <a:gd name="T103" fmla="*/ 542 h 893"/>
                <a:gd name="T104" fmla="*/ 1339 w 2226"/>
                <a:gd name="T105" fmla="*/ 566 h 893"/>
                <a:gd name="T106" fmla="*/ 1314 w 2226"/>
                <a:gd name="T107" fmla="*/ 579 h 893"/>
                <a:gd name="T108" fmla="*/ 1259 w 2226"/>
                <a:gd name="T109" fmla="*/ 588 h 893"/>
                <a:gd name="T110" fmla="*/ 1163 w 2226"/>
                <a:gd name="T111" fmla="*/ 62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26" h="893">
                  <a:moveTo>
                    <a:pt x="1122" y="648"/>
                  </a:moveTo>
                  <a:lnTo>
                    <a:pt x="1098" y="648"/>
                  </a:lnTo>
                  <a:lnTo>
                    <a:pt x="1002" y="648"/>
                  </a:lnTo>
                  <a:lnTo>
                    <a:pt x="1001" y="653"/>
                  </a:lnTo>
                  <a:lnTo>
                    <a:pt x="1001" y="657"/>
                  </a:lnTo>
                  <a:lnTo>
                    <a:pt x="998" y="662"/>
                  </a:lnTo>
                  <a:lnTo>
                    <a:pt x="978" y="668"/>
                  </a:lnTo>
                  <a:lnTo>
                    <a:pt x="961" y="674"/>
                  </a:lnTo>
                  <a:lnTo>
                    <a:pt x="944" y="677"/>
                  </a:lnTo>
                  <a:lnTo>
                    <a:pt x="930" y="680"/>
                  </a:lnTo>
                  <a:lnTo>
                    <a:pt x="916" y="680"/>
                  </a:lnTo>
                  <a:lnTo>
                    <a:pt x="904" y="680"/>
                  </a:lnTo>
                  <a:lnTo>
                    <a:pt x="893" y="677"/>
                  </a:lnTo>
                  <a:lnTo>
                    <a:pt x="884" y="674"/>
                  </a:lnTo>
                  <a:lnTo>
                    <a:pt x="882" y="684"/>
                  </a:lnTo>
                  <a:lnTo>
                    <a:pt x="786" y="683"/>
                  </a:lnTo>
                  <a:lnTo>
                    <a:pt x="762" y="682"/>
                  </a:lnTo>
                  <a:lnTo>
                    <a:pt x="761" y="682"/>
                  </a:lnTo>
                  <a:lnTo>
                    <a:pt x="656" y="680"/>
                  </a:lnTo>
                  <a:lnTo>
                    <a:pt x="554" y="678"/>
                  </a:lnTo>
                  <a:lnTo>
                    <a:pt x="455" y="676"/>
                  </a:lnTo>
                  <a:lnTo>
                    <a:pt x="360" y="676"/>
                  </a:lnTo>
                  <a:lnTo>
                    <a:pt x="265" y="674"/>
                  </a:lnTo>
                  <a:lnTo>
                    <a:pt x="175" y="674"/>
                  </a:lnTo>
                  <a:lnTo>
                    <a:pt x="85" y="672"/>
                  </a:lnTo>
                  <a:lnTo>
                    <a:pt x="0" y="672"/>
                  </a:lnTo>
                  <a:lnTo>
                    <a:pt x="0" y="688"/>
                  </a:lnTo>
                  <a:lnTo>
                    <a:pt x="64" y="726"/>
                  </a:lnTo>
                  <a:lnTo>
                    <a:pt x="130" y="761"/>
                  </a:lnTo>
                  <a:lnTo>
                    <a:pt x="198" y="791"/>
                  </a:lnTo>
                  <a:lnTo>
                    <a:pt x="271" y="819"/>
                  </a:lnTo>
                  <a:lnTo>
                    <a:pt x="344" y="841"/>
                  </a:lnTo>
                  <a:lnTo>
                    <a:pt x="420" y="860"/>
                  </a:lnTo>
                  <a:lnTo>
                    <a:pt x="498" y="874"/>
                  </a:lnTo>
                  <a:lnTo>
                    <a:pt x="580" y="885"/>
                  </a:lnTo>
                  <a:lnTo>
                    <a:pt x="662" y="891"/>
                  </a:lnTo>
                  <a:lnTo>
                    <a:pt x="748" y="893"/>
                  </a:lnTo>
                  <a:lnTo>
                    <a:pt x="835" y="891"/>
                  </a:lnTo>
                  <a:lnTo>
                    <a:pt x="925" y="886"/>
                  </a:lnTo>
                  <a:lnTo>
                    <a:pt x="1016" y="877"/>
                  </a:lnTo>
                  <a:lnTo>
                    <a:pt x="1111" y="863"/>
                  </a:lnTo>
                  <a:lnTo>
                    <a:pt x="1208" y="845"/>
                  </a:lnTo>
                  <a:lnTo>
                    <a:pt x="1308" y="825"/>
                  </a:lnTo>
                  <a:lnTo>
                    <a:pt x="1338" y="817"/>
                  </a:lnTo>
                  <a:lnTo>
                    <a:pt x="1339" y="807"/>
                  </a:lnTo>
                  <a:lnTo>
                    <a:pt x="1343" y="802"/>
                  </a:lnTo>
                  <a:lnTo>
                    <a:pt x="1550" y="694"/>
                  </a:lnTo>
                  <a:lnTo>
                    <a:pt x="1763" y="592"/>
                  </a:lnTo>
                  <a:lnTo>
                    <a:pt x="1794" y="576"/>
                  </a:lnTo>
                  <a:lnTo>
                    <a:pt x="1795" y="566"/>
                  </a:lnTo>
                  <a:lnTo>
                    <a:pt x="1800" y="560"/>
                  </a:lnTo>
                  <a:lnTo>
                    <a:pt x="1858" y="508"/>
                  </a:lnTo>
                  <a:lnTo>
                    <a:pt x="1885" y="482"/>
                  </a:lnTo>
                  <a:lnTo>
                    <a:pt x="1914" y="456"/>
                  </a:lnTo>
                  <a:lnTo>
                    <a:pt x="1915" y="444"/>
                  </a:lnTo>
                  <a:lnTo>
                    <a:pt x="1919" y="435"/>
                  </a:lnTo>
                  <a:lnTo>
                    <a:pt x="1927" y="411"/>
                  </a:lnTo>
                  <a:lnTo>
                    <a:pt x="1937" y="388"/>
                  </a:lnTo>
                  <a:lnTo>
                    <a:pt x="1955" y="340"/>
                  </a:lnTo>
                  <a:lnTo>
                    <a:pt x="1962" y="315"/>
                  </a:lnTo>
                  <a:lnTo>
                    <a:pt x="1970" y="291"/>
                  </a:lnTo>
                  <a:lnTo>
                    <a:pt x="1986" y="240"/>
                  </a:lnTo>
                  <a:lnTo>
                    <a:pt x="1991" y="239"/>
                  </a:lnTo>
                  <a:lnTo>
                    <a:pt x="1996" y="238"/>
                  </a:lnTo>
                  <a:lnTo>
                    <a:pt x="1999" y="235"/>
                  </a:lnTo>
                  <a:lnTo>
                    <a:pt x="2004" y="234"/>
                  </a:lnTo>
                  <a:lnTo>
                    <a:pt x="2062" y="177"/>
                  </a:lnTo>
                  <a:lnTo>
                    <a:pt x="2118" y="119"/>
                  </a:lnTo>
                  <a:lnTo>
                    <a:pt x="2144" y="89"/>
                  </a:lnTo>
                  <a:lnTo>
                    <a:pt x="2172" y="60"/>
                  </a:lnTo>
                  <a:lnTo>
                    <a:pt x="2226" y="0"/>
                  </a:lnTo>
                  <a:lnTo>
                    <a:pt x="2214" y="1"/>
                  </a:lnTo>
                  <a:lnTo>
                    <a:pt x="2204" y="5"/>
                  </a:lnTo>
                  <a:lnTo>
                    <a:pt x="2196" y="7"/>
                  </a:lnTo>
                  <a:lnTo>
                    <a:pt x="2189" y="11"/>
                  </a:lnTo>
                  <a:lnTo>
                    <a:pt x="2174" y="18"/>
                  </a:lnTo>
                  <a:lnTo>
                    <a:pt x="2146" y="33"/>
                  </a:lnTo>
                  <a:lnTo>
                    <a:pt x="2137" y="35"/>
                  </a:lnTo>
                  <a:lnTo>
                    <a:pt x="2130" y="39"/>
                  </a:lnTo>
                  <a:lnTo>
                    <a:pt x="2116" y="46"/>
                  </a:lnTo>
                  <a:lnTo>
                    <a:pt x="2087" y="60"/>
                  </a:lnTo>
                  <a:lnTo>
                    <a:pt x="2026" y="87"/>
                  </a:lnTo>
                  <a:lnTo>
                    <a:pt x="1963" y="112"/>
                  </a:lnTo>
                  <a:lnTo>
                    <a:pt x="1961" y="112"/>
                  </a:lnTo>
                  <a:lnTo>
                    <a:pt x="1949" y="115"/>
                  </a:lnTo>
                  <a:lnTo>
                    <a:pt x="1938" y="120"/>
                  </a:lnTo>
                  <a:lnTo>
                    <a:pt x="1937" y="125"/>
                  </a:lnTo>
                  <a:lnTo>
                    <a:pt x="1936" y="130"/>
                  </a:lnTo>
                  <a:lnTo>
                    <a:pt x="1933" y="133"/>
                  </a:lnTo>
                  <a:lnTo>
                    <a:pt x="1932" y="133"/>
                  </a:lnTo>
                  <a:lnTo>
                    <a:pt x="1932" y="135"/>
                  </a:lnTo>
                  <a:lnTo>
                    <a:pt x="1932" y="137"/>
                  </a:lnTo>
                  <a:lnTo>
                    <a:pt x="1918" y="150"/>
                  </a:lnTo>
                  <a:lnTo>
                    <a:pt x="1916" y="151"/>
                  </a:lnTo>
                  <a:lnTo>
                    <a:pt x="1506" y="504"/>
                  </a:lnTo>
                  <a:lnTo>
                    <a:pt x="1482" y="504"/>
                  </a:lnTo>
                  <a:lnTo>
                    <a:pt x="1386" y="504"/>
                  </a:lnTo>
                  <a:lnTo>
                    <a:pt x="1385" y="509"/>
                  </a:lnTo>
                  <a:lnTo>
                    <a:pt x="1385" y="514"/>
                  </a:lnTo>
                  <a:lnTo>
                    <a:pt x="1382" y="516"/>
                  </a:lnTo>
                  <a:lnTo>
                    <a:pt x="1381" y="519"/>
                  </a:lnTo>
                  <a:lnTo>
                    <a:pt x="1372" y="522"/>
                  </a:lnTo>
                  <a:lnTo>
                    <a:pt x="1364" y="528"/>
                  </a:lnTo>
                  <a:lnTo>
                    <a:pt x="1352" y="542"/>
                  </a:lnTo>
                  <a:lnTo>
                    <a:pt x="1343" y="557"/>
                  </a:lnTo>
                  <a:lnTo>
                    <a:pt x="1339" y="566"/>
                  </a:lnTo>
                  <a:lnTo>
                    <a:pt x="1338" y="576"/>
                  </a:lnTo>
                  <a:lnTo>
                    <a:pt x="1314" y="579"/>
                  </a:lnTo>
                  <a:lnTo>
                    <a:pt x="1285" y="582"/>
                  </a:lnTo>
                  <a:lnTo>
                    <a:pt x="1259" y="588"/>
                  </a:lnTo>
                  <a:lnTo>
                    <a:pt x="1210" y="604"/>
                  </a:lnTo>
                  <a:lnTo>
                    <a:pt x="1163" y="623"/>
                  </a:lnTo>
                  <a:lnTo>
                    <a:pt x="1122" y="648"/>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3" name="Freeform 584"/>
            <p:cNvSpPr>
              <a:spLocks noChangeAspect="1"/>
            </p:cNvSpPr>
            <p:nvPr/>
          </p:nvSpPr>
          <p:spPr bwMode="auto">
            <a:xfrm>
              <a:off x="-10630" y="402"/>
              <a:ext cx="1" cy="4"/>
            </a:xfrm>
            <a:custGeom>
              <a:avLst/>
              <a:gdLst>
                <a:gd name="T0" fmla="*/ 0 w 2"/>
                <a:gd name="T1" fmla="*/ 12 h 12"/>
                <a:gd name="T2" fmla="*/ 2 w 2"/>
                <a:gd name="T3" fmla="*/ 2 h 12"/>
                <a:gd name="T4" fmla="*/ 0 w 2"/>
                <a:gd name="T5" fmla="*/ 0 h 12"/>
                <a:gd name="T6" fmla="*/ 0 w 2"/>
                <a:gd name="T7" fmla="*/ 12 h 12"/>
              </a:gdLst>
              <a:ahLst/>
              <a:cxnLst>
                <a:cxn ang="0">
                  <a:pos x="T0" y="T1"/>
                </a:cxn>
                <a:cxn ang="0">
                  <a:pos x="T2" y="T3"/>
                </a:cxn>
                <a:cxn ang="0">
                  <a:pos x="T4" y="T5"/>
                </a:cxn>
                <a:cxn ang="0">
                  <a:pos x="T6" y="T7"/>
                </a:cxn>
              </a:cxnLst>
              <a:rect l="0" t="0" r="r" b="b"/>
              <a:pathLst>
                <a:path w="2" h="12">
                  <a:moveTo>
                    <a:pt x="0" y="12"/>
                  </a:moveTo>
                  <a:lnTo>
                    <a:pt x="2" y="2"/>
                  </a:lnTo>
                  <a:lnTo>
                    <a:pt x="0" y="0"/>
                  </a:lnTo>
                  <a:lnTo>
                    <a:pt x="0"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4" name="Freeform 585"/>
            <p:cNvSpPr>
              <a:spLocks noChangeAspect="1"/>
            </p:cNvSpPr>
            <p:nvPr/>
          </p:nvSpPr>
          <p:spPr bwMode="auto">
            <a:xfrm>
              <a:off x="-10926" y="402"/>
              <a:ext cx="2" cy="5"/>
            </a:xfrm>
            <a:custGeom>
              <a:avLst/>
              <a:gdLst>
                <a:gd name="T0" fmla="*/ 0 w 6"/>
                <a:gd name="T1" fmla="*/ 0 h 16"/>
                <a:gd name="T2" fmla="*/ 1 w 6"/>
                <a:gd name="T3" fmla="*/ 10 h 16"/>
                <a:gd name="T4" fmla="*/ 2 w 6"/>
                <a:gd name="T5" fmla="*/ 12 h 16"/>
                <a:gd name="T6" fmla="*/ 6 w 6"/>
                <a:gd name="T7" fmla="*/ 16 h 16"/>
                <a:gd name="T8" fmla="*/ 6 w 6"/>
                <a:gd name="T9" fmla="*/ 0 h 16"/>
                <a:gd name="T10" fmla="*/ 0 w 6"/>
                <a:gd name="T11" fmla="*/ 0 h 16"/>
              </a:gdLst>
              <a:ahLst/>
              <a:cxnLst>
                <a:cxn ang="0">
                  <a:pos x="T0" y="T1"/>
                </a:cxn>
                <a:cxn ang="0">
                  <a:pos x="T2" y="T3"/>
                </a:cxn>
                <a:cxn ang="0">
                  <a:pos x="T4" y="T5"/>
                </a:cxn>
                <a:cxn ang="0">
                  <a:pos x="T6" y="T7"/>
                </a:cxn>
                <a:cxn ang="0">
                  <a:pos x="T8" y="T9"/>
                </a:cxn>
                <a:cxn ang="0">
                  <a:pos x="T10" y="T11"/>
                </a:cxn>
              </a:cxnLst>
              <a:rect l="0" t="0" r="r" b="b"/>
              <a:pathLst>
                <a:path w="6" h="16">
                  <a:moveTo>
                    <a:pt x="0" y="0"/>
                  </a:moveTo>
                  <a:lnTo>
                    <a:pt x="1" y="10"/>
                  </a:lnTo>
                  <a:lnTo>
                    <a:pt x="2" y="12"/>
                  </a:lnTo>
                  <a:lnTo>
                    <a:pt x="6" y="16"/>
                  </a:lnTo>
                  <a:lnTo>
                    <a:pt x="6" y="0"/>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5" name="Freeform 586"/>
            <p:cNvSpPr>
              <a:spLocks noChangeAspect="1" noEditPoints="1"/>
            </p:cNvSpPr>
            <p:nvPr/>
          </p:nvSpPr>
          <p:spPr bwMode="auto">
            <a:xfrm>
              <a:off x="-10680" y="74"/>
              <a:ext cx="2514" cy="856"/>
            </a:xfrm>
            <a:custGeom>
              <a:avLst/>
              <a:gdLst>
                <a:gd name="T0" fmla="*/ 303 w 7543"/>
                <a:gd name="T1" fmla="*/ 1617 h 2569"/>
                <a:gd name="T2" fmla="*/ 246 w 7543"/>
                <a:gd name="T3" fmla="*/ 1668 h 2569"/>
                <a:gd name="T4" fmla="*/ 25 w 7543"/>
                <a:gd name="T5" fmla="*/ 2515 h 2569"/>
                <a:gd name="T6" fmla="*/ 150 w 7543"/>
                <a:gd name="T7" fmla="*/ 2567 h 2569"/>
                <a:gd name="T8" fmla="*/ 327 w 7543"/>
                <a:gd name="T9" fmla="*/ 2544 h 2569"/>
                <a:gd name="T10" fmla="*/ 294 w 7543"/>
                <a:gd name="T11" fmla="*/ 2394 h 2569"/>
                <a:gd name="T12" fmla="*/ 229 w 7543"/>
                <a:gd name="T13" fmla="*/ 2143 h 2569"/>
                <a:gd name="T14" fmla="*/ 361 w 7543"/>
                <a:gd name="T15" fmla="*/ 1915 h 2569"/>
                <a:gd name="T16" fmla="*/ 651 w 7543"/>
                <a:gd name="T17" fmla="*/ 1777 h 2569"/>
                <a:gd name="T18" fmla="*/ 1375 w 7543"/>
                <a:gd name="T19" fmla="*/ 1681 h 2569"/>
                <a:gd name="T20" fmla="*/ 1513 w 7543"/>
                <a:gd name="T21" fmla="*/ 1657 h 2569"/>
                <a:gd name="T22" fmla="*/ 1812 w 7543"/>
                <a:gd name="T23" fmla="*/ 1594 h 2569"/>
                <a:gd name="T24" fmla="*/ 2246 w 7543"/>
                <a:gd name="T25" fmla="*/ 1455 h 2569"/>
                <a:gd name="T26" fmla="*/ 2767 w 7543"/>
                <a:gd name="T27" fmla="*/ 1510 h 2569"/>
                <a:gd name="T28" fmla="*/ 3570 w 7543"/>
                <a:gd name="T29" fmla="*/ 1505 h 2569"/>
                <a:gd name="T30" fmla="*/ 4037 w 7543"/>
                <a:gd name="T31" fmla="*/ 1417 h 2569"/>
                <a:gd name="T32" fmla="*/ 4178 w 7543"/>
                <a:gd name="T33" fmla="*/ 1411 h 2569"/>
                <a:gd name="T34" fmla="*/ 4547 w 7543"/>
                <a:gd name="T35" fmla="*/ 1335 h 2569"/>
                <a:gd name="T36" fmla="*/ 4831 w 7543"/>
                <a:gd name="T37" fmla="*/ 1288 h 2569"/>
                <a:gd name="T38" fmla="*/ 4859 w 7543"/>
                <a:gd name="T39" fmla="*/ 1210 h 2569"/>
                <a:gd name="T40" fmla="*/ 4905 w 7543"/>
                <a:gd name="T41" fmla="*/ 1060 h 2569"/>
                <a:gd name="T42" fmla="*/ 4999 w 7543"/>
                <a:gd name="T43" fmla="*/ 768 h 2569"/>
                <a:gd name="T44" fmla="*/ 4857 w 7543"/>
                <a:gd name="T45" fmla="*/ 1502 h 2569"/>
                <a:gd name="T46" fmla="*/ 5106 w 7543"/>
                <a:gd name="T47" fmla="*/ 1646 h 2569"/>
                <a:gd name="T48" fmla="*/ 5412 w 7543"/>
                <a:gd name="T49" fmla="*/ 1706 h 2569"/>
                <a:gd name="T50" fmla="*/ 5851 w 7543"/>
                <a:gd name="T51" fmla="*/ 1916 h 2569"/>
                <a:gd name="T52" fmla="*/ 5831 w 7543"/>
                <a:gd name="T53" fmla="*/ 2217 h 2569"/>
                <a:gd name="T54" fmla="*/ 5865 w 7543"/>
                <a:gd name="T55" fmla="*/ 2418 h 2569"/>
                <a:gd name="T56" fmla="*/ 6032 w 7543"/>
                <a:gd name="T57" fmla="*/ 2329 h 2569"/>
                <a:gd name="T58" fmla="*/ 6097 w 7543"/>
                <a:gd name="T59" fmla="*/ 1808 h 2569"/>
                <a:gd name="T60" fmla="*/ 5600 w 7543"/>
                <a:gd name="T61" fmla="*/ 1382 h 2569"/>
                <a:gd name="T62" fmla="*/ 5875 w 7543"/>
                <a:gd name="T63" fmla="*/ 948 h 2569"/>
                <a:gd name="T64" fmla="*/ 5833 w 7543"/>
                <a:gd name="T65" fmla="*/ 614 h 2569"/>
                <a:gd name="T66" fmla="*/ 5945 w 7543"/>
                <a:gd name="T67" fmla="*/ 729 h 2569"/>
                <a:gd name="T68" fmla="*/ 5903 w 7543"/>
                <a:gd name="T69" fmla="*/ 1072 h 2569"/>
                <a:gd name="T70" fmla="*/ 6055 w 7543"/>
                <a:gd name="T71" fmla="*/ 1056 h 2569"/>
                <a:gd name="T72" fmla="*/ 6277 w 7543"/>
                <a:gd name="T73" fmla="*/ 1030 h 2569"/>
                <a:gd name="T74" fmla="*/ 6719 w 7543"/>
                <a:gd name="T75" fmla="*/ 992 h 2569"/>
                <a:gd name="T76" fmla="*/ 7067 w 7543"/>
                <a:gd name="T77" fmla="*/ 1055 h 2569"/>
                <a:gd name="T78" fmla="*/ 7345 w 7543"/>
                <a:gd name="T79" fmla="*/ 1070 h 2569"/>
                <a:gd name="T80" fmla="*/ 7447 w 7543"/>
                <a:gd name="T81" fmla="*/ 990 h 2569"/>
                <a:gd name="T82" fmla="*/ 7527 w 7543"/>
                <a:gd name="T83" fmla="*/ 885 h 2569"/>
                <a:gd name="T84" fmla="*/ 7327 w 7543"/>
                <a:gd name="T85" fmla="*/ 624 h 2569"/>
                <a:gd name="T86" fmla="*/ 7087 w 7543"/>
                <a:gd name="T87" fmla="*/ 264 h 2569"/>
                <a:gd name="T88" fmla="*/ 6991 w 7543"/>
                <a:gd name="T89" fmla="*/ 298 h 2569"/>
                <a:gd name="T90" fmla="*/ 7033 w 7543"/>
                <a:gd name="T91" fmla="*/ 162 h 2569"/>
                <a:gd name="T92" fmla="*/ 6869 w 7543"/>
                <a:gd name="T93" fmla="*/ 66 h 2569"/>
                <a:gd name="T94" fmla="*/ 6331 w 7543"/>
                <a:gd name="T95" fmla="*/ 157 h 2569"/>
                <a:gd name="T96" fmla="*/ 5695 w 7543"/>
                <a:gd name="T97" fmla="*/ 216 h 2569"/>
                <a:gd name="T98" fmla="*/ 3667 w 7543"/>
                <a:gd name="T99" fmla="*/ 42 h 2569"/>
                <a:gd name="T100" fmla="*/ 1830 w 7543"/>
                <a:gd name="T101" fmla="*/ 153 h 2569"/>
                <a:gd name="T102" fmla="*/ 1566 w 7543"/>
                <a:gd name="T103" fmla="*/ 299 h 2569"/>
                <a:gd name="T104" fmla="*/ 1407 w 7543"/>
                <a:gd name="T105" fmla="*/ 511 h 2569"/>
                <a:gd name="T106" fmla="*/ 1292 w 7543"/>
                <a:gd name="T107" fmla="*/ 638 h 2569"/>
                <a:gd name="T108" fmla="*/ 1116 w 7543"/>
                <a:gd name="T109" fmla="*/ 1013 h 2569"/>
                <a:gd name="T110" fmla="*/ 758 w 7543"/>
                <a:gd name="T111" fmla="*/ 1366 h 2569"/>
                <a:gd name="T112" fmla="*/ 415 w 7543"/>
                <a:gd name="T113" fmla="*/ 1519 h 2569"/>
                <a:gd name="T114" fmla="*/ 2540 w 7543"/>
                <a:gd name="T115" fmla="*/ 1010 h 2569"/>
                <a:gd name="T116" fmla="*/ 2412 w 7543"/>
                <a:gd name="T117" fmla="*/ 1246 h 2569"/>
                <a:gd name="T118" fmla="*/ 2279 w 7543"/>
                <a:gd name="T119" fmla="*/ 1310 h 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43" h="2569">
                  <a:moveTo>
                    <a:pt x="343" y="1537"/>
                  </a:moveTo>
                  <a:lnTo>
                    <a:pt x="342" y="1541"/>
                  </a:lnTo>
                  <a:lnTo>
                    <a:pt x="342" y="1547"/>
                  </a:lnTo>
                  <a:lnTo>
                    <a:pt x="339" y="1559"/>
                  </a:lnTo>
                  <a:lnTo>
                    <a:pt x="335" y="1567"/>
                  </a:lnTo>
                  <a:lnTo>
                    <a:pt x="332" y="1570"/>
                  </a:lnTo>
                  <a:lnTo>
                    <a:pt x="331" y="1575"/>
                  </a:lnTo>
                  <a:lnTo>
                    <a:pt x="326" y="1582"/>
                  </a:lnTo>
                  <a:lnTo>
                    <a:pt x="324" y="1586"/>
                  </a:lnTo>
                  <a:lnTo>
                    <a:pt x="323" y="1591"/>
                  </a:lnTo>
                  <a:lnTo>
                    <a:pt x="313" y="1604"/>
                  </a:lnTo>
                  <a:lnTo>
                    <a:pt x="303" y="1617"/>
                  </a:lnTo>
                  <a:lnTo>
                    <a:pt x="296" y="1622"/>
                  </a:lnTo>
                  <a:lnTo>
                    <a:pt x="293" y="1624"/>
                  </a:lnTo>
                  <a:lnTo>
                    <a:pt x="290" y="1628"/>
                  </a:lnTo>
                  <a:lnTo>
                    <a:pt x="283" y="1633"/>
                  </a:lnTo>
                  <a:lnTo>
                    <a:pt x="279" y="1635"/>
                  </a:lnTo>
                  <a:lnTo>
                    <a:pt x="277" y="1639"/>
                  </a:lnTo>
                  <a:lnTo>
                    <a:pt x="263" y="1648"/>
                  </a:lnTo>
                  <a:lnTo>
                    <a:pt x="258" y="1650"/>
                  </a:lnTo>
                  <a:lnTo>
                    <a:pt x="254" y="1652"/>
                  </a:lnTo>
                  <a:lnTo>
                    <a:pt x="247" y="1657"/>
                  </a:lnTo>
                  <a:lnTo>
                    <a:pt x="246" y="1662"/>
                  </a:lnTo>
                  <a:lnTo>
                    <a:pt x="246" y="1668"/>
                  </a:lnTo>
                  <a:lnTo>
                    <a:pt x="243" y="1680"/>
                  </a:lnTo>
                  <a:lnTo>
                    <a:pt x="123" y="2002"/>
                  </a:lnTo>
                  <a:lnTo>
                    <a:pt x="7" y="2329"/>
                  </a:lnTo>
                  <a:lnTo>
                    <a:pt x="6" y="2353"/>
                  </a:lnTo>
                  <a:lnTo>
                    <a:pt x="2" y="2370"/>
                  </a:lnTo>
                  <a:lnTo>
                    <a:pt x="1" y="2387"/>
                  </a:lnTo>
                  <a:lnTo>
                    <a:pt x="0" y="2419"/>
                  </a:lnTo>
                  <a:lnTo>
                    <a:pt x="0" y="2432"/>
                  </a:lnTo>
                  <a:lnTo>
                    <a:pt x="2" y="2447"/>
                  </a:lnTo>
                  <a:lnTo>
                    <a:pt x="8" y="2473"/>
                  </a:lnTo>
                  <a:lnTo>
                    <a:pt x="14" y="2495"/>
                  </a:lnTo>
                  <a:lnTo>
                    <a:pt x="25" y="2515"/>
                  </a:lnTo>
                  <a:lnTo>
                    <a:pt x="38" y="2531"/>
                  </a:lnTo>
                  <a:lnTo>
                    <a:pt x="45" y="2538"/>
                  </a:lnTo>
                  <a:lnTo>
                    <a:pt x="55" y="2545"/>
                  </a:lnTo>
                  <a:lnTo>
                    <a:pt x="55" y="2550"/>
                  </a:lnTo>
                  <a:lnTo>
                    <a:pt x="55" y="2553"/>
                  </a:lnTo>
                  <a:lnTo>
                    <a:pt x="55" y="2556"/>
                  </a:lnTo>
                  <a:lnTo>
                    <a:pt x="57" y="2557"/>
                  </a:lnTo>
                  <a:lnTo>
                    <a:pt x="96" y="2563"/>
                  </a:lnTo>
                  <a:lnTo>
                    <a:pt x="104" y="2563"/>
                  </a:lnTo>
                  <a:lnTo>
                    <a:pt x="114" y="2564"/>
                  </a:lnTo>
                  <a:lnTo>
                    <a:pt x="133" y="2567"/>
                  </a:lnTo>
                  <a:lnTo>
                    <a:pt x="150" y="2567"/>
                  </a:lnTo>
                  <a:lnTo>
                    <a:pt x="158" y="2567"/>
                  </a:lnTo>
                  <a:lnTo>
                    <a:pt x="168" y="2568"/>
                  </a:lnTo>
                  <a:lnTo>
                    <a:pt x="185" y="2568"/>
                  </a:lnTo>
                  <a:lnTo>
                    <a:pt x="193" y="2568"/>
                  </a:lnTo>
                  <a:lnTo>
                    <a:pt x="203" y="2569"/>
                  </a:lnTo>
                  <a:lnTo>
                    <a:pt x="234" y="2565"/>
                  </a:lnTo>
                  <a:lnTo>
                    <a:pt x="264" y="2561"/>
                  </a:lnTo>
                  <a:lnTo>
                    <a:pt x="291" y="2553"/>
                  </a:lnTo>
                  <a:lnTo>
                    <a:pt x="305" y="2549"/>
                  </a:lnTo>
                  <a:lnTo>
                    <a:pt x="319" y="2545"/>
                  </a:lnTo>
                  <a:lnTo>
                    <a:pt x="324" y="2544"/>
                  </a:lnTo>
                  <a:lnTo>
                    <a:pt x="327" y="2544"/>
                  </a:lnTo>
                  <a:lnTo>
                    <a:pt x="330" y="2543"/>
                  </a:lnTo>
                  <a:lnTo>
                    <a:pt x="331" y="2543"/>
                  </a:lnTo>
                  <a:lnTo>
                    <a:pt x="333" y="2523"/>
                  </a:lnTo>
                  <a:lnTo>
                    <a:pt x="336" y="2507"/>
                  </a:lnTo>
                  <a:lnTo>
                    <a:pt x="336" y="2477"/>
                  </a:lnTo>
                  <a:lnTo>
                    <a:pt x="331" y="2449"/>
                  </a:lnTo>
                  <a:lnTo>
                    <a:pt x="327" y="2437"/>
                  </a:lnTo>
                  <a:lnTo>
                    <a:pt x="324" y="2427"/>
                  </a:lnTo>
                  <a:lnTo>
                    <a:pt x="317" y="2417"/>
                  </a:lnTo>
                  <a:lnTo>
                    <a:pt x="311" y="2408"/>
                  </a:lnTo>
                  <a:lnTo>
                    <a:pt x="302" y="2400"/>
                  </a:lnTo>
                  <a:lnTo>
                    <a:pt x="294" y="2394"/>
                  </a:lnTo>
                  <a:lnTo>
                    <a:pt x="272" y="2383"/>
                  </a:lnTo>
                  <a:lnTo>
                    <a:pt x="247" y="2377"/>
                  </a:lnTo>
                  <a:lnTo>
                    <a:pt x="241" y="2376"/>
                  </a:lnTo>
                  <a:lnTo>
                    <a:pt x="237" y="2376"/>
                  </a:lnTo>
                  <a:lnTo>
                    <a:pt x="235" y="2376"/>
                  </a:lnTo>
                  <a:lnTo>
                    <a:pt x="229" y="2312"/>
                  </a:lnTo>
                  <a:lnTo>
                    <a:pt x="229" y="2310"/>
                  </a:lnTo>
                  <a:lnTo>
                    <a:pt x="224" y="2235"/>
                  </a:lnTo>
                  <a:lnTo>
                    <a:pt x="223" y="2161"/>
                  </a:lnTo>
                  <a:lnTo>
                    <a:pt x="224" y="2150"/>
                  </a:lnTo>
                  <a:lnTo>
                    <a:pt x="225" y="2145"/>
                  </a:lnTo>
                  <a:lnTo>
                    <a:pt x="229" y="2143"/>
                  </a:lnTo>
                  <a:lnTo>
                    <a:pt x="248" y="2120"/>
                  </a:lnTo>
                  <a:lnTo>
                    <a:pt x="266" y="2096"/>
                  </a:lnTo>
                  <a:lnTo>
                    <a:pt x="283" y="2071"/>
                  </a:lnTo>
                  <a:lnTo>
                    <a:pt x="299" y="2044"/>
                  </a:lnTo>
                  <a:lnTo>
                    <a:pt x="312" y="2016"/>
                  </a:lnTo>
                  <a:lnTo>
                    <a:pt x="324" y="1986"/>
                  </a:lnTo>
                  <a:lnTo>
                    <a:pt x="333" y="1953"/>
                  </a:lnTo>
                  <a:lnTo>
                    <a:pt x="343" y="1921"/>
                  </a:lnTo>
                  <a:lnTo>
                    <a:pt x="348" y="1920"/>
                  </a:lnTo>
                  <a:lnTo>
                    <a:pt x="353" y="1918"/>
                  </a:lnTo>
                  <a:lnTo>
                    <a:pt x="356" y="1916"/>
                  </a:lnTo>
                  <a:lnTo>
                    <a:pt x="361" y="1915"/>
                  </a:lnTo>
                  <a:lnTo>
                    <a:pt x="374" y="1898"/>
                  </a:lnTo>
                  <a:lnTo>
                    <a:pt x="389" y="1882"/>
                  </a:lnTo>
                  <a:lnTo>
                    <a:pt x="402" y="1866"/>
                  </a:lnTo>
                  <a:lnTo>
                    <a:pt x="415" y="1849"/>
                  </a:lnTo>
                  <a:lnTo>
                    <a:pt x="420" y="1848"/>
                  </a:lnTo>
                  <a:lnTo>
                    <a:pt x="426" y="1848"/>
                  </a:lnTo>
                  <a:lnTo>
                    <a:pt x="438" y="1844"/>
                  </a:lnTo>
                  <a:lnTo>
                    <a:pt x="510" y="1812"/>
                  </a:lnTo>
                  <a:lnTo>
                    <a:pt x="546" y="1794"/>
                  </a:lnTo>
                  <a:lnTo>
                    <a:pt x="583" y="1777"/>
                  </a:lnTo>
                  <a:lnTo>
                    <a:pt x="607" y="1777"/>
                  </a:lnTo>
                  <a:lnTo>
                    <a:pt x="651" y="1777"/>
                  </a:lnTo>
                  <a:lnTo>
                    <a:pt x="697" y="1777"/>
                  </a:lnTo>
                  <a:lnTo>
                    <a:pt x="719" y="1776"/>
                  </a:lnTo>
                  <a:lnTo>
                    <a:pt x="741" y="1776"/>
                  </a:lnTo>
                  <a:lnTo>
                    <a:pt x="787" y="1776"/>
                  </a:lnTo>
                  <a:lnTo>
                    <a:pt x="876" y="1770"/>
                  </a:lnTo>
                  <a:lnTo>
                    <a:pt x="965" y="1762"/>
                  </a:lnTo>
                  <a:lnTo>
                    <a:pt x="1009" y="1755"/>
                  </a:lnTo>
                  <a:lnTo>
                    <a:pt x="1055" y="1749"/>
                  </a:lnTo>
                  <a:lnTo>
                    <a:pt x="1146" y="1736"/>
                  </a:lnTo>
                  <a:lnTo>
                    <a:pt x="1261" y="1710"/>
                  </a:lnTo>
                  <a:lnTo>
                    <a:pt x="1317" y="1695"/>
                  </a:lnTo>
                  <a:lnTo>
                    <a:pt x="1375" y="1681"/>
                  </a:lnTo>
                  <a:lnTo>
                    <a:pt x="1399" y="1682"/>
                  </a:lnTo>
                  <a:lnTo>
                    <a:pt x="1423" y="1681"/>
                  </a:lnTo>
                  <a:lnTo>
                    <a:pt x="1428" y="1680"/>
                  </a:lnTo>
                  <a:lnTo>
                    <a:pt x="1434" y="1680"/>
                  </a:lnTo>
                  <a:lnTo>
                    <a:pt x="1446" y="1680"/>
                  </a:lnTo>
                  <a:lnTo>
                    <a:pt x="1455" y="1677"/>
                  </a:lnTo>
                  <a:lnTo>
                    <a:pt x="1460" y="1676"/>
                  </a:lnTo>
                  <a:lnTo>
                    <a:pt x="1466" y="1676"/>
                  </a:lnTo>
                  <a:lnTo>
                    <a:pt x="1485" y="1671"/>
                  </a:lnTo>
                  <a:lnTo>
                    <a:pt x="1502" y="1664"/>
                  </a:lnTo>
                  <a:lnTo>
                    <a:pt x="1509" y="1659"/>
                  </a:lnTo>
                  <a:lnTo>
                    <a:pt x="1513" y="1657"/>
                  </a:lnTo>
                  <a:lnTo>
                    <a:pt x="1518" y="1656"/>
                  </a:lnTo>
                  <a:lnTo>
                    <a:pt x="1520" y="1652"/>
                  </a:lnTo>
                  <a:lnTo>
                    <a:pt x="1524" y="1650"/>
                  </a:lnTo>
                  <a:lnTo>
                    <a:pt x="1531" y="1645"/>
                  </a:lnTo>
                  <a:lnTo>
                    <a:pt x="1543" y="1633"/>
                  </a:lnTo>
                  <a:lnTo>
                    <a:pt x="1567" y="1632"/>
                  </a:lnTo>
                  <a:lnTo>
                    <a:pt x="1664" y="1622"/>
                  </a:lnTo>
                  <a:lnTo>
                    <a:pt x="1763" y="1614"/>
                  </a:lnTo>
                  <a:lnTo>
                    <a:pt x="1765" y="1614"/>
                  </a:lnTo>
                  <a:lnTo>
                    <a:pt x="1807" y="1609"/>
                  </a:lnTo>
                  <a:lnTo>
                    <a:pt x="1808" y="1599"/>
                  </a:lnTo>
                  <a:lnTo>
                    <a:pt x="1812" y="1594"/>
                  </a:lnTo>
                  <a:lnTo>
                    <a:pt x="1833" y="1582"/>
                  </a:lnTo>
                  <a:lnTo>
                    <a:pt x="1857" y="1573"/>
                  </a:lnTo>
                  <a:lnTo>
                    <a:pt x="1909" y="1556"/>
                  </a:lnTo>
                  <a:lnTo>
                    <a:pt x="1963" y="1544"/>
                  </a:lnTo>
                  <a:lnTo>
                    <a:pt x="1992" y="1539"/>
                  </a:lnTo>
                  <a:lnTo>
                    <a:pt x="2023" y="1537"/>
                  </a:lnTo>
                  <a:lnTo>
                    <a:pt x="2024" y="1526"/>
                  </a:lnTo>
                  <a:lnTo>
                    <a:pt x="2029" y="1520"/>
                  </a:lnTo>
                  <a:lnTo>
                    <a:pt x="2072" y="1490"/>
                  </a:lnTo>
                  <a:lnTo>
                    <a:pt x="2119" y="1465"/>
                  </a:lnTo>
                  <a:lnTo>
                    <a:pt x="2143" y="1463"/>
                  </a:lnTo>
                  <a:lnTo>
                    <a:pt x="2246" y="1455"/>
                  </a:lnTo>
                  <a:lnTo>
                    <a:pt x="2295" y="1453"/>
                  </a:lnTo>
                  <a:lnTo>
                    <a:pt x="2345" y="1453"/>
                  </a:lnTo>
                  <a:lnTo>
                    <a:pt x="2391" y="1453"/>
                  </a:lnTo>
                  <a:lnTo>
                    <a:pt x="2438" y="1455"/>
                  </a:lnTo>
                  <a:lnTo>
                    <a:pt x="2484" y="1457"/>
                  </a:lnTo>
                  <a:lnTo>
                    <a:pt x="2529" y="1462"/>
                  </a:lnTo>
                  <a:lnTo>
                    <a:pt x="2571" y="1466"/>
                  </a:lnTo>
                  <a:lnTo>
                    <a:pt x="2613" y="1472"/>
                  </a:lnTo>
                  <a:lnTo>
                    <a:pt x="2653" y="1479"/>
                  </a:lnTo>
                  <a:lnTo>
                    <a:pt x="2693" y="1489"/>
                  </a:lnTo>
                  <a:lnTo>
                    <a:pt x="2730" y="1498"/>
                  </a:lnTo>
                  <a:lnTo>
                    <a:pt x="2767" y="1510"/>
                  </a:lnTo>
                  <a:lnTo>
                    <a:pt x="2803" y="1522"/>
                  </a:lnTo>
                  <a:lnTo>
                    <a:pt x="2839" y="1537"/>
                  </a:lnTo>
                  <a:lnTo>
                    <a:pt x="2863" y="1537"/>
                  </a:lnTo>
                  <a:lnTo>
                    <a:pt x="3045" y="1537"/>
                  </a:lnTo>
                  <a:lnTo>
                    <a:pt x="3137" y="1537"/>
                  </a:lnTo>
                  <a:lnTo>
                    <a:pt x="3182" y="1537"/>
                  </a:lnTo>
                  <a:lnTo>
                    <a:pt x="3205" y="1537"/>
                  </a:lnTo>
                  <a:lnTo>
                    <a:pt x="3229" y="1538"/>
                  </a:lnTo>
                  <a:lnTo>
                    <a:pt x="3511" y="1537"/>
                  </a:lnTo>
                  <a:lnTo>
                    <a:pt x="3511" y="1527"/>
                  </a:lnTo>
                  <a:lnTo>
                    <a:pt x="3515" y="1523"/>
                  </a:lnTo>
                  <a:lnTo>
                    <a:pt x="3570" y="1505"/>
                  </a:lnTo>
                  <a:lnTo>
                    <a:pt x="3629" y="1490"/>
                  </a:lnTo>
                  <a:lnTo>
                    <a:pt x="3687" y="1475"/>
                  </a:lnTo>
                  <a:lnTo>
                    <a:pt x="3750" y="1465"/>
                  </a:lnTo>
                  <a:lnTo>
                    <a:pt x="3812" y="1454"/>
                  </a:lnTo>
                  <a:lnTo>
                    <a:pt x="3878" y="1448"/>
                  </a:lnTo>
                  <a:lnTo>
                    <a:pt x="3944" y="1442"/>
                  </a:lnTo>
                  <a:lnTo>
                    <a:pt x="4015" y="1441"/>
                  </a:lnTo>
                  <a:lnTo>
                    <a:pt x="4020" y="1439"/>
                  </a:lnTo>
                  <a:lnTo>
                    <a:pt x="4023" y="1439"/>
                  </a:lnTo>
                  <a:lnTo>
                    <a:pt x="4026" y="1437"/>
                  </a:lnTo>
                  <a:lnTo>
                    <a:pt x="4028" y="1436"/>
                  </a:lnTo>
                  <a:lnTo>
                    <a:pt x="4037" y="1417"/>
                  </a:lnTo>
                  <a:lnTo>
                    <a:pt x="4047" y="1405"/>
                  </a:lnTo>
                  <a:lnTo>
                    <a:pt x="4061" y="1395"/>
                  </a:lnTo>
                  <a:lnTo>
                    <a:pt x="4076" y="1391"/>
                  </a:lnTo>
                  <a:lnTo>
                    <a:pt x="4093" y="1390"/>
                  </a:lnTo>
                  <a:lnTo>
                    <a:pt x="4113" y="1395"/>
                  </a:lnTo>
                  <a:lnTo>
                    <a:pt x="4134" y="1402"/>
                  </a:lnTo>
                  <a:lnTo>
                    <a:pt x="4159" y="1417"/>
                  </a:lnTo>
                  <a:lnTo>
                    <a:pt x="4164" y="1415"/>
                  </a:lnTo>
                  <a:lnTo>
                    <a:pt x="4166" y="1414"/>
                  </a:lnTo>
                  <a:lnTo>
                    <a:pt x="4170" y="1414"/>
                  </a:lnTo>
                  <a:lnTo>
                    <a:pt x="4173" y="1412"/>
                  </a:lnTo>
                  <a:lnTo>
                    <a:pt x="4178" y="1411"/>
                  </a:lnTo>
                  <a:lnTo>
                    <a:pt x="4201" y="1395"/>
                  </a:lnTo>
                  <a:lnTo>
                    <a:pt x="4227" y="1382"/>
                  </a:lnTo>
                  <a:lnTo>
                    <a:pt x="4257" y="1372"/>
                  </a:lnTo>
                  <a:lnTo>
                    <a:pt x="4290" y="1366"/>
                  </a:lnTo>
                  <a:lnTo>
                    <a:pt x="4325" y="1363"/>
                  </a:lnTo>
                  <a:lnTo>
                    <a:pt x="4362" y="1361"/>
                  </a:lnTo>
                  <a:lnTo>
                    <a:pt x="4403" y="1363"/>
                  </a:lnTo>
                  <a:lnTo>
                    <a:pt x="4447" y="1369"/>
                  </a:lnTo>
                  <a:lnTo>
                    <a:pt x="4447" y="1359"/>
                  </a:lnTo>
                  <a:lnTo>
                    <a:pt x="4449" y="1355"/>
                  </a:lnTo>
                  <a:lnTo>
                    <a:pt x="4499" y="1343"/>
                  </a:lnTo>
                  <a:lnTo>
                    <a:pt x="4547" y="1335"/>
                  </a:lnTo>
                  <a:lnTo>
                    <a:pt x="4593" y="1327"/>
                  </a:lnTo>
                  <a:lnTo>
                    <a:pt x="4639" y="1323"/>
                  </a:lnTo>
                  <a:lnTo>
                    <a:pt x="4682" y="1318"/>
                  </a:lnTo>
                  <a:lnTo>
                    <a:pt x="4725" y="1317"/>
                  </a:lnTo>
                  <a:lnTo>
                    <a:pt x="4766" y="1317"/>
                  </a:lnTo>
                  <a:lnTo>
                    <a:pt x="4807" y="1321"/>
                  </a:lnTo>
                  <a:lnTo>
                    <a:pt x="4808" y="1311"/>
                  </a:lnTo>
                  <a:lnTo>
                    <a:pt x="4812" y="1306"/>
                  </a:lnTo>
                  <a:lnTo>
                    <a:pt x="4814" y="1303"/>
                  </a:lnTo>
                  <a:lnTo>
                    <a:pt x="4818" y="1300"/>
                  </a:lnTo>
                  <a:lnTo>
                    <a:pt x="4825" y="1295"/>
                  </a:lnTo>
                  <a:lnTo>
                    <a:pt x="4831" y="1288"/>
                  </a:lnTo>
                  <a:lnTo>
                    <a:pt x="4838" y="1282"/>
                  </a:lnTo>
                  <a:lnTo>
                    <a:pt x="4839" y="1277"/>
                  </a:lnTo>
                  <a:lnTo>
                    <a:pt x="4842" y="1274"/>
                  </a:lnTo>
                  <a:lnTo>
                    <a:pt x="4847" y="1267"/>
                  </a:lnTo>
                  <a:lnTo>
                    <a:pt x="4848" y="1262"/>
                  </a:lnTo>
                  <a:lnTo>
                    <a:pt x="4850" y="1258"/>
                  </a:lnTo>
                  <a:lnTo>
                    <a:pt x="4855" y="1250"/>
                  </a:lnTo>
                  <a:lnTo>
                    <a:pt x="4855" y="1244"/>
                  </a:lnTo>
                  <a:lnTo>
                    <a:pt x="4856" y="1239"/>
                  </a:lnTo>
                  <a:lnTo>
                    <a:pt x="4859" y="1228"/>
                  </a:lnTo>
                  <a:lnTo>
                    <a:pt x="4859" y="1216"/>
                  </a:lnTo>
                  <a:lnTo>
                    <a:pt x="4859" y="1210"/>
                  </a:lnTo>
                  <a:lnTo>
                    <a:pt x="4860" y="1205"/>
                  </a:lnTo>
                  <a:lnTo>
                    <a:pt x="4859" y="1198"/>
                  </a:lnTo>
                  <a:lnTo>
                    <a:pt x="4859" y="1192"/>
                  </a:lnTo>
                  <a:lnTo>
                    <a:pt x="4859" y="1180"/>
                  </a:lnTo>
                  <a:lnTo>
                    <a:pt x="4856" y="1166"/>
                  </a:lnTo>
                  <a:lnTo>
                    <a:pt x="4855" y="1159"/>
                  </a:lnTo>
                  <a:lnTo>
                    <a:pt x="4855" y="1153"/>
                  </a:lnTo>
                  <a:lnTo>
                    <a:pt x="4860" y="1151"/>
                  </a:lnTo>
                  <a:lnTo>
                    <a:pt x="4863" y="1151"/>
                  </a:lnTo>
                  <a:lnTo>
                    <a:pt x="4868" y="1149"/>
                  </a:lnTo>
                  <a:lnTo>
                    <a:pt x="4885" y="1102"/>
                  </a:lnTo>
                  <a:lnTo>
                    <a:pt x="4905" y="1060"/>
                  </a:lnTo>
                  <a:lnTo>
                    <a:pt x="4926" y="1020"/>
                  </a:lnTo>
                  <a:lnTo>
                    <a:pt x="4951" y="984"/>
                  </a:lnTo>
                  <a:lnTo>
                    <a:pt x="4949" y="960"/>
                  </a:lnTo>
                  <a:lnTo>
                    <a:pt x="4943" y="928"/>
                  </a:lnTo>
                  <a:lnTo>
                    <a:pt x="4941" y="899"/>
                  </a:lnTo>
                  <a:lnTo>
                    <a:pt x="4943" y="872"/>
                  </a:lnTo>
                  <a:lnTo>
                    <a:pt x="4946" y="849"/>
                  </a:lnTo>
                  <a:lnTo>
                    <a:pt x="4952" y="826"/>
                  </a:lnTo>
                  <a:lnTo>
                    <a:pt x="4961" y="808"/>
                  </a:lnTo>
                  <a:lnTo>
                    <a:pt x="4971" y="791"/>
                  </a:lnTo>
                  <a:lnTo>
                    <a:pt x="4986" y="778"/>
                  </a:lnTo>
                  <a:lnTo>
                    <a:pt x="4999" y="768"/>
                  </a:lnTo>
                  <a:lnTo>
                    <a:pt x="4999" y="792"/>
                  </a:lnTo>
                  <a:lnTo>
                    <a:pt x="4992" y="890"/>
                  </a:lnTo>
                  <a:lnTo>
                    <a:pt x="4981" y="988"/>
                  </a:lnTo>
                  <a:lnTo>
                    <a:pt x="4969" y="1058"/>
                  </a:lnTo>
                  <a:lnTo>
                    <a:pt x="4956" y="1127"/>
                  </a:lnTo>
                  <a:lnTo>
                    <a:pt x="4940" y="1197"/>
                  </a:lnTo>
                  <a:lnTo>
                    <a:pt x="4925" y="1268"/>
                  </a:lnTo>
                  <a:lnTo>
                    <a:pt x="4891" y="1377"/>
                  </a:lnTo>
                  <a:lnTo>
                    <a:pt x="4855" y="1489"/>
                  </a:lnTo>
                  <a:lnTo>
                    <a:pt x="4855" y="1493"/>
                  </a:lnTo>
                  <a:lnTo>
                    <a:pt x="4855" y="1497"/>
                  </a:lnTo>
                  <a:lnTo>
                    <a:pt x="4857" y="1502"/>
                  </a:lnTo>
                  <a:lnTo>
                    <a:pt x="4887" y="1510"/>
                  </a:lnTo>
                  <a:lnTo>
                    <a:pt x="4917" y="1521"/>
                  </a:lnTo>
                  <a:lnTo>
                    <a:pt x="4945" y="1534"/>
                  </a:lnTo>
                  <a:lnTo>
                    <a:pt x="4970" y="1550"/>
                  </a:lnTo>
                  <a:lnTo>
                    <a:pt x="4993" y="1565"/>
                  </a:lnTo>
                  <a:lnTo>
                    <a:pt x="5013" y="1586"/>
                  </a:lnTo>
                  <a:lnTo>
                    <a:pt x="5031" y="1608"/>
                  </a:lnTo>
                  <a:lnTo>
                    <a:pt x="5047" y="1633"/>
                  </a:lnTo>
                  <a:lnTo>
                    <a:pt x="5058" y="1633"/>
                  </a:lnTo>
                  <a:lnTo>
                    <a:pt x="5070" y="1636"/>
                  </a:lnTo>
                  <a:lnTo>
                    <a:pt x="5087" y="1641"/>
                  </a:lnTo>
                  <a:lnTo>
                    <a:pt x="5106" y="1646"/>
                  </a:lnTo>
                  <a:lnTo>
                    <a:pt x="5125" y="1650"/>
                  </a:lnTo>
                  <a:lnTo>
                    <a:pt x="5147" y="1653"/>
                  </a:lnTo>
                  <a:lnTo>
                    <a:pt x="5167" y="1654"/>
                  </a:lnTo>
                  <a:lnTo>
                    <a:pt x="5190" y="1656"/>
                  </a:lnTo>
                  <a:lnTo>
                    <a:pt x="5239" y="1657"/>
                  </a:lnTo>
                  <a:lnTo>
                    <a:pt x="5239" y="1662"/>
                  </a:lnTo>
                  <a:lnTo>
                    <a:pt x="5239" y="1665"/>
                  </a:lnTo>
                  <a:lnTo>
                    <a:pt x="5239" y="1668"/>
                  </a:lnTo>
                  <a:lnTo>
                    <a:pt x="5241" y="1669"/>
                  </a:lnTo>
                  <a:lnTo>
                    <a:pt x="5285" y="1676"/>
                  </a:lnTo>
                  <a:lnTo>
                    <a:pt x="5328" y="1686"/>
                  </a:lnTo>
                  <a:lnTo>
                    <a:pt x="5412" y="1706"/>
                  </a:lnTo>
                  <a:lnTo>
                    <a:pt x="5451" y="1717"/>
                  </a:lnTo>
                  <a:lnTo>
                    <a:pt x="5491" y="1730"/>
                  </a:lnTo>
                  <a:lnTo>
                    <a:pt x="5529" y="1743"/>
                  </a:lnTo>
                  <a:lnTo>
                    <a:pt x="5568" y="1759"/>
                  </a:lnTo>
                  <a:lnTo>
                    <a:pt x="5571" y="1760"/>
                  </a:lnTo>
                  <a:lnTo>
                    <a:pt x="5615" y="1778"/>
                  </a:lnTo>
                  <a:lnTo>
                    <a:pt x="5658" y="1798"/>
                  </a:lnTo>
                  <a:lnTo>
                    <a:pt x="5699" y="1819"/>
                  </a:lnTo>
                  <a:lnTo>
                    <a:pt x="5739" y="1842"/>
                  </a:lnTo>
                  <a:lnTo>
                    <a:pt x="5778" y="1864"/>
                  </a:lnTo>
                  <a:lnTo>
                    <a:pt x="5815" y="1890"/>
                  </a:lnTo>
                  <a:lnTo>
                    <a:pt x="5851" y="1916"/>
                  </a:lnTo>
                  <a:lnTo>
                    <a:pt x="5887" y="1945"/>
                  </a:lnTo>
                  <a:lnTo>
                    <a:pt x="5887" y="1969"/>
                  </a:lnTo>
                  <a:lnTo>
                    <a:pt x="5887" y="2017"/>
                  </a:lnTo>
                  <a:lnTo>
                    <a:pt x="5887" y="2161"/>
                  </a:lnTo>
                  <a:lnTo>
                    <a:pt x="5886" y="2166"/>
                  </a:lnTo>
                  <a:lnTo>
                    <a:pt x="5886" y="2171"/>
                  </a:lnTo>
                  <a:lnTo>
                    <a:pt x="5883" y="2173"/>
                  </a:lnTo>
                  <a:lnTo>
                    <a:pt x="5882" y="2175"/>
                  </a:lnTo>
                  <a:lnTo>
                    <a:pt x="5858" y="2189"/>
                  </a:lnTo>
                  <a:lnTo>
                    <a:pt x="5847" y="2197"/>
                  </a:lnTo>
                  <a:lnTo>
                    <a:pt x="5839" y="2208"/>
                  </a:lnTo>
                  <a:lnTo>
                    <a:pt x="5831" y="2217"/>
                  </a:lnTo>
                  <a:lnTo>
                    <a:pt x="5825" y="2229"/>
                  </a:lnTo>
                  <a:lnTo>
                    <a:pt x="5815" y="2257"/>
                  </a:lnTo>
                  <a:lnTo>
                    <a:pt x="5814" y="2281"/>
                  </a:lnTo>
                  <a:lnTo>
                    <a:pt x="5810" y="2310"/>
                  </a:lnTo>
                  <a:lnTo>
                    <a:pt x="5809" y="2323"/>
                  </a:lnTo>
                  <a:lnTo>
                    <a:pt x="5810" y="2337"/>
                  </a:lnTo>
                  <a:lnTo>
                    <a:pt x="5814" y="2360"/>
                  </a:lnTo>
                  <a:lnTo>
                    <a:pt x="5822" y="2381"/>
                  </a:lnTo>
                  <a:lnTo>
                    <a:pt x="5833" y="2396"/>
                  </a:lnTo>
                  <a:lnTo>
                    <a:pt x="5839" y="2402"/>
                  </a:lnTo>
                  <a:lnTo>
                    <a:pt x="5847" y="2409"/>
                  </a:lnTo>
                  <a:lnTo>
                    <a:pt x="5865" y="2418"/>
                  </a:lnTo>
                  <a:lnTo>
                    <a:pt x="5875" y="2421"/>
                  </a:lnTo>
                  <a:lnTo>
                    <a:pt x="5887" y="2425"/>
                  </a:lnTo>
                  <a:lnTo>
                    <a:pt x="5887" y="2437"/>
                  </a:lnTo>
                  <a:lnTo>
                    <a:pt x="5925" y="2412"/>
                  </a:lnTo>
                  <a:lnTo>
                    <a:pt x="5934" y="2405"/>
                  </a:lnTo>
                  <a:lnTo>
                    <a:pt x="5943" y="2399"/>
                  </a:lnTo>
                  <a:lnTo>
                    <a:pt x="5963" y="2387"/>
                  </a:lnTo>
                  <a:lnTo>
                    <a:pt x="5979" y="2372"/>
                  </a:lnTo>
                  <a:lnTo>
                    <a:pt x="5988" y="2365"/>
                  </a:lnTo>
                  <a:lnTo>
                    <a:pt x="5997" y="2359"/>
                  </a:lnTo>
                  <a:lnTo>
                    <a:pt x="6014" y="2343"/>
                  </a:lnTo>
                  <a:lnTo>
                    <a:pt x="6032" y="2329"/>
                  </a:lnTo>
                  <a:lnTo>
                    <a:pt x="6055" y="2305"/>
                  </a:lnTo>
                  <a:lnTo>
                    <a:pt x="6059" y="2282"/>
                  </a:lnTo>
                  <a:lnTo>
                    <a:pt x="6072" y="2249"/>
                  </a:lnTo>
                  <a:lnTo>
                    <a:pt x="6089" y="2217"/>
                  </a:lnTo>
                  <a:lnTo>
                    <a:pt x="6107" y="2187"/>
                  </a:lnTo>
                  <a:lnTo>
                    <a:pt x="6127" y="2161"/>
                  </a:lnTo>
                  <a:lnTo>
                    <a:pt x="6127" y="2137"/>
                  </a:lnTo>
                  <a:lnTo>
                    <a:pt x="6127" y="1873"/>
                  </a:lnTo>
                  <a:lnTo>
                    <a:pt x="6121" y="1872"/>
                  </a:lnTo>
                  <a:lnTo>
                    <a:pt x="6117" y="1872"/>
                  </a:lnTo>
                  <a:lnTo>
                    <a:pt x="6114" y="1870"/>
                  </a:lnTo>
                  <a:lnTo>
                    <a:pt x="6097" y="1808"/>
                  </a:lnTo>
                  <a:lnTo>
                    <a:pt x="6087" y="1779"/>
                  </a:lnTo>
                  <a:lnTo>
                    <a:pt x="6079" y="1753"/>
                  </a:lnTo>
                  <a:lnTo>
                    <a:pt x="6067" y="1752"/>
                  </a:lnTo>
                  <a:lnTo>
                    <a:pt x="6059" y="1748"/>
                  </a:lnTo>
                  <a:lnTo>
                    <a:pt x="5981" y="1699"/>
                  </a:lnTo>
                  <a:lnTo>
                    <a:pt x="5907" y="1650"/>
                  </a:lnTo>
                  <a:lnTo>
                    <a:pt x="5834" y="1595"/>
                  </a:lnTo>
                  <a:lnTo>
                    <a:pt x="5766" y="1541"/>
                  </a:lnTo>
                  <a:lnTo>
                    <a:pt x="5755" y="1533"/>
                  </a:lnTo>
                  <a:lnTo>
                    <a:pt x="5675" y="1463"/>
                  </a:lnTo>
                  <a:lnTo>
                    <a:pt x="5599" y="1393"/>
                  </a:lnTo>
                  <a:lnTo>
                    <a:pt x="5600" y="1382"/>
                  </a:lnTo>
                  <a:lnTo>
                    <a:pt x="5605" y="1373"/>
                  </a:lnTo>
                  <a:lnTo>
                    <a:pt x="5678" y="1281"/>
                  </a:lnTo>
                  <a:lnTo>
                    <a:pt x="5756" y="1192"/>
                  </a:lnTo>
                  <a:lnTo>
                    <a:pt x="5839" y="1105"/>
                  </a:lnTo>
                  <a:lnTo>
                    <a:pt x="5839" y="1080"/>
                  </a:lnTo>
                  <a:lnTo>
                    <a:pt x="5839" y="1056"/>
                  </a:lnTo>
                  <a:lnTo>
                    <a:pt x="5841" y="1035"/>
                  </a:lnTo>
                  <a:lnTo>
                    <a:pt x="5845" y="1014"/>
                  </a:lnTo>
                  <a:lnTo>
                    <a:pt x="5851" y="996"/>
                  </a:lnTo>
                  <a:lnTo>
                    <a:pt x="5857" y="978"/>
                  </a:lnTo>
                  <a:lnTo>
                    <a:pt x="5865" y="963"/>
                  </a:lnTo>
                  <a:lnTo>
                    <a:pt x="5875" y="948"/>
                  </a:lnTo>
                  <a:lnTo>
                    <a:pt x="5887" y="936"/>
                  </a:lnTo>
                  <a:lnTo>
                    <a:pt x="5887" y="912"/>
                  </a:lnTo>
                  <a:lnTo>
                    <a:pt x="5887" y="720"/>
                  </a:lnTo>
                  <a:lnTo>
                    <a:pt x="5885" y="710"/>
                  </a:lnTo>
                  <a:lnTo>
                    <a:pt x="5882" y="706"/>
                  </a:lnTo>
                  <a:lnTo>
                    <a:pt x="5881" y="705"/>
                  </a:lnTo>
                  <a:lnTo>
                    <a:pt x="5865" y="692"/>
                  </a:lnTo>
                  <a:lnTo>
                    <a:pt x="5852" y="677"/>
                  </a:lnTo>
                  <a:lnTo>
                    <a:pt x="5846" y="668"/>
                  </a:lnTo>
                  <a:lnTo>
                    <a:pt x="5843" y="659"/>
                  </a:lnTo>
                  <a:lnTo>
                    <a:pt x="5837" y="639"/>
                  </a:lnTo>
                  <a:lnTo>
                    <a:pt x="5833" y="614"/>
                  </a:lnTo>
                  <a:lnTo>
                    <a:pt x="5832" y="588"/>
                  </a:lnTo>
                  <a:lnTo>
                    <a:pt x="5833" y="558"/>
                  </a:lnTo>
                  <a:lnTo>
                    <a:pt x="5839" y="528"/>
                  </a:lnTo>
                  <a:lnTo>
                    <a:pt x="5839" y="516"/>
                  </a:lnTo>
                  <a:lnTo>
                    <a:pt x="5867" y="541"/>
                  </a:lnTo>
                  <a:lnTo>
                    <a:pt x="5879" y="556"/>
                  </a:lnTo>
                  <a:lnTo>
                    <a:pt x="5892" y="573"/>
                  </a:lnTo>
                  <a:lnTo>
                    <a:pt x="5915" y="608"/>
                  </a:lnTo>
                  <a:lnTo>
                    <a:pt x="5924" y="627"/>
                  </a:lnTo>
                  <a:lnTo>
                    <a:pt x="5935" y="648"/>
                  </a:lnTo>
                  <a:lnTo>
                    <a:pt x="5937" y="672"/>
                  </a:lnTo>
                  <a:lnTo>
                    <a:pt x="5945" y="729"/>
                  </a:lnTo>
                  <a:lnTo>
                    <a:pt x="5951" y="789"/>
                  </a:lnTo>
                  <a:lnTo>
                    <a:pt x="5955" y="849"/>
                  </a:lnTo>
                  <a:lnTo>
                    <a:pt x="5959" y="912"/>
                  </a:lnTo>
                  <a:lnTo>
                    <a:pt x="5949" y="914"/>
                  </a:lnTo>
                  <a:lnTo>
                    <a:pt x="5945" y="917"/>
                  </a:lnTo>
                  <a:lnTo>
                    <a:pt x="5928" y="956"/>
                  </a:lnTo>
                  <a:lnTo>
                    <a:pt x="5918" y="976"/>
                  </a:lnTo>
                  <a:lnTo>
                    <a:pt x="5912" y="998"/>
                  </a:lnTo>
                  <a:lnTo>
                    <a:pt x="5906" y="1017"/>
                  </a:lnTo>
                  <a:lnTo>
                    <a:pt x="5904" y="1037"/>
                  </a:lnTo>
                  <a:lnTo>
                    <a:pt x="5901" y="1054"/>
                  </a:lnTo>
                  <a:lnTo>
                    <a:pt x="5903" y="1072"/>
                  </a:lnTo>
                  <a:lnTo>
                    <a:pt x="5905" y="1088"/>
                  </a:lnTo>
                  <a:lnTo>
                    <a:pt x="5911" y="1105"/>
                  </a:lnTo>
                  <a:lnTo>
                    <a:pt x="5935" y="1103"/>
                  </a:lnTo>
                  <a:lnTo>
                    <a:pt x="5952" y="1100"/>
                  </a:lnTo>
                  <a:lnTo>
                    <a:pt x="5970" y="1097"/>
                  </a:lnTo>
                  <a:lnTo>
                    <a:pt x="5985" y="1093"/>
                  </a:lnTo>
                  <a:lnTo>
                    <a:pt x="6002" y="1088"/>
                  </a:lnTo>
                  <a:lnTo>
                    <a:pt x="6015" y="1080"/>
                  </a:lnTo>
                  <a:lnTo>
                    <a:pt x="6030" y="1073"/>
                  </a:lnTo>
                  <a:lnTo>
                    <a:pt x="6042" y="1065"/>
                  </a:lnTo>
                  <a:lnTo>
                    <a:pt x="6048" y="1060"/>
                  </a:lnTo>
                  <a:lnTo>
                    <a:pt x="6055" y="1056"/>
                  </a:lnTo>
                  <a:lnTo>
                    <a:pt x="6079" y="1056"/>
                  </a:lnTo>
                  <a:lnTo>
                    <a:pt x="6101" y="1055"/>
                  </a:lnTo>
                  <a:lnTo>
                    <a:pt x="6123" y="1055"/>
                  </a:lnTo>
                  <a:lnTo>
                    <a:pt x="6133" y="1054"/>
                  </a:lnTo>
                  <a:lnTo>
                    <a:pt x="6144" y="1054"/>
                  </a:lnTo>
                  <a:lnTo>
                    <a:pt x="6165" y="1053"/>
                  </a:lnTo>
                  <a:lnTo>
                    <a:pt x="6185" y="1049"/>
                  </a:lnTo>
                  <a:lnTo>
                    <a:pt x="6205" y="1047"/>
                  </a:lnTo>
                  <a:lnTo>
                    <a:pt x="6224" y="1043"/>
                  </a:lnTo>
                  <a:lnTo>
                    <a:pt x="6243" y="1041"/>
                  </a:lnTo>
                  <a:lnTo>
                    <a:pt x="6260" y="1035"/>
                  </a:lnTo>
                  <a:lnTo>
                    <a:pt x="6277" y="1030"/>
                  </a:lnTo>
                  <a:lnTo>
                    <a:pt x="6293" y="1023"/>
                  </a:lnTo>
                  <a:lnTo>
                    <a:pt x="6309" y="1017"/>
                  </a:lnTo>
                  <a:lnTo>
                    <a:pt x="6324" y="1008"/>
                  </a:lnTo>
                  <a:lnTo>
                    <a:pt x="6339" y="1001"/>
                  </a:lnTo>
                  <a:lnTo>
                    <a:pt x="6345" y="996"/>
                  </a:lnTo>
                  <a:lnTo>
                    <a:pt x="6353" y="993"/>
                  </a:lnTo>
                  <a:lnTo>
                    <a:pt x="6367" y="984"/>
                  </a:lnTo>
                  <a:lnTo>
                    <a:pt x="6391" y="984"/>
                  </a:lnTo>
                  <a:lnTo>
                    <a:pt x="6463" y="986"/>
                  </a:lnTo>
                  <a:lnTo>
                    <a:pt x="6464" y="986"/>
                  </a:lnTo>
                  <a:lnTo>
                    <a:pt x="6593" y="987"/>
                  </a:lnTo>
                  <a:lnTo>
                    <a:pt x="6719" y="992"/>
                  </a:lnTo>
                  <a:lnTo>
                    <a:pt x="6843" y="998"/>
                  </a:lnTo>
                  <a:lnTo>
                    <a:pt x="6967" y="1008"/>
                  </a:lnTo>
                  <a:lnTo>
                    <a:pt x="6967" y="1013"/>
                  </a:lnTo>
                  <a:lnTo>
                    <a:pt x="6967" y="1017"/>
                  </a:lnTo>
                  <a:lnTo>
                    <a:pt x="6967" y="1019"/>
                  </a:lnTo>
                  <a:lnTo>
                    <a:pt x="6968" y="1020"/>
                  </a:lnTo>
                  <a:lnTo>
                    <a:pt x="6989" y="1022"/>
                  </a:lnTo>
                  <a:lnTo>
                    <a:pt x="7008" y="1025"/>
                  </a:lnTo>
                  <a:lnTo>
                    <a:pt x="7025" y="1030"/>
                  </a:lnTo>
                  <a:lnTo>
                    <a:pt x="7041" y="1037"/>
                  </a:lnTo>
                  <a:lnTo>
                    <a:pt x="7055" y="1044"/>
                  </a:lnTo>
                  <a:lnTo>
                    <a:pt x="7067" y="1055"/>
                  </a:lnTo>
                  <a:lnTo>
                    <a:pt x="7077" y="1066"/>
                  </a:lnTo>
                  <a:lnTo>
                    <a:pt x="7087" y="1080"/>
                  </a:lnTo>
                  <a:lnTo>
                    <a:pt x="7111" y="1082"/>
                  </a:lnTo>
                  <a:lnTo>
                    <a:pt x="7207" y="1093"/>
                  </a:lnTo>
                  <a:lnTo>
                    <a:pt x="7303" y="1105"/>
                  </a:lnTo>
                  <a:lnTo>
                    <a:pt x="7304" y="1095"/>
                  </a:lnTo>
                  <a:lnTo>
                    <a:pt x="7308" y="1090"/>
                  </a:lnTo>
                  <a:lnTo>
                    <a:pt x="7309" y="1088"/>
                  </a:lnTo>
                  <a:lnTo>
                    <a:pt x="7311" y="1087"/>
                  </a:lnTo>
                  <a:lnTo>
                    <a:pt x="7316" y="1084"/>
                  </a:lnTo>
                  <a:lnTo>
                    <a:pt x="7326" y="1079"/>
                  </a:lnTo>
                  <a:lnTo>
                    <a:pt x="7345" y="1070"/>
                  </a:lnTo>
                  <a:lnTo>
                    <a:pt x="7362" y="1058"/>
                  </a:lnTo>
                  <a:lnTo>
                    <a:pt x="7363" y="1055"/>
                  </a:lnTo>
                  <a:lnTo>
                    <a:pt x="7365" y="1054"/>
                  </a:lnTo>
                  <a:lnTo>
                    <a:pt x="7370" y="1052"/>
                  </a:lnTo>
                  <a:lnTo>
                    <a:pt x="7380" y="1047"/>
                  </a:lnTo>
                  <a:lnTo>
                    <a:pt x="7387" y="1040"/>
                  </a:lnTo>
                  <a:lnTo>
                    <a:pt x="7388" y="1037"/>
                  </a:lnTo>
                  <a:lnTo>
                    <a:pt x="7391" y="1036"/>
                  </a:lnTo>
                  <a:lnTo>
                    <a:pt x="7395" y="1034"/>
                  </a:lnTo>
                  <a:lnTo>
                    <a:pt x="7412" y="1022"/>
                  </a:lnTo>
                  <a:lnTo>
                    <a:pt x="7445" y="995"/>
                  </a:lnTo>
                  <a:lnTo>
                    <a:pt x="7447" y="990"/>
                  </a:lnTo>
                  <a:lnTo>
                    <a:pt x="7448" y="988"/>
                  </a:lnTo>
                  <a:lnTo>
                    <a:pt x="7451" y="987"/>
                  </a:lnTo>
                  <a:lnTo>
                    <a:pt x="7458" y="980"/>
                  </a:lnTo>
                  <a:lnTo>
                    <a:pt x="7472" y="965"/>
                  </a:lnTo>
                  <a:lnTo>
                    <a:pt x="7497" y="934"/>
                  </a:lnTo>
                  <a:lnTo>
                    <a:pt x="7502" y="924"/>
                  </a:lnTo>
                  <a:lnTo>
                    <a:pt x="7505" y="920"/>
                  </a:lnTo>
                  <a:lnTo>
                    <a:pt x="7506" y="917"/>
                  </a:lnTo>
                  <a:lnTo>
                    <a:pt x="7508" y="916"/>
                  </a:lnTo>
                  <a:lnTo>
                    <a:pt x="7520" y="899"/>
                  </a:lnTo>
                  <a:lnTo>
                    <a:pt x="7525" y="890"/>
                  </a:lnTo>
                  <a:lnTo>
                    <a:pt x="7527" y="885"/>
                  </a:lnTo>
                  <a:lnTo>
                    <a:pt x="7529" y="882"/>
                  </a:lnTo>
                  <a:lnTo>
                    <a:pt x="7531" y="881"/>
                  </a:lnTo>
                  <a:lnTo>
                    <a:pt x="7543" y="864"/>
                  </a:lnTo>
                  <a:lnTo>
                    <a:pt x="7541" y="852"/>
                  </a:lnTo>
                  <a:lnTo>
                    <a:pt x="7537" y="844"/>
                  </a:lnTo>
                  <a:lnTo>
                    <a:pt x="7500" y="792"/>
                  </a:lnTo>
                  <a:lnTo>
                    <a:pt x="7481" y="767"/>
                  </a:lnTo>
                  <a:lnTo>
                    <a:pt x="7461" y="744"/>
                  </a:lnTo>
                  <a:lnTo>
                    <a:pt x="7418" y="700"/>
                  </a:lnTo>
                  <a:lnTo>
                    <a:pt x="7395" y="678"/>
                  </a:lnTo>
                  <a:lnTo>
                    <a:pt x="7373" y="659"/>
                  </a:lnTo>
                  <a:lnTo>
                    <a:pt x="7327" y="624"/>
                  </a:lnTo>
                  <a:lnTo>
                    <a:pt x="7326" y="612"/>
                  </a:lnTo>
                  <a:lnTo>
                    <a:pt x="7323" y="602"/>
                  </a:lnTo>
                  <a:lnTo>
                    <a:pt x="7307" y="562"/>
                  </a:lnTo>
                  <a:lnTo>
                    <a:pt x="7290" y="526"/>
                  </a:lnTo>
                  <a:lnTo>
                    <a:pt x="7272" y="490"/>
                  </a:lnTo>
                  <a:lnTo>
                    <a:pt x="7253" y="456"/>
                  </a:lnTo>
                  <a:lnTo>
                    <a:pt x="7231" y="423"/>
                  </a:lnTo>
                  <a:lnTo>
                    <a:pt x="7209" y="391"/>
                  </a:lnTo>
                  <a:lnTo>
                    <a:pt x="7185" y="361"/>
                  </a:lnTo>
                  <a:lnTo>
                    <a:pt x="7161" y="334"/>
                  </a:lnTo>
                  <a:lnTo>
                    <a:pt x="7124" y="297"/>
                  </a:lnTo>
                  <a:lnTo>
                    <a:pt x="7087" y="264"/>
                  </a:lnTo>
                  <a:lnTo>
                    <a:pt x="7076" y="265"/>
                  </a:lnTo>
                  <a:lnTo>
                    <a:pt x="7073" y="267"/>
                  </a:lnTo>
                  <a:lnTo>
                    <a:pt x="7071" y="270"/>
                  </a:lnTo>
                  <a:lnTo>
                    <a:pt x="7057" y="287"/>
                  </a:lnTo>
                  <a:lnTo>
                    <a:pt x="7050" y="294"/>
                  </a:lnTo>
                  <a:lnTo>
                    <a:pt x="7043" y="300"/>
                  </a:lnTo>
                  <a:lnTo>
                    <a:pt x="7028" y="307"/>
                  </a:lnTo>
                  <a:lnTo>
                    <a:pt x="7021" y="310"/>
                  </a:lnTo>
                  <a:lnTo>
                    <a:pt x="7016" y="311"/>
                  </a:lnTo>
                  <a:lnTo>
                    <a:pt x="7003" y="306"/>
                  </a:lnTo>
                  <a:lnTo>
                    <a:pt x="6996" y="303"/>
                  </a:lnTo>
                  <a:lnTo>
                    <a:pt x="6991" y="298"/>
                  </a:lnTo>
                  <a:lnTo>
                    <a:pt x="6979" y="283"/>
                  </a:lnTo>
                  <a:lnTo>
                    <a:pt x="6967" y="264"/>
                  </a:lnTo>
                  <a:lnTo>
                    <a:pt x="6968" y="253"/>
                  </a:lnTo>
                  <a:lnTo>
                    <a:pt x="6969" y="249"/>
                  </a:lnTo>
                  <a:lnTo>
                    <a:pt x="6973" y="246"/>
                  </a:lnTo>
                  <a:lnTo>
                    <a:pt x="6985" y="232"/>
                  </a:lnTo>
                  <a:lnTo>
                    <a:pt x="6997" y="219"/>
                  </a:lnTo>
                  <a:lnTo>
                    <a:pt x="7008" y="204"/>
                  </a:lnTo>
                  <a:lnTo>
                    <a:pt x="7013" y="197"/>
                  </a:lnTo>
                  <a:lnTo>
                    <a:pt x="7015" y="193"/>
                  </a:lnTo>
                  <a:lnTo>
                    <a:pt x="7019" y="191"/>
                  </a:lnTo>
                  <a:lnTo>
                    <a:pt x="7033" y="162"/>
                  </a:lnTo>
                  <a:lnTo>
                    <a:pt x="7045" y="133"/>
                  </a:lnTo>
                  <a:lnTo>
                    <a:pt x="7047" y="117"/>
                  </a:lnTo>
                  <a:lnTo>
                    <a:pt x="7050" y="101"/>
                  </a:lnTo>
                  <a:lnTo>
                    <a:pt x="7051" y="84"/>
                  </a:lnTo>
                  <a:lnTo>
                    <a:pt x="7051" y="69"/>
                  </a:lnTo>
                  <a:lnTo>
                    <a:pt x="7049" y="51"/>
                  </a:lnTo>
                  <a:lnTo>
                    <a:pt x="7046" y="34"/>
                  </a:lnTo>
                  <a:lnTo>
                    <a:pt x="7039" y="0"/>
                  </a:lnTo>
                  <a:lnTo>
                    <a:pt x="7016" y="4"/>
                  </a:lnTo>
                  <a:lnTo>
                    <a:pt x="6965" y="22"/>
                  </a:lnTo>
                  <a:lnTo>
                    <a:pt x="6917" y="43"/>
                  </a:lnTo>
                  <a:lnTo>
                    <a:pt x="6869" y="66"/>
                  </a:lnTo>
                  <a:lnTo>
                    <a:pt x="6824" y="93"/>
                  </a:lnTo>
                  <a:lnTo>
                    <a:pt x="6771" y="125"/>
                  </a:lnTo>
                  <a:lnTo>
                    <a:pt x="6722" y="160"/>
                  </a:lnTo>
                  <a:lnTo>
                    <a:pt x="6675" y="198"/>
                  </a:lnTo>
                  <a:lnTo>
                    <a:pt x="6631" y="240"/>
                  </a:lnTo>
                  <a:lnTo>
                    <a:pt x="6619" y="239"/>
                  </a:lnTo>
                  <a:lnTo>
                    <a:pt x="6609" y="235"/>
                  </a:lnTo>
                  <a:lnTo>
                    <a:pt x="6487" y="168"/>
                  </a:lnTo>
                  <a:lnTo>
                    <a:pt x="6463" y="167"/>
                  </a:lnTo>
                  <a:lnTo>
                    <a:pt x="6417" y="162"/>
                  </a:lnTo>
                  <a:lnTo>
                    <a:pt x="6374" y="160"/>
                  </a:lnTo>
                  <a:lnTo>
                    <a:pt x="6331" y="157"/>
                  </a:lnTo>
                  <a:lnTo>
                    <a:pt x="6290" y="157"/>
                  </a:lnTo>
                  <a:lnTo>
                    <a:pt x="6210" y="157"/>
                  </a:lnTo>
                  <a:lnTo>
                    <a:pt x="6134" y="162"/>
                  </a:lnTo>
                  <a:lnTo>
                    <a:pt x="6096" y="165"/>
                  </a:lnTo>
                  <a:lnTo>
                    <a:pt x="6060" y="169"/>
                  </a:lnTo>
                  <a:lnTo>
                    <a:pt x="6024" y="174"/>
                  </a:lnTo>
                  <a:lnTo>
                    <a:pt x="5990" y="181"/>
                  </a:lnTo>
                  <a:lnTo>
                    <a:pt x="5924" y="197"/>
                  </a:lnTo>
                  <a:lnTo>
                    <a:pt x="5863" y="216"/>
                  </a:lnTo>
                  <a:lnTo>
                    <a:pt x="5839" y="216"/>
                  </a:lnTo>
                  <a:lnTo>
                    <a:pt x="5791" y="216"/>
                  </a:lnTo>
                  <a:lnTo>
                    <a:pt x="5695" y="216"/>
                  </a:lnTo>
                  <a:lnTo>
                    <a:pt x="5694" y="210"/>
                  </a:lnTo>
                  <a:lnTo>
                    <a:pt x="5694" y="207"/>
                  </a:lnTo>
                  <a:lnTo>
                    <a:pt x="5693" y="204"/>
                  </a:lnTo>
                  <a:lnTo>
                    <a:pt x="5421" y="163"/>
                  </a:lnTo>
                  <a:lnTo>
                    <a:pt x="5153" y="129"/>
                  </a:lnTo>
                  <a:lnTo>
                    <a:pt x="4884" y="100"/>
                  </a:lnTo>
                  <a:lnTo>
                    <a:pt x="4615" y="78"/>
                  </a:lnTo>
                  <a:lnTo>
                    <a:pt x="4515" y="71"/>
                  </a:lnTo>
                  <a:lnTo>
                    <a:pt x="4302" y="58"/>
                  </a:lnTo>
                  <a:lnTo>
                    <a:pt x="4091" y="49"/>
                  </a:lnTo>
                  <a:lnTo>
                    <a:pt x="3878" y="43"/>
                  </a:lnTo>
                  <a:lnTo>
                    <a:pt x="3667" y="42"/>
                  </a:lnTo>
                  <a:lnTo>
                    <a:pt x="3455" y="43"/>
                  </a:lnTo>
                  <a:lnTo>
                    <a:pt x="3243" y="49"/>
                  </a:lnTo>
                  <a:lnTo>
                    <a:pt x="3032" y="58"/>
                  </a:lnTo>
                  <a:lnTo>
                    <a:pt x="2821" y="71"/>
                  </a:lnTo>
                  <a:lnTo>
                    <a:pt x="2633" y="84"/>
                  </a:lnTo>
                  <a:lnTo>
                    <a:pt x="2445" y="101"/>
                  </a:lnTo>
                  <a:lnTo>
                    <a:pt x="2258" y="121"/>
                  </a:lnTo>
                  <a:lnTo>
                    <a:pt x="2071" y="144"/>
                  </a:lnTo>
                  <a:lnTo>
                    <a:pt x="2047" y="144"/>
                  </a:lnTo>
                  <a:lnTo>
                    <a:pt x="1831" y="144"/>
                  </a:lnTo>
                  <a:lnTo>
                    <a:pt x="1830" y="149"/>
                  </a:lnTo>
                  <a:lnTo>
                    <a:pt x="1830" y="153"/>
                  </a:lnTo>
                  <a:lnTo>
                    <a:pt x="1829" y="155"/>
                  </a:lnTo>
                  <a:lnTo>
                    <a:pt x="1829" y="157"/>
                  </a:lnTo>
                  <a:lnTo>
                    <a:pt x="1788" y="166"/>
                  </a:lnTo>
                  <a:lnTo>
                    <a:pt x="1751" y="178"/>
                  </a:lnTo>
                  <a:lnTo>
                    <a:pt x="1713" y="191"/>
                  </a:lnTo>
                  <a:lnTo>
                    <a:pt x="1681" y="208"/>
                  </a:lnTo>
                  <a:lnTo>
                    <a:pt x="1649" y="225"/>
                  </a:lnTo>
                  <a:lnTo>
                    <a:pt x="1620" y="244"/>
                  </a:lnTo>
                  <a:lnTo>
                    <a:pt x="1592" y="264"/>
                  </a:lnTo>
                  <a:lnTo>
                    <a:pt x="1567" y="288"/>
                  </a:lnTo>
                  <a:lnTo>
                    <a:pt x="1566" y="293"/>
                  </a:lnTo>
                  <a:lnTo>
                    <a:pt x="1566" y="299"/>
                  </a:lnTo>
                  <a:lnTo>
                    <a:pt x="1563" y="304"/>
                  </a:lnTo>
                  <a:lnTo>
                    <a:pt x="1562" y="306"/>
                  </a:lnTo>
                  <a:lnTo>
                    <a:pt x="1562" y="310"/>
                  </a:lnTo>
                  <a:lnTo>
                    <a:pt x="1555" y="324"/>
                  </a:lnTo>
                  <a:lnTo>
                    <a:pt x="1548" y="340"/>
                  </a:lnTo>
                  <a:lnTo>
                    <a:pt x="1547" y="343"/>
                  </a:lnTo>
                  <a:lnTo>
                    <a:pt x="1526" y="375"/>
                  </a:lnTo>
                  <a:lnTo>
                    <a:pt x="1505" y="408"/>
                  </a:lnTo>
                  <a:lnTo>
                    <a:pt x="1478" y="439"/>
                  </a:lnTo>
                  <a:lnTo>
                    <a:pt x="1451" y="473"/>
                  </a:lnTo>
                  <a:lnTo>
                    <a:pt x="1417" y="504"/>
                  </a:lnTo>
                  <a:lnTo>
                    <a:pt x="1407" y="511"/>
                  </a:lnTo>
                  <a:lnTo>
                    <a:pt x="1403" y="515"/>
                  </a:lnTo>
                  <a:lnTo>
                    <a:pt x="1399" y="520"/>
                  </a:lnTo>
                  <a:lnTo>
                    <a:pt x="1382" y="537"/>
                  </a:lnTo>
                  <a:lnTo>
                    <a:pt x="1344" y="568"/>
                  </a:lnTo>
                  <a:lnTo>
                    <a:pt x="1333" y="575"/>
                  </a:lnTo>
                  <a:lnTo>
                    <a:pt x="1323" y="584"/>
                  </a:lnTo>
                  <a:lnTo>
                    <a:pt x="1303" y="600"/>
                  </a:lnTo>
                  <a:lnTo>
                    <a:pt x="1302" y="605"/>
                  </a:lnTo>
                  <a:lnTo>
                    <a:pt x="1302" y="611"/>
                  </a:lnTo>
                  <a:lnTo>
                    <a:pt x="1299" y="623"/>
                  </a:lnTo>
                  <a:lnTo>
                    <a:pt x="1295" y="633"/>
                  </a:lnTo>
                  <a:lnTo>
                    <a:pt x="1292" y="638"/>
                  </a:lnTo>
                  <a:lnTo>
                    <a:pt x="1291" y="640"/>
                  </a:lnTo>
                  <a:lnTo>
                    <a:pt x="1291" y="644"/>
                  </a:lnTo>
                  <a:lnTo>
                    <a:pt x="1284" y="665"/>
                  </a:lnTo>
                  <a:lnTo>
                    <a:pt x="1269" y="707"/>
                  </a:lnTo>
                  <a:lnTo>
                    <a:pt x="1254" y="748"/>
                  </a:lnTo>
                  <a:lnTo>
                    <a:pt x="1238" y="789"/>
                  </a:lnTo>
                  <a:lnTo>
                    <a:pt x="1236" y="794"/>
                  </a:lnTo>
                  <a:lnTo>
                    <a:pt x="1221" y="821"/>
                  </a:lnTo>
                  <a:lnTo>
                    <a:pt x="1208" y="850"/>
                  </a:lnTo>
                  <a:lnTo>
                    <a:pt x="1179" y="906"/>
                  </a:lnTo>
                  <a:lnTo>
                    <a:pt x="1148" y="960"/>
                  </a:lnTo>
                  <a:lnTo>
                    <a:pt x="1116" y="1013"/>
                  </a:lnTo>
                  <a:lnTo>
                    <a:pt x="1113" y="1017"/>
                  </a:lnTo>
                  <a:lnTo>
                    <a:pt x="1080" y="1062"/>
                  </a:lnTo>
                  <a:lnTo>
                    <a:pt x="1062" y="1084"/>
                  </a:lnTo>
                  <a:lnTo>
                    <a:pt x="1045" y="1107"/>
                  </a:lnTo>
                  <a:lnTo>
                    <a:pt x="1008" y="1150"/>
                  </a:lnTo>
                  <a:lnTo>
                    <a:pt x="969" y="1192"/>
                  </a:lnTo>
                  <a:lnTo>
                    <a:pt x="929" y="1231"/>
                  </a:lnTo>
                  <a:lnTo>
                    <a:pt x="887" y="1269"/>
                  </a:lnTo>
                  <a:lnTo>
                    <a:pt x="843" y="1305"/>
                  </a:lnTo>
                  <a:lnTo>
                    <a:pt x="821" y="1322"/>
                  </a:lnTo>
                  <a:lnTo>
                    <a:pt x="799" y="1340"/>
                  </a:lnTo>
                  <a:lnTo>
                    <a:pt x="758" y="1366"/>
                  </a:lnTo>
                  <a:lnTo>
                    <a:pt x="717" y="1393"/>
                  </a:lnTo>
                  <a:lnTo>
                    <a:pt x="674" y="1417"/>
                  </a:lnTo>
                  <a:lnTo>
                    <a:pt x="631" y="1441"/>
                  </a:lnTo>
                  <a:lnTo>
                    <a:pt x="619" y="1442"/>
                  </a:lnTo>
                  <a:lnTo>
                    <a:pt x="609" y="1445"/>
                  </a:lnTo>
                  <a:lnTo>
                    <a:pt x="578" y="1459"/>
                  </a:lnTo>
                  <a:lnTo>
                    <a:pt x="548" y="1473"/>
                  </a:lnTo>
                  <a:lnTo>
                    <a:pt x="516" y="1485"/>
                  </a:lnTo>
                  <a:lnTo>
                    <a:pt x="499" y="1491"/>
                  </a:lnTo>
                  <a:lnTo>
                    <a:pt x="483" y="1498"/>
                  </a:lnTo>
                  <a:lnTo>
                    <a:pt x="449" y="1508"/>
                  </a:lnTo>
                  <a:lnTo>
                    <a:pt x="415" y="1519"/>
                  </a:lnTo>
                  <a:lnTo>
                    <a:pt x="379" y="1527"/>
                  </a:lnTo>
                  <a:lnTo>
                    <a:pt x="343" y="1537"/>
                  </a:lnTo>
                  <a:close/>
                  <a:moveTo>
                    <a:pt x="2357" y="1199"/>
                  </a:moveTo>
                  <a:lnTo>
                    <a:pt x="2358" y="1187"/>
                  </a:lnTo>
                  <a:lnTo>
                    <a:pt x="2358" y="1181"/>
                  </a:lnTo>
                  <a:lnTo>
                    <a:pt x="2359" y="1177"/>
                  </a:lnTo>
                  <a:lnTo>
                    <a:pt x="2402" y="1136"/>
                  </a:lnTo>
                  <a:lnTo>
                    <a:pt x="2424" y="1115"/>
                  </a:lnTo>
                  <a:lnTo>
                    <a:pt x="2447" y="1096"/>
                  </a:lnTo>
                  <a:lnTo>
                    <a:pt x="2533" y="1014"/>
                  </a:lnTo>
                  <a:lnTo>
                    <a:pt x="2535" y="1011"/>
                  </a:lnTo>
                  <a:lnTo>
                    <a:pt x="2540" y="1010"/>
                  </a:lnTo>
                  <a:lnTo>
                    <a:pt x="2551" y="1008"/>
                  </a:lnTo>
                  <a:lnTo>
                    <a:pt x="2544" y="1024"/>
                  </a:lnTo>
                  <a:lnTo>
                    <a:pt x="2538" y="1041"/>
                  </a:lnTo>
                  <a:lnTo>
                    <a:pt x="2525" y="1072"/>
                  </a:lnTo>
                  <a:lnTo>
                    <a:pt x="2510" y="1102"/>
                  </a:lnTo>
                  <a:lnTo>
                    <a:pt x="2497" y="1131"/>
                  </a:lnTo>
                  <a:lnTo>
                    <a:pt x="2480" y="1157"/>
                  </a:lnTo>
                  <a:lnTo>
                    <a:pt x="2472" y="1169"/>
                  </a:lnTo>
                  <a:lnTo>
                    <a:pt x="2465" y="1183"/>
                  </a:lnTo>
                  <a:lnTo>
                    <a:pt x="2448" y="1205"/>
                  </a:lnTo>
                  <a:lnTo>
                    <a:pt x="2431" y="1227"/>
                  </a:lnTo>
                  <a:lnTo>
                    <a:pt x="2412" y="1246"/>
                  </a:lnTo>
                  <a:lnTo>
                    <a:pt x="2393" y="1264"/>
                  </a:lnTo>
                  <a:lnTo>
                    <a:pt x="2382" y="1271"/>
                  </a:lnTo>
                  <a:lnTo>
                    <a:pt x="2372" y="1280"/>
                  </a:lnTo>
                  <a:lnTo>
                    <a:pt x="2353" y="1294"/>
                  </a:lnTo>
                  <a:lnTo>
                    <a:pt x="2330" y="1306"/>
                  </a:lnTo>
                  <a:lnTo>
                    <a:pt x="2309" y="1317"/>
                  </a:lnTo>
                  <a:lnTo>
                    <a:pt x="2297" y="1321"/>
                  </a:lnTo>
                  <a:lnTo>
                    <a:pt x="2286" y="1325"/>
                  </a:lnTo>
                  <a:lnTo>
                    <a:pt x="2263" y="1333"/>
                  </a:lnTo>
                  <a:lnTo>
                    <a:pt x="2263" y="1321"/>
                  </a:lnTo>
                  <a:lnTo>
                    <a:pt x="2270" y="1315"/>
                  </a:lnTo>
                  <a:lnTo>
                    <a:pt x="2279" y="1310"/>
                  </a:lnTo>
                  <a:lnTo>
                    <a:pt x="2286" y="1304"/>
                  </a:lnTo>
                  <a:lnTo>
                    <a:pt x="2294" y="1299"/>
                  </a:lnTo>
                  <a:lnTo>
                    <a:pt x="2300" y="1292"/>
                  </a:lnTo>
                  <a:lnTo>
                    <a:pt x="2307" y="1286"/>
                  </a:lnTo>
                  <a:lnTo>
                    <a:pt x="2321" y="1271"/>
                  </a:lnTo>
                  <a:lnTo>
                    <a:pt x="2331" y="1255"/>
                  </a:lnTo>
                  <a:lnTo>
                    <a:pt x="2341" y="1238"/>
                  </a:lnTo>
                  <a:lnTo>
                    <a:pt x="2349" y="1219"/>
                  </a:lnTo>
                  <a:lnTo>
                    <a:pt x="2357" y="119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6" name="Freeform 587"/>
            <p:cNvSpPr>
              <a:spLocks noChangeAspect="1"/>
            </p:cNvSpPr>
            <p:nvPr/>
          </p:nvSpPr>
          <p:spPr bwMode="auto">
            <a:xfrm>
              <a:off x="-9926" y="410"/>
              <a:ext cx="96" cy="108"/>
            </a:xfrm>
            <a:custGeom>
              <a:avLst/>
              <a:gdLst>
                <a:gd name="T0" fmla="*/ 96 w 288"/>
                <a:gd name="T1" fmla="*/ 169 h 325"/>
                <a:gd name="T2" fmla="*/ 95 w 288"/>
                <a:gd name="T3" fmla="*/ 173 h 325"/>
                <a:gd name="T4" fmla="*/ 95 w 288"/>
                <a:gd name="T5" fmla="*/ 179 h 325"/>
                <a:gd name="T6" fmla="*/ 94 w 288"/>
                <a:gd name="T7" fmla="*/ 191 h 325"/>
                <a:gd name="T8" fmla="*/ 86 w 288"/>
                <a:gd name="T9" fmla="*/ 211 h 325"/>
                <a:gd name="T10" fmla="*/ 78 w 288"/>
                <a:gd name="T11" fmla="*/ 230 h 325"/>
                <a:gd name="T12" fmla="*/ 68 w 288"/>
                <a:gd name="T13" fmla="*/ 247 h 325"/>
                <a:gd name="T14" fmla="*/ 58 w 288"/>
                <a:gd name="T15" fmla="*/ 263 h 325"/>
                <a:gd name="T16" fmla="*/ 44 w 288"/>
                <a:gd name="T17" fmla="*/ 278 h 325"/>
                <a:gd name="T18" fmla="*/ 37 w 288"/>
                <a:gd name="T19" fmla="*/ 284 h 325"/>
                <a:gd name="T20" fmla="*/ 31 w 288"/>
                <a:gd name="T21" fmla="*/ 291 h 325"/>
                <a:gd name="T22" fmla="*/ 23 w 288"/>
                <a:gd name="T23" fmla="*/ 296 h 325"/>
                <a:gd name="T24" fmla="*/ 16 w 288"/>
                <a:gd name="T25" fmla="*/ 302 h 325"/>
                <a:gd name="T26" fmla="*/ 7 w 288"/>
                <a:gd name="T27" fmla="*/ 307 h 325"/>
                <a:gd name="T28" fmla="*/ 0 w 288"/>
                <a:gd name="T29" fmla="*/ 313 h 325"/>
                <a:gd name="T30" fmla="*/ 0 w 288"/>
                <a:gd name="T31" fmla="*/ 325 h 325"/>
                <a:gd name="T32" fmla="*/ 23 w 288"/>
                <a:gd name="T33" fmla="*/ 317 h 325"/>
                <a:gd name="T34" fmla="*/ 34 w 288"/>
                <a:gd name="T35" fmla="*/ 313 h 325"/>
                <a:gd name="T36" fmla="*/ 46 w 288"/>
                <a:gd name="T37" fmla="*/ 309 h 325"/>
                <a:gd name="T38" fmla="*/ 67 w 288"/>
                <a:gd name="T39" fmla="*/ 298 h 325"/>
                <a:gd name="T40" fmla="*/ 90 w 288"/>
                <a:gd name="T41" fmla="*/ 286 h 325"/>
                <a:gd name="T42" fmla="*/ 109 w 288"/>
                <a:gd name="T43" fmla="*/ 272 h 325"/>
                <a:gd name="T44" fmla="*/ 119 w 288"/>
                <a:gd name="T45" fmla="*/ 263 h 325"/>
                <a:gd name="T46" fmla="*/ 130 w 288"/>
                <a:gd name="T47" fmla="*/ 256 h 325"/>
                <a:gd name="T48" fmla="*/ 149 w 288"/>
                <a:gd name="T49" fmla="*/ 238 h 325"/>
                <a:gd name="T50" fmla="*/ 168 w 288"/>
                <a:gd name="T51" fmla="*/ 219 h 325"/>
                <a:gd name="T52" fmla="*/ 185 w 288"/>
                <a:gd name="T53" fmla="*/ 197 h 325"/>
                <a:gd name="T54" fmla="*/ 202 w 288"/>
                <a:gd name="T55" fmla="*/ 175 h 325"/>
                <a:gd name="T56" fmla="*/ 209 w 288"/>
                <a:gd name="T57" fmla="*/ 161 h 325"/>
                <a:gd name="T58" fmla="*/ 217 w 288"/>
                <a:gd name="T59" fmla="*/ 149 h 325"/>
                <a:gd name="T60" fmla="*/ 234 w 288"/>
                <a:gd name="T61" fmla="*/ 123 h 325"/>
                <a:gd name="T62" fmla="*/ 247 w 288"/>
                <a:gd name="T63" fmla="*/ 94 h 325"/>
                <a:gd name="T64" fmla="*/ 262 w 288"/>
                <a:gd name="T65" fmla="*/ 64 h 325"/>
                <a:gd name="T66" fmla="*/ 275 w 288"/>
                <a:gd name="T67" fmla="*/ 33 h 325"/>
                <a:gd name="T68" fmla="*/ 281 w 288"/>
                <a:gd name="T69" fmla="*/ 16 h 325"/>
                <a:gd name="T70" fmla="*/ 288 w 288"/>
                <a:gd name="T71" fmla="*/ 0 h 325"/>
                <a:gd name="T72" fmla="*/ 277 w 288"/>
                <a:gd name="T73" fmla="*/ 2 h 325"/>
                <a:gd name="T74" fmla="*/ 272 w 288"/>
                <a:gd name="T75" fmla="*/ 3 h 325"/>
                <a:gd name="T76" fmla="*/ 270 w 288"/>
                <a:gd name="T77" fmla="*/ 6 h 325"/>
                <a:gd name="T78" fmla="*/ 184 w 288"/>
                <a:gd name="T79" fmla="*/ 88 h 325"/>
                <a:gd name="T80" fmla="*/ 161 w 288"/>
                <a:gd name="T81" fmla="*/ 107 h 325"/>
                <a:gd name="T82" fmla="*/ 139 w 288"/>
                <a:gd name="T83" fmla="*/ 128 h 325"/>
                <a:gd name="T84" fmla="*/ 96 w 288"/>
                <a:gd name="T85" fmla="*/ 169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25">
                  <a:moveTo>
                    <a:pt x="96" y="169"/>
                  </a:moveTo>
                  <a:lnTo>
                    <a:pt x="95" y="173"/>
                  </a:lnTo>
                  <a:lnTo>
                    <a:pt x="95" y="179"/>
                  </a:lnTo>
                  <a:lnTo>
                    <a:pt x="94" y="191"/>
                  </a:lnTo>
                  <a:lnTo>
                    <a:pt x="86" y="211"/>
                  </a:lnTo>
                  <a:lnTo>
                    <a:pt x="78" y="230"/>
                  </a:lnTo>
                  <a:lnTo>
                    <a:pt x="68" y="247"/>
                  </a:lnTo>
                  <a:lnTo>
                    <a:pt x="58" y="263"/>
                  </a:lnTo>
                  <a:lnTo>
                    <a:pt x="44" y="278"/>
                  </a:lnTo>
                  <a:lnTo>
                    <a:pt x="37" y="284"/>
                  </a:lnTo>
                  <a:lnTo>
                    <a:pt x="31" y="291"/>
                  </a:lnTo>
                  <a:lnTo>
                    <a:pt x="23" y="296"/>
                  </a:lnTo>
                  <a:lnTo>
                    <a:pt x="16" y="302"/>
                  </a:lnTo>
                  <a:lnTo>
                    <a:pt x="7" y="307"/>
                  </a:lnTo>
                  <a:lnTo>
                    <a:pt x="0" y="313"/>
                  </a:lnTo>
                  <a:lnTo>
                    <a:pt x="0" y="325"/>
                  </a:lnTo>
                  <a:lnTo>
                    <a:pt x="23" y="317"/>
                  </a:lnTo>
                  <a:lnTo>
                    <a:pt x="34" y="313"/>
                  </a:lnTo>
                  <a:lnTo>
                    <a:pt x="46" y="309"/>
                  </a:lnTo>
                  <a:lnTo>
                    <a:pt x="67" y="298"/>
                  </a:lnTo>
                  <a:lnTo>
                    <a:pt x="90" y="286"/>
                  </a:lnTo>
                  <a:lnTo>
                    <a:pt x="109" y="272"/>
                  </a:lnTo>
                  <a:lnTo>
                    <a:pt x="119" y="263"/>
                  </a:lnTo>
                  <a:lnTo>
                    <a:pt x="130" y="256"/>
                  </a:lnTo>
                  <a:lnTo>
                    <a:pt x="149" y="238"/>
                  </a:lnTo>
                  <a:lnTo>
                    <a:pt x="168" y="219"/>
                  </a:lnTo>
                  <a:lnTo>
                    <a:pt x="185" y="197"/>
                  </a:lnTo>
                  <a:lnTo>
                    <a:pt x="202" y="175"/>
                  </a:lnTo>
                  <a:lnTo>
                    <a:pt x="209" y="161"/>
                  </a:lnTo>
                  <a:lnTo>
                    <a:pt x="217" y="149"/>
                  </a:lnTo>
                  <a:lnTo>
                    <a:pt x="234" y="123"/>
                  </a:lnTo>
                  <a:lnTo>
                    <a:pt x="247" y="94"/>
                  </a:lnTo>
                  <a:lnTo>
                    <a:pt x="262" y="64"/>
                  </a:lnTo>
                  <a:lnTo>
                    <a:pt x="275" y="33"/>
                  </a:lnTo>
                  <a:lnTo>
                    <a:pt x="281" y="16"/>
                  </a:lnTo>
                  <a:lnTo>
                    <a:pt x="288" y="0"/>
                  </a:lnTo>
                  <a:lnTo>
                    <a:pt x="277" y="2"/>
                  </a:lnTo>
                  <a:lnTo>
                    <a:pt x="272" y="3"/>
                  </a:lnTo>
                  <a:lnTo>
                    <a:pt x="270" y="6"/>
                  </a:lnTo>
                  <a:lnTo>
                    <a:pt x="184" y="88"/>
                  </a:lnTo>
                  <a:lnTo>
                    <a:pt x="161" y="107"/>
                  </a:lnTo>
                  <a:lnTo>
                    <a:pt x="139" y="128"/>
                  </a:lnTo>
                  <a:lnTo>
                    <a:pt x="96" y="169"/>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7" name="Freeform 588"/>
            <p:cNvSpPr>
              <a:spLocks noChangeAspect="1"/>
            </p:cNvSpPr>
            <p:nvPr/>
          </p:nvSpPr>
          <p:spPr bwMode="auto">
            <a:xfrm>
              <a:off x="-9326" y="702"/>
              <a:ext cx="104" cy="16"/>
            </a:xfrm>
            <a:custGeom>
              <a:avLst/>
              <a:gdLst>
                <a:gd name="T0" fmla="*/ 312 w 312"/>
                <a:gd name="T1" fmla="*/ 12 h 48"/>
                <a:gd name="T2" fmla="*/ 312 w 312"/>
                <a:gd name="T3" fmla="*/ 0 h 48"/>
                <a:gd name="T4" fmla="*/ 210 w 312"/>
                <a:gd name="T5" fmla="*/ 7 h 48"/>
                <a:gd name="T6" fmla="*/ 103 w 312"/>
                <a:gd name="T7" fmla="*/ 18 h 48"/>
                <a:gd name="T8" fmla="*/ 50 w 312"/>
                <a:gd name="T9" fmla="*/ 25 h 48"/>
                <a:gd name="T10" fmla="*/ 0 w 312"/>
                <a:gd name="T11" fmla="*/ 36 h 48"/>
                <a:gd name="T12" fmla="*/ 0 w 312"/>
                <a:gd name="T13" fmla="*/ 48 h 48"/>
                <a:gd name="T14" fmla="*/ 40 w 312"/>
                <a:gd name="T15" fmla="*/ 48 h 48"/>
                <a:gd name="T16" fmla="*/ 77 w 312"/>
                <a:gd name="T17" fmla="*/ 48 h 48"/>
                <a:gd name="T18" fmla="*/ 113 w 312"/>
                <a:gd name="T19" fmla="*/ 47 h 48"/>
                <a:gd name="T20" fmla="*/ 130 w 312"/>
                <a:gd name="T21" fmla="*/ 45 h 48"/>
                <a:gd name="T22" fmla="*/ 148 w 312"/>
                <a:gd name="T23" fmla="*/ 45 h 48"/>
                <a:gd name="T24" fmla="*/ 172 w 312"/>
                <a:gd name="T25" fmla="*/ 42 h 48"/>
                <a:gd name="T26" fmla="*/ 196 w 312"/>
                <a:gd name="T27" fmla="*/ 39 h 48"/>
                <a:gd name="T28" fmla="*/ 218 w 312"/>
                <a:gd name="T29" fmla="*/ 35 h 48"/>
                <a:gd name="T30" fmla="*/ 240 w 312"/>
                <a:gd name="T31" fmla="*/ 32 h 48"/>
                <a:gd name="T32" fmla="*/ 278 w 312"/>
                <a:gd name="T33" fmla="*/ 23 h 48"/>
                <a:gd name="T34" fmla="*/ 295 w 312"/>
                <a:gd name="T35" fmla="*/ 17 h 48"/>
                <a:gd name="T36" fmla="*/ 312 w 312"/>
                <a:gd name="T3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48">
                  <a:moveTo>
                    <a:pt x="312" y="12"/>
                  </a:moveTo>
                  <a:lnTo>
                    <a:pt x="312" y="0"/>
                  </a:lnTo>
                  <a:lnTo>
                    <a:pt x="210" y="7"/>
                  </a:lnTo>
                  <a:lnTo>
                    <a:pt x="103" y="18"/>
                  </a:lnTo>
                  <a:lnTo>
                    <a:pt x="50" y="25"/>
                  </a:lnTo>
                  <a:lnTo>
                    <a:pt x="0" y="36"/>
                  </a:lnTo>
                  <a:lnTo>
                    <a:pt x="0" y="48"/>
                  </a:lnTo>
                  <a:lnTo>
                    <a:pt x="40" y="48"/>
                  </a:lnTo>
                  <a:lnTo>
                    <a:pt x="77" y="48"/>
                  </a:lnTo>
                  <a:lnTo>
                    <a:pt x="113" y="47"/>
                  </a:lnTo>
                  <a:lnTo>
                    <a:pt x="130" y="45"/>
                  </a:lnTo>
                  <a:lnTo>
                    <a:pt x="148" y="45"/>
                  </a:lnTo>
                  <a:lnTo>
                    <a:pt x="172" y="42"/>
                  </a:lnTo>
                  <a:lnTo>
                    <a:pt x="196" y="39"/>
                  </a:lnTo>
                  <a:lnTo>
                    <a:pt x="218" y="35"/>
                  </a:lnTo>
                  <a:lnTo>
                    <a:pt x="240" y="32"/>
                  </a:lnTo>
                  <a:lnTo>
                    <a:pt x="278" y="23"/>
                  </a:lnTo>
                  <a:lnTo>
                    <a:pt x="295" y="17"/>
                  </a:lnTo>
                  <a:lnTo>
                    <a:pt x="312" y="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8" name="Freeform 589"/>
            <p:cNvSpPr>
              <a:spLocks noChangeAspect="1"/>
            </p:cNvSpPr>
            <p:nvPr/>
          </p:nvSpPr>
          <p:spPr bwMode="auto">
            <a:xfrm>
              <a:off x="-10014" y="609"/>
              <a:ext cx="88" cy="17"/>
            </a:xfrm>
            <a:custGeom>
              <a:avLst/>
              <a:gdLst>
                <a:gd name="T0" fmla="*/ 264 w 264"/>
                <a:gd name="T1" fmla="*/ 5 h 52"/>
                <a:gd name="T2" fmla="*/ 240 w 264"/>
                <a:gd name="T3" fmla="*/ 4 h 52"/>
                <a:gd name="T4" fmla="*/ 186 w 264"/>
                <a:gd name="T5" fmla="*/ 0 h 52"/>
                <a:gd name="T6" fmla="*/ 137 w 264"/>
                <a:gd name="T7" fmla="*/ 1 h 52"/>
                <a:gd name="T8" fmla="*/ 91 w 264"/>
                <a:gd name="T9" fmla="*/ 5 h 52"/>
                <a:gd name="T10" fmla="*/ 50 w 264"/>
                <a:gd name="T11" fmla="*/ 13 h 52"/>
                <a:gd name="T12" fmla="*/ 23 w 264"/>
                <a:gd name="T13" fmla="*/ 19 h 52"/>
                <a:gd name="T14" fmla="*/ 0 w 264"/>
                <a:gd name="T15" fmla="*/ 29 h 52"/>
                <a:gd name="T16" fmla="*/ 0 w 264"/>
                <a:gd name="T17" fmla="*/ 34 h 52"/>
                <a:gd name="T18" fmla="*/ 0 w 264"/>
                <a:gd name="T19" fmla="*/ 37 h 52"/>
                <a:gd name="T20" fmla="*/ 0 w 264"/>
                <a:gd name="T21" fmla="*/ 40 h 52"/>
                <a:gd name="T22" fmla="*/ 2 w 264"/>
                <a:gd name="T23" fmla="*/ 41 h 52"/>
                <a:gd name="T24" fmla="*/ 28 w 264"/>
                <a:gd name="T25" fmla="*/ 43 h 52"/>
                <a:gd name="T26" fmla="*/ 52 w 264"/>
                <a:gd name="T27" fmla="*/ 47 h 52"/>
                <a:gd name="T28" fmla="*/ 74 w 264"/>
                <a:gd name="T29" fmla="*/ 49 h 52"/>
                <a:gd name="T30" fmla="*/ 97 w 264"/>
                <a:gd name="T31" fmla="*/ 52 h 52"/>
                <a:gd name="T32" fmla="*/ 118 w 264"/>
                <a:gd name="T33" fmla="*/ 52 h 52"/>
                <a:gd name="T34" fmla="*/ 137 w 264"/>
                <a:gd name="T35" fmla="*/ 52 h 52"/>
                <a:gd name="T36" fmla="*/ 138 w 264"/>
                <a:gd name="T37" fmla="*/ 50 h 52"/>
                <a:gd name="T38" fmla="*/ 140 w 264"/>
                <a:gd name="T39" fmla="*/ 50 h 52"/>
                <a:gd name="T40" fmla="*/ 145 w 264"/>
                <a:gd name="T41" fmla="*/ 50 h 52"/>
                <a:gd name="T42" fmla="*/ 155 w 264"/>
                <a:gd name="T43" fmla="*/ 50 h 52"/>
                <a:gd name="T44" fmla="*/ 156 w 264"/>
                <a:gd name="T45" fmla="*/ 49 h 52"/>
                <a:gd name="T46" fmla="*/ 158 w 264"/>
                <a:gd name="T47" fmla="*/ 49 h 52"/>
                <a:gd name="T48" fmla="*/ 163 w 264"/>
                <a:gd name="T49" fmla="*/ 49 h 52"/>
                <a:gd name="T50" fmla="*/ 173 w 264"/>
                <a:gd name="T51" fmla="*/ 49 h 52"/>
                <a:gd name="T52" fmla="*/ 187 w 264"/>
                <a:gd name="T53" fmla="*/ 46 h 52"/>
                <a:gd name="T54" fmla="*/ 202 w 264"/>
                <a:gd name="T55" fmla="*/ 42 h 52"/>
                <a:gd name="T56" fmla="*/ 215 w 264"/>
                <a:gd name="T57" fmla="*/ 37 h 52"/>
                <a:gd name="T58" fmla="*/ 221 w 264"/>
                <a:gd name="T59" fmla="*/ 35 h 52"/>
                <a:gd name="T60" fmla="*/ 228 w 264"/>
                <a:gd name="T61" fmla="*/ 34 h 52"/>
                <a:gd name="T62" fmla="*/ 238 w 264"/>
                <a:gd name="T63" fmla="*/ 26 h 52"/>
                <a:gd name="T64" fmla="*/ 247 w 264"/>
                <a:gd name="T65" fmla="*/ 20 h 52"/>
                <a:gd name="T66" fmla="*/ 251 w 264"/>
                <a:gd name="T67" fmla="*/ 16 h 52"/>
                <a:gd name="T68" fmla="*/ 256 w 264"/>
                <a:gd name="T69" fmla="*/ 12 h 52"/>
                <a:gd name="T70" fmla="*/ 264 w 264"/>
                <a:gd name="T71" fmla="*/ 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 h="52">
                  <a:moveTo>
                    <a:pt x="264" y="5"/>
                  </a:moveTo>
                  <a:lnTo>
                    <a:pt x="240" y="4"/>
                  </a:lnTo>
                  <a:lnTo>
                    <a:pt x="186" y="0"/>
                  </a:lnTo>
                  <a:lnTo>
                    <a:pt x="137" y="1"/>
                  </a:lnTo>
                  <a:lnTo>
                    <a:pt x="91" y="5"/>
                  </a:lnTo>
                  <a:lnTo>
                    <a:pt x="50" y="13"/>
                  </a:lnTo>
                  <a:lnTo>
                    <a:pt x="23" y="19"/>
                  </a:lnTo>
                  <a:lnTo>
                    <a:pt x="0" y="29"/>
                  </a:lnTo>
                  <a:lnTo>
                    <a:pt x="0" y="34"/>
                  </a:lnTo>
                  <a:lnTo>
                    <a:pt x="0" y="37"/>
                  </a:lnTo>
                  <a:lnTo>
                    <a:pt x="0" y="40"/>
                  </a:lnTo>
                  <a:lnTo>
                    <a:pt x="2" y="41"/>
                  </a:lnTo>
                  <a:lnTo>
                    <a:pt x="28" y="43"/>
                  </a:lnTo>
                  <a:lnTo>
                    <a:pt x="52" y="47"/>
                  </a:lnTo>
                  <a:lnTo>
                    <a:pt x="74" y="49"/>
                  </a:lnTo>
                  <a:lnTo>
                    <a:pt x="97" y="52"/>
                  </a:lnTo>
                  <a:lnTo>
                    <a:pt x="118" y="52"/>
                  </a:lnTo>
                  <a:lnTo>
                    <a:pt x="137" y="52"/>
                  </a:lnTo>
                  <a:lnTo>
                    <a:pt x="138" y="50"/>
                  </a:lnTo>
                  <a:lnTo>
                    <a:pt x="140" y="50"/>
                  </a:lnTo>
                  <a:lnTo>
                    <a:pt x="145" y="50"/>
                  </a:lnTo>
                  <a:lnTo>
                    <a:pt x="155" y="50"/>
                  </a:lnTo>
                  <a:lnTo>
                    <a:pt x="156" y="49"/>
                  </a:lnTo>
                  <a:lnTo>
                    <a:pt x="158" y="49"/>
                  </a:lnTo>
                  <a:lnTo>
                    <a:pt x="163" y="49"/>
                  </a:lnTo>
                  <a:lnTo>
                    <a:pt x="173" y="49"/>
                  </a:lnTo>
                  <a:lnTo>
                    <a:pt x="187" y="46"/>
                  </a:lnTo>
                  <a:lnTo>
                    <a:pt x="202" y="42"/>
                  </a:lnTo>
                  <a:lnTo>
                    <a:pt x="215" y="37"/>
                  </a:lnTo>
                  <a:lnTo>
                    <a:pt x="221" y="35"/>
                  </a:lnTo>
                  <a:lnTo>
                    <a:pt x="228" y="34"/>
                  </a:lnTo>
                  <a:lnTo>
                    <a:pt x="238" y="26"/>
                  </a:lnTo>
                  <a:lnTo>
                    <a:pt x="247" y="20"/>
                  </a:lnTo>
                  <a:lnTo>
                    <a:pt x="251" y="16"/>
                  </a:lnTo>
                  <a:lnTo>
                    <a:pt x="256" y="12"/>
                  </a:lnTo>
                  <a:lnTo>
                    <a:pt x="264" y="5"/>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79" name="Freeform 590"/>
            <p:cNvSpPr>
              <a:spLocks noChangeAspect="1"/>
            </p:cNvSpPr>
            <p:nvPr/>
          </p:nvSpPr>
          <p:spPr bwMode="auto">
            <a:xfrm>
              <a:off x="-10086" y="659"/>
              <a:ext cx="145" cy="54"/>
            </a:xfrm>
            <a:custGeom>
              <a:avLst/>
              <a:gdLst>
                <a:gd name="T0" fmla="*/ 229 w 434"/>
                <a:gd name="T1" fmla="*/ 95 h 161"/>
                <a:gd name="T2" fmla="*/ 223 w 434"/>
                <a:gd name="T3" fmla="*/ 91 h 161"/>
                <a:gd name="T4" fmla="*/ 182 w 434"/>
                <a:gd name="T5" fmla="*/ 88 h 161"/>
                <a:gd name="T6" fmla="*/ 142 w 434"/>
                <a:gd name="T7" fmla="*/ 83 h 161"/>
                <a:gd name="T8" fmla="*/ 125 w 434"/>
                <a:gd name="T9" fmla="*/ 79 h 161"/>
                <a:gd name="T10" fmla="*/ 104 w 434"/>
                <a:gd name="T11" fmla="*/ 75 h 161"/>
                <a:gd name="T12" fmla="*/ 98 w 434"/>
                <a:gd name="T13" fmla="*/ 67 h 161"/>
                <a:gd name="T14" fmla="*/ 107 w 434"/>
                <a:gd name="T15" fmla="*/ 61 h 161"/>
                <a:gd name="T16" fmla="*/ 130 w 434"/>
                <a:gd name="T17" fmla="*/ 54 h 161"/>
                <a:gd name="T18" fmla="*/ 167 w 434"/>
                <a:gd name="T19" fmla="*/ 49 h 161"/>
                <a:gd name="T20" fmla="*/ 216 w 434"/>
                <a:gd name="T21" fmla="*/ 46 h 161"/>
                <a:gd name="T22" fmla="*/ 259 w 434"/>
                <a:gd name="T23" fmla="*/ 54 h 161"/>
                <a:gd name="T24" fmla="*/ 299 w 434"/>
                <a:gd name="T25" fmla="*/ 61 h 161"/>
                <a:gd name="T26" fmla="*/ 332 w 434"/>
                <a:gd name="T27" fmla="*/ 67 h 161"/>
                <a:gd name="T28" fmla="*/ 362 w 434"/>
                <a:gd name="T29" fmla="*/ 72 h 161"/>
                <a:gd name="T30" fmla="*/ 386 w 434"/>
                <a:gd name="T31" fmla="*/ 73 h 161"/>
                <a:gd name="T32" fmla="*/ 406 w 434"/>
                <a:gd name="T33" fmla="*/ 75 h 161"/>
                <a:gd name="T34" fmla="*/ 420 w 434"/>
                <a:gd name="T35" fmla="*/ 73 h 161"/>
                <a:gd name="T36" fmla="*/ 431 w 434"/>
                <a:gd name="T37" fmla="*/ 71 h 161"/>
                <a:gd name="T38" fmla="*/ 433 w 434"/>
                <a:gd name="T39" fmla="*/ 64 h 161"/>
                <a:gd name="T40" fmla="*/ 434 w 434"/>
                <a:gd name="T41" fmla="*/ 63 h 161"/>
                <a:gd name="T42" fmla="*/ 432 w 434"/>
                <a:gd name="T43" fmla="*/ 55 h 161"/>
                <a:gd name="T44" fmla="*/ 427 w 434"/>
                <a:gd name="T45" fmla="*/ 47 h 161"/>
                <a:gd name="T46" fmla="*/ 424 w 434"/>
                <a:gd name="T47" fmla="*/ 43 h 161"/>
                <a:gd name="T48" fmla="*/ 413 w 434"/>
                <a:gd name="T49" fmla="*/ 34 h 161"/>
                <a:gd name="T50" fmla="*/ 398 w 434"/>
                <a:gd name="T51" fmla="*/ 24 h 161"/>
                <a:gd name="T52" fmla="*/ 384 w 434"/>
                <a:gd name="T53" fmla="*/ 22 h 161"/>
                <a:gd name="T54" fmla="*/ 383 w 434"/>
                <a:gd name="T55" fmla="*/ 12 h 161"/>
                <a:gd name="T56" fmla="*/ 341 w 434"/>
                <a:gd name="T57" fmla="*/ 4 h 161"/>
                <a:gd name="T58" fmla="*/ 296 w 434"/>
                <a:gd name="T59" fmla="*/ 1 h 161"/>
                <a:gd name="T60" fmla="*/ 245 w 434"/>
                <a:gd name="T61" fmla="*/ 0 h 161"/>
                <a:gd name="T62" fmla="*/ 145 w 434"/>
                <a:gd name="T63" fmla="*/ 5 h 161"/>
                <a:gd name="T64" fmla="*/ 50 w 434"/>
                <a:gd name="T65" fmla="*/ 15 h 161"/>
                <a:gd name="T66" fmla="*/ 4 w 434"/>
                <a:gd name="T67" fmla="*/ 52 h 161"/>
                <a:gd name="T68" fmla="*/ 18 w 434"/>
                <a:gd name="T69" fmla="*/ 101 h 161"/>
                <a:gd name="T70" fmla="*/ 40 w 434"/>
                <a:gd name="T71" fmla="*/ 136 h 161"/>
                <a:gd name="T72" fmla="*/ 67 w 434"/>
                <a:gd name="T73" fmla="*/ 156 h 161"/>
                <a:gd name="T74" fmla="*/ 96 w 434"/>
                <a:gd name="T75" fmla="*/ 161 h 161"/>
                <a:gd name="T76" fmla="*/ 137 w 434"/>
                <a:gd name="T77" fmla="*/ 153 h 161"/>
                <a:gd name="T78" fmla="*/ 175 w 434"/>
                <a:gd name="T79" fmla="*/ 131 h 161"/>
                <a:gd name="T80" fmla="*/ 221 w 434"/>
                <a:gd name="T81" fmla="*/ 10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4" h="161">
                  <a:moveTo>
                    <a:pt x="221" y="100"/>
                  </a:moveTo>
                  <a:lnTo>
                    <a:pt x="229" y="95"/>
                  </a:lnTo>
                  <a:lnTo>
                    <a:pt x="240" y="94"/>
                  </a:lnTo>
                  <a:lnTo>
                    <a:pt x="223" y="91"/>
                  </a:lnTo>
                  <a:lnTo>
                    <a:pt x="209" y="90"/>
                  </a:lnTo>
                  <a:lnTo>
                    <a:pt x="182" y="88"/>
                  </a:lnTo>
                  <a:lnTo>
                    <a:pt x="160" y="85"/>
                  </a:lnTo>
                  <a:lnTo>
                    <a:pt x="142" y="83"/>
                  </a:lnTo>
                  <a:lnTo>
                    <a:pt x="132" y="81"/>
                  </a:lnTo>
                  <a:lnTo>
                    <a:pt x="125" y="79"/>
                  </a:lnTo>
                  <a:lnTo>
                    <a:pt x="113" y="77"/>
                  </a:lnTo>
                  <a:lnTo>
                    <a:pt x="104" y="75"/>
                  </a:lnTo>
                  <a:lnTo>
                    <a:pt x="101" y="72"/>
                  </a:lnTo>
                  <a:lnTo>
                    <a:pt x="98" y="67"/>
                  </a:lnTo>
                  <a:lnTo>
                    <a:pt x="101" y="65"/>
                  </a:lnTo>
                  <a:lnTo>
                    <a:pt x="107" y="61"/>
                  </a:lnTo>
                  <a:lnTo>
                    <a:pt x="118" y="59"/>
                  </a:lnTo>
                  <a:lnTo>
                    <a:pt x="130" y="54"/>
                  </a:lnTo>
                  <a:lnTo>
                    <a:pt x="146" y="52"/>
                  </a:lnTo>
                  <a:lnTo>
                    <a:pt x="167" y="49"/>
                  </a:lnTo>
                  <a:lnTo>
                    <a:pt x="192" y="47"/>
                  </a:lnTo>
                  <a:lnTo>
                    <a:pt x="216" y="46"/>
                  </a:lnTo>
                  <a:lnTo>
                    <a:pt x="238" y="49"/>
                  </a:lnTo>
                  <a:lnTo>
                    <a:pt x="259" y="54"/>
                  </a:lnTo>
                  <a:lnTo>
                    <a:pt x="280" y="57"/>
                  </a:lnTo>
                  <a:lnTo>
                    <a:pt x="299" y="61"/>
                  </a:lnTo>
                  <a:lnTo>
                    <a:pt x="316" y="64"/>
                  </a:lnTo>
                  <a:lnTo>
                    <a:pt x="332" y="67"/>
                  </a:lnTo>
                  <a:lnTo>
                    <a:pt x="348" y="70"/>
                  </a:lnTo>
                  <a:lnTo>
                    <a:pt x="362" y="72"/>
                  </a:lnTo>
                  <a:lnTo>
                    <a:pt x="374" y="72"/>
                  </a:lnTo>
                  <a:lnTo>
                    <a:pt x="386" y="73"/>
                  </a:lnTo>
                  <a:lnTo>
                    <a:pt x="396" y="73"/>
                  </a:lnTo>
                  <a:lnTo>
                    <a:pt x="406" y="75"/>
                  </a:lnTo>
                  <a:lnTo>
                    <a:pt x="413" y="73"/>
                  </a:lnTo>
                  <a:lnTo>
                    <a:pt x="420" y="73"/>
                  </a:lnTo>
                  <a:lnTo>
                    <a:pt x="426" y="71"/>
                  </a:lnTo>
                  <a:lnTo>
                    <a:pt x="431" y="71"/>
                  </a:lnTo>
                  <a:lnTo>
                    <a:pt x="433" y="66"/>
                  </a:lnTo>
                  <a:lnTo>
                    <a:pt x="433" y="64"/>
                  </a:lnTo>
                  <a:lnTo>
                    <a:pt x="433" y="63"/>
                  </a:lnTo>
                  <a:lnTo>
                    <a:pt x="434" y="63"/>
                  </a:lnTo>
                  <a:lnTo>
                    <a:pt x="433" y="58"/>
                  </a:lnTo>
                  <a:lnTo>
                    <a:pt x="432" y="55"/>
                  </a:lnTo>
                  <a:lnTo>
                    <a:pt x="432" y="54"/>
                  </a:lnTo>
                  <a:lnTo>
                    <a:pt x="427" y="47"/>
                  </a:lnTo>
                  <a:lnTo>
                    <a:pt x="425" y="45"/>
                  </a:lnTo>
                  <a:lnTo>
                    <a:pt x="424" y="43"/>
                  </a:lnTo>
                  <a:lnTo>
                    <a:pt x="421" y="41"/>
                  </a:lnTo>
                  <a:lnTo>
                    <a:pt x="413" y="34"/>
                  </a:lnTo>
                  <a:lnTo>
                    <a:pt x="403" y="28"/>
                  </a:lnTo>
                  <a:lnTo>
                    <a:pt x="398" y="24"/>
                  </a:lnTo>
                  <a:lnTo>
                    <a:pt x="395" y="23"/>
                  </a:lnTo>
                  <a:lnTo>
                    <a:pt x="384" y="22"/>
                  </a:lnTo>
                  <a:lnTo>
                    <a:pt x="383" y="16"/>
                  </a:lnTo>
                  <a:lnTo>
                    <a:pt x="383" y="12"/>
                  </a:lnTo>
                  <a:lnTo>
                    <a:pt x="382" y="10"/>
                  </a:lnTo>
                  <a:lnTo>
                    <a:pt x="341" y="4"/>
                  </a:lnTo>
                  <a:lnTo>
                    <a:pt x="319" y="1"/>
                  </a:lnTo>
                  <a:lnTo>
                    <a:pt x="296" y="1"/>
                  </a:lnTo>
                  <a:lnTo>
                    <a:pt x="271" y="0"/>
                  </a:lnTo>
                  <a:lnTo>
                    <a:pt x="245" y="0"/>
                  </a:lnTo>
                  <a:lnTo>
                    <a:pt x="190" y="4"/>
                  </a:lnTo>
                  <a:lnTo>
                    <a:pt x="145" y="5"/>
                  </a:lnTo>
                  <a:lnTo>
                    <a:pt x="100" y="10"/>
                  </a:lnTo>
                  <a:lnTo>
                    <a:pt x="50" y="15"/>
                  </a:lnTo>
                  <a:lnTo>
                    <a:pt x="0" y="22"/>
                  </a:lnTo>
                  <a:lnTo>
                    <a:pt x="4" y="52"/>
                  </a:lnTo>
                  <a:lnTo>
                    <a:pt x="11" y="78"/>
                  </a:lnTo>
                  <a:lnTo>
                    <a:pt x="18" y="101"/>
                  </a:lnTo>
                  <a:lnTo>
                    <a:pt x="29" y="121"/>
                  </a:lnTo>
                  <a:lnTo>
                    <a:pt x="40" y="136"/>
                  </a:lnTo>
                  <a:lnTo>
                    <a:pt x="53" y="148"/>
                  </a:lnTo>
                  <a:lnTo>
                    <a:pt x="67" y="156"/>
                  </a:lnTo>
                  <a:lnTo>
                    <a:pt x="85" y="161"/>
                  </a:lnTo>
                  <a:lnTo>
                    <a:pt x="96" y="161"/>
                  </a:lnTo>
                  <a:lnTo>
                    <a:pt x="109" y="160"/>
                  </a:lnTo>
                  <a:lnTo>
                    <a:pt x="137" y="153"/>
                  </a:lnTo>
                  <a:lnTo>
                    <a:pt x="155" y="142"/>
                  </a:lnTo>
                  <a:lnTo>
                    <a:pt x="175" y="131"/>
                  </a:lnTo>
                  <a:lnTo>
                    <a:pt x="197" y="115"/>
                  </a:lnTo>
                  <a:lnTo>
                    <a:pt x="221" y="10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80" name="Freeform 591"/>
            <p:cNvSpPr>
              <a:spLocks noChangeAspect="1"/>
            </p:cNvSpPr>
            <p:nvPr/>
          </p:nvSpPr>
          <p:spPr bwMode="auto">
            <a:xfrm>
              <a:off x="-10038" y="684"/>
              <a:ext cx="312" cy="134"/>
            </a:xfrm>
            <a:custGeom>
              <a:avLst/>
              <a:gdLst>
                <a:gd name="T0" fmla="*/ 115 w 936"/>
                <a:gd name="T1" fmla="*/ 62 h 403"/>
                <a:gd name="T2" fmla="*/ 49 w 936"/>
                <a:gd name="T3" fmla="*/ 68 h 403"/>
                <a:gd name="T4" fmla="*/ 0 w 936"/>
                <a:gd name="T5" fmla="*/ 91 h 403"/>
                <a:gd name="T6" fmla="*/ 86 w 936"/>
                <a:gd name="T7" fmla="*/ 127 h 403"/>
                <a:gd name="T8" fmla="*/ 172 w 936"/>
                <a:gd name="T9" fmla="*/ 117 h 403"/>
                <a:gd name="T10" fmla="*/ 262 w 936"/>
                <a:gd name="T11" fmla="*/ 81 h 403"/>
                <a:gd name="T12" fmla="*/ 330 w 936"/>
                <a:gd name="T13" fmla="*/ 76 h 403"/>
                <a:gd name="T14" fmla="*/ 383 w 936"/>
                <a:gd name="T15" fmla="*/ 81 h 403"/>
                <a:gd name="T16" fmla="*/ 354 w 936"/>
                <a:gd name="T17" fmla="*/ 96 h 403"/>
                <a:gd name="T18" fmla="*/ 270 w 936"/>
                <a:gd name="T19" fmla="*/ 145 h 403"/>
                <a:gd name="T20" fmla="*/ 264 w 936"/>
                <a:gd name="T21" fmla="*/ 163 h 403"/>
                <a:gd name="T22" fmla="*/ 424 w 936"/>
                <a:gd name="T23" fmla="*/ 144 h 403"/>
                <a:gd name="T24" fmla="*/ 544 w 936"/>
                <a:gd name="T25" fmla="*/ 145 h 403"/>
                <a:gd name="T26" fmla="*/ 612 w 936"/>
                <a:gd name="T27" fmla="*/ 163 h 403"/>
                <a:gd name="T28" fmla="*/ 554 w 936"/>
                <a:gd name="T29" fmla="*/ 170 h 403"/>
                <a:gd name="T30" fmla="*/ 511 w 936"/>
                <a:gd name="T31" fmla="*/ 186 h 403"/>
                <a:gd name="T32" fmla="*/ 498 w 936"/>
                <a:gd name="T33" fmla="*/ 207 h 403"/>
                <a:gd name="T34" fmla="*/ 511 w 936"/>
                <a:gd name="T35" fmla="*/ 229 h 403"/>
                <a:gd name="T36" fmla="*/ 556 w 936"/>
                <a:gd name="T37" fmla="*/ 256 h 403"/>
                <a:gd name="T38" fmla="*/ 612 w 936"/>
                <a:gd name="T39" fmla="*/ 282 h 403"/>
                <a:gd name="T40" fmla="*/ 679 w 936"/>
                <a:gd name="T41" fmla="*/ 331 h 403"/>
                <a:gd name="T42" fmla="*/ 727 w 936"/>
                <a:gd name="T43" fmla="*/ 359 h 403"/>
                <a:gd name="T44" fmla="*/ 834 w 936"/>
                <a:gd name="T45" fmla="*/ 391 h 403"/>
                <a:gd name="T46" fmla="*/ 912 w 936"/>
                <a:gd name="T47" fmla="*/ 402 h 403"/>
                <a:gd name="T48" fmla="*/ 934 w 936"/>
                <a:gd name="T49" fmla="*/ 363 h 403"/>
                <a:gd name="T50" fmla="*/ 916 w 936"/>
                <a:gd name="T51" fmla="*/ 307 h 403"/>
                <a:gd name="T52" fmla="*/ 893 w 936"/>
                <a:gd name="T53" fmla="*/ 273 h 403"/>
                <a:gd name="T54" fmla="*/ 848 w 936"/>
                <a:gd name="T55" fmla="*/ 247 h 403"/>
                <a:gd name="T56" fmla="*/ 790 w 936"/>
                <a:gd name="T57" fmla="*/ 234 h 403"/>
                <a:gd name="T58" fmla="*/ 720 w 936"/>
                <a:gd name="T59" fmla="*/ 232 h 403"/>
                <a:gd name="T60" fmla="*/ 660 w 936"/>
                <a:gd name="T61" fmla="*/ 219 h 403"/>
                <a:gd name="T62" fmla="*/ 634 w 936"/>
                <a:gd name="T63" fmla="*/ 210 h 403"/>
                <a:gd name="T64" fmla="*/ 640 w 936"/>
                <a:gd name="T65" fmla="*/ 201 h 403"/>
                <a:gd name="T66" fmla="*/ 668 w 936"/>
                <a:gd name="T67" fmla="*/ 194 h 403"/>
                <a:gd name="T68" fmla="*/ 721 w 936"/>
                <a:gd name="T69" fmla="*/ 187 h 403"/>
                <a:gd name="T70" fmla="*/ 750 w 936"/>
                <a:gd name="T71" fmla="*/ 169 h 403"/>
                <a:gd name="T72" fmla="*/ 725 w 936"/>
                <a:gd name="T73" fmla="*/ 124 h 403"/>
                <a:gd name="T74" fmla="*/ 688 w 936"/>
                <a:gd name="T75" fmla="*/ 91 h 403"/>
                <a:gd name="T76" fmla="*/ 624 w 936"/>
                <a:gd name="T77" fmla="*/ 67 h 403"/>
                <a:gd name="T78" fmla="*/ 586 w 936"/>
                <a:gd name="T79" fmla="*/ 78 h 403"/>
                <a:gd name="T80" fmla="*/ 568 w 936"/>
                <a:gd name="T81" fmla="*/ 84 h 403"/>
                <a:gd name="T82" fmla="*/ 538 w 936"/>
                <a:gd name="T83" fmla="*/ 90 h 403"/>
                <a:gd name="T84" fmla="*/ 510 w 936"/>
                <a:gd name="T85" fmla="*/ 92 h 403"/>
                <a:gd name="T86" fmla="*/ 475 w 936"/>
                <a:gd name="T87" fmla="*/ 92 h 403"/>
                <a:gd name="T88" fmla="*/ 450 w 936"/>
                <a:gd name="T89" fmla="*/ 91 h 403"/>
                <a:gd name="T90" fmla="*/ 420 w 936"/>
                <a:gd name="T91" fmla="*/ 91 h 403"/>
                <a:gd name="T92" fmla="*/ 515 w 936"/>
                <a:gd name="T93" fmla="*/ 52 h 403"/>
                <a:gd name="T94" fmla="*/ 550 w 936"/>
                <a:gd name="T95" fmla="*/ 31 h 403"/>
                <a:gd name="T96" fmla="*/ 512 w 936"/>
                <a:gd name="T97" fmla="*/ 18 h 403"/>
                <a:gd name="T98" fmla="*/ 413 w 936"/>
                <a:gd name="T99" fmla="*/ 1 h 403"/>
                <a:gd name="T100" fmla="*/ 320 w 936"/>
                <a:gd name="T101" fmla="*/ 8 h 403"/>
                <a:gd name="T102" fmla="*/ 240 w 936"/>
                <a:gd name="T103" fmla="*/ 36 h 403"/>
                <a:gd name="T104" fmla="*/ 168 w 936"/>
                <a:gd name="T105" fmla="*/ 66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403">
                  <a:moveTo>
                    <a:pt x="168" y="66"/>
                  </a:moveTo>
                  <a:lnTo>
                    <a:pt x="140" y="62"/>
                  </a:lnTo>
                  <a:lnTo>
                    <a:pt x="115" y="62"/>
                  </a:lnTo>
                  <a:lnTo>
                    <a:pt x="91" y="62"/>
                  </a:lnTo>
                  <a:lnTo>
                    <a:pt x="71" y="66"/>
                  </a:lnTo>
                  <a:lnTo>
                    <a:pt x="49" y="68"/>
                  </a:lnTo>
                  <a:lnTo>
                    <a:pt x="31" y="74"/>
                  </a:lnTo>
                  <a:lnTo>
                    <a:pt x="14" y="81"/>
                  </a:lnTo>
                  <a:lnTo>
                    <a:pt x="0" y="91"/>
                  </a:lnTo>
                  <a:lnTo>
                    <a:pt x="26" y="104"/>
                  </a:lnTo>
                  <a:lnTo>
                    <a:pt x="56" y="116"/>
                  </a:lnTo>
                  <a:lnTo>
                    <a:pt x="86" y="127"/>
                  </a:lnTo>
                  <a:lnTo>
                    <a:pt x="121" y="136"/>
                  </a:lnTo>
                  <a:lnTo>
                    <a:pt x="144" y="139"/>
                  </a:lnTo>
                  <a:lnTo>
                    <a:pt x="172" y="117"/>
                  </a:lnTo>
                  <a:lnTo>
                    <a:pt x="204" y="102"/>
                  </a:lnTo>
                  <a:lnTo>
                    <a:pt x="241" y="87"/>
                  </a:lnTo>
                  <a:lnTo>
                    <a:pt x="262" y="81"/>
                  </a:lnTo>
                  <a:lnTo>
                    <a:pt x="284" y="79"/>
                  </a:lnTo>
                  <a:lnTo>
                    <a:pt x="306" y="76"/>
                  </a:lnTo>
                  <a:lnTo>
                    <a:pt x="330" y="76"/>
                  </a:lnTo>
                  <a:lnTo>
                    <a:pt x="355" y="76"/>
                  </a:lnTo>
                  <a:lnTo>
                    <a:pt x="383" y="79"/>
                  </a:lnTo>
                  <a:lnTo>
                    <a:pt x="383" y="81"/>
                  </a:lnTo>
                  <a:lnTo>
                    <a:pt x="383" y="85"/>
                  </a:lnTo>
                  <a:lnTo>
                    <a:pt x="384" y="91"/>
                  </a:lnTo>
                  <a:lnTo>
                    <a:pt x="354" y="96"/>
                  </a:lnTo>
                  <a:lnTo>
                    <a:pt x="325" y="106"/>
                  </a:lnTo>
                  <a:lnTo>
                    <a:pt x="296" y="122"/>
                  </a:lnTo>
                  <a:lnTo>
                    <a:pt x="270" y="145"/>
                  </a:lnTo>
                  <a:lnTo>
                    <a:pt x="266" y="147"/>
                  </a:lnTo>
                  <a:lnTo>
                    <a:pt x="265" y="152"/>
                  </a:lnTo>
                  <a:lnTo>
                    <a:pt x="264" y="163"/>
                  </a:lnTo>
                  <a:lnTo>
                    <a:pt x="322" y="153"/>
                  </a:lnTo>
                  <a:lnTo>
                    <a:pt x="376" y="147"/>
                  </a:lnTo>
                  <a:lnTo>
                    <a:pt x="424" y="144"/>
                  </a:lnTo>
                  <a:lnTo>
                    <a:pt x="469" y="142"/>
                  </a:lnTo>
                  <a:lnTo>
                    <a:pt x="508" y="141"/>
                  </a:lnTo>
                  <a:lnTo>
                    <a:pt x="544" y="145"/>
                  </a:lnTo>
                  <a:lnTo>
                    <a:pt x="574" y="150"/>
                  </a:lnTo>
                  <a:lnTo>
                    <a:pt x="600" y="158"/>
                  </a:lnTo>
                  <a:lnTo>
                    <a:pt x="612" y="163"/>
                  </a:lnTo>
                  <a:lnTo>
                    <a:pt x="600" y="163"/>
                  </a:lnTo>
                  <a:lnTo>
                    <a:pt x="575" y="165"/>
                  </a:lnTo>
                  <a:lnTo>
                    <a:pt x="554" y="170"/>
                  </a:lnTo>
                  <a:lnTo>
                    <a:pt x="536" y="175"/>
                  </a:lnTo>
                  <a:lnTo>
                    <a:pt x="523" y="181"/>
                  </a:lnTo>
                  <a:lnTo>
                    <a:pt x="511" y="186"/>
                  </a:lnTo>
                  <a:lnTo>
                    <a:pt x="504" y="193"/>
                  </a:lnTo>
                  <a:lnTo>
                    <a:pt x="499" y="200"/>
                  </a:lnTo>
                  <a:lnTo>
                    <a:pt x="498" y="207"/>
                  </a:lnTo>
                  <a:lnTo>
                    <a:pt x="499" y="214"/>
                  </a:lnTo>
                  <a:lnTo>
                    <a:pt x="504" y="222"/>
                  </a:lnTo>
                  <a:lnTo>
                    <a:pt x="511" y="229"/>
                  </a:lnTo>
                  <a:lnTo>
                    <a:pt x="523" y="238"/>
                  </a:lnTo>
                  <a:lnTo>
                    <a:pt x="538" y="247"/>
                  </a:lnTo>
                  <a:lnTo>
                    <a:pt x="556" y="256"/>
                  </a:lnTo>
                  <a:lnTo>
                    <a:pt x="576" y="266"/>
                  </a:lnTo>
                  <a:lnTo>
                    <a:pt x="601" y="278"/>
                  </a:lnTo>
                  <a:lnTo>
                    <a:pt x="612" y="282"/>
                  </a:lnTo>
                  <a:lnTo>
                    <a:pt x="624" y="283"/>
                  </a:lnTo>
                  <a:lnTo>
                    <a:pt x="649" y="308"/>
                  </a:lnTo>
                  <a:lnTo>
                    <a:pt x="679" y="331"/>
                  </a:lnTo>
                  <a:lnTo>
                    <a:pt x="680" y="331"/>
                  </a:lnTo>
                  <a:lnTo>
                    <a:pt x="702" y="345"/>
                  </a:lnTo>
                  <a:lnTo>
                    <a:pt x="727" y="359"/>
                  </a:lnTo>
                  <a:lnTo>
                    <a:pt x="767" y="374"/>
                  </a:lnTo>
                  <a:lnTo>
                    <a:pt x="811" y="387"/>
                  </a:lnTo>
                  <a:lnTo>
                    <a:pt x="834" y="391"/>
                  </a:lnTo>
                  <a:lnTo>
                    <a:pt x="859" y="396"/>
                  </a:lnTo>
                  <a:lnTo>
                    <a:pt x="884" y="398"/>
                  </a:lnTo>
                  <a:lnTo>
                    <a:pt x="912" y="402"/>
                  </a:lnTo>
                  <a:lnTo>
                    <a:pt x="936" y="403"/>
                  </a:lnTo>
                  <a:lnTo>
                    <a:pt x="935" y="381"/>
                  </a:lnTo>
                  <a:lnTo>
                    <a:pt x="934" y="363"/>
                  </a:lnTo>
                  <a:lnTo>
                    <a:pt x="930" y="345"/>
                  </a:lnTo>
                  <a:lnTo>
                    <a:pt x="926" y="330"/>
                  </a:lnTo>
                  <a:lnTo>
                    <a:pt x="916" y="307"/>
                  </a:lnTo>
                  <a:lnTo>
                    <a:pt x="910" y="296"/>
                  </a:lnTo>
                  <a:lnTo>
                    <a:pt x="905" y="288"/>
                  </a:lnTo>
                  <a:lnTo>
                    <a:pt x="893" y="273"/>
                  </a:lnTo>
                  <a:lnTo>
                    <a:pt x="880" y="262"/>
                  </a:lnTo>
                  <a:lnTo>
                    <a:pt x="864" y="253"/>
                  </a:lnTo>
                  <a:lnTo>
                    <a:pt x="848" y="247"/>
                  </a:lnTo>
                  <a:lnTo>
                    <a:pt x="830" y="240"/>
                  </a:lnTo>
                  <a:lnTo>
                    <a:pt x="811" y="236"/>
                  </a:lnTo>
                  <a:lnTo>
                    <a:pt x="790" y="234"/>
                  </a:lnTo>
                  <a:lnTo>
                    <a:pt x="768" y="235"/>
                  </a:lnTo>
                  <a:lnTo>
                    <a:pt x="744" y="235"/>
                  </a:lnTo>
                  <a:lnTo>
                    <a:pt x="720" y="232"/>
                  </a:lnTo>
                  <a:lnTo>
                    <a:pt x="696" y="228"/>
                  </a:lnTo>
                  <a:lnTo>
                    <a:pt x="677" y="224"/>
                  </a:lnTo>
                  <a:lnTo>
                    <a:pt x="660" y="219"/>
                  </a:lnTo>
                  <a:lnTo>
                    <a:pt x="648" y="217"/>
                  </a:lnTo>
                  <a:lnTo>
                    <a:pt x="638" y="212"/>
                  </a:lnTo>
                  <a:lnTo>
                    <a:pt x="634" y="210"/>
                  </a:lnTo>
                  <a:lnTo>
                    <a:pt x="632" y="207"/>
                  </a:lnTo>
                  <a:lnTo>
                    <a:pt x="636" y="205"/>
                  </a:lnTo>
                  <a:lnTo>
                    <a:pt x="640" y="201"/>
                  </a:lnTo>
                  <a:lnTo>
                    <a:pt x="647" y="199"/>
                  </a:lnTo>
                  <a:lnTo>
                    <a:pt x="655" y="196"/>
                  </a:lnTo>
                  <a:lnTo>
                    <a:pt x="668" y="194"/>
                  </a:lnTo>
                  <a:lnTo>
                    <a:pt x="683" y="192"/>
                  </a:lnTo>
                  <a:lnTo>
                    <a:pt x="701" y="189"/>
                  </a:lnTo>
                  <a:lnTo>
                    <a:pt x="721" y="187"/>
                  </a:lnTo>
                  <a:lnTo>
                    <a:pt x="744" y="187"/>
                  </a:lnTo>
                  <a:lnTo>
                    <a:pt x="756" y="187"/>
                  </a:lnTo>
                  <a:lnTo>
                    <a:pt x="750" y="169"/>
                  </a:lnTo>
                  <a:lnTo>
                    <a:pt x="743" y="153"/>
                  </a:lnTo>
                  <a:lnTo>
                    <a:pt x="734" y="138"/>
                  </a:lnTo>
                  <a:lnTo>
                    <a:pt x="725" y="124"/>
                  </a:lnTo>
                  <a:lnTo>
                    <a:pt x="713" y="111"/>
                  </a:lnTo>
                  <a:lnTo>
                    <a:pt x="701" y="100"/>
                  </a:lnTo>
                  <a:lnTo>
                    <a:pt x="688" y="91"/>
                  </a:lnTo>
                  <a:lnTo>
                    <a:pt x="673" y="84"/>
                  </a:lnTo>
                  <a:lnTo>
                    <a:pt x="649" y="73"/>
                  </a:lnTo>
                  <a:lnTo>
                    <a:pt x="624" y="67"/>
                  </a:lnTo>
                  <a:lnTo>
                    <a:pt x="612" y="68"/>
                  </a:lnTo>
                  <a:lnTo>
                    <a:pt x="602" y="72"/>
                  </a:lnTo>
                  <a:lnTo>
                    <a:pt x="586" y="78"/>
                  </a:lnTo>
                  <a:lnTo>
                    <a:pt x="576" y="80"/>
                  </a:lnTo>
                  <a:lnTo>
                    <a:pt x="571" y="81"/>
                  </a:lnTo>
                  <a:lnTo>
                    <a:pt x="568" y="84"/>
                  </a:lnTo>
                  <a:lnTo>
                    <a:pt x="548" y="88"/>
                  </a:lnTo>
                  <a:lnTo>
                    <a:pt x="542" y="88"/>
                  </a:lnTo>
                  <a:lnTo>
                    <a:pt x="538" y="90"/>
                  </a:lnTo>
                  <a:lnTo>
                    <a:pt x="528" y="92"/>
                  </a:lnTo>
                  <a:lnTo>
                    <a:pt x="516" y="92"/>
                  </a:lnTo>
                  <a:lnTo>
                    <a:pt x="510" y="92"/>
                  </a:lnTo>
                  <a:lnTo>
                    <a:pt x="505" y="93"/>
                  </a:lnTo>
                  <a:lnTo>
                    <a:pt x="482" y="93"/>
                  </a:lnTo>
                  <a:lnTo>
                    <a:pt x="475" y="92"/>
                  </a:lnTo>
                  <a:lnTo>
                    <a:pt x="469" y="92"/>
                  </a:lnTo>
                  <a:lnTo>
                    <a:pt x="457" y="92"/>
                  </a:lnTo>
                  <a:lnTo>
                    <a:pt x="450" y="91"/>
                  </a:lnTo>
                  <a:lnTo>
                    <a:pt x="444" y="91"/>
                  </a:lnTo>
                  <a:lnTo>
                    <a:pt x="432" y="91"/>
                  </a:lnTo>
                  <a:lnTo>
                    <a:pt x="420" y="91"/>
                  </a:lnTo>
                  <a:lnTo>
                    <a:pt x="448" y="76"/>
                  </a:lnTo>
                  <a:lnTo>
                    <a:pt x="480" y="64"/>
                  </a:lnTo>
                  <a:lnTo>
                    <a:pt x="515" y="52"/>
                  </a:lnTo>
                  <a:lnTo>
                    <a:pt x="552" y="43"/>
                  </a:lnTo>
                  <a:lnTo>
                    <a:pt x="551" y="34"/>
                  </a:lnTo>
                  <a:lnTo>
                    <a:pt x="550" y="31"/>
                  </a:lnTo>
                  <a:lnTo>
                    <a:pt x="550" y="30"/>
                  </a:lnTo>
                  <a:lnTo>
                    <a:pt x="548" y="30"/>
                  </a:lnTo>
                  <a:lnTo>
                    <a:pt x="512" y="18"/>
                  </a:lnTo>
                  <a:lnTo>
                    <a:pt x="479" y="9"/>
                  </a:lnTo>
                  <a:lnTo>
                    <a:pt x="445" y="3"/>
                  </a:lnTo>
                  <a:lnTo>
                    <a:pt x="413" y="1"/>
                  </a:lnTo>
                  <a:lnTo>
                    <a:pt x="380" y="0"/>
                  </a:lnTo>
                  <a:lnTo>
                    <a:pt x="350" y="2"/>
                  </a:lnTo>
                  <a:lnTo>
                    <a:pt x="320" y="8"/>
                  </a:lnTo>
                  <a:lnTo>
                    <a:pt x="292" y="16"/>
                  </a:lnTo>
                  <a:lnTo>
                    <a:pt x="265" y="25"/>
                  </a:lnTo>
                  <a:lnTo>
                    <a:pt x="240" y="36"/>
                  </a:lnTo>
                  <a:lnTo>
                    <a:pt x="215" y="49"/>
                  </a:lnTo>
                  <a:lnTo>
                    <a:pt x="192" y="67"/>
                  </a:lnTo>
                  <a:lnTo>
                    <a:pt x="168" y="66"/>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81" name="Freeform 592"/>
            <p:cNvSpPr>
              <a:spLocks noChangeAspect="1"/>
            </p:cNvSpPr>
            <p:nvPr/>
          </p:nvSpPr>
          <p:spPr bwMode="auto">
            <a:xfrm>
              <a:off x="-9342" y="730"/>
              <a:ext cx="96" cy="24"/>
            </a:xfrm>
            <a:custGeom>
              <a:avLst/>
              <a:gdLst>
                <a:gd name="T0" fmla="*/ 0 w 288"/>
                <a:gd name="T1" fmla="*/ 24 h 71"/>
                <a:gd name="T2" fmla="*/ 1 w 288"/>
                <a:gd name="T3" fmla="*/ 33 h 71"/>
                <a:gd name="T4" fmla="*/ 5 w 288"/>
                <a:gd name="T5" fmla="*/ 38 h 71"/>
                <a:gd name="T6" fmla="*/ 14 w 288"/>
                <a:gd name="T7" fmla="*/ 42 h 71"/>
                <a:gd name="T8" fmla="*/ 25 w 288"/>
                <a:gd name="T9" fmla="*/ 47 h 71"/>
                <a:gd name="T10" fmla="*/ 47 w 288"/>
                <a:gd name="T11" fmla="*/ 55 h 71"/>
                <a:gd name="T12" fmla="*/ 66 w 288"/>
                <a:gd name="T13" fmla="*/ 61 h 71"/>
                <a:gd name="T14" fmla="*/ 86 w 288"/>
                <a:gd name="T15" fmla="*/ 66 h 71"/>
                <a:gd name="T16" fmla="*/ 104 w 288"/>
                <a:gd name="T17" fmla="*/ 68 h 71"/>
                <a:gd name="T18" fmla="*/ 124 w 288"/>
                <a:gd name="T19" fmla="*/ 71 h 71"/>
                <a:gd name="T20" fmla="*/ 142 w 288"/>
                <a:gd name="T21" fmla="*/ 71 h 71"/>
                <a:gd name="T22" fmla="*/ 161 w 288"/>
                <a:gd name="T23" fmla="*/ 71 h 71"/>
                <a:gd name="T24" fmla="*/ 164 w 288"/>
                <a:gd name="T25" fmla="*/ 71 h 71"/>
                <a:gd name="T26" fmla="*/ 170 w 288"/>
                <a:gd name="T27" fmla="*/ 68 h 71"/>
                <a:gd name="T28" fmla="*/ 178 w 288"/>
                <a:gd name="T29" fmla="*/ 67 h 71"/>
                <a:gd name="T30" fmla="*/ 192 w 288"/>
                <a:gd name="T31" fmla="*/ 63 h 71"/>
                <a:gd name="T32" fmla="*/ 218 w 288"/>
                <a:gd name="T33" fmla="*/ 53 h 71"/>
                <a:gd name="T34" fmla="*/ 230 w 288"/>
                <a:gd name="T35" fmla="*/ 45 h 71"/>
                <a:gd name="T36" fmla="*/ 244 w 288"/>
                <a:gd name="T37" fmla="*/ 38 h 71"/>
                <a:gd name="T38" fmla="*/ 268 w 288"/>
                <a:gd name="T39" fmla="*/ 20 h 71"/>
                <a:gd name="T40" fmla="*/ 277 w 288"/>
                <a:gd name="T41" fmla="*/ 9 h 71"/>
                <a:gd name="T42" fmla="*/ 288 w 288"/>
                <a:gd name="T43" fmla="*/ 0 h 71"/>
                <a:gd name="T44" fmla="*/ 264 w 288"/>
                <a:gd name="T45" fmla="*/ 1 h 71"/>
                <a:gd name="T46" fmla="*/ 198 w 288"/>
                <a:gd name="T47" fmla="*/ 5 h 71"/>
                <a:gd name="T48" fmla="*/ 197 w 288"/>
                <a:gd name="T49" fmla="*/ 5 h 71"/>
                <a:gd name="T50" fmla="*/ 97 w 288"/>
                <a:gd name="T51" fmla="*/ 12 h 71"/>
                <a:gd name="T52" fmla="*/ 0 w 288"/>
                <a:gd name="T53"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71">
                  <a:moveTo>
                    <a:pt x="0" y="24"/>
                  </a:moveTo>
                  <a:lnTo>
                    <a:pt x="1" y="33"/>
                  </a:lnTo>
                  <a:lnTo>
                    <a:pt x="5" y="38"/>
                  </a:lnTo>
                  <a:lnTo>
                    <a:pt x="14" y="42"/>
                  </a:lnTo>
                  <a:lnTo>
                    <a:pt x="25" y="47"/>
                  </a:lnTo>
                  <a:lnTo>
                    <a:pt x="47" y="55"/>
                  </a:lnTo>
                  <a:lnTo>
                    <a:pt x="66" y="61"/>
                  </a:lnTo>
                  <a:lnTo>
                    <a:pt x="86" y="66"/>
                  </a:lnTo>
                  <a:lnTo>
                    <a:pt x="104" y="68"/>
                  </a:lnTo>
                  <a:lnTo>
                    <a:pt x="124" y="71"/>
                  </a:lnTo>
                  <a:lnTo>
                    <a:pt x="142" y="71"/>
                  </a:lnTo>
                  <a:lnTo>
                    <a:pt x="161" y="71"/>
                  </a:lnTo>
                  <a:lnTo>
                    <a:pt x="164" y="71"/>
                  </a:lnTo>
                  <a:lnTo>
                    <a:pt x="170" y="68"/>
                  </a:lnTo>
                  <a:lnTo>
                    <a:pt x="178" y="67"/>
                  </a:lnTo>
                  <a:lnTo>
                    <a:pt x="192" y="63"/>
                  </a:lnTo>
                  <a:lnTo>
                    <a:pt x="218" y="53"/>
                  </a:lnTo>
                  <a:lnTo>
                    <a:pt x="230" y="45"/>
                  </a:lnTo>
                  <a:lnTo>
                    <a:pt x="244" y="38"/>
                  </a:lnTo>
                  <a:lnTo>
                    <a:pt x="268" y="20"/>
                  </a:lnTo>
                  <a:lnTo>
                    <a:pt x="277" y="9"/>
                  </a:lnTo>
                  <a:lnTo>
                    <a:pt x="288" y="0"/>
                  </a:lnTo>
                  <a:lnTo>
                    <a:pt x="264" y="1"/>
                  </a:lnTo>
                  <a:lnTo>
                    <a:pt x="198" y="5"/>
                  </a:lnTo>
                  <a:lnTo>
                    <a:pt x="197" y="5"/>
                  </a:lnTo>
                  <a:lnTo>
                    <a:pt x="97" y="12"/>
                  </a:lnTo>
                  <a:lnTo>
                    <a:pt x="0" y="2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82" name="Freeform 593"/>
            <p:cNvSpPr>
              <a:spLocks noChangeAspect="1"/>
            </p:cNvSpPr>
            <p:nvPr/>
          </p:nvSpPr>
          <p:spPr bwMode="auto">
            <a:xfrm>
              <a:off x="-9398" y="765"/>
              <a:ext cx="136" cy="197"/>
            </a:xfrm>
            <a:custGeom>
              <a:avLst/>
              <a:gdLst>
                <a:gd name="T0" fmla="*/ 330 w 408"/>
                <a:gd name="T1" fmla="*/ 0 h 591"/>
                <a:gd name="T2" fmla="*/ 222 w 408"/>
                <a:gd name="T3" fmla="*/ 10 h 591"/>
                <a:gd name="T4" fmla="*/ 139 w 408"/>
                <a:gd name="T5" fmla="*/ 47 h 591"/>
                <a:gd name="T6" fmla="*/ 107 w 408"/>
                <a:gd name="T7" fmla="*/ 99 h 591"/>
                <a:gd name="T8" fmla="*/ 120 w 408"/>
                <a:gd name="T9" fmla="*/ 135 h 591"/>
                <a:gd name="T10" fmla="*/ 100 w 408"/>
                <a:gd name="T11" fmla="*/ 166 h 591"/>
                <a:gd name="T12" fmla="*/ 78 w 408"/>
                <a:gd name="T13" fmla="*/ 227 h 591"/>
                <a:gd name="T14" fmla="*/ 64 w 408"/>
                <a:gd name="T15" fmla="*/ 260 h 591"/>
                <a:gd name="T16" fmla="*/ 46 w 408"/>
                <a:gd name="T17" fmla="*/ 289 h 591"/>
                <a:gd name="T18" fmla="*/ 13 w 408"/>
                <a:gd name="T19" fmla="*/ 334 h 591"/>
                <a:gd name="T20" fmla="*/ 2 w 408"/>
                <a:gd name="T21" fmla="*/ 391 h 591"/>
                <a:gd name="T22" fmla="*/ 20 w 408"/>
                <a:gd name="T23" fmla="*/ 461 h 591"/>
                <a:gd name="T24" fmla="*/ 53 w 408"/>
                <a:gd name="T25" fmla="*/ 519 h 591"/>
                <a:gd name="T26" fmla="*/ 100 w 408"/>
                <a:gd name="T27" fmla="*/ 562 h 591"/>
                <a:gd name="T28" fmla="*/ 145 w 408"/>
                <a:gd name="T29" fmla="*/ 588 h 591"/>
                <a:gd name="T30" fmla="*/ 203 w 408"/>
                <a:gd name="T31" fmla="*/ 585 h 591"/>
                <a:gd name="T32" fmla="*/ 301 w 408"/>
                <a:gd name="T33" fmla="*/ 577 h 591"/>
                <a:gd name="T34" fmla="*/ 408 w 408"/>
                <a:gd name="T35" fmla="*/ 579 h 591"/>
                <a:gd name="T36" fmla="*/ 376 w 408"/>
                <a:gd name="T37" fmla="*/ 506 h 591"/>
                <a:gd name="T38" fmla="*/ 307 w 408"/>
                <a:gd name="T39" fmla="*/ 429 h 591"/>
                <a:gd name="T40" fmla="*/ 272 w 408"/>
                <a:gd name="T41" fmla="*/ 404 h 591"/>
                <a:gd name="T42" fmla="*/ 179 w 408"/>
                <a:gd name="T43" fmla="*/ 362 h 591"/>
                <a:gd name="T44" fmla="*/ 150 w 408"/>
                <a:gd name="T45" fmla="*/ 314 h 591"/>
                <a:gd name="T46" fmla="*/ 258 w 408"/>
                <a:gd name="T47" fmla="*/ 223 h 591"/>
                <a:gd name="T48" fmla="*/ 259 w 408"/>
                <a:gd name="T49" fmla="*/ 219 h 591"/>
                <a:gd name="T50" fmla="*/ 264 w 408"/>
                <a:gd name="T51" fmla="*/ 207 h 591"/>
                <a:gd name="T52" fmla="*/ 193 w 408"/>
                <a:gd name="T53" fmla="*/ 242 h 591"/>
                <a:gd name="T54" fmla="*/ 152 w 408"/>
                <a:gd name="T55" fmla="*/ 238 h 591"/>
                <a:gd name="T56" fmla="*/ 138 w 408"/>
                <a:gd name="T57" fmla="*/ 223 h 591"/>
                <a:gd name="T58" fmla="*/ 168 w 408"/>
                <a:gd name="T59" fmla="*/ 196 h 591"/>
                <a:gd name="T60" fmla="*/ 230 w 408"/>
                <a:gd name="T61" fmla="*/ 171 h 591"/>
                <a:gd name="T62" fmla="*/ 274 w 408"/>
                <a:gd name="T63" fmla="*/ 148 h 591"/>
                <a:gd name="T64" fmla="*/ 298 w 408"/>
                <a:gd name="T65" fmla="*/ 133 h 591"/>
                <a:gd name="T66" fmla="*/ 301 w 408"/>
                <a:gd name="T67" fmla="*/ 119 h 591"/>
                <a:gd name="T68" fmla="*/ 288 w 408"/>
                <a:gd name="T69" fmla="*/ 113 h 591"/>
                <a:gd name="T70" fmla="*/ 227 w 408"/>
                <a:gd name="T71" fmla="*/ 107 h 591"/>
                <a:gd name="T72" fmla="*/ 211 w 408"/>
                <a:gd name="T73" fmla="*/ 103 h 591"/>
                <a:gd name="T74" fmla="*/ 206 w 408"/>
                <a:gd name="T75" fmla="*/ 93 h 591"/>
                <a:gd name="T76" fmla="*/ 222 w 408"/>
                <a:gd name="T77" fmla="*/ 82 h 591"/>
                <a:gd name="T78" fmla="*/ 260 w 408"/>
                <a:gd name="T79" fmla="*/ 61 h 591"/>
                <a:gd name="T80" fmla="*/ 325 w 408"/>
                <a:gd name="T81" fmla="*/ 35 h 591"/>
                <a:gd name="T82" fmla="*/ 383 w 408"/>
                <a:gd name="T83" fmla="*/ 9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8" h="591">
                  <a:moveTo>
                    <a:pt x="383" y="3"/>
                  </a:moveTo>
                  <a:lnTo>
                    <a:pt x="355" y="0"/>
                  </a:lnTo>
                  <a:lnTo>
                    <a:pt x="330" y="0"/>
                  </a:lnTo>
                  <a:lnTo>
                    <a:pt x="290" y="0"/>
                  </a:lnTo>
                  <a:lnTo>
                    <a:pt x="256" y="4"/>
                  </a:lnTo>
                  <a:lnTo>
                    <a:pt x="222" y="10"/>
                  </a:lnTo>
                  <a:lnTo>
                    <a:pt x="192" y="21"/>
                  </a:lnTo>
                  <a:lnTo>
                    <a:pt x="164" y="32"/>
                  </a:lnTo>
                  <a:lnTo>
                    <a:pt x="139" y="47"/>
                  </a:lnTo>
                  <a:lnTo>
                    <a:pt x="116" y="65"/>
                  </a:lnTo>
                  <a:lnTo>
                    <a:pt x="96" y="87"/>
                  </a:lnTo>
                  <a:lnTo>
                    <a:pt x="107" y="99"/>
                  </a:lnTo>
                  <a:lnTo>
                    <a:pt x="115" y="113"/>
                  </a:lnTo>
                  <a:lnTo>
                    <a:pt x="119" y="123"/>
                  </a:lnTo>
                  <a:lnTo>
                    <a:pt x="120" y="135"/>
                  </a:lnTo>
                  <a:lnTo>
                    <a:pt x="110" y="135"/>
                  </a:lnTo>
                  <a:lnTo>
                    <a:pt x="108" y="137"/>
                  </a:lnTo>
                  <a:lnTo>
                    <a:pt x="100" y="166"/>
                  </a:lnTo>
                  <a:lnTo>
                    <a:pt x="92" y="195"/>
                  </a:lnTo>
                  <a:lnTo>
                    <a:pt x="83" y="217"/>
                  </a:lnTo>
                  <a:lnTo>
                    <a:pt x="78" y="227"/>
                  </a:lnTo>
                  <a:lnTo>
                    <a:pt x="74" y="239"/>
                  </a:lnTo>
                  <a:lnTo>
                    <a:pt x="68" y="249"/>
                  </a:lnTo>
                  <a:lnTo>
                    <a:pt x="64" y="260"/>
                  </a:lnTo>
                  <a:lnTo>
                    <a:pt x="58" y="269"/>
                  </a:lnTo>
                  <a:lnTo>
                    <a:pt x="53" y="280"/>
                  </a:lnTo>
                  <a:lnTo>
                    <a:pt x="46" y="289"/>
                  </a:lnTo>
                  <a:lnTo>
                    <a:pt x="40" y="298"/>
                  </a:lnTo>
                  <a:lnTo>
                    <a:pt x="28" y="317"/>
                  </a:lnTo>
                  <a:lnTo>
                    <a:pt x="13" y="334"/>
                  </a:lnTo>
                  <a:lnTo>
                    <a:pt x="0" y="351"/>
                  </a:lnTo>
                  <a:lnTo>
                    <a:pt x="0" y="370"/>
                  </a:lnTo>
                  <a:lnTo>
                    <a:pt x="2" y="391"/>
                  </a:lnTo>
                  <a:lnTo>
                    <a:pt x="5" y="409"/>
                  </a:lnTo>
                  <a:lnTo>
                    <a:pt x="10" y="428"/>
                  </a:lnTo>
                  <a:lnTo>
                    <a:pt x="20" y="461"/>
                  </a:lnTo>
                  <a:lnTo>
                    <a:pt x="36" y="493"/>
                  </a:lnTo>
                  <a:lnTo>
                    <a:pt x="43" y="506"/>
                  </a:lnTo>
                  <a:lnTo>
                    <a:pt x="53" y="519"/>
                  </a:lnTo>
                  <a:lnTo>
                    <a:pt x="62" y="531"/>
                  </a:lnTo>
                  <a:lnTo>
                    <a:pt x="74" y="543"/>
                  </a:lnTo>
                  <a:lnTo>
                    <a:pt x="100" y="562"/>
                  </a:lnTo>
                  <a:lnTo>
                    <a:pt x="113" y="571"/>
                  </a:lnTo>
                  <a:lnTo>
                    <a:pt x="128" y="580"/>
                  </a:lnTo>
                  <a:lnTo>
                    <a:pt x="145" y="588"/>
                  </a:lnTo>
                  <a:lnTo>
                    <a:pt x="156" y="590"/>
                  </a:lnTo>
                  <a:lnTo>
                    <a:pt x="168" y="591"/>
                  </a:lnTo>
                  <a:lnTo>
                    <a:pt x="203" y="585"/>
                  </a:lnTo>
                  <a:lnTo>
                    <a:pt x="238" y="582"/>
                  </a:lnTo>
                  <a:lnTo>
                    <a:pt x="270" y="578"/>
                  </a:lnTo>
                  <a:lnTo>
                    <a:pt x="301" y="577"/>
                  </a:lnTo>
                  <a:lnTo>
                    <a:pt x="330" y="576"/>
                  </a:lnTo>
                  <a:lnTo>
                    <a:pt x="358" y="576"/>
                  </a:lnTo>
                  <a:lnTo>
                    <a:pt x="408" y="579"/>
                  </a:lnTo>
                  <a:lnTo>
                    <a:pt x="408" y="567"/>
                  </a:lnTo>
                  <a:lnTo>
                    <a:pt x="388" y="525"/>
                  </a:lnTo>
                  <a:lnTo>
                    <a:pt x="376" y="506"/>
                  </a:lnTo>
                  <a:lnTo>
                    <a:pt x="365" y="489"/>
                  </a:lnTo>
                  <a:lnTo>
                    <a:pt x="337" y="457"/>
                  </a:lnTo>
                  <a:lnTo>
                    <a:pt x="307" y="429"/>
                  </a:lnTo>
                  <a:lnTo>
                    <a:pt x="290" y="416"/>
                  </a:lnTo>
                  <a:lnTo>
                    <a:pt x="275" y="405"/>
                  </a:lnTo>
                  <a:lnTo>
                    <a:pt x="272" y="404"/>
                  </a:lnTo>
                  <a:lnTo>
                    <a:pt x="242" y="386"/>
                  </a:lnTo>
                  <a:lnTo>
                    <a:pt x="211" y="373"/>
                  </a:lnTo>
                  <a:lnTo>
                    <a:pt x="179" y="362"/>
                  </a:lnTo>
                  <a:lnTo>
                    <a:pt x="144" y="353"/>
                  </a:lnTo>
                  <a:lnTo>
                    <a:pt x="120" y="351"/>
                  </a:lnTo>
                  <a:lnTo>
                    <a:pt x="150" y="314"/>
                  </a:lnTo>
                  <a:lnTo>
                    <a:pt x="184" y="281"/>
                  </a:lnTo>
                  <a:lnTo>
                    <a:pt x="218" y="250"/>
                  </a:lnTo>
                  <a:lnTo>
                    <a:pt x="258" y="223"/>
                  </a:lnTo>
                  <a:lnTo>
                    <a:pt x="258" y="220"/>
                  </a:lnTo>
                  <a:lnTo>
                    <a:pt x="258" y="219"/>
                  </a:lnTo>
                  <a:lnTo>
                    <a:pt x="259" y="219"/>
                  </a:lnTo>
                  <a:lnTo>
                    <a:pt x="262" y="217"/>
                  </a:lnTo>
                  <a:lnTo>
                    <a:pt x="263" y="212"/>
                  </a:lnTo>
                  <a:lnTo>
                    <a:pt x="264" y="207"/>
                  </a:lnTo>
                  <a:lnTo>
                    <a:pt x="236" y="223"/>
                  </a:lnTo>
                  <a:lnTo>
                    <a:pt x="214" y="235"/>
                  </a:lnTo>
                  <a:lnTo>
                    <a:pt x="193" y="242"/>
                  </a:lnTo>
                  <a:lnTo>
                    <a:pt x="175" y="244"/>
                  </a:lnTo>
                  <a:lnTo>
                    <a:pt x="160" y="242"/>
                  </a:lnTo>
                  <a:lnTo>
                    <a:pt x="152" y="238"/>
                  </a:lnTo>
                  <a:lnTo>
                    <a:pt x="148" y="235"/>
                  </a:lnTo>
                  <a:lnTo>
                    <a:pt x="142" y="229"/>
                  </a:lnTo>
                  <a:lnTo>
                    <a:pt x="138" y="223"/>
                  </a:lnTo>
                  <a:lnTo>
                    <a:pt x="132" y="207"/>
                  </a:lnTo>
                  <a:lnTo>
                    <a:pt x="144" y="207"/>
                  </a:lnTo>
                  <a:lnTo>
                    <a:pt x="168" y="196"/>
                  </a:lnTo>
                  <a:lnTo>
                    <a:pt x="191" y="187"/>
                  </a:lnTo>
                  <a:lnTo>
                    <a:pt x="211" y="178"/>
                  </a:lnTo>
                  <a:lnTo>
                    <a:pt x="230" y="171"/>
                  </a:lnTo>
                  <a:lnTo>
                    <a:pt x="246" y="163"/>
                  </a:lnTo>
                  <a:lnTo>
                    <a:pt x="262" y="155"/>
                  </a:lnTo>
                  <a:lnTo>
                    <a:pt x="274" y="148"/>
                  </a:lnTo>
                  <a:lnTo>
                    <a:pt x="284" y="143"/>
                  </a:lnTo>
                  <a:lnTo>
                    <a:pt x="292" y="137"/>
                  </a:lnTo>
                  <a:lnTo>
                    <a:pt x="298" y="133"/>
                  </a:lnTo>
                  <a:lnTo>
                    <a:pt x="301" y="128"/>
                  </a:lnTo>
                  <a:lnTo>
                    <a:pt x="302" y="124"/>
                  </a:lnTo>
                  <a:lnTo>
                    <a:pt x="301" y="119"/>
                  </a:lnTo>
                  <a:lnTo>
                    <a:pt x="299" y="117"/>
                  </a:lnTo>
                  <a:lnTo>
                    <a:pt x="294" y="115"/>
                  </a:lnTo>
                  <a:lnTo>
                    <a:pt x="288" y="113"/>
                  </a:lnTo>
                  <a:lnTo>
                    <a:pt x="264" y="111"/>
                  </a:lnTo>
                  <a:lnTo>
                    <a:pt x="240" y="110"/>
                  </a:lnTo>
                  <a:lnTo>
                    <a:pt x="227" y="107"/>
                  </a:lnTo>
                  <a:lnTo>
                    <a:pt x="221" y="106"/>
                  </a:lnTo>
                  <a:lnTo>
                    <a:pt x="217" y="106"/>
                  </a:lnTo>
                  <a:lnTo>
                    <a:pt x="211" y="103"/>
                  </a:lnTo>
                  <a:lnTo>
                    <a:pt x="208" y="100"/>
                  </a:lnTo>
                  <a:lnTo>
                    <a:pt x="206" y="95"/>
                  </a:lnTo>
                  <a:lnTo>
                    <a:pt x="206" y="93"/>
                  </a:lnTo>
                  <a:lnTo>
                    <a:pt x="209" y="92"/>
                  </a:lnTo>
                  <a:lnTo>
                    <a:pt x="214" y="87"/>
                  </a:lnTo>
                  <a:lnTo>
                    <a:pt x="222" y="82"/>
                  </a:lnTo>
                  <a:lnTo>
                    <a:pt x="232" y="75"/>
                  </a:lnTo>
                  <a:lnTo>
                    <a:pt x="245" y="69"/>
                  </a:lnTo>
                  <a:lnTo>
                    <a:pt x="260" y="61"/>
                  </a:lnTo>
                  <a:lnTo>
                    <a:pt x="280" y="53"/>
                  </a:lnTo>
                  <a:lnTo>
                    <a:pt x="300" y="44"/>
                  </a:lnTo>
                  <a:lnTo>
                    <a:pt x="325" y="35"/>
                  </a:lnTo>
                  <a:lnTo>
                    <a:pt x="353" y="24"/>
                  </a:lnTo>
                  <a:lnTo>
                    <a:pt x="384" y="15"/>
                  </a:lnTo>
                  <a:lnTo>
                    <a:pt x="383" y="9"/>
                  </a:lnTo>
                  <a:lnTo>
                    <a:pt x="383" y="5"/>
                  </a:lnTo>
                  <a:lnTo>
                    <a:pt x="383" y="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83" name="Freeform 594"/>
            <p:cNvSpPr>
              <a:spLocks noChangeAspect="1"/>
            </p:cNvSpPr>
            <p:nvPr/>
          </p:nvSpPr>
          <p:spPr bwMode="auto">
            <a:xfrm>
              <a:off x="-9339" y="570"/>
              <a:ext cx="197" cy="123"/>
            </a:xfrm>
            <a:custGeom>
              <a:avLst/>
              <a:gdLst>
                <a:gd name="T0" fmla="*/ 568 w 592"/>
                <a:gd name="T1" fmla="*/ 25 h 367"/>
                <a:gd name="T2" fmla="*/ 473 w 592"/>
                <a:gd name="T3" fmla="*/ 34 h 367"/>
                <a:gd name="T4" fmla="*/ 430 w 592"/>
                <a:gd name="T5" fmla="*/ 38 h 367"/>
                <a:gd name="T6" fmla="*/ 370 w 592"/>
                <a:gd name="T7" fmla="*/ 43 h 367"/>
                <a:gd name="T8" fmla="*/ 317 w 592"/>
                <a:gd name="T9" fmla="*/ 46 h 367"/>
                <a:gd name="T10" fmla="*/ 269 w 592"/>
                <a:gd name="T11" fmla="*/ 46 h 367"/>
                <a:gd name="T12" fmla="*/ 256 w 592"/>
                <a:gd name="T13" fmla="*/ 60 h 367"/>
                <a:gd name="T14" fmla="*/ 218 w 592"/>
                <a:gd name="T15" fmla="*/ 51 h 367"/>
                <a:gd name="T16" fmla="*/ 185 w 592"/>
                <a:gd name="T17" fmla="*/ 39 h 367"/>
                <a:gd name="T18" fmla="*/ 158 w 592"/>
                <a:gd name="T19" fmla="*/ 21 h 367"/>
                <a:gd name="T20" fmla="*/ 136 w 592"/>
                <a:gd name="T21" fmla="*/ 0 h 367"/>
                <a:gd name="T22" fmla="*/ 136 w 592"/>
                <a:gd name="T23" fmla="*/ 48 h 367"/>
                <a:gd name="T24" fmla="*/ 124 w 592"/>
                <a:gd name="T25" fmla="*/ 66 h 367"/>
                <a:gd name="T26" fmla="*/ 120 w 592"/>
                <a:gd name="T27" fmla="*/ 97 h 367"/>
                <a:gd name="T28" fmla="*/ 117 w 592"/>
                <a:gd name="T29" fmla="*/ 110 h 367"/>
                <a:gd name="T30" fmla="*/ 111 w 592"/>
                <a:gd name="T31" fmla="*/ 121 h 367"/>
                <a:gd name="T32" fmla="*/ 96 w 592"/>
                <a:gd name="T33" fmla="*/ 138 h 367"/>
                <a:gd name="T34" fmla="*/ 89 w 592"/>
                <a:gd name="T35" fmla="*/ 141 h 367"/>
                <a:gd name="T36" fmla="*/ 44 w 592"/>
                <a:gd name="T37" fmla="*/ 144 h 367"/>
                <a:gd name="T38" fmla="*/ 30 w 592"/>
                <a:gd name="T39" fmla="*/ 216 h 367"/>
                <a:gd name="T40" fmla="*/ 21 w 592"/>
                <a:gd name="T41" fmla="*/ 247 h 367"/>
                <a:gd name="T42" fmla="*/ 0 w 592"/>
                <a:gd name="T43" fmla="*/ 320 h 367"/>
                <a:gd name="T44" fmla="*/ 64 w 592"/>
                <a:gd name="T45" fmla="*/ 341 h 367"/>
                <a:gd name="T46" fmla="*/ 68 w 592"/>
                <a:gd name="T47" fmla="*/ 349 h 367"/>
                <a:gd name="T48" fmla="*/ 156 w 592"/>
                <a:gd name="T49" fmla="*/ 365 h 367"/>
                <a:gd name="T50" fmla="*/ 189 w 592"/>
                <a:gd name="T51" fmla="*/ 366 h 367"/>
                <a:gd name="T52" fmla="*/ 246 w 592"/>
                <a:gd name="T53" fmla="*/ 365 h 367"/>
                <a:gd name="T54" fmla="*/ 335 w 592"/>
                <a:gd name="T55" fmla="*/ 347 h 367"/>
                <a:gd name="T56" fmla="*/ 424 w 592"/>
                <a:gd name="T57" fmla="*/ 312 h 367"/>
                <a:gd name="T58" fmla="*/ 327 w 592"/>
                <a:gd name="T59" fmla="*/ 300 h 367"/>
                <a:gd name="T60" fmla="*/ 236 w 592"/>
                <a:gd name="T61" fmla="*/ 306 h 367"/>
                <a:gd name="T62" fmla="*/ 262 w 592"/>
                <a:gd name="T63" fmla="*/ 263 h 367"/>
                <a:gd name="T64" fmla="*/ 352 w 592"/>
                <a:gd name="T65" fmla="*/ 254 h 367"/>
                <a:gd name="T66" fmla="*/ 471 w 592"/>
                <a:gd name="T67" fmla="*/ 234 h 367"/>
                <a:gd name="T68" fmla="*/ 471 w 592"/>
                <a:gd name="T69" fmla="*/ 228 h 367"/>
                <a:gd name="T70" fmla="*/ 315 w 592"/>
                <a:gd name="T71" fmla="*/ 227 h 367"/>
                <a:gd name="T72" fmla="*/ 334 w 592"/>
                <a:gd name="T73" fmla="*/ 183 h 367"/>
                <a:gd name="T74" fmla="*/ 369 w 592"/>
                <a:gd name="T75" fmla="*/ 173 h 367"/>
                <a:gd name="T76" fmla="*/ 386 w 592"/>
                <a:gd name="T77" fmla="*/ 165 h 367"/>
                <a:gd name="T78" fmla="*/ 404 w 592"/>
                <a:gd name="T79" fmla="*/ 158 h 367"/>
                <a:gd name="T80" fmla="*/ 418 w 592"/>
                <a:gd name="T81" fmla="*/ 147 h 367"/>
                <a:gd name="T82" fmla="*/ 444 w 592"/>
                <a:gd name="T83" fmla="*/ 131 h 367"/>
                <a:gd name="T84" fmla="*/ 473 w 592"/>
                <a:gd name="T85" fmla="*/ 104 h 367"/>
                <a:gd name="T86" fmla="*/ 480 w 592"/>
                <a:gd name="T87" fmla="*/ 97 h 367"/>
                <a:gd name="T88" fmla="*/ 484 w 592"/>
                <a:gd name="T89" fmla="*/ 96 h 367"/>
                <a:gd name="T90" fmla="*/ 424 w 592"/>
                <a:gd name="T91" fmla="*/ 86 h 367"/>
                <a:gd name="T92" fmla="*/ 449 w 592"/>
                <a:gd name="T93" fmla="*/ 78 h 367"/>
                <a:gd name="T94" fmla="*/ 496 w 592"/>
                <a:gd name="T95" fmla="*/ 66 h 367"/>
                <a:gd name="T96" fmla="*/ 537 w 592"/>
                <a:gd name="T97" fmla="*/ 51 h 367"/>
                <a:gd name="T98" fmla="*/ 574 w 592"/>
                <a:gd name="T99" fmla="*/ 3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2" h="367">
                  <a:moveTo>
                    <a:pt x="592" y="24"/>
                  </a:moveTo>
                  <a:lnTo>
                    <a:pt x="568" y="25"/>
                  </a:lnTo>
                  <a:lnTo>
                    <a:pt x="519" y="30"/>
                  </a:lnTo>
                  <a:lnTo>
                    <a:pt x="473" y="34"/>
                  </a:lnTo>
                  <a:lnTo>
                    <a:pt x="450" y="36"/>
                  </a:lnTo>
                  <a:lnTo>
                    <a:pt x="430" y="38"/>
                  </a:lnTo>
                  <a:lnTo>
                    <a:pt x="390" y="43"/>
                  </a:lnTo>
                  <a:lnTo>
                    <a:pt x="370" y="43"/>
                  </a:lnTo>
                  <a:lnTo>
                    <a:pt x="352" y="44"/>
                  </a:lnTo>
                  <a:lnTo>
                    <a:pt x="317" y="46"/>
                  </a:lnTo>
                  <a:lnTo>
                    <a:pt x="285" y="46"/>
                  </a:lnTo>
                  <a:lnTo>
                    <a:pt x="269" y="46"/>
                  </a:lnTo>
                  <a:lnTo>
                    <a:pt x="256" y="48"/>
                  </a:lnTo>
                  <a:lnTo>
                    <a:pt x="256" y="60"/>
                  </a:lnTo>
                  <a:lnTo>
                    <a:pt x="236" y="56"/>
                  </a:lnTo>
                  <a:lnTo>
                    <a:pt x="218" y="51"/>
                  </a:lnTo>
                  <a:lnTo>
                    <a:pt x="200" y="45"/>
                  </a:lnTo>
                  <a:lnTo>
                    <a:pt x="185" y="39"/>
                  </a:lnTo>
                  <a:lnTo>
                    <a:pt x="170" y="31"/>
                  </a:lnTo>
                  <a:lnTo>
                    <a:pt x="158" y="21"/>
                  </a:lnTo>
                  <a:lnTo>
                    <a:pt x="146" y="10"/>
                  </a:lnTo>
                  <a:lnTo>
                    <a:pt x="136" y="0"/>
                  </a:lnTo>
                  <a:lnTo>
                    <a:pt x="136" y="24"/>
                  </a:lnTo>
                  <a:lnTo>
                    <a:pt x="136" y="48"/>
                  </a:lnTo>
                  <a:lnTo>
                    <a:pt x="124" y="48"/>
                  </a:lnTo>
                  <a:lnTo>
                    <a:pt x="124" y="66"/>
                  </a:lnTo>
                  <a:lnTo>
                    <a:pt x="123" y="82"/>
                  </a:lnTo>
                  <a:lnTo>
                    <a:pt x="120" y="97"/>
                  </a:lnTo>
                  <a:lnTo>
                    <a:pt x="118" y="103"/>
                  </a:lnTo>
                  <a:lnTo>
                    <a:pt x="117" y="110"/>
                  </a:lnTo>
                  <a:lnTo>
                    <a:pt x="113" y="115"/>
                  </a:lnTo>
                  <a:lnTo>
                    <a:pt x="111" y="121"/>
                  </a:lnTo>
                  <a:lnTo>
                    <a:pt x="105" y="131"/>
                  </a:lnTo>
                  <a:lnTo>
                    <a:pt x="96" y="138"/>
                  </a:lnTo>
                  <a:lnTo>
                    <a:pt x="92" y="140"/>
                  </a:lnTo>
                  <a:lnTo>
                    <a:pt x="89" y="141"/>
                  </a:lnTo>
                  <a:lnTo>
                    <a:pt x="88" y="144"/>
                  </a:lnTo>
                  <a:lnTo>
                    <a:pt x="44" y="144"/>
                  </a:lnTo>
                  <a:lnTo>
                    <a:pt x="40" y="216"/>
                  </a:lnTo>
                  <a:lnTo>
                    <a:pt x="30" y="216"/>
                  </a:lnTo>
                  <a:lnTo>
                    <a:pt x="27" y="218"/>
                  </a:lnTo>
                  <a:lnTo>
                    <a:pt x="21" y="247"/>
                  </a:lnTo>
                  <a:lnTo>
                    <a:pt x="10" y="283"/>
                  </a:lnTo>
                  <a:lnTo>
                    <a:pt x="0" y="320"/>
                  </a:lnTo>
                  <a:lnTo>
                    <a:pt x="64" y="336"/>
                  </a:lnTo>
                  <a:lnTo>
                    <a:pt x="64" y="341"/>
                  </a:lnTo>
                  <a:lnTo>
                    <a:pt x="64" y="344"/>
                  </a:lnTo>
                  <a:lnTo>
                    <a:pt x="68" y="349"/>
                  </a:lnTo>
                  <a:lnTo>
                    <a:pt x="111" y="359"/>
                  </a:lnTo>
                  <a:lnTo>
                    <a:pt x="156" y="365"/>
                  </a:lnTo>
                  <a:lnTo>
                    <a:pt x="178" y="366"/>
                  </a:lnTo>
                  <a:lnTo>
                    <a:pt x="189" y="366"/>
                  </a:lnTo>
                  <a:lnTo>
                    <a:pt x="201" y="367"/>
                  </a:lnTo>
                  <a:lnTo>
                    <a:pt x="246" y="365"/>
                  </a:lnTo>
                  <a:lnTo>
                    <a:pt x="290" y="357"/>
                  </a:lnTo>
                  <a:lnTo>
                    <a:pt x="335" y="347"/>
                  </a:lnTo>
                  <a:lnTo>
                    <a:pt x="378" y="331"/>
                  </a:lnTo>
                  <a:lnTo>
                    <a:pt x="424" y="312"/>
                  </a:lnTo>
                  <a:lnTo>
                    <a:pt x="424" y="300"/>
                  </a:lnTo>
                  <a:lnTo>
                    <a:pt x="327" y="300"/>
                  </a:lnTo>
                  <a:lnTo>
                    <a:pt x="280" y="301"/>
                  </a:lnTo>
                  <a:lnTo>
                    <a:pt x="236" y="306"/>
                  </a:lnTo>
                  <a:lnTo>
                    <a:pt x="233" y="266"/>
                  </a:lnTo>
                  <a:lnTo>
                    <a:pt x="262" y="263"/>
                  </a:lnTo>
                  <a:lnTo>
                    <a:pt x="292" y="260"/>
                  </a:lnTo>
                  <a:lnTo>
                    <a:pt x="352" y="254"/>
                  </a:lnTo>
                  <a:lnTo>
                    <a:pt x="472" y="240"/>
                  </a:lnTo>
                  <a:lnTo>
                    <a:pt x="471" y="234"/>
                  </a:lnTo>
                  <a:lnTo>
                    <a:pt x="471" y="230"/>
                  </a:lnTo>
                  <a:lnTo>
                    <a:pt x="471" y="228"/>
                  </a:lnTo>
                  <a:lnTo>
                    <a:pt x="390" y="224"/>
                  </a:lnTo>
                  <a:lnTo>
                    <a:pt x="315" y="227"/>
                  </a:lnTo>
                  <a:lnTo>
                    <a:pt x="311" y="188"/>
                  </a:lnTo>
                  <a:lnTo>
                    <a:pt x="334" y="183"/>
                  </a:lnTo>
                  <a:lnTo>
                    <a:pt x="358" y="177"/>
                  </a:lnTo>
                  <a:lnTo>
                    <a:pt x="369" y="173"/>
                  </a:lnTo>
                  <a:lnTo>
                    <a:pt x="381" y="169"/>
                  </a:lnTo>
                  <a:lnTo>
                    <a:pt x="386" y="165"/>
                  </a:lnTo>
                  <a:lnTo>
                    <a:pt x="392" y="163"/>
                  </a:lnTo>
                  <a:lnTo>
                    <a:pt x="404" y="158"/>
                  </a:lnTo>
                  <a:lnTo>
                    <a:pt x="413" y="151"/>
                  </a:lnTo>
                  <a:lnTo>
                    <a:pt x="418" y="147"/>
                  </a:lnTo>
                  <a:lnTo>
                    <a:pt x="424" y="145"/>
                  </a:lnTo>
                  <a:lnTo>
                    <a:pt x="444" y="131"/>
                  </a:lnTo>
                  <a:lnTo>
                    <a:pt x="464" y="114"/>
                  </a:lnTo>
                  <a:lnTo>
                    <a:pt x="473" y="104"/>
                  </a:lnTo>
                  <a:lnTo>
                    <a:pt x="478" y="99"/>
                  </a:lnTo>
                  <a:lnTo>
                    <a:pt x="480" y="97"/>
                  </a:lnTo>
                  <a:lnTo>
                    <a:pt x="482" y="96"/>
                  </a:lnTo>
                  <a:lnTo>
                    <a:pt x="484" y="96"/>
                  </a:lnTo>
                  <a:lnTo>
                    <a:pt x="424" y="96"/>
                  </a:lnTo>
                  <a:lnTo>
                    <a:pt x="424" y="86"/>
                  </a:lnTo>
                  <a:lnTo>
                    <a:pt x="425" y="84"/>
                  </a:lnTo>
                  <a:lnTo>
                    <a:pt x="449" y="78"/>
                  </a:lnTo>
                  <a:lnTo>
                    <a:pt x="473" y="73"/>
                  </a:lnTo>
                  <a:lnTo>
                    <a:pt x="496" y="66"/>
                  </a:lnTo>
                  <a:lnTo>
                    <a:pt x="518" y="60"/>
                  </a:lnTo>
                  <a:lnTo>
                    <a:pt x="537" y="51"/>
                  </a:lnTo>
                  <a:lnTo>
                    <a:pt x="556" y="43"/>
                  </a:lnTo>
                  <a:lnTo>
                    <a:pt x="574" y="33"/>
                  </a:lnTo>
                  <a:lnTo>
                    <a:pt x="592" y="24"/>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sp useBgFill="1">
        <p:nvSpPr>
          <p:cNvPr id="984" name="Freeform 1070"/>
          <p:cNvSpPr>
            <a:spLocks noEditPoints="1"/>
          </p:cNvSpPr>
          <p:nvPr/>
        </p:nvSpPr>
        <p:spPr bwMode="auto">
          <a:xfrm rot="21150384">
            <a:off x="7861146" y="3443055"/>
            <a:ext cx="484188" cy="314325"/>
          </a:xfrm>
          <a:custGeom>
            <a:avLst/>
            <a:gdLst>
              <a:gd name="T0" fmla="*/ 177 w 188"/>
              <a:gd name="T1" fmla="*/ 3 h 123"/>
              <a:gd name="T2" fmla="*/ 162 w 188"/>
              <a:gd name="T3" fmla="*/ 12 h 123"/>
              <a:gd name="T4" fmla="*/ 145 w 188"/>
              <a:gd name="T5" fmla="*/ 23 h 123"/>
              <a:gd name="T6" fmla="*/ 138 w 188"/>
              <a:gd name="T7" fmla="*/ 24 h 123"/>
              <a:gd name="T8" fmla="*/ 133 w 188"/>
              <a:gd name="T9" fmla="*/ 2 h 123"/>
              <a:gd name="T10" fmla="*/ 121 w 188"/>
              <a:gd name="T11" fmla="*/ 15 h 123"/>
              <a:gd name="T12" fmla="*/ 114 w 188"/>
              <a:gd name="T13" fmla="*/ 30 h 123"/>
              <a:gd name="T14" fmla="*/ 120 w 188"/>
              <a:gd name="T15" fmla="*/ 56 h 123"/>
              <a:gd name="T16" fmla="*/ 117 w 188"/>
              <a:gd name="T17" fmla="*/ 63 h 123"/>
              <a:gd name="T18" fmla="*/ 89 w 188"/>
              <a:gd name="T19" fmla="*/ 55 h 123"/>
              <a:gd name="T20" fmla="*/ 54 w 188"/>
              <a:gd name="T21" fmla="*/ 39 h 123"/>
              <a:gd name="T22" fmla="*/ 35 w 188"/>
              <a:gd name="T23" fmla="*/ 32 h 123"/>
              <a:gd name="T24" fmla="*/ 13 w 188"/>
              <a:gd name="T25" fmla="*/ 28 h 123"/>
              <a:gd name="T26" fmla="*/ 5 w 188"/>
              <a:gd name="T27" fmla="*/ 27 h 123"/>
              <a:gd name="T28" fmla="*/ 10 w 188"/>
              <a:gd name="T29" fmla="*/ 33 h 123"/>
              <a:gd name="T30" fmla="*/ 37 w 188"/>
              <a:gd name="T31" fmla="*/ 37 h 123"/>
              <a:gd name="T32" fmla="*/ 68 w 188"/>
              <a:gd name="T33" fmla="*/ 49 h 123"/>
              <a:gd name="T34" fmla="*/ 103 w 188"/>
              <a:gd name="T35" fmla="*/ 65 h 123"/>
              <a:gd name="T36" fmla="*/ 80 w 188"/>
              <a:gd name="T37" fmla="*/ 70 h 123"/>
              <a:gd name="T38" fmla="*/ 49 w 188"/>
              <a:gd name="T39" fmla="*/ 80 h 123"/>
              <a:gd name="T40" fmla="*/ 28 w 188"/>
              <a:gd name="T41" fmla="*/ 92 h 123"/>
              <a:gd name="T42" fmla="*/ 48 w 188"/>
              <a:gd name="T43" fmla="*/ 94 h 123"/>
              <a:gd name="T44" fmla="*/ 90 w 188"/>
              <a:gd name="T45" fmla="*/ 77 h 123"/>
              <a:gd name="T46" fmla="*/ 91 w 188"/>
              <a:gd name="T47" fmla="*/ 79 h 123"/>
              <a:gd name="T48" fmla="*/ 78 w 188"/>
              <a:gd name="T49" fmla="*/ 92 h 123"/>
              <a:gd name="T50" fmla="*/ 70 w 188"/>
              <a:gd name="T51" fmla="*/ 106 h 123"/>
              <a:gd name="T52" fmla="*/ 68 w 188"/>
              <a:gd name="T53" fmla="*/ 123 h 123"/>
              <a:gd name="T54" fmla="*/ 97 w 188"/>
              <a:gd name="T55" fmla="*/ 100 h 123"/>
              <a:gd name="T56" fmla="*/ 119 w 188"/>
              <a:gd name="T57" fmla="*/ 73 h 123"/>
              <a:gd name="T58" fmla="*/ 122 w 188"/>
              <a:gd name="T59" fmla="*/ 76 h 123"/>
              <a:gd name="T60" fmla="*/ 122 w 188"/>
              <a:gd name="T61" fmla="*/ 76 h 123"/>
              <a:gd name="T62" fmla="*/ 120 w 188"/>
              <a:gd name="T63" fmla="*/ 83 h 123"/>
              <a:gd name="T64" fmla="*/ 121 w 188"/>
              <a:gd name="T65" fmla="*/ 87 h 123"/>
              <a:gd name="T66" fmla="*/ 141 w 188"/>
              <a:gd name="T67" fmla="*/ 90 h 123"/>
              <a:gd name="T68" fmla="*/ 143 w 188"/>
              <a:gd name="T69" fmla="*/ 90 h 123"/>
              <a:gd name="T70" fmla="*/ 149 w 188"/>
              <a:gd name="T71" fmla="*/ 89 h 123"/>
              <a:gd name="T72" fmla="*/ 156 w 188"/>
              <a:gd name="T73" fmla="*/ 75 h 123"/>
              <a:gd name="T74" fmla="*/ 148 w 188"/>
              <a:gd name="T75" fmla="*/ 68 h 123"/>
              <a:gd name="T76" fmla="*/ 142 w 188"/>
              <a:gd name="T77" fmla="*/ 66 h 123"/>
              <a:gd name="T78" fmla="*/ 133 w 188"/>
              <a:gd name="T79" fmla="*/ 59 h 123"/>
              <a:gd name="T80" fmla="*/ 141 w 188"/>
              <a:gd name="T81" fmla="*/ 49 h 123"/>
              <a:gd name="T82" fmla="*/ 157 w 188"/>
              <a:gd name="T83" fmla="*/ 35 h 123"/>
              <a:gd name="T84" fmla="*/ 186 w 188"/>
              <a:gd name="T85" fmla="*/ 5 h 123"/>
              <a:gd name="T86" fmla="*/ 1 w 188"/>
              <a:gd name="T87" fmla="*/ 28 h 123"/>
              <a:gd name="T88" fmla="*/ 147 w 188"/>
              <a:gd name="T89" fmla="*/ 88 h 123"/>
              <a:gd name="T90" fmla="*/ 147 w 188"/>
              <a:gd name="T91" fmla="*/ 82 h 123"/>
              <a:gd name="T92" fmla="*/ 146 w 188"/>
              <a:gd name="T93" fmla="*/ 82 h 123"/>
              <a:gd name="T94" fmla="*/ 144 w 188"/>
              <a:gd name="T95" fmla="*/ 83 h 123"/>
              <a:gd name="T96" fmla="*/ 138 w 188"/>
              <a:gd name="T97" fmla="*/ 89 h 123"/>
              <a:gd name="T98" fmla="*/ 137 w 188"/>
              <a:gd name="T99" fmla="*/ 88 h 123"/>
              <a:gd name="T100" fmla="*/ 141 w 188"/>
              <a:gd name="T101" fmla="*/ 86 h 123"/>
              <a:gd name="T102" fmla="*/ 138 w 188"/>
              <a:gd name="T103" fmla="*/ 80 h 123"/>
              <a:gd name="T104" fmla="*/ 141 w 188"/>
              <a:gd name="T105" fmla="*/ 86 h 123"/>
              <a:gd name="T106" fmla="*/ 123 w 188"/>
              <a:gd name="T107" fmla="*/ 84 h 123"/>
              <a:gd name="T108" fmla="*/ 132 w 188"/>
              <a:gd name="T109" fmla="*/ 81 h 123"/>
              <a:gd name="T110" fmla="*/ 128 w 188"/>
              <a:gd name="T111" fmla="*/ 7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123">
                <a:moveTo>
                  <a:pt x="188" y="1"/>
                </a:moveTo>
                <a:cubicBezTo>
                  <a:pt x="187" y="0"/>
                  <a:pt x="186" y="0"/>
                  <a:pt x="185" y="0"/>
                </a:cubicBezTo>
                <a:cubicBezTo>
                  <a:pt x="185" y="0"/>
                  <a:pt x="185" y="1"/>
                  <a:pt x="185" y="1"/>
                </a:cubicBezTo>
                <a:cubicBezTo>
                  <a:pt x="184" y="1"/>
                  <a:pt x="183" y="1"/>
                  <a:pt x="183" y="1"/>
                </a:cubicBezTo>
                <a:cubicBezTo>
                  <a:pt x="182" y="1"/>
                  <a:pt x="181" y="2"/>
                  <a:pt x="181" y="2"/>
                </a:cubicBezTo>
                <a:cubicBezTo>
                  <a:pt x="180" y="2"/>
                  <a:pt x="179" y="3"/>
                  <a:pt x="179" y="3"/>
                </a:cubicBezTo>
                <a:cubicBezTo>
                  <a:pt x="178" y="3"/>
                  <a:pt x="178" y="3"/>
                  <a:pt x="177" y="3"/>
                </a:cubicBezTo>
                <a:cubicBezTo>
                  <a:pt x="177" y="3"/>
                  <a:pt x="176" y="4"/>
                  <a:pt x="176" y="4"/>
                </a:cubicBezTo>
                <a:cubicBezTo>
                  <a:pt x="175" y="4"/>
                  <a:pt x="175" y="4"/>
                  <a:pt x="174" y="4"/>
                </a:cubicBezTo>
                <a:cubicBezTo>
                  <a:pt x="174" y="5"/>
                  <a:pt x="173" y="5"/>
                  <a:pt x="173" y="6"/>
                </a:cubicBezTo>
                <a:cubicBezTo>
                  <a:pt x="172" y="6"/>
                  <a:pt x="171" y="6"/>
                  <a:pt x="171" y="6"/>
                </a:cubicBezTo>
                <a:cubicBezTo>
                  <a:pt x="170" y="7"/>
                  <a:pt x="169" y="7"/>
                  <a:pt x="169" y="8"/>
                </a:cubicBezTo>
                <a:cubicBezTo>
                  <a:pt x="168" y="8"/>
                  <a:pt x="167" y="9"/>
                  <a:pt x="167" y="9"/>
                </a:cubicBezTo>
                <a:cubicBezTo>
                  <a:pt x="165" y="10"/>
                  <a:pt x="164" y="11"/>
                  <a:pt x="162" y="12"/>
                </a:cubicBezTo>
                <a:cubicBezTo>
                  <a:pt x="160" y="13"/>
                  <a:pt x="159" y="14"/>
                  <a:pt x="159" y="14"/>
                </a:cubicBezTo>
                <a:cubicBezTo>
                  <a:pt x="157" y="15"/>
                  <a:pt x="156" y="15"/>
                  <a:pt x="155" y="16"/>
                </a:cubicBezTo>
                <a:cubicBezTo>
                  <a:pt x="155" y="16"/>
                  <a:pt x="154" y="16"/>
                  <a:pt x="152" y="18"/>
                </a:cubicBezTo>
                <a:cubicBezTo>
                  <a:pt x="152" y="19"/>
                  <a:pt x="151" y="19"/>
                  <a:pt x="151" y="19"/>
                </a:cubicBezTo>
                <a:cubicBezTo>
                  <a:pt x="150" y="19"/>
                  <a:pt x="149" y="19"/>
                  <a:pt x="149" y="20"/>
                </a:cubicBezTo>
                <a:cubicBezTo>
                  <a:pt x="148" y="20"/>
                  <a:pt x="147" y="21"/>
                  <a:pt x="147" y="22"/>
                </a:cubicBezTo>
                <a:cubicBezTo>
                  <a:pt x="146" y="22"/>
                  <a:pt x="145" y="22"/>
                  <a:pt x="145" y="23"/>
                </a:cubicBezTo>
                <a:cubicBezTo>
                  <a:pt x="144" y="23"/>
                  <a:pt x="143" y="24"/>
                  <a:pt x="143" y="24"/>
                </a:cubicBezTo>
                <a:cubicBezTo>
                  <a:pt x="142" y="25"/>
                  <a:pt x="142" y="25"/>
                  <a:pt x="141" y="25"/>
                </a:cubicBezTo>
                <a:cubicBezTo>
                  <a:pt x="141" y="25"/>
                  <a:pt x="141" y="26"/>
                  <a:pt x="140" y="26"/>
                </a:cubicBezTo>
                <a:cubicBezTo>
                  <a:pt x="139" y="27"/>
                  <a:pt x="138" y="28"/>
                  <a:pt x="137" y="29"/>
                </a:cubicBezTo>
                <a:cubicBezTo>
                  <a:pt x="137" y="29"/>
                  <a:pt x="137" y="29"/>
                  <a:pt x="137" y="29"/>
                </a:cubicBezTo>
                <a:cubicBezTo>
                  <a:pt x="136" y="30"/>
                  <a:pt x="136" y="30"/>
                  <a:pt x="136" y="30"/>
                </a:cubicBezTo>
                <a:cubicBezTo>
                  <a:pt x="136" y="28"/>
                  <a:pt x="137" y="26"/>
                  <a:pt x="138" y="24"/>
                </a:cubicBezTo>
                <a:cubicBezTo>
                  <a:pt x="139" y="23"/>
                  <a:pt x="139" y="22"/>
                  <a:pt x="140" y="20"/>
                </a:cubicBezTo>
                <a:cubicBezTo>
                  <a:pt x="141" y="19"/>
                  <a:pt x="141" y="18"/>
                  <a:pt x="141" y="17"/>
                </a:cubicBezTo>
                <a:cubicBezTo>
                  <a:pt x="143" y="14"/>
                  <a:pt x="145" y="9"/>
                  <a:pt x="144" y="4"/>
                </a:cubicBezTo>
                <a:cubicBezTo>
                  <a:pt x="144" y="2"/>
                  <a:pt x="143" y="1"/>
                  <a:pt x="141" y="0"/>
                </a:cubicBezTo>
                <a:cubicBezTo>
                  <a:pt x="141" y="0"/>
                  <a:pt x="140" y="0"/>
                  <a:pt x="139" y="0"/>
                </a:cubicBezTo>
                <a:cubicBezTo>
                  <a:pt x="137" y="0"/>
                  <a:pt x="135" y="1"/>
                  <a:pt x="134" y="1"/>
                </a:cubicBezTo>
                <a:cubicBezTo>
                  <a:pt x="133" y="2"/>
                  <a:pt x="133" y="2"/>
                  <a:pt x="133" y="2"/>
                </a:cubicBezTo>
                <a:cubicBezTo>
                  <a:pt x="132" y="3"/>
                  <a:pt x="132" y="3"/>
                  <a:pt x="131" y="4"/>
                </a:cubicBezTo>
                <a:cubicBezTo>
                  <a:pt x="132" y="4"/>
                  <a:pt x="131" y="5"/>
                  <a:pt x="129" y="5"/>
                </a:cubicBezTo>
                <a:cubicBezTo>
                  <a:pt x="128" y="6"/>
                  <a:pt x="128" y="7"/>
                  <a:pt x="127" y="8"/>
                </a:cubicBezTo>
                <a:cubicBezTo>
                  <a:pt x="127" y="8"/>
                  <a:pt x="126" y="8"/>
                  <a:pt x="126" y="9"/>
                </a:cubicBezTo>
                <a:cubicBezTo>
                  <a:pt x="125" y="9"/>
                  <a:pt x="125" y="10"/>
                  <a:pt x="125" y="10"/>
                </a:cubicBezTo>
                <a:cubicBezTo>
                  <a:pt x="124" y="11"/>
                  <a:pt x="124" y="12"/>
                  <a:pt x="123" y="12"/>
                </a:cubicBezTo>
                <a:cubicBezTo>
                  <a:pt x="122" y="13"/>
                  <a:pt x="122" y="15"/>
                  <a:pt x="121" y="15"/>
                </a:cubicBezTo>
                <a:cubicBezTo>
                  <a:pt x="121" y="16"/>
                  <a:pt x="121" y="16"/>
                  <a:pt x="120" y="17"/>
                </a:cubicBezTo>
                <a:cubicBezTo>
                  <a:pt x="120" y="18"/>
                  <a:pt x="119" y="20"/>
                  <a:pt x="118" y="21"/>
                </a:cubicBezTo>
                <a:cubicBezTo>
                  <a:pt x="117" y="22"/>
                  <a:pt x="117" y="24"/>
                  <a:pt x="116" y="25"/>
                </a:cubicBezTo>
                <a:cubicBezTo>
                  <a:pt x="116" y="25"/>
                  <a:pt x="116" y="26"/>
                  <a:pt x="116" y="26"/>
                </a:cubicBezTo>
                <a:cubicBezTo>
                  <a:pt x="115" y="27"/>
                  <a:pt x="115" y="28"/>
                  <a:pt x="115" y="29"/>
                </a:cubicBezTo>
                <a:cubicBezTo>
                  <a:pt x="115" y="29"/>
                  <a:pt x="114" y="29"/>
                  <a:pt x="114" y="29"/>
                </a:cubicBezTo>
                <a:cubicBezTo>
                  <a:pt x="114" y="30"/>
                  <a:pt x="114" y="30"/>
                  <a:pt x="114" y="30"/>
                </a:cubicBezTo>
                <a:cubicBezTo>
                  <a:pt x="114" y="31"/>
                  <a:pt x="114" y="31"/>
                  <a:pt x="114" y="31"/>
                </a:cubicBezTo>
                <a:cubicBezTo>
                  <a:pt x="113" y="32"/>
                  <a:pt x="113" y="34"/>
                  <a:pt x="113" y="35"/>
                </a:cubicBezTo>
                <a:cubicBezTo>
                  <a:pt x="112" y="36"/>
                  <a:pt x="113" y="37"/>
                  <a:pt x="113" y="37"/>
                </a:cubicBezTo>
                <a:cubicBezTo>
                  <a:pt x="113" y="40"/>
                  <a:pt x="113" y="41"/>
                  <a:pt x="114" y="44"/>
                </a:cubicBezTo>
                <a:cubicBezTo>
                  <a:pt x="114" y="44"/>
                  <a:pt x="114" y="45"/>
                  <a:pt x="114" y="45"/>
                </a:cubicBezTo>
                <a:cubicBezTo>
                  <a:pt x="116" y="50"/>
                  <a:pt x="118" y="51"/>
                  <a:pt x="119" y="54"/>
                </a:cubicBezTo>
                <a:cubicBezTo>
                  <a:pt x="120" y="55"/>
                  <a:pt x="120" y="55"/>
                  <a:pt x="120" y="56"/>
                </a:cubicBezTo>
                <a:cubicBezTo>
                  <a:pt x="121" y="56"/>
                  <a:pt x="121" y="57"/>
                  <a:pt x="121" y="57"/>
                </a:cubicBezTo>
                <a:cubicBezTo>
                  <a:pt x="121" y="57"/>
                  <a:pt x="122" y="58"/>
                  <a:pt x="122" y="59"/>
                </a:cubicBezTo>
                <a:cubicBezTo>
                  <a:pt x="123" y="59"/>
                  <a:pt x="123" y="60"/>
                  <a:pt x="124" y="61"/>
                </a:cubicBezTo>
                <a:cubicBezTo>
                  <a:pt x="124" y="61"/>
                  <a:pt x="122" y="62"/>
                  <a:pt x="122" y="62"/>
                </a:cubicBezTo>
                <a:cubicBezTo>
                  <a:pt x="122" y="62"/>
                  <a:pt x="121" y="62"/>
                  <a:pt x="120" y="62"/>
                </a:cubicBezTo>
                <a:cubicBezTo>
                  <a:pt x="120" y="63"/>
                  <a:pt x="120" y="63"/>
                  <a:pt x="120" y="63"/>
                </a:cubicBezTo>
                <a:cubicBezTo>
                  <a:pt x="119" y="64"/>
                  <a:pt x="117" y="64"/>
                  <a:pt x="117" y="63"/>
                </a:cubicBezTo>
                <a:cubicBezTo>
                  <a:pt x="111" y="63"/>
                  <a:pt x="106" y="61"/>
                  <a:pt x="101" y="60"/>
                </a:cubicBezTo>
                <a:cubicBezTo>
                  <a:pt x="100" y="60"/>
                  <a:pt x="100" y="59"/>
                  <a:pt x="100" y="59"/>
                </a:cubicBezTo>
                <a:cubicBezTo>
                  <a:pt x="98" y="58"/>
                  <a:pt x="96" y="58"/>
                  <a:pt x="94" y="57"/>
                </a:cubicBezTo>
                <a:cubicBezTo>
                  <a:pt x="93" y="57"/>
                  <a:pt x="93" y="56"/>
                  <a:pt x="92" y="56"/>
                </a:cubicBezTo>
                <a:cubicBezTo>
                  <a:pt x="92" y="56"/>
                  <a:pt x="91" y="56"/>
                  <a:pt x="91" y="56"/>
                </a:cubicBezTo>
                <a:cubicBezTo>
                  <a:pt x="91" y="56"/>
                  <a:pt x="90" y="55"/>
                  <a:pt x="90" y="55"/>
                </a:cubicBezTo>
                <a:cubicBezTo>
                  <a:pt x="90" y="55"/>
                  <a:pt x="89" y="55"/>
                  <a:pt x="89" y="55"/>
                </a:cubicBezTo>
                <a:cubicBezTo>
                  <a:pt x="85" y="53"/>
                  <a:pt x="82" y="52"/>
                  <a:pt x="78" y="50"/>
                </a:cubicBezTo>
                <a:cubicBezTo>
                  <a:pt x="77" y="49"/>
                  <a:pt x="75" y="48"/>
                  <a:pt x="73" y="47"/>
                </a:cubicBezTo>
                <a:cubicBezTo>
                  <a:pt x="72" y="47"/>
                  <a:pt x="72" y="47"/>
                  <a:pt x="71" y="47"/>
                </a:cubicBezTo>
                <a:cubicBezTo>
                  <a:pt x="71" y="47"/>
                  <a:pt x="71" y="46"/>
                  <a:pt x="70" y="46"/>
                </a:cubicBezTo>
                <a:cubicBezTo>
                  <a:pt x="69" y="45"/>
                  <a:pt x="67" y="45"/>
                  <a:pt x="65" y="44"/>
                </a:cubicBezTo>
                <a:cubicBezTo>
                  <a:pt x="62" y="43"/>
                  <a:pt x="60" y="42"/>
                  <a:pt x="58" y="41"/>
                </a:cubicBezTo>
                <a:cubicBezTo>
                  <a:pt x="57" y="40"/>
                  <a:pt x="56" y="40"/>
                  <a:pt x="54" y="39"/>
                </a:cubicBezTo>
                <a:cubicBezTo>
                  <a:pt x="54" y="39"/>
                  <a:pt x="54" y="39"/>
                  <a:pt x="53" y="39"/>
                </a:cubicBezTo>
                <a:cubicBezTo>
                  <a:pt x="53" y="39"/>
                  <a:pt x="53" y="39"/>
                  <a:pt x="53" y="39"/>
                </a:cubicBezTo>
                <a:cubicBezTo>
                  <a:pt x="51" y="38"/>
                  <a:pt x="49" y="37"/>
                  <a:pt x="46" y="37"/>
                </a:cubicBezTo>
                <a:cubicBezTo>
                  <a:pt x="44" y="36"/>
                  <a:pt x="42" y="35"/>
                  <a:pt x="40" y="34"/>
                </a:cubicBezTo>
                <a:cubicBezTo>
                  <a:pt x="40" y="34"/>
                  <a:pt x="39" y="33"/>
                  <a:pt x="38" y="33"/>
                </a:cubicBezTo>
                <a:cubicBezTo>
                  <a:pt x="38" y="33"/>
                  <a:pt x="37" y="33"/>
                  <a:pt x="36" y="33"/>
                </a:cubicBezTo>
                <a:cubicBezTo>
                  <a:pt x="36" y="33"/>
                  <a:pt x="36" y="32"/>
                  <a:pt x="35" y="32"/>
                </a:cubicBezTo>
                <a:cubicBezTo>
                  <a:pt x="33" y="31"/>
                  <a:pt x="30" y="31"/>
                  <a:pt x="27" y="31"/>
                </a:cubicBezTo>
                <a:cubicBezTo>
                  <a:pt x="26" y="31"/>
                  <a:pt x="25" y="30"/>
                  <a:pt x="24" y="30"/>
                </a:cubicBezTo>
                <a:cubicBezTo>
                  <a:pt x="23" y="29"/>
                  <a:pt x="22" y="30"/>
                  <a:pt x="22" y="29"/>
                </a:cubicBezTo>
                <a:cubicBezTo>
                  <a:pt x="22" y="29"/>
                  <a:pt x="22" y="29"/>
                  <a:pt x="21" y="29"/>
                </a:cubicBezTo>
                <a:cubicBezTo>
                  <a:pt x="20" y="29"/>
                  <a:pt x="18" y="28"/>
                  <a:pt x="16" y="28"/>
                </a:cubicBezTo>
                <a:cubicBezTo>
                  <a:pt x="16" y="28"/>
                  <a:pt x="15" y="28"/>
                  <a:pt x="15" y="28"/>
                </a:cubicBezTo>
                <a:cubicBezTo>
                  <a:pt x="14" y="28"/>
                  <a:pt x="14" y="28"/>
                  <a:pt x="13" y="28"/>
                </a:cubicBezTo>
                <a:cubicBezTo>
                  <a:pt x="13" y="28"/>
                  <a:pt x="12" y="27"/>
                  <a:pt x="12" y="27"/>
                </a:cubicBezTo>
                <a:cubicBezTo>
                  <a:pt x="12" y="27"/>
                  <a:pt x="11" y="27"/>
                  <a:pt x="11" y="27"/>
                </a:cubicBezTo>
                <a:cubicBezTo>
                  <a:pt x="10" y="27"/>
                  <a:pt x="10" y="27"/>
                  <a:pt x="10" y="27"/>
                </a:cubicBezTo>
                <a:cubicBezTo>
                  <a:pt x="9" y="27"/>
                  <a:pt x="9" y="27"/>
                  <a:pt x="9" y="27"/>
                </a:cubicBezTo>
                <a:cubicBezTo>
                  <a:pt x="8" y="27"/>
                  <a:pt x="7" y="27"/>
                  <a:pt x="7" y="27"/>
                </a:cubicBezTo>
                <a:cubicBezTo>
                  <a:pt x="7" y="27"/>
                  <a:pt x="6" y="27"/>
                  <a:pt x="6" y="27"/>
                </a:cubicBezTo>
                <a:cubicBezTo>
                  <a:pt x="6" y="27"/>
                  <a:pt x="5" y="27"/>
                  <a:pt x="5" y="27"/>
                </a:cubicBezTo>
                <a:cubicBezTo>
                  <a:pt x="4" y="27"/>
                  <a:pt x="1" y="27"/>
                  <a:pt x="1" y="28"/>
                </a:cubicBezTo>
                <a:cubicBezTo>
                  <a:pt x="1" y="28"/>
                  <a:pt x="1" y="28"/>
                  <a:pt x="1" y="28"/>
                </a:cubicBezTo>
                <a:cubicBezTo>
                  <a:pt x="1" y="28"/>
                  <a:pt x="0" y="28"/>
                  <a:pt x="0" y="29"/>
                </a:cubicBezTo>
                <a:cubicBezTo>
                  <a:pt x="0" y="29"/>
                  <a:pt x="2" y="29"/>
                  <a:pt x="3" y="30"/>
                </a:cubicBezTo>
                <a:cubicBezTo>
                  <a:pt x="3" y="30"/>
                  <a:pt x="3" y="30"/>
                  <a:pt x="4" y="31"/>
                </a:cubicBezTo>
                <a:cubicBezTo>
                  <a:pt x="5" y="31"/>
                  <a:pt x="6" y="32"/>
                  <a:pt x="8" y="32"/>
                </a:cubicBezTo>
                <a:cubicBezTo>
                  <a:pt x="9" y="33"/>
                  <a:pt x="9" y="33"/>
                  <a:pt x="10" y="33"/>
                </a:cubicBezTo>
                <a:cubicBezTo>
                  <a:pt x="12" y="33"/>
                  <a:pt x="14" y="33"/>
                  <a:pt x="16" y="33"/>
                </a:cubicBezTo>
                <a:cubicBezTo>
                  <a:pt x="17" y="33"/>
                  <a:pt x="19" y="33"/>
                  <a:pt x="20" y="33"/>
                </a:cubicBezTo>
                <a:cubicBezTo>
                  <a:pt x="21" y="33"/>
                  <a:pt x="22" y="34"/>
                  <a:pt x="23" y="34"/>
                </a:cubicBezTo>
                <a:cubicBezTo>
                  <a:pt x="25" y="34"/>
                  <a:pt x="27" y="34"/>
                  <a:pt x="29" y="35"/>
                </a:cubicBezTo>
                <a:cubicBezTo>
                  <a:pt x="30" y="35"/>
                  <a:pt x="31" y="35"/>
                  <a:pt x="32" y="35"/>
                </a:cubicBezTo>
                <a:cubicBezTo>
                  <a:pt x="33" y="36"/>
                  <a:pt x="34" y="36"/>
                  <a:pt x="34" y="36"/>
                </a:cubicBezTo>
                <a:cubicBezTo>
                  <a:pt x="35" y="36"/>
                  <a:pt x="36" y="37"/>
                  <a:pt x="37" y="37"/>
                </a:cubicBezTo>
                <a:cubicBezTo>
                  <a:pt x="38" y="37"/>
                  <a:pt x="39" y="37"/>
                  <a:pt x="39" y="37"/>
                </a:cubicBezTo>
                <a:cubicBezTo>
                  <a:pt x="42" y="38"/>
                  <a:pt x="45" y="40"/>
                  <a:pt x="48" y="41"/>
                </a:cubicBezTo>
                <a:cubicBezTo>
                  <a:pt x="49" y="41"/>
                  <a:pt x="50" y="42"/>
                  <a:pt x="51" y="42"/>
                </a:cubicBezTo>
                <a:cubicBezTo>
                  <a:pt x="52" y="42"/>
                  <a:pt x="52" y="43"/>
                  <a:pt x="53" y="43"/>
                </a:cubicBezTo>
                <a:cubicBezTo>
                  <a:pt x="55" y="44"/>
                  <a:pt x="57" y="44"/>
                  <a:pt x="59" y="45"/>
                </a:cubicBezTo>
                <a:cubicBezTo>
                  <a:pt x="60" y="45"/>
                  <a:pt x="61" y="46"/>
                  <a:pt x="62" y="46"/>
                </a:cubicBezTo>
                <a:cubicBezTo>
                  <a:pt x="64" y="47"/>
                  <a:pt x="66" y="48"/>
                  <a:pt x="68" y="49"/>
                </a:cubicBezTo>
                <a:cubicBezTo>
                  <a:pt x="68" y="49"/>
                  <a:pt x="69" y="50"/>
                  <a:pt x="70" y="50"/>
                </a:cubicBezTo>
                <a:cubicBezTo>
                  <a:pt x="73" y="52"/>
                  <a:pt x="76" y="53"/>
                  <a:pt x="79" y="54"/>
                </a:cubicBezTo>
                <a:cubicBezTo>
                  <a:pt x="81" y="55"/>
                  <a:pt x="82" y="56"/>
                  <a:pt x="84" y="57"/>
                </a:cubicBezTo>
                <a:cubicBezTo>
                  <a:pt x="85" y="57"/>
                  <a:pt x="87" y="58"/>
                  <a:pt x="88" y="58"/>
                </a:cubicBezTo>
                <a:cubicBezTo>
                  <a:pt x="88" y="59"/>
                  <a:pt x="89" y="59"/>
                  <a:pt x="89" y="60"/>
                </a:cubicBezTo>
                <a:cubicBezTo>
                  <a:pt x="91" y="60"/>
                  <a:pt x="94" y="61"/>
                  <a:pt x="96" y="62"/>
                </a:cubicBezTo>
                <a:cubicBezTo>
                  <a:pt x="98" y="62"/>
                  <a:pt x="101" y="64"/>
                  <a:pt x="103" y="65"/>
                </a:cubicBezTo>
                <a:cubicBezTo>
                  <a:pt x="104" y="65"/>
                  <a:pt x="106" y="65"/>
                  <a:pt x="106" y="66"/>
                </a:cubicBezTo>
                <a:cubicBezTo>
                  <a:pt x="105" y="67"/>
                  <a:pt x="104" y="67"/>
                  <a:pt x="102" y="67"/>
                </a:cubicBezTo>
                <a:cubicBezTo>
                  <a:pt x="101" y="67"/>
                  <a:pt x="100" y="68"/>
                  <a:pt x="99" y="68"/>
                </a:cubicBezTo>
                <a:cubicBezTo>
                  <a:pt x="95" y="68"/>
                  <a:pt x="91" y="68"/>
                  <a:pt x="87" y="68"/>
                </a:cubicBezTo>
                <a:cubicBezTo>
                  <a:pt x="86" y="68"/>
                  <a:pt x="85" y="68"/>
                  <a:pt x="85" y="68"/>
                </a:cubicBezTo>
                <a:cubicBezTo>
                  <a:pt x="84" y="68"/>
                  <a:pt x="83" y="68"/>
                  <a:pt x="82" y="69"/>
                </a:cubicBezTo>
                <a:cubicBezTo>
                  <a:pt x="81" y="69"/>
                  <a:pt x="81" y="70"/>
                  <a:pt x="80" y="70"/>
                </a:cubicBezTo>
                <a:cubicBezTo>
                  <a:pt x="79" y="70"/>
                  <a:pt x="78" y="70"/>
                  <a:pt x="77" y="71"/>
                </a:cubicBezTo>
                <a:cubicBezTo>
                  <a:pt x="76" y="71"/>
                  <a:pt x="74" y="71"/>
                  <a:pt x="73" y="71"/>
                </a:cubicBezTo>
                <a:cubicBezTo>
                  <a:pt x="69" y="73"/>
                  <a:pt x="69" y="73"/>
                  <a:pt x="63" y="74"/>
                </a:cubicBezTo>
                <a:cubicBezTo>
                  <a:pt x="63" y="74"/>
                  <a:pt x="60" y="76"/>
                  <a:pt x="60" y="76"/>
                </a:cubicBezTo>
                <a:cubicBezTo>
                  <a:pt x="58" y="77"/>
                  <a:pt x="58" y="77"/>
                  <a:pt x="54" y="78"/>
                </a:cubicBezTo>
                <a:cubicBezTo>
                  <a:pt x="54" y="78"/>
                  <a:pt x="52" y="79"/>
                  <a:pt x="52" y="79"/>
                </a:cubicBezTo>
                <a:cubicBezTo>
                  <a:pt x="51" y="79"/>
                  <a:pt x="50" y="80"/>
                  <a:pt x="49" y="80"/>
                </a:cubicBezTo>
                <a:cubicBezTo>
                  <a:pt x="49" y="81"/>
                  <a:pt x="48" y="81"/>
                  <a:pt x="47" y="81"/>
                </a:cubicBezTo>
                <a:cubicBezTo>
                  <a:pt x="45" y="81"/>
                  <a:pt x="45" y="82"/>
                  <a:pt x="43" y="83"/>
                </a:cubicBezTo>
                <a:cubicBezTo>
                  <a:pt x="42" y="84"/>
                  <a:pt x="41" y="84"/>
                  <a:pt x="40" y="84"/>
                </a:cubicBezTo>
                <a:cubicBezTo>
                  <a:pt x="39" y="85"/>
                  <a:pt x="39" y="85"/>
                  <a:pt x="37" y="87"/>
                </a:cubicBezTo>
                <a:cubicBezTo>
                  <a:pt x="36" y="88"/>
                  <a:pt x="34" y="88"/>
                  <a:pt x="33" y="88"/>
                </a:cubicBezTo>
                <a:cubicBezTo>
                  <a:pt x="32" y="89"/>
                  <a:pt x="31" y="90"/>
                  <a:pt x="30" y="91"/>
                </a:cubicBezTo>
                <a:cubicBezTo>
                  <a:pt x="29" y="92"/>
                  <a:pt x="28" y="92"/>
                  <a:pt x="28" y="92"/>
                </a:cubicBezTo>
                <a:cubicBezTo>
                  <a:pt x="27" y="93"/>
                  <a:pt x="26" y="94"/>
                  <a:pt x="25" y="94"/>
                </a:cubicBezTo>
                <a:cubicBezTo>
                  <a:pt x="25" y="94"/>
                  <a:pt x="25" y="94"/>
                  <a:pt x="25" y="95"/>
                </a:cubicBezTo>
                <a:cubicBezTo>
                  <a:pt x="25" y="95"/>
                  <a:pt x="26" y="95"/>
                  <a:pt x="27" y="96"/>
                </a:cubicBezTo>
                <a:cubicBezTo>
                  <a:pt x="29" y="97"/>
                  <a:pt x="32" y="97"/>
                  <a:pt x="35" y="97"/>
                </a:cubicBezTo>
                <a:cubicBezTo>
                  <a:pt x="36" y="97"/>
                  <a:pt x="38" y="97"/>
                  <a:pt x="39" y="97"/>
                </a:cubicBezTo>
                <a:cubicBezTo>
                  <a:pt x="39" y="97"/>
                  <a:pt x="42" y="96"/>
                  <a:pt x="44" y="96"/>
                </a:cubicBezTo>
                <a:cubicBezTo>
                  <a:pt x="46" y="95"/>
                  <a:pt x="47" y="95"/>
                  <a:pt x="48" y="94"/>
                </a:cubicBezTo>
                <a:cubicBezTo>
                  <a:pt x="49" y="94"/>
                  <a:pt x="50" y="94"/>
                  <a:pt x="50" y="94"/>
                </a:cubicBezTo>
                <a:cubicBezTo>
                  <a:pt x="51" y="93"/>
                  <a:pt x="53" y="92"/>
                  <a:pt x="54" y="92"/>
                </a:cubicBezTo>
                <a:cubicBezTo>
                  <a:pt x="56" y="91"/>
                  <a:pt x="57" y="91"/>
                  <a:pt x="59" y="90"/>
                </a:cubicBezTo>
                <a:cubicBezTo>
                  <a:pt x="62" y="88"/>
                  <a:pt x="65" y="87"/>
                  <a:pt x="66" y="87"/>
                </a:cubicBezTo>
                <a:cubicBezTo>
                  <a:pt x="67" y="86"/>
                  <a:pt x="69" y="85"/>
                  <a:pt x="71" y="85"/>
                </a:cubicBezTo>
                <a:cubicBezTo>
                  <a:pt x="72" y="84"/>
                  <a:pt x="74" y="83"/>
                  <a:pt x="75" y="82"/>
                </a:cubicBezTo>
                <a:cubicBezTo>
                  <a:pt x="78" y="81"/>
                  <a:pt x="88" y="77"/>
                  <a:pt x="90" y="77"/>
                </a:cubicBezTo>
                <a:cubicBezTo>
                  <a:pt x="91" y="76"/>
                  <a:pt x="93" y="75"/>
                  <a:pt x="95" y="75"/>
                </a:cubicBezTo>
                <a:cubicBezTo>
                  <a:pt x="96" y="74"/>
                  <a:pt x="96" y="74"/>
                  <a:pt x="97" y="74"/>
                </a:cubicBezTo>
                <a:cubicBezTo>
                  <a:pt x="98" y="73"/>
                  <a:pt x="100" y="73"/>
                  <a:pt x="101" y="73"/>
                </a:cubicBezTo>
                <a:cubicBezTo>
                  <a:pt x="101" y="74"/>
                  <a:pt x="99" y="74"/>
                  <a:pt x="98" y="75"/>
                </a:cubicBezTo>
                <a:cubicBezTo>
                  <a:pt x="97" y="75"/>
                  <a:pt x="97" y="76"/>
                  <a:pt x="96" y="76"/>
                </a:cubicBezTo>
                <a:cubicBezTo>
                  <a:pt x="96" y="76"/>
                  <a:pt x="95" y="77"/>
                  <a:pt x="95" y="77"/>
                </a:cubicBezTo>
                <a:cubicBezTo>
                  <a:pt x="94" y="77"/>
                  <a:pt x="93" y="78"/>
                  <a:pt x="91" y="79"/>
                </a:cubicBezTo>
                <a:cubicBezTo>
                  <a:pt x="91" y="79"/>
                  <a:pt x="89" y="80"/>
                  <a:pt x="89" y="81"/>
                </a:cubicBezTo>
                <a:cubicBezTo>
                  <a:pt x="88" y="81"/>
                  <a:pt x="88" y="82"/>
                  <a:pt x="87" y="82"/>
                </a:cubicBezTo>
                <a:cubicBezTo>
                  <a:pt x="87" y="82"/>
                  <a:pt x="87" y="83"/>
                  <a:pt x="86" y="83"/>
                </a:cubicBezTo>
                <a:cubicBezTo>
                  <a:pt x="85" y="84"/>
                  <a:pt x="84" y="85"/>
                  <a:pt x="83" y="86"/>
                </a:cubicBezTo>
                <a:cubicBezTo>
                  <a:pt x="83" y="86"/>
                  <a:pt x="82" y="87"/>
                  <a:pt x="82" y="88"/>
                </a:cubicBezTo>
                <a:cubicBezTo>
                  <a:pt x="81" y="88"/>
                  <a:pt x="80" y="90"/>
                  <a:pt x="79" y="91"/>
                </a:cubicBezTo>
                <a:cubicBezTo>
                  <a:pt x="79" y="92"/>
                  <a:pt x="79" y="92"/>
                  <a:pt x="78" y="92"/>
                </a:cubicBezTo>
                <a:cubicBezTo>
                  <a:pt x="78" y="93"/>
                  <a:pt x="78" y="94"/>
                  <a:pt x="77" y="94"/>
                </a:cubicBezTo>
                <a:cubicBezTo>
                  <a:pt x="77" y="95"/>
                  <a:pt x="76" y="96"/>
                  <a:pt x="75" y="96"/>
                </a:cubicBezTo>
                <a:cubicBezTo>
                  <a:pt x="74" y="97"/>
                  <a:pt x="74" y="98"/>
                  <a:pt x="73" y="99"/>
                </a:cubicBezTo>
                <a:cubicBezTo>
                  <a:pt x="73" y="100"/>
                  <a:pt x="72" y="101"/>
                  <a:pt x="72" y="102"/>
                </a:cubicBezTo>
                <a:cubicBezTo>
                  <a:pt x="71" y="102"/>
                  <a:pt x="71" y="103"/>
                  <a:pt x="71" y="103"/>
                </a:cubicBezTo>
                <a:cubicBezTo>
                  <a:pt x="71" y="104"/>
                  <a:pt x="70" y="104"/>
                  <a:pt x="70" y="105"/>
                </a:cubicBezTo>
                <a:cubicBezTo>
                  <a:pt x="70" y="104"/>
                  <a:pt x="70" y="105"/>
                  <a:pt x="70" y="106"/>
                </a:cubicBezTo>
                <a:cubicBezTo>
                  <a:pt x="69" y="107"/>
                  <a:pt x="69" y="107"/>
                  <a:pt x="69" y="108"/>
                </a:cubicBezTo>
                <a:cubicBezTo>
                  <a:pt x="68" y="109"/>
                  <a:pt x="68" y="111"/>
                  <a:pt x="67" y="112"/>
                </a:cubicBezTo>
                <a:cubicBezTo>
                  <a:pt x="66" y="114"/>
                  <a:pt x="65" y="115"/>
                  <a:pt x="64" y="118"/>
                </a:cubicBezTo>
                <a:cubicBezTo>
                  <a:pt x="63" y="120"/>
                  <a:pt x="63" y="121"/>
                  <a:pt x="63" y="123"/>
                </a:cubicBezTo>
                <a:cubicBezTo>
                  <a:pt x="63" y="123"/>
                  <a:pt x="63" y="123"/>
                  <a:pt x="63" y="123"/>
                </a:cubicBezTo>
                <a:cubicBezTo>
                  <a:pt x="64" y="123"/>
                  <a:pt x="65" y="123"/>
                  <a:pt x="66" y="123"/>
                </a:cubicBezTo>
                <a:cubicBezTo>
                  <a:pt x="66" y="123"/>
                  <a:pt x="67" y="123"/>
                  <a:pt x="68" y="123"/>
                </a:cubicBezTo>
                <a:cubicBezTo>
                  <a:pt x="71" y="123"/>
                  <a:pt x="73" y="123"/>
                  <a:pt x="74" y="122"/>
                </a:cubicBezTo>
                <a:cubicBezTo>
                  <a:pt x="76" y="121"/>
                  <a:pt x="78" y="121"/>
                  <a:pt x="79" y="120"/>
                </a:cubicBezTo>
                <a:cubicBezTo>
                  <a:pt x="79" y="120"/>
                  <a:pt x="80" y="119"/>
                  <a:pt x="80" y="119"/>
                </a:cubicBezTo>
                <a:cubicBezTo>
                  <a:pt x="85" y="116"/>
                  <a:pt x="89" y="111"/>
                  <a:pt x="93" y="105"/>
                </a:cubicBezTo>
                <a:cubicBezTo>
                  <a:pt x="94" y="105"/>
                  <a:pt x="95" y="104"/>
                  <a:pt x="95" y="103"/>
                </a:cubicBezTo>
                <a:cubicBezTo>
                  <a:pt x="95" y="103"/>
                  <a:pt x="96" y="102"/>
                  <a:pt x="96" y="102"/>
                </a:cubicBezTo>
                <a:cubicBezTo>
                  <a:pt x="96" y="101"/>
                  <a:pt x="97" y="101"/>
                  <a:pt x="97" y="100"/>
                </a:cubicBezTo>
                <a:cubicBezTo>
                  <a:pt x="98" y="100"/>
                  <a:pt x="97" y="100"/>
                  <a:pt x="98" y="99"/>
                </a:cubicBezTo>
                <a:cubicBezTo>
                  <a:pt x="98" y="99"/>
                  <a:pt x="98" y="98"/>
                  <a:pt x="99" y="98"/>
                </a:cubicBezTo>
                <a:cubicBezTo>
                  <a:pt x="100" y="96"/>
                  <a:pt x="101" y="94"/>
                  <a:pt x="102" y="93"/>
                </a:cubicBezTo>
                <a:cubicBezTo>
                  <a:pt x="103" y="92"/>
                  <a:pt x="103" y="91"/>
                  <a:pt x="104" y="90"/>
                </a:cubicBezTo>
                <a:cubicBezTo>
                  <a:pt x="104" y="90"/>
                  <a:pt x="104" y="90"/>
                  <a:pt x="104" y="90"/>
                </a:cubicBezTo>
                <a:cubicBezTo>
                  <a:pt x="106" y="88"/>
                  <a:pt x="107" y="86"/>
                  <a:pt x="109" y="85"/>
                </a:cubicBezTo>
                <a:cubicBezTo>
                  <a:pt x="112" y="81"/>
                  <a:pt x="116" y="77"/>
                  <a:pt x="119" y="73"/>
                </a:cubicBezTo>
                <a:cubicBezTo>
                  <a:pt x="120" y="72"/>
                  <a:pt x="120" y="70"/>
                  <a:pt x="122" y="71"/>
                </a:cubicBezTo>
                <a:cubicBezTo>
                  <a:pt x="122" y="71"/>
                  <a:pt x="124" y="72"/>
                  <a:pt x="124" y="72"/>
                </a:cubicBezTo>
                <a:cubicBezTo>
                  <a:pt x="124" y="73"/>
                  <a:pt x="124" y="73"/>
                  <a:pt x="124" y="73"/>
                </a:cubicBezTo>
                <a:cubicBezTo>
                  <a:pt x="124" y="73"/>
                  <a:pt x="123" y="73"/>
                  <a:pt x="122" y="73"/>
                </a:cubicBezTo>
                <a:cubicBezTo>
                  <a:pt x="122" y="74"/>
                  <a:pt x="121" y="74"/>
                  <a:pt x="121" y="75"/>
                </a:cubicBezTo>
                <a:cubicBezTo>
                  <a:pt x="121" y="75"/>
                  <a:pt x="121" y="75"/>
                  <a:pt x="121" y="75"/>
                </a:cubicBezTo>
                <a:cubicBezTo>
                  <a:pt x="122" y="75"/>
                  <a:pt x="121" y="76"/>
                  <a:pt x="122" y="76"/>
                </a:cubicBezTo>
                <a:cubicBezTo>
                  <a:pt x="122" y="76"/>
                  <a:pt x="122" y="76"/>
                  <a:pt x="122" y="76"/>
                </a:cubicBezTo>
                <a:cubicBezTo>
                  <a:pt x="122" y="77"/>
                  <a:pt x="121" y="79"/>
                  <a:pt x="120" y="79"/>
                </a:cubicBezTo>
                <a:cubicBezTo>
                  <a:pt x="120" y="79"/>
                  <a:pt x="120" y="80"/>
                  <a:pt x="120" y="80"/>
                </a:cubicBezTo>
                <a:cubicBezTo>
                  <a:pt x="120" y="80"/>
                  <a:pt x="120" y="80"/>
                  <a:pt x="120" y="80"/>
                </a:cubicBezTo>
                <a:cubicBezTo>
                  <a:pt x="120" y="80"/>
                  <a:pt x="120" y="80"/>
                  <a:pt x="120" y="80"/>
                </a:cubicBezTo>
                <a:cubicBezTo>
                  <a:pt x="120" y="80"/>
                  <a:pt x="120" y="79"/>
                  <a:pt x="121" y="78"/>
                </a:cubicBezTo>
                <a:cubicBezTo>
                  <a:pt x="122" y="77"/>
                  <a:pt x="122" y="77"/>
                  <a:pt x="122" y="76"/>
                </a:cubicBezTo>
                <a:cubicBezTo>
                  <a:pt x="123" y="76"/>
                  <a:pt x="124" y="77"/>
                  <a:pt x="125" y="78"/>
                </a:cubicBezTo>
                <a:cubicBezTo>
                  <a:pt x="126" y="78"/>
                  <a:pt x="127" y="79"/>
                  <a:pt x="129" y="80"/>
                </a:cubicBezTo>
                <a:cubicBezTo>
                  <a:pt x="129" y="80"/>
                  <a:pt x="130" y="80"/>
                  <a:pt x="130" y="81"/>
                </a:cubicBezTo>
                <a:cubicBezTo>
                  <a:pt x="130" y="81"/>
                  <a:pt x="130" y="81"/>
                  <a:pt x="130" y="81"/>
                </a:cubicBezTo>
                <a:cubicBezTo>
                  <a:pt x="130" y="81"/>
                  <a:pt x="129" y="81"/>
                  <a:pt x="128" y="81"/>
                </a:cubicBezTo>
                <a:cubicBezTo>
                  <a:pt x="126" y="82"/>
                  <a:pt x="123" y="82"/>
                  <a:pt x="121" y="82"/>
                </a:cubicBezTo>
                <a:cubicBezTo>
                  <a:pt x="121" y="82"/>
                  <a:pt x="120" y="83"/>
                  <a:pt x="120" y="83"/>
                </a:cubicBezTo>
                <a:cubicBezTo>
                  <a:pt x="119" y="83"/>
                  <a:pt x="118" y="83"/>
                  <a:pt x="117" y="83"/>
                </a:cubicBezTo>
                <a:cubicBezTo>
                  <a:pt x="116" y="83"/>
                  <a:pt x="116" y="84"/>
                  <a:pt x="115" y="84"/>
                </a:cubicBezTo>
                <a:cubicBezTo>
                  <a:pt x="115" y="84"/>
                  <a:pt x="115" y="84"/>
                  <a:pt x="115" y="84"/>
                </a:cubicBezTo>
                <a:cubicBezTo>
                  <a:pt x="115" y="84"/>
                  <a:pt x="115" y="85"/>
                  <a:pt x="115" y="86"/>
                </a:cubicBezTo>
                <a:cubicBezTo>
                  <a:pt x="115" y="86"/>
                  <a:pt x="115" y="86"/>
                  <a:pt x="116" y="86"/>
                </a:cubicBezTo>
                <a:cubicBezTo>
                  <a:pt x="116" y="86"/>
                  <a:pt x="117" y="86"/>
                  <a:pt x="118" y="86"/>
                </a:cubicBezTo>
                <a:cubicBezTo>
                  <a:pt x="119" y="87"/>
                  <a:pt x="120" y="87"/>
                  <a:pt x="121" y="87"/>
                </a:cubicBezTo>
                <a:cubicBezTo>
                  <a:pt x="122" y="87"/>
                  <a:pt x="123" y="88"/>
                  <a:pt x="124" y="88"/>
                </a:cubicBezTo>
                <a:cubicBezTo>
                  <a:pt x="126" y="88"/>
                  <a:pt x="129" y="89"/>
                  <a:pt x="131" y="89"/>
                </a:cubicBezTo>
                <a:cubicBezTo>
                  <a:pt x="133" y="89"/>
                  <a:pt x="134" y="89"/>
                  <a:pt x="136" y="89"/>
                </a:cubicBezTo>
                <a:cubicBezTo>
                  <a:pt x="136" y="89"/>
                  <a:pt x="137" y="90"/>
                  <a:pt x="137" y="90"/>
                </a:cubicBezTo>
                <a:cubicBezTo>
                  <a:pt x="138" y="90"/>
                  <a:pt x="138" y="89"/>
                  <a:pt x="138" y="90"/>
                </a:cubicBezTo>
                <a:cubicBezTo>
                  <a:pt x="139" y="90"/>
                  <a:pt x="139" y="90"/>
                  <a:pt x="140" y="91"/>
                </a:cubicBezTo>
                <a:cubicBezTo>
                  <a:pt x="140" y="91"/>
                  <a:pt x="140" y="90"/>
                  <a:pt x="141" y="90"/>
                </a:cubicBezTo>
                <a:cubicBezTo>
                  <a:pt x="142" y="90"/>
                  <a:pt x="143" y="91"/>
                  <a:pt x="144" y="90"/>
                </a:cubicBezTo>
                <a:cubicBezTo>
                  <a:pt x="144" y="90"/>
                  <a:pt x="144" y="90"/>
                  <a:pt x="144" y="90"/>
                </a:cubicBezTo>
                <a:cubicBezTo>
                  <a:pt x="144" y="90"/>
                  <a:pt x="144" y="90"/>
                  <a:pt x="144" y="90"/>
                </a:cubicBezTo>
                <a:cubicBezTo>
                  <a:pt x="144" y="90"/>
                  <a:pt x="144" y="90"/>
                  <a:pt x="144" y="90"/>
                </a:cubicBezTo>
                <a:cubicBezTo>
                  <a:pt x="144" y="90"/>
                  <a:pt x="144" y="90"/>
                  <a:pt x="144" y="90"/>
                </a:cubicBezTo>
                <a:cubicBezTo>
                  <a:pt x="144" y="90"/>
                  <a:pt x="143" y="90"/>
                  <a:pt x="143" y="90"/>
                </a:cubicBezTo>
                <a:cubicBezTo>
                  <a:pt x="143" y="90"/>
                  <a:pt x="143" y="90"/>
                  <a:pt x="143" y="90"/>
                </a:cubicBezTo>
                <a:cubicBezTo>
                  <a:pt x="142" y="90"/>
                  <a:pt x="142" y="90"/>
                  <a:pt x="142" y="90"/>
                </a:cubicBezTo>
                <a:cubicBezTo>
                  <a:pt x="141" y="90"/>
                  <a:pt x="141" y="90"/>
                  <a:pt x="141" y="90"/>
                </a:cubicBezTo>
                <a:cubicBezTo>
                  <a:pt x="141" y="89"/>
                  <a:pt x="142" y="88"/>
                  <a:pt x="143" y="88"/>
                </a:cubicBezTo>
                <a:cubicBezTo>
                  <a:pt x="144" y="88"/>
                  <a:pt x="144" y="88"/>
                  <a:pt x="145" y="89"/>
                </a:cubicBezTo>
                <a:cubicBezTo>
                  <a:pt x="145" y="89"/>
                  <a:pt x="145" y="88"/>
                  <a:pt x="145" y="88"/>
                </a:cubicBezTo>
                <a:cubicBezTo>
                  <a:pt x="146" y="88"/>
                  <a:pt x="146" y="89"/>
                  <a:pt x="147" y="89"/>
                </a:cubicBezTo>
                <a:cubicBezTo>
                  <a:pt x="148" y="89"/>
                  <a:pt x="149" y="89"/>
                  <a:pt x="149" y="89"/>
                </a:cubicBezTo>
                <a:cubicBezTo>
                  <a:pt x="150" y="89"/>
                  <a:pt x="150" y="89"/>
                  <a:pt x="150" y="89"/>
                </a:cubicBezTo>
                <a:cubicBezTo>
                  <a:pt x="151" y="89"/>
                  <a:pt x="151" y="89"/>
                  <a:pt x="152" y="89"/>
                </a:cubicBezTo>
                <a:cubicBezTo>
                  <a:pt x="152" y="88"/>
                  <a:pt x="153" y="88"/>
                  <a:pt x="154" y="87"/>
                </a:cubicBezTo>
                <a:cubicBezTo>
                  <a:pt x="154" y="86"/>
                  <a:pt x="154" y="85"/>
                  <a:pt x="154" y="84"/>
                </a:cubicBezTo>
                <a:cubicBezTo>
                  <a:pt x="154" y="84"/>
                  <a:pt x="155" y="83"/>
                  <a:pt x="155" y="83"/>
                </a:cubicBezTo>
                <a:cubicBezTo>
                  <a:pt x="156" y="81"/>
                  <a:pt x="157" y="79"/>
                  <a:pt x="156" y="76"/>
                </a:cubicBezTo>
                <a:cubicBezTo>
                  <a:pt x="156" y="75"/>
                  <a:pt x="156" y="75"/>
                  <a:pt x="156" y="75"/>
                </a:cubicBezTo>
                <a:cubicBezTo>
                  <a:pt x="156" y="74"/>
                  <a:pt x="155" y="74"/>
                  <a:pt x="155" y="74"/>
                </a:cubicBezTo>
                <a:cubicBezTo>
                  <a:pt x="155" y="74"/>
                  <a:pt x="157" y="73"/>
                  <a:pt x="157" y="73"/>
                </a:cubicBezTo>
                <a:cubicBezTo>
                  <a:pt x="157" y="73"/>
                  <a:pt x="156" y="73"/>
                  <a:pt x="155" y="74"/>
                </a:cubicBezTo>
                <a:cubicBezTo>
                  <a:pt x="155" y="74"/>
                  <a:pt x="155" y="73"/>
                  <a:pt x="155" y="73"/>
                </a:cubicBezTo>
                <a:cubicBezTo>
                  <a:pt x="155" y="72"/>
                  <a:pt x="156" y="71"/>
                  <a:pt x="155" y="69"/>
                </a:cubicBezTo>
                <a:cubicBezTo>
                  <a:pt x="155" y="67"/>
                  <a:pt x="152" y="66"/>
                  <a:pt x="150" y="67"/>
                </a:cubicBezTo>
                <a:cubicBezTo>
                  <a:pt x="149" y="67"/>
                  <a:pt x="149" y="67"/>
                  <a:pt x="148" y="68"/>
                </a:cubicBezTo>
                <a:cubicBezTo>
                  <a:pt x="148" y="69"/>
                  <a:pt x="148" y="71"/>
                  <a:pt x="148" y="71"/>
                </a:cubicBezTo>
                <a:cubicBezTo>
                  <a:pt x="148" y="72"/>
                  <a:pt x="148" y="72"/>
                  <a:pt x="148" y="72"/>
                </a:cubicBezTo>
                <a:cubicBezTo>
                  <a:pt x="148" y="72"/>
                  <a:pt x="148" y="72"/>
                  <a:pt x="147" y="72"/>
                </a:cubicBezTo>
                <a:cubicBezTo>
                  <a:pt x="147" y="71"/>
                  <a:pt x="147" y="71"/>
                  <a:pt x="146" y="70"/>
                </a:cubicBezTo>
                <a:cubicBezTo>
                  <a:pt x="146" y="70"/>
                  <a:pt x="146" y="70"/>
                  <a:pt x="146" y="70"/>
                </a:cubicBezTo>
                <a:cubicBezTo>
                  <a:pt x="145" y="70"/>
                  <a:pt x="145" y="69"/>
                  <a:pt x="145" y="68"/>
                </a:cubicBezTo>
                <a:cubicBezTo>
                  <a:pt x="144" y="67"/>
                  <a:pt x="143" y="66"/>
                  <a:pt x="142" y="66"/>
                </a:cubicBezTo>
                <a:cubicBezTo>
                  <a:pt x="142" y="65"/>
                  <a:pt x="142" y="65"/>
                  <a:pt x="142" y="65"/>
                </a:cubicBezTo>
                <a:cubicBezTo>
                  <a:pt x="141" y="64"/>
                  <a:pt x="140" y="63"/>
                  <a:pt x="139" y="62"/>
                </a:cubicBezTo>
                <a:cubicBezTo>
                  <a:pt x="138" y="62"/>
                  <a:pt x="138" y="62"/>
                  <a:pt x="138" y="61"/>
                </a:cubicBezTo>
                <a:cubicBezTo>
                  <a:pt x="137" y="61"/>
                  <a:pt x="136" y="60"/>
                  <a:pt x="136" y="60"/>
                </a:cubicBezTo>
                <a:cubicBezTo>
                  <a:pt x="135" y="60"/>
                  <a:pt x="135" y="59"/>
                  <a:pt x="135" y="59"/>
                </a:cubicBezTo>
                <a:cubicBezTo>
                  <a:pt x="135" y="59"/>
                  <a:pt x="134" y="59"/>
                  <a:pt x="134" y="59"/>
                </a:cubicBezTo>
                <a:cubicBezTo>
                  <a:pt x="134" y="59"/>
                  <a:pt x="133" y="59"/>
                  <a:pt x="133" y="59"/>
                </a:cubicBezTo>
                <a:cubicBezTo>
                  <a:pt x="133" y="58"/>
                  <a:pt x="133" y="57"/>
                  <a:pt x="133" y="57"/>
                </a:cubicBezTo>
                <a:cubicBezTo>
                  <a:pt x="133" y="57"/>
                  <a:pt x="132" y="57"/>
                  <a:pt x="132" y="57"/>
                </a:cubicBezTo>
                <a:cubicBezTo>
                  <a:pt x="132" y="57"/>
                  <a:pt x="132" y="57"/>
                  <a:pt x="132" y="57"/>
                </a:cubicBezTo>
                <a:cubicBezTo>
                  <a:pt x="132" y="57"/>
                  <a:pt x="131" y="57"/>
                  <a:pt x="131" y="56"/>
                </a:cubicBezTo>
                <a:cubicBezTo>
                  <a:pt x="131" y="56"/>
                  <a:pt x="132" y="55"/>
                  <a:pt x="132" y="55"/>
                </a:cubicBezTo>
                <a:cubicBezTo>
                  <a:pt x="134" y="54"/>
                  <a:pt x="137" y="52"/>
                  <a:pt x="139" y="51"/>
                </a:cubicBezTo>
                <a:cubicBezTo>
                  <a:pt x="139" y="50"/>
                  <a:pt x="140" y="50"/>
                  <a:pt x="141" y="49"/>
                </a:cubicBezTo>
                <a:cubicBezTo>
                  <a:pt x="142" y="48"/>
                  <a:pt x="144" y="47"/>
                  <a:pt x="143" y="47"/>
                </a:cubicBezTo>
                <a:cubicBezTo>
                  <a:pt x="144" y="47"/>
                  <a:pt x="145" y="46"/>
                  <a:pt x="146" y="45"/>
                </a:cubicBezTo>
                <a:cubicBezTo>
                  <a:pt x="146" y="45"/>
                  <a:pt x="146" y="45"/>
                  <a:pt x="147" y="45"/>
                </a:cubicBezTo>
                <a:cubicBezTo>
                  <a:pt x="147" y="44"/>
                  <a:pt x="147" y="44"/>
                  <a:pt x="148" y="43"/>
                </a:cubicBezTo>
                <a:cubicBezTo>
                  <a:pt x="149" y="43"/>
                  <a:pt x="149" y="42"/>
                  <a:pt x="150" y="42"/>
                </a:cubicBezTo>
                <a:cubicBezTo>
                  <a:pt x="152" y="40"/>
                  <a:pt x="154" y="38"/>
                  <a:pt x="156" y="36"/>
                </a:cubicBezTo>
                <a:cubicBezTo>
                  <a:pt x="156" y="36"/>
                  <a:pt x="157" y="35"/>
                  <a:pt x="157" y="35"/>
                </a:cubicBezTo>
                <a:cubicBezTo>
                  <a:pt x="158" y="34"/>
                  <a:pt x="159" y="32"/>
                  <a:pt x="160" y="31"/>
                </a:cubicBezTo>
                <a:cubicBezTo>
                  <a:pt x="162" y="30"/>
                  <a:pt x="164" y="28"/>
                  <a:pt x="165" y="27"/>
                </a:cubicBezTo>
                <a:cubicBezTo>
                  <a:pt x="166" y="26"/>
                  <a:pt x="167" y="25"/>
                  <a:pt x="168" y="24"/>
                </a:cubicBezTo>
                <a:cubicBezTo>
                  <a:pt x="169" y="23"/>
                  <a:pt x="171" y="21"/>
                  <a:pt x="172" y="20"/>
                </a:cubicBezTo>
                <a:cubicBezTo>
                  <a:pt x="175" y="17"/>
                  <a:pt x="178" y="15"/>
                  <a:pt x="181" y="12"/>
                </a:cubicBezTo>
                <a:cubicBezTo>
                  <a:pt x="181" y="11"/>
                  <a:pt x="182" y="11"/>
                  <a:pt x="182" y="11"/>
                </a:cubicBezTo>
                <a:cubicBezTo>
                  <a:pt x="183" y="9"/>
                  <a:pt x="185" y="7"/>
                  <a:pt x="186" y="5"/>
                </a:cubicBezTo>
                <a:cubicBezTo>
                  <a:pt x="187" y="5"/>
                  <a:pt x="187" y="4"/>
                  <a:pt x="188" y="3"/>
                </a:cubicBezTo>
                <a:cubicBezTo>
                  <a:pt x="188" y="2"/>
                  <a:pt x="188" y="1"/>
                  <a:pt x="188" y="1"/>
                </a:cubicBezTo>
                <a:close/>
                <a:moveTo>
                  <a:pt x="5" y="29"/>
                </a:moveTo>
                <a:cubicBezTo>
                  <a:pt x="4" y="29"/>
                  <a:pt x="4" y="28"/>
                  <a:pt x="4" y="29"/>
                </a:cubicBezTo>
                <a:cubicBezTo>
                  <a:pt x="4" y="29"/>
                  <a:pt x="4" y="29"/>
                  <a:pt x="4" y="29"/>
                </a:cubicBezTo>
                <a:cubicBezTo>
                  <a:pt x="4" y="29"/>
                  <a:pt x="2" y="30"/>
                  <a:pt x="2" y="29"/>
                </a:cubicBezTo>
                <a:cubicBezTo>
                  <a:pt x="1" y="29"/>
                  <a:pt x="1" y="29"/>
                  <a:pt x="1" y="28"/>
                </a:cubicBezTo>
                <a:cubicBezTo>
                  <a:pt x="1" y="28"/>
                  <a:pt x="3" y="28"/>
                  <a:pt x="3" y="28"/>
                </a:cubicBezTo>
                <a:cubicBezTo>
                  <a:pt x="3" y="28"/>
                  <a:pt x="3" y="28"/>
                  <a:pt x="4" y="28"/>
                </a:cubicBezTo>
                <a:cubicBezTo>
                  <a:pt x="4" y="28"/>
                  <a:pt x="4" y="28"/>
                  <a:pt x="4" y="28"/>
                </a:cubicBezTo>
                <a:cubicBezTo>
                  <a:pt x="4" y="28"/>
                  <a:pt x="4" y="28"/>
                  <a:pt x="4" y="28"/>
                </a:cubicBezTo>
                <a:cubicBezTo>
                  <a:pt x="5" y="28"/>
                  <a:pt x="5" y="28"/>
                  <a:pt x="5" y="29"/>
                </a:cubicBezTo>
                <a:close/>
                <a:moveTo>
                  <a:pt x="148" y="88"/>
                </a:moveTo>
                <a:cubicBezTo>
                  <a:pt x="147" y="89"/>
                  <a:pt x="147" y="88"/>
                  <a:pt x="147" y="88"/>
                </a:cubicBezTo>
                <a:cubicBezTo>
                  <a:pt x="146" y="88"/>
                  <a:pt x="145" y="88"/>
                  <a:pt x="145" y="88"/>
                </a:cubicBezTo>
                <a:cubicBezTo>
                  <a:pt x="145" y="87"/>
                  <a:pt x="145" y="87"/>
                  <a:pt x="145" y="86"/>
                </a:cubicBezTo>
                <a:cubicBezTo>
                  <a:pt x="145" y="86"/>
                  <a:pt x="146" y="85"/>
                  <a:pt x="146" y="85"/>
                </a:cubicBezTo>
                <a:cubicBezTo>
                  <a:pt x="146" y="85"/>
                  <a:pt x="146" y="86"/>
                  <a:pt x="147" y="87"/>
                </a:cubicBezTo>
                <a:cubicBezTo>
                  <a:pt x="147" y="88"/>
                  <a:pt x="147" y="88"/>
                  <a:pt x="148" y="88"/>
                </a:cubicBezTo>
                <a:close/>
                <a:moveTo>
                  <a:pt x="146" y="82"/>
                </a:moveTo>
                <a:cubicBezTo>
                  <a:pt x="147" y="82"/>
                  <a:pt x="147" y="82"/>
                  <a:pt x="147" y="82"/>
                </a:cubicBezTo>
                <a:cubicBezTo>
                  <a:pt x="147" y="83"/>
                  <a:pt x="147" y="83"/>
                  <a:pt x="147" y="83"/>
                </a:cubicBezTo>
                <a:cubicBezTo>
                  <a:pt x="147" y="84"/>
                  <a:pt x="146" y="84"/>
                  <a:pt x="146" y="84"/>
                </a:cubicBezTo>
                <a:cubicBezTo>
                  <a:pt x="146" y="84"/>
                  <a:pt x="146" y="85"/>
                  <a:pt x="146" y="85"/>
                </a:cubicBezTo>
                <a:cubicBezTo>
                  <a:pt x="146" y="85"/>
                  <a:pt x="145" y="86"/>
                  <a:pt x="145" y="86"/>
                </a:cubicBezTo>
                <a:cubicBezTo>
                  <a:pt x="145" y="86"/>
                  <a:pt x="145" y="86"/>
                  <a:pt x="145" y="86"/>
                </a:cubicBezTo>
                <a:cubicBezTo>
                  <a:pt x="144" y="86"/>
                  <a:pt x="144" y="86"/>
                  <a:pt x="144" y="85"/>
                </a:cubicBezTo>
                <a:cubicBezTo>
                  <a:pt x="145" y="84"/>
                  <a:pt x="146" y="83"/>
                  <a:pt x="146" y="82"/>
                </a:cubicBezTo>
                <a:close/>
                <a:moveTo>
                  <a:pt x="144" y="83"/>
                </a:moveTo>
                <a:cubicBezTo>
                  <a:pt x="144" y="83"/>
                  <a:pt x="144" y="83"/>
                  <a:pt x="145" y="83"/>
                </a:cubicBezTo>
                <a:cubicBezTo>
                  <a:pt x="145" y="82"/>
                  <a:pt x="144" y="82"/>
                  <a:pt x="145" y="82"/>
                </a:cubicBezTo>
                <a:cubicBezTo>
                  <a:pt x="145" y="81"/>
                  <a:pt x="145" y="81"/>
                  <a:pt x="146" y="81"/>
                </a:cubicBezTo>
                <a:cubicBezTo>
                  <a:pt x="146" y="81"/>
                  <a:pt x="146" y="81"/>
                  <a:pt x="146" y="81"/>
                </a:cubicBezTo>
                <a:cubicBezTo>
                  <a:pt x="146" y="82"/>
                  <a:pt x="146" y="82"/>
                  <a:pt x="146" y="83"/>
                </a:cubicBezTo>
                <a:cubicBezTo>
                  <a:pt x="145" y="84"/>
                  <a:pt x="143" y="86"/>
                  <a:pt x="144" y="83"/>
                </a:cubicBezTo>
                <a:close/>
                <a:moveTo>
                  <a:pt x="127" y="57"/>
                </a:moveTo>
                <a:cubicBezTo>
                  <a:pt x="127" y="56"/>
                  <a:pt x="127" y="56"/>
                  <a:pt x="127" y="56"/>
                </a:cubicBezTo>
                <a:cubicBezTo>
                  <a:pt x="127" y="56"/>
                  <a:pt x="128" y="56"/>
                  <a:pt x="128" y="56"/>
                </a:cubicBezTo>
                <a:cubicBezTo>
                  <a:pt x="128" y="56"/>
                  <a:pt x="128" y="57"/>
                  <a:pt x="128" y="58"/>
                </a:cubicBezTo>
                <a:cubicBezTo>
                  <a:pt x="127" y="58"/>
                  <a:pt x="126" y="58"/>
                  <a:pt x="127" y="57"/>
                </a:cubicBezTo>
                <a:close/>
                <a:moveTo>
                  <a:pt x="140" y="90"/>
                </a:moveTo>
                <a:cubicBezTo>
                  <a:pt x="139" y="90"/>
                  <a:pt x="139" y="89"/>
                  <a:pt x="138" y="89"/>
                </a:cubicBezTo>
                <a:cubicBezTo>
                  <a:pt x="137" y="89"/>
                  <a:pt x="137" y="89"/>
                  <a:pt x="136" y="89"/>
                </a:cubicBezTo>
                <a:cubicBezTo>
                  <a:pt x="133" y="89"/>
                  <a:pt x="131" y="88"/>
                  <a:pt x="129" y="88"/>
                </a:cubicBezTo>
                <a:cubicBezTo>
                  <a:pt x="125" y="87"/>
                  <a:pt x="122" y="87"/>
                  <a:pt x="118" y="86"/>
                </a:cubicBezTo>
                <a:cubicBezTo>
                  <a:pt x="115" y="85"/>
                  <a:pt x="119" y="84"/>
                  <a:pt x="120" y="84"/>
                </a:cubicBezTo>
                <a:cubicBezTo>
                  <a:pt x="122" y="84"/>
                  <a:pt x="124" y="85"/>
                  <a:pt x="126" y="86"/>
                </a:cubicBezTo>
                <a:cubicBezTo>
                  <a:pt x="128" y="86"/>
                  <a:pt x="130" y="86"/>
                  <a:pt x="132" y="87"/>
                </a:cubicBezTo>
                <a:cubicBezTo>
                  <a:pt x="133" y="87"/>
                  <a:pt x="135" y="88"/>
                  <a:pt x="137" y="88"/>
                </a:cubicBezTo>
                <a:cubicBezTo>
                  <a:pt x="138" y="88"/>
                  <a:pt x="140" y="88"/>
                  <a:pt x="140" y="89"/>
                </a:cubicBezTo>
                <a:cubicBezTo>
                  <a:pt x="140" y="89"/>
                  <a:pt x="140" y="89"/>
                  <a:pt x="140" y="90"/>
                </a:cubicBezTo>
                <a:close/>
                <a:moveTo>
                  <a:pt x="139" y="83"/>
                </a:moveTo>
                <a:cubicBezTo>
                  <a:pt x="140" y="82"/>
                  <a:pt x="141" y="81"/>
                  <a:pt x="141" y="81"/>
                </a:cubicBezTo>
                <a:cubicBezTo>
                  <a:pt x="142" y="81"/>
                  <a:pt x="142" y="81"/>
                  <a:pt x="142" y="82"/>
                </a:cubicBezTo>
                <a:cubicBezTo>
                  <a:pt x="144" y="83"/>
                  <a:pt x="143" y="84"/>
                  <a:pt x="142" y="85"/>
                </a:cubicBezTo>
                <a:cubicBezTo>
                  <a:pt x="142" y="85"/>
                  <a:pt x="142" y="86"/>
                  <a:pt x="141" y="86"/>
                </a:cubicBezTo>
                <a:cubicBezTo>
                  <a:pt x="141" y="86"/>
                  <a:pt x="138" y="84"/>
                  <a:pt x="138" y="84"/>
                </a:cubicBezTo>
                <a:cubicBezTo>
                  <a:pt x="137" y="84"/>
                  <a:pt x="137" y="84"/>
                  <a:pt x="137" y="84"/>
                </a:cubicBezTo>
                <a:cubicBezTo>
                  <a:pt x="137" y="84"/>
                  <a:pt x="137" y="83"/>
                  <a:pt x="137" y="83"/>
                </a:cubicBezTo>
                <a:cubicBezTo>
                  <a:pt x="137" y="83"/>
                  <a:pt x="138" y="83"/>
                  <a:pt x="139" y="83"/>
                </a:cubicBezTo>
                <a:close/>
                <a:moveTo>
                  <a:pt x="137" y="80"/>
                </a:moveTo>
                <a:cubicBezTo>
                  <a:pt x="137" y="80"/>
                  <a:pt x="137" y="80"/>
                  <a:pt x="137" y="80"/>
                </a:cubicBezTo>
                <a:cubicBezTo>
                  <a:pt x="138" y="80"/>
                  <a:pt x="138" y="80"/>
                  <a:pt x="138" y="80"/>
                </a:cubicBezTo>
                <a:cubicBezTo>
                  <a:pt x="139" y="80"/>
                  <a:pt x="139" y="81"/>
                  <a:pt x="137" y="81"/>
                </a:cubicBezTo>
                <a:cubicBezTo>
                  <a:pt x="137" y="81"/>
                  <a:pt x="137" y="81"/>
                  <a:pt x="137" y="81"/>
                </a:cubicBezTo>
                <a:cubicBezTo>
                  <a:pt x="137" y="81"/>
                  <a:pt x="137" y="81"/>
                  <a:pt x="137" y="81"/>
                </a:cubicBezTo>
                <a:cubicBezTo>
                  <a:pt x="137" y="80"/>
                  <a:pt x="137" y="81"/>
                  <a:pt x="137" y="80"/>
                </a:cubicBezTo>
                <a:close/>
                <a:moveTo>
                  <a:pt x="135" y="83"/>
                </a:moveTo>
                <a:cubicBezTo>
                  <a:pt x="136" y="83"/>
                  <a:pt x="137" y="84"/>
                  <a:pt x="137" y="84"/>
                </a:cubicBezTo>
                <a:cubicBezTo>
                  <a:pt x="139" y="85"/>
                  <a:pt x="140" y="85"/>
                  <a:pt x="141" y="86"/>
                </a:cubicBezTo>
                <a:cubicBezTo>
                  <a:pt x="141" y="87"/>
                  <a:pt x="141" y="87"/>
                  <a:pt x="141" y="87"/>
                </a:cubicBezTo>
                <a:cubicBezTo>
                  <a:pt x="140" y="88"/>
                  <a:pt x="140" y="88"/>
                  <a:pt x="140" y="88"/>
                </a:cubicBezTo>
                <a:cubicBezTo>
                  <a:pt x="139" y="88"/>
                  <a:pt x="138" y="88"/>
                  <a:pt x="138" y="88"/>
                </a:cubicBezTo>
                <a:cubicBezTo>
                  <a:pt x="137" y="88"/>
                  <a:pt x="135" y="87"/>
                  <a:pt x="134" y="87"/>
                </a:cubicBezTo>
                <a:cubicBezTo>
                  <a:pt x="131" y="87"/>
                  <a:pt x="129" y="86"/>
                  <a:pt x="126" y="85"/>
                </a:cubicBezTo>
                <a:cubicBezTo>
                  <a:pt x="126" y="85"/>
                  <a:pt x="125" y="85"/>
                  <a:pt x="124" y="84"/>
                </a:cubicBezTo>
                <a:cubicBezTo>
                  <a:pt x="124" y="84"/>
                  <a:pt x="123" y="84"/>
                  <a:pt x="123" y="84"/>
                </a:cubicBezTo>
                <a:cubicBezTo>
                  <a:pt x="124" y="84"/>
                  <a:pt x="125" y="83"/>
                  <a:pt x="126" y="83"/>
                </a:cubicBezTo>
                <a:cubicBezTo>
                  <a:pt x="128" y="83"/>
                  <a:pt x="130" y="83"/>
                  <a:pt x="131" y="83"/>
                </a:cubicBezTo>
                <a:cubicBezTo>
                  <a:pt x="132" y="83"/>
                  <a:pt x="134" y="83"/>
                  <a:pt x="135" y="83"/>
                </a:cubicBezTo>
                <a:close/>
                <a:moveTo>
                  <a:pt x="132" y="78"/>
                </a:moveTo>
                <a:cubicBezTo>
                  <a:pt x="133" y="78"/>
                  <a:pt x="133" y="79"/>
                  <a:pt x="134" y="80"/>
                </a:cubicBezTo>
                <a:cubicBezTo>
                  <a:pt x="134" y="80"/>
                  <a:pt x="134" y="80"/>
                  <a:pt x="134" y="81"/>
                </a:cubicBezTo>
                <a:cubicBezTo>
                  <a:pt x="133" y="81"/>
                  <a:pt x="132" y="81"/>
                  <a:pt x="132" y="81"/>
                </a:cubicBezTo>
                <a:cubicBezTo>
                  <a:pt x="131" y="81"/>
                  <a:pt x="131" y="80"/>
                  <a:pt x="131" y="80"/>
                </a:cubicBezTo>
                <a:cubicBezTo>
                  <a:pt x="130" y="80"/>
                  <a:pt x="129" y="79"/>
                  <a:pt x="129" y="79"/>
                </a:cubicBezTo>
                <a:cubicBezTo>
                  <a:pt x="127" y="78"/>
                  <a:pt x="125" y="77"/>
                  <a:pt x="123" y="76"/>
                </a:cubicBezTo>
                <a:cubicBezTo>
                  <a:pt x="123" y="76"/>
                  <a:pt x="123" y="76"/>
                  <a:pt x="123" y="75"/>
                </a:cubicBezTo>
                <a:cubicBezTo>
                  <a:pt x="124" y="75"/>
                  <a:pt x="125" y="74"/>
                  <a:pt x="125" y="74"/>
                </a:cubicBezTo>
                <a:cubicBezTo>
                  <a:pt x="126" y="74"/>
                  <a:pt x="126" y="74"/>
                  <a:pt x="126" y="74"/>
                </a:cubicBezTo>
                <a:cubicBezTo>
                  <a:pt x="127" y="75"/>
                  <a:pt x="128" y="76"/>
                  <a:pt x="128" y="76"/>
                </a:cubicBezTo>
                <a:cubicBezTo>
                  <a:pt x="129" y="76"/>
                  <a:pt x="130" y="77"/>
                  <a:pt x="130" y="77"/>
                </a:cubicBezTo>
                <a:cubicBezTo>
                  <a:pt x="131" y="77"/>
                  <a:pt x="132" y="77"/>
                  <a:pt x="132" y="78"/>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85" name="Freeform 1072"/>
          <p:cNvSpPr>
            <a:spLocks noEditPoints="1"/>
          </p:cNvSpPr>
          <p:nvPr/>
        </p:nvSpPr>
        <p:spPr bwMode="auto">
          <a:xfrm>
            <a:off x="8338984" y="3876443"/>
            <a:ext cx="384175" cy="207962"/>
          </a:xfrm>
          <a:custGeom>
            <a:avLst/>
            <a:gdLst>
              <a:gd name="T0" fmla="*/ 184 w 198"/>
              <a:gd name="T1" fmla="*/ 29 h 108"/>
              <a:gd name="T2" fmla="*/ 163 w 198"/>
              <a:gd name="T3" fmla="*/ 28 h 108"/>
              <a:gd name="T4" fmla="*/ 130 w 198"/>
              <a:gd name="T5" fmla="*/ 30 h 108"/>
              <a:gd name="T6" fmla="*/ 113 w 198"/>
              <a:gd name="T7" fmla="*/ 37 h 108"/>
              <a:gd name="T8" fmla="*/ 101 w 198"/>
              <a:gd name="T9" fmla="*/ 41 h 108"/>
              <a:gd name="T10" fmla="*/ 96 w 198"/>
              <a:gd name="T11" fmla="*/ 43 h 108"/>
              <a:gd name="T12" fmla="*/ 131 w 198"/>
              <a:gd name="T13" fmla="*/ 23 h 108"/>
              <a:gd name="T14" fmla="*/ 162 w 198"/>
              <a:gd name="T15" fmla="*/ 0 h 108"/>
              <a:gd name="T16" fmla="*/ 145 w 198"/>
              <a:gd name="T17" fmla="*/ 7 h 108"/>
              <a:gd name="T18" fmla="*/ 125 w 198"/>
              <a:gd name="T19" fmla="*/ 13 h 108"/>
              <a:gd name="T20" fmla="*/ 114 w 198"/>
              <a:gd name="T21" fmla="*/ 15 h 108"/>
              <a:gd name="T22" fmla="*/ 102 w 198"/>
              <a:gd name="T23" fmla="*/ 16 h 108"/>
              <a:gd name="T24" fmla="*/ 92 w 198"/>
              <a:gd name="T25" fmla="*/ 20 h 108"/>
              <a:gd name="T26" fmla="*/ 85 w 198"/>
              <a:gd name="T27" fmla="*/ 25 h 108"/>
              <a:gd name="T28" fmla="*/ 82 w 198"/>
              <a:gd name="T29" fmla="*/ 36 h 108"/>
              <a:gd name="T30" fmla="*/ 80 w 198"/>
              <a:gd name="T31" fmla="*/ 40 h 108"/>
              <a:gd name="T32" fmla="*/ 69 w 198"/>
              <a:gd name="T33" fmla="*/ 36 h 108"/>
              <a:gd name="T34" fmla="*/ 57 w 198"/>
              <a:gd name="T35" fmla="*/ 28 h 108"/>
              <a:gd name="T36" fmla="*/ 46 w 198"/>
              <a:gd name="T37" fmla="*/ 21 h 108"/>
              <a:gd name="T38" fmla="*/ 40 w 198"/>
              <a:gd name="T39" fmla="*/ 19 h 108"/>
              <a:gd name="T40" fmla="*/ 44 w 198"/>
              <a:gd name="T41" fmla="*/ 27 h 108"/>
              <a:gd name="T42" fmla="*/ 52 w 198"/>
              <a:gd name="T43" fmla="*/ 32 h 108"/>
              <a:gd name="T44" fmla="*/ 58 w 198"/>
              <a:gd name="T45" fmla="*/ 36 h 108"/>
              <a:gd name="T46" fmla="*/ 69 w 198"/>
              <a:gd name="T47" fmla="*/ 42 h 108"/>
              <a:gd name="T48" fmla="*/ 51 w 198"/>
              <a:gd name="T49" fmla="*/ 42 h 108"/>
              <a:gd name="T50" fmla="*/ 34 w 198"/>
              <a:gd name="T51" fmla="*/ 46 h 108"/>
              <a:gd name="T52" fmla="*/ 24 w 198"/>
              <a:gd name="T53" fmla="*/ 58 h 108"/>
              <a:gd name="T54" fmla="*/ 13 w 198"/>
              <a:gd name="T55" fmla="*/ 66 h 108"/>
              <a:gd name="T56" fmla="*/ 8 w 198"/>
              <a:gd name="T57" fmla="*/ 81 h 108"/>
              <a:gd name="T58" fmla="*/ 44 w 198"/>
              <a:gd name="T59" fmla="*/ 67 h 108"/>
              <a:gd name="T60" fmla="*/ 72 w 198"/>
              <a:gd name="T61" fmla="*/ 52 h 108"/>
              <a:gd name="T62" fmla="*/ 70 w 198"/>
              <a:gd name="T63" fmla="*/ 57 h 108"/>
              <a:gd name="T64" fmla="*/ 50 w 198"/>
              <a:gd name="T65" fmla="*/ 68 h 108"/>
              <a:gd name="T66" fmla="*/ 41 w 198"/>
              <a:gd name="T67" fmla="*/ 82 h 108"/>
              <a:gd name="T68" fmla="*/ 34 w 198"/>
              <a:gd name="T69" fmla="*/ 100 h 108"/>
              <a:gd name="T70" fmla="*/ 45 w 198"/>
              <a:gd name="T71" fmla="*/ 106 h 108"/>
              <a:gd name="T72" fmla="*/ 68 w 198"/>
              <a:gd name="T73" fmla="*/ 79 h 108"/>
              <a:gd name="T74" fmla="*/ 85 w 198"/>
              <a:gd name="T75" fmla="*/ 62 h 108"/>
              <a:gd name="T76" fmla="*/ 93 w 198"/>
              <a:gd name="T77" fmla="*/ 76 h 108"/>
              <a:gd name="T78" fmla="*/ 94 w 198"/>
              <a:gd name="T79" fmla="*/ 76 h 108"/>
              <a:gd name="T80" fmla="*/ 92 w 198"/>
              <a:gd name="T81" fmla="*/ 71 h 108"/>
              <a:gd name="T82" fmla="*/ 91 w 198"/>
              <a:gd name="T83" fmla="*/ 67 h 108"/>
              <a:gd name="T84" fmla="*/ 98 w 198"/>
              <a:gd name="T85" fmla="*/ 69 h 108"/>
              <a:gd name="T86" fmla="*/ 98 w 198"/>
              <a:gd name="T87" fmla="*/ 70 h 108"/>
              <a:gd name="T88" fmla="*/ 105 w 198"/>
              <a:gd name="T89" fmla="*/ 72 h 108"/>
              <a:gd name="T90" fmla="*/ 114 w 198"/>
              <a:gd name="T91" fmla="*/ 70 h 108"/>
              <a:gd name="T92" fmla="*/ 113 w 198"/>
              <a:gd name="T93" fmla="*/ 57 h 108"/>
              <a:gd name="T94" fmla="*/ 106 w 198"/>
              <a:gd name="T95" fmla="*/ 56 h 108"/>
              <a:gd name="T96" fmla="*/ 135 w 198"/>
              <a:gd name="T97" fmla="*/ 40 h 108"/>
              <a:gd name="T98" fmla="*/ 183 w 198"/>
              <a:gd name="T99" fmla="*/ 34 h 108"/>
              <a:gd name="T100" fmla="*/ 43 w 198"/>
              <a:gd name="T101" fmla="*/ 19 h 108"/>
              <a:gd name="T102" fmla="*/ 93 w 198"/>
              <a:gd name="T103" fmla="*/ 74 h 108"/>
              <a:gd name="T104" fmla="*/ 90 w 198"/>
              <a:gd name="T105" fmla="*/ 68 h 108"/>
              <a:gd name="T106" fmla="*/ 88 w 198"/>
              <a:gd name="T107" fmla="*/ 65 h 108"/>
              <a:gd name="T108" fmla="*/ 86 w 198"/>
              <a:gd name="T109" fmla="*/ 62 h 108"/>
              <a:gd name="T110" fmla="*/ 88 w 198"/>
              <a:gd name="T111" fmla="*/ 61 h 108"/>
              <a:gd name="T112" fmla="*/ 90 w 198"/>
              <a:gd name="T113" fmla="*/ 68 h 108"/>
              <a:gd name="T114" fmla="*/ 95 w 198"/>
              <a:gd name="T115" fmla="*/ 67 h 108"/>
              <a:gd name="T116" fmla="*/ 98 w 198"/>
              <a:gd name="T117" fmla="*/ 69 h 108"/>
              <a:gd name="T118" fmla="*/ 100 w 198"/>
              <a:gd name="T119" fmla="*/ 6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8" h="108">
                <a:moveTo>
                  <a:pt x="198" y="28"/>
                </a:moveTo>
                <a:cubicBezTo>
                  <a:pt x="198" y="27"/>
                  <a:pt x="197" y="27"/>
                  <a:pt x="196" y="27"/>
                </a:cubicBezTo>
                <a:cubicBezTo>
                  <a:pt x="196" y="27"/>
                  <a:pt x="195" y="28"/>
                  <a:pt x="195" y="28"/>
                </a:cubicBezTo>
                <a:cubicBezTo>
                  <a:pt x="194" y="28"/>
                  <a:pt x="193" y="28"/>
                  <a:pt x="192" y="28"/>
                </a:cubicBezTo>
                <a:cubicBezTo>
                  <a:pt x="191" y="28"/>
                  <a:pt x="191" y="28"/>
                  <a:pt x="190" y="28"/>
                </a:cubicBezTo>
                <a:cubicBezTo>
                  <a:pt x="189" y="28"/>
                  <a:pt x="189" y="28"/>
                  <a:pt x="189" y="28"/>
                </a:cubicBezTo>
                <a:cubicBezTo>
                  <a:pt x="188" y="28"/>
                  <a:pt x="187" y="28"/>
                  <a:pt x="186" y="29"/>
                </a:cubicBezTo>
                <a:cubicBezTo>
                  <a:pt x="185" y="29"/>
                  <a:pt x="185" y="29"/>
                  <a:pt x="184" y="29"/>
                </a:cubicBezTo>
                <a:cubicBezTo>
                  <a:pt x="184" y="29"/>
                  <a:pt x="184" y="29"/>
                  <a:pt x="183" y="29"/>
                </a:cubicBezTo>
                <a:cubicBezTo>
                  <a:pt x="182" y="29"/>
                  <a:pt x="181" y="29"/>
                  <a:pt x="180" y="29"/>
                </a:cubicBezTo>
                <a:cubicBezTo>
                  <a:pt x="180" y="29"/>
                  <a:pt x="179" y="29"/>
                  <a:pt x="178" y="29"/>
                </a:cubicBezTo>
                <a:cubicBezTo>
                  <a:pt x="177" y="29"/>
                  <a:pt x="176" y="30"/>
                  <a:pt x="175" y="29"/>
                </a:cubicBezTo>
                <a:cubicBezTo>
                  <a:pt x="175" y="29"/>
                  <a:pt x="174" y="29"/>
                  <a:pt x="173" y="29"/>
                </a:cubicBezTo>
                <a:cubicBezTo>
                  <a:pt x="172" y="29"/>
                  <a:pt x="171" y="29"/>
                  <a:pt x="170" y="29"/>
                </a:cubicBezTo>
                <a:cubicBezTo>
                  <a:pt x="168" y="29"/>
                  <a:pt x="166" y="29"/>
                  <a:pt x="165" y="29"/>
                </a:cubicBezTo>
                <a:cubicBezTo>
                  <a:pt x="164" y="28"/>
                  <a:pt x="164" y="29"/>
                  <a:pt x="163" y="28"/>
                </a:cubicBezTo>
                <a:cubicBezTo>
                  <a:pt x="162" y="28"/>
                  <a:pt x="161" y="28"/>
                  <a:pt x="160" y="28"/>
                </a:cubicBezTo>
                <a:cubicBezTo>
                  <a:pt x="160" y="28"/>
                  <a:pt x="160" y="29"/>
                  <a:pt x="159" y="29"/>
                </a:cubicBezTo>
                <a:cubicBezTo>
                  <a:pt x="159" y="29"/>
                  <a:pt x="157" y="29"/>
                  <a:pt x="157" y="28"/>
                </a:cubicBezTo>
                <a:cubicBezTo>
                  <a:pt x="155" y="30"/>
                  <a:pt x="150" y="29"/>
                  <a:pt x="147" y="29"/>
                </a:cubicBezTo>
                <a:cubicBezTo>
                  <a:pt x="146" y="29"/>
                  <a:pt x="145" y="30"/>
                  <a:pt x="144" y="30"/>
                </a:cubicBezTo>
                <a:cubicBezTo>
                  <a:pt x="142" y="30"/>
                  <a:pt x="140" y="30"/>
                  <a:pt x="138" y="30"/>
                </a:cubicBezTo>
                <a:cubicBezTo>
                  <a:pt x="136" y="30"/>
                  <a:pt x="134" y="30"/>
                  <a:pt x="132" y="30"/>
                </a:cubicBezTo>
                <a:cubicBezTo>
                  <a:pt x="132" y="30"/>
                  <a:pt x="130" y="30"/>
                  <a:pt x="130" y="30"/>
                </a:cubicBezTo>
                <a:cubicBezTo>
                  <a:pt x="129" y="30"/>
                  <a:pt x="128" y="31"/>
                  <a:pt x="127" y="31"/>
                </a:cubicBezTo>
                <a:cubicBezTo>
                  <a:pt x="126" y="32"/>
                  <a:pt x="124" y="33"/>
                  <a:pt x="122" y="34"/>
                </a:cubicBezTo>
                <a:cubicBezTo>
                  <a:pt x="122" y="34"/>
                  <a:pt x="122" y="34"/>
                  <a:pt x="121" y="34"/>
                </a:cubicBezTo>
                <a:cubicBezTo>
                  <a:pt x="121" y="34"/>
                  <a:pt x="120" y="34"/>
                  <a:pt x="120" y="34"/>
                </a:cubicBezTo>
                <a:cubicBezTo>
                  <a:pt x="120" y="34"/>
                  <a:pt x="119" y="35"/>
                  <a:pt x="119" y="35"/>
                </a:cubicBezTo>
                <a:cubicBezTo>
                  <a:pt x="118" y="35"/>
                  <a:pt x="117" y="35"/>
                  <a:pt x="116" y="35"/>
                </a:cubicBezTo>
                <a:cubicBezTo>
                  <a:pt x="115" y="36"/>
                  <a:pt x="114" y="37"/>
                  <a:pt x="113" y="37"/>
                </a:cubicBezTo>
                <a:cubicBezTo>
                  <a:pt x="113" y="37"/>
                  <a:pt x="113" y="37"/>
                  <a:pt x="113" y="37"/>
                </a:cubicBezTo>
                <a:cubicBezTo>
                  <a:pt x="112" y="37"/>
                  <a:pt x="112" y="38"/>
                  <a:pt x="112" y="38"/>
                </a:cubicBezTo>
                <a:cubicBezTo>
                  <a:pt x="111" y="38"/>
                  <a:pt x="111" y="38"/>
                  <a:pt x="111" y="38"/>
                </a:cubicBezTo>
                <a:cubicBezTo>
                  <a:pt x="111" y="38"/>
                  <a:pt x="110" y="38"/>
                  <a:pt x="110" y="38"/>
                </a:cubicBezTo>
                <a:cubicBezTo>
                  <a:pt x="109" y="39"/>
                  <a:pt x="108" y="39"/>
                  <a:pt x="108" y="39"/>
                </a:cubicBezTo>
                <a:cubicBezTo>
                  <a:pt x="107" y="39"/>
                  <a:pt x="107" y="39"/>
                  <a:pt x="107" y="40"/>
                </a:cubicBezTo>
                <a:cubicBezTo>
                  <a:pt x="106" y="40"/>
                  <a:pt x="105" y="40"/>
                  <a:pt x="104" y="40"/>
                </a:cubicBezTo>
                <a:cubicBezTo>
                  <a:pt x="104" y="40"/>
                  <a:pt x="103" y="41"/>
                  <a:pt x="103" y="41"/>
                </a:cubicBezTo>
                <a:cubicBezTo>
                  <a:pt x="102" y="41"/>
                  <a:pt x="102" y="41"/>
                  <a:pt x="101" y="41"/>
                </a:cubicBezTo>
                <a:cubicBezTo>
                  <a:pt x="101" y="42"/>
                  <a:pt x="101" y="42"/>
                  <a:pt x="101" y="42"/>
                </a:cubicBezTo>
                <a:cubicBezTo>
                  <a:pt x="100" y="42"/>
                  <a:pt x="100" y="42"/>
                  <a:pt x="99" y="42"/>
                </a:cubicBezTo>
                <a:cubicBezTo>
                  <a:pt x="99" y="42"/>
                  <a:pt x="99" y="43"/>
                  <a:pt x="99" y="43"/>
                </a:cubicBezTo>
                <a:cubicBezTo>
                  <a:pt x="99" y="43"/>
                  <a:pt x="98" y="43"/>
                  <a:pt x="98" y="43"/>
                </a:cubicBezTo>
                <a:cubicBezTo>
                  <a:pt x="98" y="43"/>
                  <a:pt x="98" y="44"/>
                  <a:pt x="98" y="44"/>
                </a:cubicBezTo>
                <a:cubicBezTo>
                  <a:pt x="97" y="44"/>
                  <a:pt x="97" y="44"/>
                  <a:pt x="97" y="44"/>
                </a:cubicBezTo>
                <a:cubicBezTo>
                  <a:pt x="97" y="44"/>
                  <a:pt x="97" y="43"/>
                  <a:pt x="97" y="43"/>
                </a:cubicBezTo>
                <a:cubicBezTo>
                  <a:pt x="96" y="43"/>
                  <a:pt x="97" y="44"/>
                  <a:pt x="96" y="43"/>
                </a:cubicBezTo>
                <a:cubicBezTo>
                  <a:pt x="97" y="41"/>
                  <a:pt x="99" y="40"/>
                  <a:pt x="101" y="39"/>
                </a:cubicBezTo>
                <a:cubicBezTo>
                  <a:pt x="101" y="39"/>
                  <a:pt x="102" y="39"/>
                  <a:pt x="102" y="38"/>
                </a:cubicBezTo>
                <a:cubicBezTo>
                  <a:pt x="104" y="37"/>
                  <a:pt x="105" y="36"/>
                  <a:pt x="107" y="35"/>
                </a:cubicBezTo>
                <a:cubicBezTo>
                  <a:pt x="109" y="35"/>
                  <a:pt x="110" y="34"/>
                  <a:pt x="112" y="33"/>
                </a:cubicBezTo>
                <a:cubicBezTo>
                  <a:pt x="116" y="30"/>
                  <a:pt x="121" y="28"/>
                  <a:pt x="126" y="25"/>
                </a:cubicBezTo>
                <a:cubicBezTo>
                  <a:pt x="127" y="25"/>
                  <a:pt x="127" y="25"/>
                  <a:pt x="128" y="25"/>
                </a:cubicBezTo>
                <a:cubicBezTo>
                  <a:pt x="129" y="24"/>
                  <a:pt x="130" y="24"/>
                  <a:pt x="130" y="24"/>
                </a:cubicBezTo>
                <a:cubicBezTo>
                  <a:pt x="131" y="23"/>
                  <a:pt x="131" y="23"/>
                  <a:pt x="131" y="23"/>
                </a:cubicBezTo>
                <a:cubicBezTo>
                  <a:pt x="132" y="23"/>
                  <a:pt x="134" y="22"/>
                  <a:pt x="135" y="22"/>
                </a:cubicBezTo>
                <a:cubicBezTo>
                  <a:pt x="135" y="22"/>
                  <a:pt x="135" y="22"/>
                  <a:pt x="136" y="21"/>
                </a:cubicBezTo>
                <a:cubicBezTo>
                  <a:pt x="142" y="19"/>
                  <a:pt x="148" y="16"/>
                  <a:pt x="154" y="13"/>
                </a:cubicBezTo>
                <a:cubicBezTo>
                  <a:pt x="155" y="12"/>
                  <a:pt x="156" y="11"/>
                  <a:pt x="158" y="11"/>
                </a:cubicBezTo>
                <a:cubicBezTo>
                  <a:pt x="161" y="9"/>
                  <a:pt x="166" y="6"/>
                  <a:pt x="167" y="3"/>
                </a:cubicBezTo>
                <a:cubicBezTo>
                  <a:pt x="167" y="2"/>
                  <a:pt x="167" y="0"/>
                  <a:pt x="165" y="0"/>
                </a:cubicBezTo>
                <a:cubicBezTo>
                  <a:pt x="165" y="0"/>
                  <a:pt x="165" y="0"/>
                  <a:pt x="164" y="0"/>
                </a:cubicBezTo>
                <a:cubicBezTo>
                  <a:pt x="164" y="0"/>
                  <a:pt x="163" y="0"/>
                  <a:pt x="162" y="0"/>
                </a:cubicBezTo>
                <a:cubicBezTo>
                  <a:pt x="162" y="0"/>
                  <a:pt x="162" y="1"/>
                  <a:pt x="162" y="1"/>
                </a:cubicBezTo>
                <a:cubicBezTo>
                  <a:pt x="161" y="1"/>
                  <a:pt x="161" y="1"/>
                  <a:pt x="160" y="1"/>
                </a:cubicBezTo>
                <a:cubicBezTo>
                  <a:pt x="159" y="2"/>
                  <a:pt x="157" y="2"/>
                  <a:pt x="156" y="2"/>
                </a:cubicBezTo>
                <a:cubicBezTo>
                  <a:pt x="155" y="3"/>
                  <a:pt x="154" y="3"/>
                  <a:pt x="153" y="4"/>
                </a:cubicBezTo>
                <a:cubicBezTo>
                  <a:pt x="153" y="4"/>
                  <a:pt x="153" y="4"/>
                  <a:pt x="152" y="4"/>
                </a:cubicBezTo>
                <a:cubicBezTo>
                  <a:pt x="152" y="4"/>
                  <a:pt x="152" y="4"/>
                  <a:pt x="151" y="5"/>
                </a:cubicBezTo>
                <a:cubicBezTo>
                  <a:pt x="150" y="5"/>
                  <a:pt x="149" y="5"/>
                  <a:pt x="147" y="6"/>
                </a:cubicBezTo>
                <a:cubicBezTo>
                  <a:pt x="146" y="6"/>
                  <a:pt x="146" y="7"/>
                  <a:pt x="145" y="7"/>
                </a:cubicBezTo>
                <a:cubicBezTo>
                  <a:pt x="145" y="7"/>
                  <a:pt x="144" y="7"/>
                  <a:pt x="144" y="7"/>
                </a:cubicBezTo>
                <a:cubicBezTo>
                  <a:pt x="144" y="7"/>
                  <a:pt x="144" y="7"/>
                  <a:pt x="143" y="7"/>
                </a:cubicBezTo>
                <a:cubicBezTo>
                  <a:pt x="143" y="8"/>
                  <a:pt x="142" y="8"/>
                  <a:pt x="141" y="8"/>
                </a:cubicBezTo>
                <a:cubicBezTo>
                  <a:pt x="140" y="8"/>
                  <a:pt x="138" y="9"/>
                  <a:pt x="137" y="9"/>
                </a:cubicBezTo>
                <a:cubicBezTo>
                  <a:pt x="136" y="10"/>
                  <a:pt x="134" y="10"/>
                  <a:pt x="132" y="10"/>
                </a:cubicBezTo>
                <a:cubicBezTo>
                  <a:pt x="131" y="10"/>
                  <a:pt x="130" y="10"/>
                  <a:pt x="129" y="11"/>
                </a:cubicBezTo>
                <a:cubicBezTo>
                  <a:pt x="128" y="11"/>
                  <a:pt x="127" y="12"/>
                  <a:pt x="126" y="12"/>
                </a:cubicBezTo>
                <a:cubicBezTo>
                  <a:pt x="126" y="12"/>
                  <a:pt x="126" y="13"/>
                  <a:pt x="125" y="13"/>
                </a:cubicBezTo>
                <a:cubicBezTo>
                  <a:pt x="125" y="13"/>
                  <a:pt x="124" y="13"/>
                  <a:pt x="124" y="13"/>
                </a:cubicBezTo>
                <a:cubicBezTo>
                  <a:pt x="123" y="14"/>
                  <a:pt x="123" y="13"/>
                  <a:pt x="123" y="14"/>
                </a:cubicBezTo>
                <a:cubicBezTo>
                  <a:pt x="122" y="14"/>
                  <a:pt x="122" y="14"/>
                  <a:pt x="121" y="14"/>
                </a:cubicBezTo>
                <a:cubicBezTo>
                  <a:pt x="120" y="14"/>
                  <a:pt x="120" y="14"/>
                  <a:pt x="119" y="15"/>
                </a:cubicBezTo>
                <a:cubicBezTo>
                  <a:pt x="118" y="15"/>
                  <a:pt x="118" y="15"/>
                  <a:pt x="118" y="15"/>
                </a:cubicBezTo>
                <a:cubicBezTo>
                  <a:pt x="118" y="15"/>
                  <a:pt x="117" y="15"/>
                  <a:pt x="117" y="15"/>
                </a:cubicBezTo>
                <a:cubicBezTo>
                  <a:pt x="117" y="15"/>
                  <a:pt x="116" y="15"/>
                  <a:pt x="116" y="15"/>
                </a:cubicBezTo>
                <a:cubicBezTo>
                  <a:pt x="115" y="15"/>
                  <a:pt x="114" y="15"/>
                  <a:pt x="114" y="15"/>
                </a:cubicBezTo>
                <a:cubicBezTo>
                  <a:pt x="113" y="15"/>
                  <a:pt x="112" y="15"/>
                  <a:pt x="112" y="16"/>
                </a:cubicBezTo>
                <a:cubicBezTo>
                  <a:pt x="111" y="16"/>
                  <a:pt x="110" y="15"/>
                  <a:pt x="109" y="15"/>
                </a:cubicBezTo>
                <a:cubicBezTo>
                  <a:pt x="108" y="15"/>
                  <a:pt x="107" y="16"/>
                  <a:pt x="107" y="16"/>
                </a:cubicBezTo>
                <a:cubicBezTo>
                  <a:pt x="106" y="16"/>
                  <a:pt x="105" y="16"/>
                  <a:pt x="105" y="16"/>
                </a:cubicBezTo>
                <a:cubicBezTo>
                  <a:pt x="105" y="16"/>
                  <a:pt x="104" y="16"/>
                  <a:pt x="104" y="16"/>
                </a:cubicBezTo>
                <a:cubicBezTo>
                  <a:pt x="104" y="16"/>
                  <a:pt x="103" y="16"/>
                  <a:pt x="102" y="16"/>
                </a:cubicBezTo>
                <a:cubicBezTo>
                  <a:pt x="102" y="16"/>
                  <a:pt x="102" y="16"/>
                  <a:pt x="102" y="16"/>
                </a:cubicBezTo>
                <a:cubicBezTo>
                  <a:pt x="102" y="16"/>
                  <a:pt x="102" y="16"/>
                  <a:pt x="102" y="16"/>
                </a:cubicBezTo>
                <a:cubicBezTo>
                  <a:pt x="101" y="16"/>
                  <a:pt x="101" y="17"/>
                  <a:pt x="100" y="17"/>
                </a:cubicBezTo>
                <a:cubicBezTo>
                  <a:pt x="100" y="17"/>
                  <a:pt x="100" y="17"/>
                  <a:pt x="99" y="17"/>
                </a:cubicBezTo>
                <a:cubicBezTo>
                  <a:pt x="99" y="17"/>
                  <a:pt x="99" y="17"/>
                  <a:pt x="98" y="17"/>
                </a:cubicBezTo>
                <a:cubicBezTo>
                  <a:pt x="97" y="17"/>
                  <a:pt x="97" y="17"/>
                  <a:pt x="97" y="17"/>
                </a:cubicBezTo>
                <a:cubicBezTo>
                  <a:pt x="96" y="17"/>
                  <a:pt x="96" y="18"/>
                  <a:pt x="96" y="18"/>
                </a:cubicBezTo>
                <a:cubicBezTo>
                  <a:pt x="95" y="18"/>
                  <a:pt x="95" y="18"/>
                  <a:pt x="94" y="18"/>
                </a:cubicBezTo>
                <a:cubicBezTo>
                  <a:pt x="94" y="18"/>
                  <a:pt x="93" y="19"/>
                  <a:pt x="93" y="20"/>
                </a:cubicBezTo>
                <a:cubicBezTo>
                  <a:pt x="93" y="20"/>
                  <a:pt x="92" y="20"/>
                  <a:pt x="92" y="20"/>
                </a:cubicBezTo>
                <a:cubicBezTo>
                  <a:pt x="92" y="20"/>
                  <a:pt x="92" y="20"/>
                  <a:pt x="92" y="20"/>
                </a:cubicBezTo>
                <a:cubicBezTo>
                  <a:pt x="92" y="20"/>
                  <a:pt x="92" y="20"/>
                  <a:pt x="92" y="20"/>
                </a:cubicBezTo>
                <a:cubicBezTo>
                  <a:pt x="91" y="21"/>
                  <a:pt x="90" y="22"/>
                  <a:pt x="89" y="22"/>
                </a:cubicBezTo>
                <a:cubicBezTo>
                  <a:pt x="89" y="23"/>
                  <a:pt x="88" y="23"/>
                  <a:pt x="87" y="24"/>
                </a:cubicBezTo>
                <a:cubicBezTo>
                  <a:pt x="87" y="24"/>
                  <a:pt x="87" y="24"/>
                  <a:pt x="87" y="24"/>
                </a:cubicBezTo>
                <a:cubicBezTo>
                  <a:pt x="86" y="24"/>
                  <a:pt x="86" y="25"/>
                  <a:pt x="86" y="25"/>
                </a:cubicBezTo>
                <a:cubicBezTo>
                  <a:pt x="85" y="25"/>
                  <a:pt x="85" y="25"/>
                  <a:pt x="85" y="25"/>
                </a:cubicBezTo>
                <a:cubicBezTo>
                  <a:pt x="85" y="25"/>
                  <a:pt x="85" y="25"/>
                  <a:pt x="85" y="25"/>
                </a:cubicBezTo>
                <a:cubicBezTo>
                  <a:pt x="85" y="25"/>
                  <a:pt x="84" y="26"/>
                  <a:pt x="84" y="26"/>
                </a:cubicBezTo>
                <a:cubicBezTo>
                  <a:pt x="84" y="26"/>
                  <a:pt x="83" y="27"/>
                  <a:pt x="82" y="27"/>
                </a:cubicBezTo>
                <a:cubicBezTo>
                  <a:pt x="82" y="27"/>
                  <a:pt x="82" y="28"/>
                  <a:pt x="81" y="28"/>
                </a:cubicBezTo>
                <a:cubicBezTo>
                  <a:pt x="81" y="29"/>
                  <a:pt x="81" y="30"/>
                  <a:pt x="81" y="32"/>
                </a:cubicBezTo>
                <a:cubicBezTo>
                  <a:pt x="81" y="32"/>
                  <a:pt x="80" y="32"/>
                  <a:pt x="80" y="32"/>
                </a:cubicBezTo>
                <a:cubicBezTo>
                  <a:pt x="80" y="33"/>
                  <a:pt x="81" y="33"/>
                  <a:pt x="81" y="33"/>
                </a:cubicBezTo>
                <a:cubicBezTo>
                  <a:pt x="81" y="34"/>
                  <a:pt x="81" y="34"/>
                  <a:pt x="81" y="34"/>
                </a:cubicBezTo>
                <a:cubicBezTo>
                  <a:pt x="81" y="35"/>
                  <a:pt x="81" y="35"/>
                  <a:pt x="82" y="36"/>
                </a:cubicBezTo>
                <a:cubicBezTo>
                  <a:pt x="82" y="36"/>
                  <a:pt x="82" y="37"/>
                  <a:pt x="82" y="37"/>
                </a:cubicBezTo>
                <a:cubicBezTo>
                  <a:pt x="83" y="37"/>
                  <a:pt x="83" y="38"/>
                  <a:pt x="83" y="38"/>
                </a:cubicBezTo>
                <a:cubicBezTo>
                  <a:pt x="83" y="39"/>
                  <a:pt x="84" y="39"/>
                  <a:pt x="84" y="39"/>
                </a:cubicBezTo>
                <a:cubicBezTo>
                  <a:pt x="84" y="40"/>
                  <a:pt x="84" y="39"/>
                  <a:pt x="83" y="39"/>
                </a:cubicBezTo>
                <a:cubicBezTo>
                  <a:pt x="83" y="40"/>
                  <a:pt x="83" y="40"/>
                  <a:pt x="83" y="40"/>
                </a:cubicBezTo>
                <a:cubicBezTo>
                  <a:pt x="83" y="40"/>
                  <a:pt x="82" y="40"/>
                  <a:pt x="82" y="40"/>
                </a:cubicBezTo>
                <a:cubicBezTo>
                  <a:pt x="81" y="40"/>
                  <a:pt x="81" y="40"/>
                  <a:pt x="80" y="40"/>
                </a:cubicBezTo>
                <a:cubicBezTo>
                  <a:pt x="80" y="40"/>
                  <a:pt x="80" y="40"/>
                  <a:pt x="80" y="40"/>
                </a:cubicBezTo>
                <a:cubicBezTo>
                  <a:pt x="79" y="39"/>
                  <a:pt x="79" y="40"/>
                  <a:pt x="78" y="40"/>
                </a:cubicBezTo>
                <a:cubicBezTo>
                  <a:pt x="78" y="40"/>
                  <a:pt x="77" y="39"/>
                  <a:pt x="76" y="39"/>
                </a:cubicBezTo>
                <a:cubicBezTo>
                  <a:pt x="76" y="39"/>
                  <a:pt x="76" y="39"/>
                  <a:pt x="75" y="39"/>
                </a:cubicBezTo>
                <a:cubicBezTo>
                  <a:pt x="75" y="39"/>
                  <a:pt x="75" y="39"/>
                  <a:pt x="74" y="39"/>
                </a:cubicBezTo>
                <a:cubicBezTo>
                  <a:pt x="73" y="38"/>
                  <a:pt x="72" y="38"/>
                  <a:pt x="71" y="37"/>
                </a:cubicBezTo>
                <a:cubicBezTo>
                  <a:pt x="71" y="37"/>
                  <a:pt x="70" y="37"/>
                  <a:pt x="70" y="37"/>
                </a:cubicBezTo>
                <a:cubicBezTo>
                  <a:pt x="70" y="37"/>
                  <a:pt x="70" y="37"/>
                  <a:pt x="70" y="37"/>
                </a:cubicBezTo>
                <a:cubicBezTo>
                  <a:pt x="69" y="37"/>
                  <a:pt x="69" y="36"/>
                  <a:pt x="69" y="36"/>
                </a:cubicBezTo>
                <a:cubicBezTo>
                  <a:pt x="68" y="36"/>
                  <a:pt x="68" y="36"/>
                  <a:pt x="68" y="36"/>
                </a:cubicBezTo>
                <a:cubicBezTo>
                  <a:pt x="67" y="36"/>
                  <a:pt x="67" y="35"/>
                  <a:pt x="67" y="35"/>
                </a:cubicBezTo>
                <a:cubicBezTo>
                  <a:pt x="65" y="34"/>
                  <a:pt x="64" y="33"/>
                  <a:pt x="63" y="33"/>
                </a:cubicBezTo>
                <a:cubicBezTo>
                  <a:pt x="63" y="32"/>
                  <a:pt x="62" y="32"/>
                  <a:pt x="62" y="32"/>
                </a:cubicBezTo>
                <a:cubicBezTo>
                  <a:pt x="62" y="32"/>
                  <a:pt x="62" y="32"/>
                  <a:pt x="61" y="32"/>
                </a:cubicBezTo>
                <a:cubicBezTo>
                  <a:pt x="61" y="32"/>
                  <a:pt x="61" y="31"/>
                  <a:pt x="60" y="31"/>
                </a:cubicBezTo>
                <a:cubicBezTo>
                  <a:pt x="60" y="31"/>
                  <a:pt x="60" y="31"/>
                  <a:pt x="60" y="30"/>
                </a:cubicBezTo>
                <a:cubicBezTo>
                  <a:pt x="59" y="30"/>
                  <a:pt x="58" y="29"/>
                  <a:pt x="57" y="28"/>
                </a:cubicBezTo>
                <a:cubicBezTo>
                  <a:pt x="56" y="28"/>
                  <a:pt x="56" y="27"/>
                  <a:pt x="55" y="27"/>
                </a:cubicBezTo>
                <a:cubicBezTo>
                  <a:pt x="55" y="27"/>
                  <a:pt x="55" y="27"/>
                  <a:pt x="55" y="27"/>
                </a:cubicBezTo>
                <a:cubicBezTo>
                  <a:pt x="55" y="27"/>
                  <a:pt x="54" y="27"/>
                  <a:pt x="54" y="27"/>
                </a:cubicBezTo>
                <a:cubicBezTo>
                  <a:pt x="53" y="26"/>
                  <a:pt x="52" y="25"/>
                  <a:pt x="51" y="24"/>
                </a:cubicBezTo>
                <a:cubicBezTo>
                  <a:pt x="50" y="24"/>
                  <a:pt x="50" y="24"/>
                  <a:pt x="50" y="23"/>
                </a:cubicBezTo>
                <a:cubicBezTo>
                  <a:pt x="50" y="23"/>
                  <a:pt x="49" y="23"/>
                  <a:pt x="49" y="23"/>
                </a:cubicBezTo>
                <a:cubicBezTo>
                  <a:pt x="48" y="23"/>
                  <a:pt x="47" y="22"/>
                  <a:pt x="46" y="22"/>
                </a:cubicBezTo>
                <a:cubicBezTo>
                  <a:pt x="46" y="22"/>
                  <a:pt x="46" y="21"/>
                  <a:pt x="46" y="21"/>
                </a:cubicBezTo>
                <a:cubicBezTo>
                  <a:pt x="46" y="21"/>
                  <a:pt x="46" y="22"/>
                  <a:pt x="45" y="21"/>
                </a:cubicBezTo>
                <a:cubicBezTo>
                  <a:pt x="45" y="21"/>
                  <a:pt x="44" y="21"/>
                  <a:pt x="44" y="20"/>
                </a:cubicBezTo>
                <a:cubicBezTo>
                  <a:pt x="44" y="20"/>
                  <a:pt x="44" y="20"/>
                  <a:pt x="44" y="20"/>
                </a:cubicBezTo>
                <a:cubicBezTo>
                  <a:pt x="44" y="20"/>
                  <a:pt x="44" y="20"/>
                  <a:pt x="44" y="20"/>
                </a:cubicBezTo>
                <a:cubicBezTo>
                  <a:pt x="43" y="20"/>
                  <a:pt x="43" y="19"/>
                  <a:pt x="43" y="19"/>
                </a:cubicBezTo>
                <a:cubicBezTo>
                  <a:pt x="42" y="19"/>
                  <a:pt x="41" y="19"/>
                  <a:pt x="41" y="19"/>
                </a:cubicBezTo>
                <a:cubicBezTo>
                  <a:pt x="40" y="18"/>
                  <a:pt x="40" y="18"/>
                  <a:pt x="39" y="18"/>
                </a:cubicBezTo>
                <a:cubicBezTo>
                  <a:pt x="39" y="18"/>
                  <a:pt x="39" y="19"/>
                  <a:pt x="40" y="19"/>
                </a:cubicBezTo>
                <a:cubicBezTo>
                  <a:pt x="40" y="20"/>
                  <a:pt x="40" y="21"/>
                  <a:pt x="40" y="22"/>
                </a:cubicBezTo>
                <a:cubicBezTo>
                  <a:pt x="40" y="22"/>
                  <a:pt x="41" y="22"/>
                  <a:pt x="41" y="22"/>
                </a:cubicBezTo>
                <a:cubicBezTo>
                  <a:pt x="41" y="22"/>
                  <a:pt x="41" y="23"/>
                  <a:pt x="41" y="23"/>
                </a:cubicBezTo>
                <a:cubicBezTo>
                  <a:pt x="41" y="23"/>
                  <a:pt x="41" y="24"/>
                  <a:pt x="41" y="24"/>
                </a:cubicBezTo>
                <a:cubicBezTo>
                  <a:pt x="41" y="24"/>
                  <a:pt x="42" y="24"/>
                  <a:pt x="42" y="25"/>
                </a:cubicBezTo>
                <a:cubicBezTo>
                  <a:pt x="42" y="25"/>
                  <a:pt x="42" y="25"/>
                  <a:pt x="43" y="26"/>
                </a:cubicBezTo>
                <a:cubicBezTo>
                  <a:pt x="43" y="26"/>
                  <a:pt x="43" y="26"/>
                  <a:pt x="43" y="26"/>
                </a:cubicBezTo>
                <a:cubicBezTo>
                  <a:pt x="43" y="26"/>
                  <a:pt x="43" y="26"/>
                  <a:pt x="44" y="27"/>
                </a:cubicBezTo>
                <a:cubicBezTo>
                  <a:pt x="44" y="27"/>
                  <a:pt x="44" y="27"/>
                  <a:pt x="44" y="27"/>
                </a:cubicBezTo>
                <a:cubicBezTo>
                  <a:pt x="44" y="27"/>
                  <a:pt x="45" y="27"/>
                  <a:pt x="45" y="28"/>
                </a:cubicBezTo>
                <a:cubicBezTo>
                  <a:pt x="45" y="28"/>
                  <a:pt x="46" y="28"/>
                  <a:pt x="46" y="29"/>
                </a:cubicBezTo>
                <a:cubicBezTo>
                  <a:pt x="47" y="29"/>
                  <a:pt x="47" y="30"/>
                  <a:pt x="47" y="30"/>
                </a:cubicBezTo>
                <a:cubicBezTo>
                  <a:pt x="48" y="31"/>
                  <a:pt x="49" y="31"/>
                  <a:pt x="50" y="31"/>
                </a:cubicBezTo>
                <a:cubicBezTo>
                  <a:pt x="50" y="32"/>
                  <a:pt x="50" y="32"/>
                  <a:pt x="51" y="32"/>
                </a:cubicBezTo>
                <a:cubicBezTo>
                  <a:pt x="51" y="32"/>
                  <a:pt x="51" y="32"/>
                  <a:pt x="51" y="32"/>
                </a:cubicBezTo>
                <a:cubicBezTo>
                  <a:pt x="51" y="32"/>
                  <a:pt x="51" y="32"/>
                  <a:pt x="52" y="32"/>
                </a:cubicBezTo>
                <a:cubicBezTo>
                  <a:pt x="52" y="32"/>
                  <a:pt x="52" y="32"/>
                  <a:pt x="52" y="33"/>
                </a:cubicBezTo>
                <a:cubicBezTo>
                  <a:pt x="52" y="33"/>
                  <a:pt x="52" y="33"/>
                  <a:pt x="53" y="33"/>
                </a:cubicBezTo>
                <a:cubicBezTo>
                  <a:pt x="53" y="33"/>
                  <a:pt x="54" y="33"/>
                  <a:pt x="54" y="34"/>
                </a:cubicBezTo>
                <a:cubicBezTo>
                  <a:pt x="55" y="34"/>
                  <a:pt x="55" y="34"/>
                  <a:pt x="56" y="35"/>
                </a:cubicBezTo>
                <a:cubicBezTo>
                  <a:pt x="56" y="35"/>
                  <a:pt x="56" y="35"/>
                  <a:pt x="56" y="35"/>
                </a:cubicBezTo>
                <a:cubicBezTo>
                  <a:pt x="57" y="35"/>
                  <a:pt x="57" y="35"/>
                  <a:pt x="57" y="35"/>
                </a:cubicBezTo>
                <a:cubicBezTo>
                  <a:pt x="57" y="35"/>
                  <a:pt x="57" y="35"/>
                  <a:pt x="58" y="35"/>
                </a:cubicBezTo>
                <a:cubicBezTo>
                  <a:pt x="58" y="35"/>
                  <a:pt x="58" y="36"/>
                  <a:pt x="58" y="36"/>
                </a:cubicBezTo>
                <a:cubicBezTo>
                  <a:pt x="58" y="36"/>
                  <a:pt x="59" y="36"/>
                  <a:pt x="59" y="37"/>
                </a:cubicBezTo>
                <a:cubicBezTo>
                  <a:pt x="60" y="37"/>
                  <a:pt x="60" y="37"/>
                  <a:pt x="60" y="37"/>
                </a:cubicBezTo>
                <a:cubicBezTo>
                  <a:pt x="60" y="37"/>
                  <a:pt x="60" y="37"/>
                  <a:pt x="60" y="37"/>
                </a:cubicBezTo>
                <a:cubicBezTo>
                  <a:pt x="61" y="38"/>
                  <a:pt x="61" y="38"/>
                  <a:pt x="62" y="38"/>
                </a:cubicBezTo>
                <a:cubicBezTo>
                  <a:pt x="63" y="39"/>
                  <a:pt x="64" y="40"/>
                  <a:pt x="65" y="41"/>
                </a:cubicBezTo>
                <a:cubicBezTo>
                  <a:pt x="66" y="41"/>
                  <a:pt x="67" y="41"/>
                  <a:pt x="67" y="42"/>
                </a:cubicBezTo>
                <a:cubicBezTo>
                  <a:pt x="67" y="42"/>
                  <a:pt x="68" y="42"/>
                  <a:pt x="68" y="42"/>
                </a:cubicBezTo>
                <a:cubicBezTo>
                  <a:pt x="68" y="42"/>
                  <a:pt x="68" y="42"/>
                  <a:pt x="69" y="42"/>
                </a:cubicBezTo>
                <a:cubicBezTo>
                  <a:pt x="70" y="43"/>
                  <a:pt x="71" y="44"/>
                  <a:pt x="71" y="44"/>
                </a:cubicBezTo>
                <a:cubicBezTo>
                  <a:pt x="71" y="44"/>
                  <a:pt x="71" y="44"/>
                  <a:pt x="70" y="44"/>
                </a:cubicBezTo>
                <a:cubicBezTo>
                  <a:pt x="69" y="44"/>
                  <a:pt x="67" y="44"/>
                  <a:pt x="66" y="44"/>
                </a:cubicBezTo>
                <a:cubicBezTo>
                  <a:pt x="65" y="44"/>
                  <a:pt x="65" y="44"/>
                  <a:pt x="64" y="44"/>
                </a:cubicBezTo>
                <a:cubicBezTo>
                  <a:pt x="63" y="44"/>
                  <a:pt x="63" y="44"/>
                  <a:pt x="62" y="44"/>
                </a:cubicBezTo>
                <a:cubicBezTo>
                  <a:pt x="61" y="43"/>
                  <a:pt x="60" y="43"/>
                  <a:pt x="59" y="43"/>
                </a:cubicBezTo>
                <a:cubicBezTo>
                  <a:pt x="58" y="43"/>
                  <a:pt x="57" y="43"/>
                  <a:pt x="56" y="43"/>
                </a:cubicBezTo>
                <a:cubicBezTo>
                  <a:pt x="54" y="43"/>
                  <a:pt x="53" y="42"/>
                  <a:pt x="51" y="42"/>
                </a:cubicBezTo>
                <a:cubicBezTo>
                  <a:pt x="49" y="42"/>
                  <a:pt x="48" y="42"/>
                  <a:pt x="46" y="42"/>
                </a:cubicBezTo>
                <a:cubicBezTo>
                  <a:pt x="44" y="42"/>
                  <a:pt x="43" y="42"/>
                  <a:pt x="41" y="42"/>
                </a:cubicBezTo>
                <a:cubicBezTo>
                  <a:pt x="41" y="42"/>
                  <a:pt x="40" y="42"/>
                  <a:pt x="40" y="42"/>
                </a:cubicBezTo>
                <a:cubicBezTo>
                  <a:pt x="40" y="42"/>
                  <a:pt x="39" y="43"/>
                  <a:pt x="39" y="43"/>
                </a:cubicBezTo>
                <a:cubicBezTo>
                  <a:pt x="39" y="43"/>
                  <a:pt x="38" y="43"/>
                  <a:pt x="38" y="43"/>
                </a:cubicBezTo>
                <a:cubicBezTo>
                  <a:pt x="38" y="43"/>
                  <a:pt x="37" y="44"/>
                  <a:pt x="36" y="45"/>
                </a:cubicBezTo>
                <a:cubicBezTo>
                  <a:pt x="36" y="45"/>
                  <a:pt x="35" y="45"/>
                  <a:pt x="35" y="46"/>
                </a:cubicBezTo>
                <a:cubicBezTo>
                  <a:pt x="35" y="46"/>
                  <a:pt x="34" y="46"/>
                  <a:pt x="34" y="46"/>
                </a:cubicBezTo>
                <a:cubicBezTo>
                  <a:pt x="34" y="46"/>
                  <a:pt x="33" y="47"/>
                  <a:pt x="33" y="47"/>
                </a:cubicBezTo>
                <a:cubicBezTo>
                  <a:pt x="32" y="48"/>
                  <a:pt x="31" y="49"/>
                  <a:pt x="30" y="50"/>
                </a:cubicBezTo>
                <a:cubicBezTo>
                  <a:pt x="30" y="50"/>
                  <a:pt x="30" y="51"/>
                  <a:pt x="29" y="51"/>
                </a:cubicBezTo>
                <a:cubicBezTo>
                  <a:pt x="29" y="51"/>
                  <a:pt x="29" y="52"/>
                  <a:pt x="28" y="53"/>
                </a:cubicBezTo>
                <a:cubicBezTo>
                  <a:pt x="28" y="53"/>
                  <a:pt x="27" y="53"/>
                  <a:pt x="27" y="54"/>
                </a:cubicBezTo>
                <a:cubicBezTo>
                  <a:pt x="27" y="54"/>
                  <a:pt x="26" y="55"/>
                  <a:pt x="26" y="55"/>
                </a:cubicBezTo>
                <a:cubicBezTo>
                  <a:pt x="26" y="55"/>
                  <a:pt x="26" y="56"/>
                  <a:pt x="25" y="56"/>
                </a:cubicBezTo>
                <a:cubicBezTo>
                  <a:pt x="25" y="56"/>
                  <a:pt x="24" y="57"/>
                  <a:pt x="24" y="58"/>
                </a:cubicBezTo>
                <a:cubicBezTo>
                  <a:pt x="24" y="58"/>
                  <a:pt x="23" y="58"/>
                  <a:pt x="23" y="59"/>
                </a:cubicBezTo>
                <a:cubicBezTo>
                  <a:pt x="23" y="59"/>
                  <a:pt x="22" y="60"/>
                  <a:pt x="22" y="60"/>
                </a:cubicBezTo>
                <a:cubicBezTo>
                  <a:pt x="22" y="60"/>
                  <a:pt x="21" y="60"/>
                  <a:pt x="21" y="60"/>
                </a:cubicBezTo>
                <a:cubicBezTo>
                  <a:pt x="20" y="61"/>
                  <a:pt x="20" y="61"/>
                  <a:pt x="19" y="62"/>
                </a:cubicBezTo>
                <a:cubicBezTo>
                  <a:pt x="19" y="62"/>
                  <a:pt x="18" y="62"/>
                  <a:pt x="18" y="62"/>
                </a:cubicBezTo>
                <a:cubicBezTo>
                  <a:pt x="17" y="63"/>
                  <a:pt x="17" y="63"/>
                  <a:pt x="16" y="64"/>
                </a:cubicBezTo>
                <a:cubicBezTo>
                  <a:pt x="16" y="64"/>
                  <a:pt x="16" y="64"/>
                  <a:pt x="15" y="64"/>
                </a:cubicBezTo>
                <a:cubicBezTo>
                  <a:pt x="14" y="65"/>
                  <a:pt x="13" y="66"/>
                  <a:pt x="13" y="66"/>
                </a:cubicBezTo>
                <a:cubicBezTo>
                  <a:pt x="12" y="67"/>
                  <a:pt x="12" y="67"/>
                  <a:pt x="11" y="67"/>
                </a:cubicBezTo>
                <a:cubicBezTo>
                  <a:pt x="11" y="67"/>
                  <a:pt x="11" y="68"/>
                  <a:pt x="11" y="68"/>
                </a:cubicBezTo>
                <a:cubicBezTo>
                  <a:pt x="10" y="68"/>
                  <a:pt x="9" y="69"/>
                  <a:pt x="9" y="69"/>
                </a:cubicBezTo>
                <a:cubicBezTo>
                  <a:pt x="8" y="69"/>
                  <a:pt x="8" y="70"/>
                  <a:pt x="8" y="70"/>
                </a:cubicBezTo>
                <a:cubicBezTo>
                  <a:pt x="7" y="71"/>
                  <a:pt x="6" y="72"/>
                  <a:pt x="4" y="73"/>
                </a:cubicBezTo>
                <a:cubicBezTo>
                  <a:pt x="3" y="74"/>
                  <a:pt x="0" y="77"/>
                  <a:pt x="1" y="78"/>
                </a:cubicBezTo>
                <a:cubicBezTo>
                  <a:pt x="2" y="79"/>
                  <a:pt x="5" y="80"/>
                  <a:pt x="6" y="80"/>
                </a:cubicBezTo>
                <a:cubicBezTo>
                  <a:pt x="6" y="80"/>
                  <a:pt x="7" y="81"/>
                  <a:pt x="8" y="81"/>
                </a:cubicBezTo>
                <a:cubicBezTo>
                  <a:pt x="10" y="81"/>
                  <a:pt x="12" y="81"/>
                  <a:pt x="14" y="80"/>
                </a:cubicBezTo>
                <a:cubicBezTo>
                  <a:pt x="15" y="80"/>
                  <a:pt x="15" y="80"/>
                  <a:pt x="15" y="80"/>
                </a:cubicBezTo>
                <a:cubicBezTo>
                  <a:pt x="17" y="80"/>
                  <a:pt x="19" y="79"/>
                  <a:pt x="20" y="79"/>
                </a:cubicBezTo>
                <a:cubicBezTo>
                  <a:pt x="21" y="78"/>
                  <a:pt x="22" y="78"/>
                  <a:pt x="23" y="78"/>
                </a:cubicBezTo>
                <a:cubicBezTo>
                  <a:pt x="25" y="77"/>
                  <a:pt x="27" y="76"/>
                  <a:pt x="29" y="75"/>
                </a:cubicBezTo>
                <a:cubicBezTo>
                  <a:pt x="29" y="75"/>
                  <a:pt x="30" y="75"/>
                  <a:pt x="30" y="75"/>
                </a:cubicBezTo>
                <a:cubicBezTo>
                  <a:pt x="32" y="74"/>
                  <a:pt x="33" y="73"/>
                  <a:pt x="35" y="72"/>
                </a:cubicBezTo>
                <a:cubicBezTo>
                  <a:pt x="38" y="70"/>
                  <a:pt x="41" y="69"/>
                  <a:pt x="44" y="67"/>
                </a:cubicBezTo>
                <a:cubicBezTo>
                  <a:pt x="45" y="67"/>
                  <a:pt x="45" y="66"/>
                  <a:pt x="46" y="66"/>
                </a:cubicBezTo>
                <a:cubicBezTo>
                  <a:pt x="48" y="64"/>
                  <a:pt x="50" y="63"/>
                  <a:pt x="52" y="62"/>
                </a:cubicBezTo>
                <a:cubicBezTo>
                  <a:pt x="52" y="62"/>
                  <a:pt x="53" y="61"/>
                  <a:pt x="53" y="61"/>
                </a:cubicBezTo>
                <a:cubicBezTo>
                  <a:pt x="54" y="61"/>
                  <a:pt x="54" y="61"/>
                  <a:pt x="54" y="61"/>
                </a:cubicBezTo>
                <a:cubicBezTo>
                  <a:pt x="55" y="60"/>
                  <a:pt x="56" y="59"/>
                  <a:pt x="57" y="59"/>
                </a:cubicBezTo>
                <a:cubicBezTo>
                  <a:pt x="58" y="59"/>
                  <a:pt x="59" y="58"/>
                  <a:pt x="59" y="58"/>
                </a:cubicBezTo>
                <a:cubicBezTo>
                  <a:pt x="62" y="57"/>
                  <a:pt x="64" y="55"/>
                  <a:pt x="67" y="54"/>
                </a:cubicBezTo>
                <a:cubicBezTo>
                  <a:pt x="69" y="53"/>
                  <a:pt x="70" y="53"/>
                  <a:pt x="72" y="52"/>
                </a:cubicBezTo>
                <a:cubicBezTo>
                  <a:pt x="74" y="51"/>
                  <a:pt x="75" y="51"/>
                  <a:pt x="77" y="50"/>
                </a:cubicBezTo>
                <a:cubicBezTo>
                  <a:pt x="77" y="50"/>
                  <a:pt x="78" y="49"/>
                  <a:pt x="78" y="49"/>
                </a:cubicBezTo>
                <a:cubicBezTo>
                  <a:pt x="79" y="49"/>
                  <a:pt x="80" y="50"/>
                  <a:pt x="80" y="51"/>
                </a:cubicBezTo>
                <a:cubicBezTo>
                  <a:pt x="80" y="51"/>
                  <a:pt x="80" y="51"/>
                  <a:pt x="80" y="51"/>
                </a:cubicBezTo>
                <a:cubicBezTo>
                  <a:pt x="80" y="51"/>
                  <a:pt x="77" y="52"/>
                  <a:pt x="77" y="53"/>
                </a:cubicBezTo>
                <a:cubicBezTo>
                  <a:pt x="76" y="53"/>
                  <a:pt x="74" y="54"/>
                  <a:pt x="73" y="55"/>
                </a:cubicBezTo>
                <a:cubicBezTo>
                  <a:pt x="73" y="55"/>
                  <a:pt x="72" y="55"/>
                  <a:pt x="71" y="56"/>
                </a:cubicBezTo>
                <a:cubicBezTo>
                  <a:pt x="71" y="56"/>
                  <a:pt x="70" y="56"/>
                  <a:pt x="70" y="57"/>
                </a:cubicBezTo>
                <a:cubicBezTo>
                  <a:pt x="69" y="57"/>
                  <a:pt x="69" y="57"/>
                  <a:pt x="68" y="57"/>
                </a:cubicBezTo>
                <a:cubicBezTo>
                  <a:pt x="67" y="58"/>
                  <a:pt x="66" y="59"/>
                  <a:pt x="65" y="59"/>
                </a:cubicBezTo>
                <a:cubicBezTo>
                  <a:pt x="65" y="60"/>
                  <a:pt x="64" y="60"/>
                  <a:pt x="63" y="60"/>
                </a:cubicBezTo>
                <a:cubicBezTo>
                  <a:pt x="63" y="60"/>
                  <a:pt x="63" y="61"/>
                  <a:pt x="62" y="61"/>
                </a:cubicBezTo>
                <a:cubicBezTo>
                  <a:pt x="61" y="62"/>
                  <a:pt x="59" y="62"/>
                  <a:pt x="58" y="63"/>
                </a:cubicBezTo>
                <a:cubicBezTo>
                  <a:pt x="58" y="63"/>
                  <a:pt x="57" y="63"/>
                  <a:pt x="57" y="64"/>
                </a:cubicBezTo>
                <a:cubicBezTo>
                  <a:pt x="56" y="64"/>
                  <a:pt x="54" y="65"/>
                  <a:pt x="53" y="66"/>
                </a:cubicBezTo>
                <a:cubicBezTo>
                  <a:pt x="52" y="67"/>
                  <a:pt x="51" y="67"/>
                  <a:pt x="50" y="68"/>
                </a:cubicBezTo>
                <a:cubicBezTo>
                  <a:pt x="50" y="68"/>
                  <a:pt x="50" y="68"/>
                  <a:pt x="49" y="69"/>
                </a:cubicBezTo>
                <a:cubicBezTo>
                  <a:pt x="48" y="70"/>
                  <a:pt x="47" y="71"/>
                  <a:pt x="45" y="73"/>
                </a:cubicBezTo>
                <a:cubicBezTo>
                  <a:pt x="45" y="74"/>
                  <a:pt x="45" y="74"/>
                  <a:pt x="44" y="74"/>
                </a:cubicBezTo>
                <a:cubicBezTo>
                  <a:pt x="44" y="75"/>
                  <a:pt x="44" y="75"/>
                  <a:pt x="44" y="76"/>
                </a:cubicBezTo>
                <a:cubicBezTo>
                  <a:pt x="44" y="76"/>
                  <a:pt x="43" y="77"/>
                  <a:pt x="43" y="78"/>
                </a:cubicBezTo>
                <a:cubicBezTo>
                  <a:pt x="43" y="78"/>
                  <a:pt x="43" y="79"/>
                  <a:pt x="42" y="79"/>
                </a:cubicBezTo>
                <a:cubicBezTo>
                  <a:pt x="42" y="79"/>
                  <a:pt x="42" y="80"/>
                  <a:pt x="42" y="80"/>
                </a:cubicBezTo>
                <a:cubicBezTo>
                  <a:pt x="41" y="81"/>
                  <a:pt x="41" y="82"/>
                  <a:pt x="41" y="82"/>
                </a:cubicBezTo>
                <a:cubicBezTo>
                  <a:pt x="41" y="82"/>
                  <a:pt x="41" y="83"/>
                  <a:pt x="41" y="83"/>
                </a:cubicBezTo>
                <a:cubicBezTo>
                  <a:pt x="40" y="84"/>
                  <a:pt x="40" y="84"/>
                  <a:pt x="40" y="85"/>
                </a:cubicBezTo>
                <a:cubicBezTo>
                  <a:pt x="40" y="86"/>
                  <a:pt x="39" y="86"/>
                  <a:pt x="39" y="87"/>
                </a:cubicBezTo>
                <a:cubicBezTo>
                  <a:pt x="38" y="88"/>
                  <a:pt x="38" y="90"/>
                  <a:pt x="37" y="91"/>
                </a:cubicBezTo>
                <a:cubicBezTo>
                  <a:pt x="37" y="92"/>
                  <a:pt x="37" y="93"/>
                  <a:pt x="36" y="94"/>
                </a:cubicBezTo>
                <a:cubicBezTo>
                  <a:pt x="36" y="94"/>
                  <a:pt x="36" y="95"/>
                  <a:pt x="36" y="95"/>
                </a:cubicBezTo>
                <a:cubicBezTo>
                  <a:pt x="36" y="96"/>
                  <a:pt x="35" y="98"/>
                  <a:pt x="35" y="99"/>
                </a:cubicBezTo>
                <a:cubicBezTo>
                  <a:pt x="35" y="99"/>
                  <a:pt x="34" y="100"/>
                  <a:pt x="34" y="100"/>
                </a:cubicBezTo>
                <a:cubicBezTo>
                  <a:pt x="34" y="100"/>
                  <a:pt x="34" y="100"/>
                  <a:pt x="34" y="101"/>
                </a:cubicBezTo>
                <a:cubicBezTo>
                  <a:pt x="34" y="101"/>
                  <a:pt x="34" y="101"/>
                  <a:pt x="34" y="102"/>
                </a:cubicBezTo>
                <a:cubicBezTo>
                  <a:pt x="33" y="102"/>
                  <a:pt x="34" y="103"/>
                  <a:pt x="34" y="103"/>
                </a:cubicBezTo>
                <a:cubicBezTo>
                  <a:pt x="33" y="104"/>
                  <a:pt x="33" y="105"/>
                  <a:pt x="33" y="106"/>
                </a:cubicBezTo>
                <a:cubicBezTo>
                  <a:pt x="33" y="106"/>
                  <a:pt x="34" y="107"/>
                  <a:pt x="35" y="107"/>
                </a:cubicBezTo>
                <a:cubicBezTo>
                  <a:pt x="35" y="107"/>
                  <a:pt x="35" y="107"/>
                  <a:pt x="36" y="107"/>
                </a:cubicBezTo>
                <a:cubicBezTo>
                  <a:pt x="37" y="107"/>
                  <a:pt x="38" y="108"/>
                  <a:pt x="39" y="108"/>
                </a:cubicBezTo>
                <a:cubicBezTo>
                  <a:pt x="41" y="107"/>
                  <a:pt x="43" y="107"/>
                  <a:pt x="45" y="106"/>
                </a:cubicBezTo>
                <a:cubicBezTo>
                  <a:pt x="46" y="105"/>
                  <a:pt x="48" y="104"/>
                  <a:pt x="49" y="103"/>
                </a:cubicBezTo>
                <a:cubicBezTo>
                  <a:pt x="50" y="103"/>
                  <a:pt x="50" y="102"/>
                  <a:pt x="50" y="102"/>
                </a:cubicBezTo>
                <a:cubicBezTo>
                  <a:pt x="52" y="100"/>
                  <a:pt x="54" y="99"/>
                  <a:pt x="56" y="97"/>
                </a:cubicBezTo>
                <a:cubicBezTo>
                  <a:pt x="56" y="96"/>
                  <a:pt x="57" y="95"/>
                  <a:pt x="58" y="94"/>
                </a:cubicBezTo>
                <a:cubicBezTo>
                  <a:pt x="60" y="91"/>
                  <a:pt x="63" y="88"/>
                  <a:pt x="65" y="84"/>
                </a:cubicBezTo>
                <a:cubicBezTo>
                  <a:pt x="66" y="84"/>
                  <a:pt x="66" y="83"/>
                  <a:pt x="66" y="82"/>
                </a:cubicBezTo>
                <a:cubicBezTo>
                  <a:pt x="67" y="81"/>
                  <a:pt x="67" y="81"/>
                  <a:pt x="68" y="80"/>
                </a:cubicBezTo>
                <a:cubicBezTo>
                  <a:pt x="68" y="80"/>
                  <a:pt x="68" y="79"/>
                  <a:pt x="68" y="79"/>
                </a:cubicBezTo>
                <a:cubicBezTo>
                  <a:pt x="69" y="79"/>
                  <a:pt x="69" y="78"/>
                  <a:pt x="70" y="78"/>
                </a:cubicBezTo>
                <a:cubicBezTo>
                  <a:pt x="70" y="77"/>
                  <a:pt x="71" y="77"/>
                  <a:pt x="71" y="76"/>
                </a:cubicBezTo>
                <a:cubicBezTo>
                  <a:pt x="72" y="75"/>
                  <a:pt x="73" y="74"/>
                  <a:pt x="74" y="73"/>
                </a:cubicBezTo>
                <a:cubicBezTo>
                  <a:pt x="76" y="71"/>
                  <a:pt x="78" y="69"/>
                  <a:pt x="80" y="67"/>
                </a:cubicBezTo>
                <a:cubicBezTo>
                  <a:pt x="80" y="67"/>
                  <a:pt x="81" y="66"/>
                  <a:pt x="81" y="66"/>
                </a:cubicBezTo>
                <a:cubicBezTo>
                  <a:pt x="82" y="65"/>
                  <a:pt x="83" y="64"/>
                  <a:pt x="83" y="63"/>
                </a:cubicBezTo>
                <a:cubicBezTo>
                  <a:pt x="84" y="63"/>
                  <a:pt x="84" y="62"/>
                  <a:pt x="85" y="62"/>
                </a:cubicBezTo>
                <a:cubicBezTo>
                  <a:pt x="85" y="62"/>
                  <a:pt x="85" y="62"/>
                  <a:pt x="85" y="62"/>
                </a:cubicBezTo>
                <a:cubicBezTo>
                  <a:pt x="85" y="62"/>
                  <a:pt x="85" y="62"/>
                  <a:pt x="86" y="63"/>
                </a:cubicBezTo>
                <a:cubicBezTo>
                  <a:pt x="86" y="63"/>
                  <a:pt x="86" y="64"/>
                  <a:pt x="87" y="64"/>
                </a:cubicBezTo>
                <a:cubicBezTo>
                  <a:pt x="87" y="65"/>
                  <a:pt x="88" y="66"/>
                  <a:pt x="89" y="67"/>
                </a:cubicBezTo>
                <a:cubicBezTo>
                  <a:pt x="89" y="67"/>
                  <a:pt x="89" y="68"/>
                  <a:pt x="89" y="68"/>
                </a:cubicBezTo>
                <a:cubicBezTo>
                  <a:pt x="90" y="69"/>
                  <a:pt x="91" y="70"/>
                  <a:pt x="91" y="71"/>
                </a:cubicBezTo>
                <a:cubicBezTo>
                  <a:pt x="91" y="71"/>
                  <a:pt x="91" y="72"/>
                  <a:pt x="91" y="72"/>
                </a:cubicBezTo>
                <a:cubicBezTo>
                  <a:pt x="91" y="73"/>
                  <a:pt x="91" y="74"/>
                  <a:pt x="92" y="74"/>
                </a:cubicBezTo>
                <a:cubicBezTo>
                  <a:pt x="92" y="75"/>
                  <a:pt x="92" y="76"/>
                  <a:pt x="93" y="76"/>
                </a:cubicBezTo>
                <a:cubicBezTo>
                  <a:pt x="93" y="76"/>
                  <a:pt x="93" y="76"/>
                  <a:pt x="93" y="77"/>
                </a:cubicBezTo>
                <a:cubicBezTo>
                  <a:pt x="93" y="77"/>
                  <a:pt x="93" y="78"/>
                  <a:pt x="93" y="78"/>
                </a:cubicBezTo>
                <a:cubicBezTo>
                  <a:pt x="93" y="78"/>
                  <a:pt x="93" y="78"/>
                  <a:pt x="94" y="78"/>
                </a:cubicBezTo>
                <a:cubicBezTo>
                  <a:pt x="94" y="78"/>
                  <a:pt x="94" y="78"/>
                  <a:pt x="94" y="78"/>
                </a:cubicBezTo>
                <a:cubicBezTo>
                  <a:pt x="94" y="78"/>
                  <a:pt x="94" y="78"/>
                  <a:pt x="94" y="78"/>
                </a:cubicBezTo>
                <a:cubicBezTo>
                  <a:pt x="94" y="78"/>
                  <a:pt x="93" y="77"/>
                  <a:pt x="93" y="77"/>
                </a:cubicBezTo>
                <a:cubicBezTo>
                  <a:pt x="93" y="77"/>
                  <a:pt x="93" y="77"/>
                  <a:pt x="93" y="76"/>
                </a:cubicBezTo>
                <a:cubicBezTo>
                  <a:pt x="93" y="76"/>
                  <a:pt x="94" y="76"/>
                  <a:pt x="94" y="76"/>
                </a:cubicBezTo>
                <a:cubicBezTo>
                  <a:pt x="94" y="76"/>
                  <a:pt x="93" y="76"/>
                  <a:pt x="93" y="76"/>
                </a:cubicBezTo>
                <a:cubicBezTo>
                  <a:pt x="93" y="75"/>
                  <a:pt x="93" y="75"/>
                  <a:pt x="93" y="74"/>
                </a:cubicBezTo>
                <a:cubicBezTo>
                  <a:pt x="93" y="74"/>
                  <a:pt x="93" y="74"/>
                  <a:pt x="93" y="74"/>
                </a:cubicBezTo>
                <a:cubicBezTo>
                  <a:pt x="93" y="74"/>
                  <a:pt x="93" y="73"/>
                  <a:pt x="93" y="73"/>
                </a:cubicBezTo>
                <a:cubicBezTo>
                  <a:pt x="93" y="73"/>
                  <a:pt x="93" y="73"/>
                  <a:pt x="93" y="72"/>
                </a:cubicBezTo>
                <a:cubicBezTo>
                  <a:pt x="93" y="72"/>
                  <a:pt x="93" y="72"/>
                  <a:pt x="93" y="72"/>
                </a:cubicBezTo>
                <a:cubicBezTo>
                  <a:pt x="93" y="72"/>
                  <a:pt x="92" y="72"/>
                  <a:pt x="92" y="72"/>
                </a:cubicBezTo>
                <a:cubicBezTo>
                  <a:pt x="92" y="71"/>
                  <a:pt x="92" y="71"/>
                  <a:pt x="92" y="71"/>
                </a:cubicBezTo>
                <a:cubicBezTo>
                  <a:pt x="92" y="71"/>
                  <a:pt x="92" y="71"/>
                  <a:pt x="92" y="71"/>
                </a:cubicBezTo>
                <a:cubicBezTo>
                  <a:pt x="92" y="70"/>
                  <a:pt x="92" y="70"/>
                  <a:pt x="92" y="70"/>
                </a:cubicBezTo>
                <a:cubicBezTo>
                  <a:pt x="92" y="69"/>
                  <a:pt x="92" y="69"/>
                  <a:pt x="92" y="69"/>
                </a:cubicBezTo>
                <a:cubicBezTo>
                  <a:pt x="92" y="69"/>
                  <a:pt x="91" y="69"/>
                  <a:pt x="91" y="69"/>
                </a:cubicBezTo>
                <a:cubicBezTo>
                  <a:pt x="91" y="69"/>
                  <a:pt x="91" y="69"/>
                  <a:pt x="91" y="69"/>
                </a:cubicBezTo>
                <a:cubicBezTo>
                  <a:pt x="91" y="68"/>
                  <a:pt x="91" y="68"/>
                  <a:pt x="91" y="68"/>
                </a:cubicBezTo>
                <a:cubicBezTo>
                  <a:pt x="91" y="68"/>
                  <a:pt x="91" y="68"/>
                  <a:pt x="91" y="68"/>
                </a:cubicBezTo>
                <a:cubicBezTo>
                  <a:pt x="91" y="68"/>
                  <a:pt x="91" y="67"/>
                  <a:pt x="91" y="67"/>
                </a:cubicBezTo>
                <a:cubicBezTo>
                  <a:pt x="91" y="67"/>
                  <a:pt x="91" y="67"/>
                  <a:pt x="91" y="67"/>
                </a:cubicBezTo>
                <a:cubicBezTo>
                  <a:pt x="91" y="67"/>
                  <a:pt x="91" y="67"/>
                  <a:pt x="91" y="66"/>
                </a:cubicBezTo>
                <a:cubicBezTo>
                  <a:pt x="90" y="66"/>
                  <a:pt x="90" y="66"/>
                  <a:pt x="90" y="65"/>
                </a:cubicBezTo>
                <a:cubicBezTo>
                  <a:pt x="90" y="65"/>
                  <a:pt x="90" y="65"/>
                  <a:pt x="91" y="65"/>
                </a:cubicBezTo>
                <a:cubicBezTo>
                  <a:pt x="91" y="65"/>
                  <a:pt x="93" y="67"/>
                  <a:pt x="94" y="67"/>
                </a:cubicBezTo>
                <a:cubicBezTo>
                  <a:pt x="94" y="68"/>
                  <a:pt x="96" y="68"/>
                  <a:pt x="96" y="68"/>
                </a:cubicBezTo>
                <a:cubicBezTo>
                  <a:pt x="96" y="68"/>
                  <a:pt x="97" y="68"/>
                  <a:pt x="97" y="68"/>
                </a:cubicBezTo>
                <a:cubicBezTo>
                  <a:pt x="97" y="69"/>
                  <a:pt x="98" y="69"/>
                  <a:pt x="98" y="69"/>
                </a:cubicBezTo>
                <a:cubicBezTo>
                  <a:pt x="98" y="69"/>
                  <a:pt x="98" y="69"/>
                  <a:pt x="98" y="69"/>
                </a:cubicBezTo>
                <a:cubicBezTo>
                  <a:pt x="98" y="69"/>
                  <a:pt x="98" y="69"/>
                  <a:pt x="98" y="70"/>
                </a:cubicBezTo>
                <a:cubicBezTo>
                  <a:pt x="98" y="70"/>
                  <a:pt x="98" y="70"/>
                  <a:pt x="98" y="70"/>
                </a:cubicBezTo>
                <a:cubicBezTo>
                  <a:pt x="98" y="70"/>
                  <a:pt x="98" y="70"/>
                  <a:pt x="97" y="70"/>
                </a:cubicBezTo>
                <a:cubicBezTo>
                  <a:pt x="97" y="70"/>
                  <a:pt x="97" y="70"/>
                  <a:pt x="97" y="70"/>
                </a:cubicBezTo>
                <a:cubicBezTo>
                  <a:pt x="97" y="70"/>
                  <a:pt x="97" y="70"/>
                  <a:pt x="97" y="70"/>
                </a:cubicBezTo>
                <a:cubicBezTo>
                  <a:pt x="97" y="70"/>
                  <a:pt x="97" y="71"/>
                  <a:pt x="98" y="71"/>
                </a:cubicBezTo>
                <a:cubicBezTo>
                  <a:pt x="98" y="70"/>
                  <a:pt x="98" y="70"/>
                  <a:pt x="98" y="70"/>
                </a:cubicBezTo>
                <a:cubicBezTo>
                  <a:pt x="98" y="70"/>
                  <a:pt x="98" y="70"/>
                  <a:pt x="98" y="70"/>
                </a:cubicBezTo>
                <a:cubicBezTo>
                  <a:pt x="99" y="69"/>
                  <a:pt x="99" y="69"/>
                  <a:pt x="99" y="69"/>
                </a:cubicBezTo>
                <a:cubicBezTo>
                  <a:pt x="99" y="69"/>
                  <a:pt x="99" y="69"/>
                  <a:pt x="99" y="69"/>
                </a:cubicBezTo>
                <a:cubicBezTo>
                  <a:pt x="99" y="69"/>
                  <a:pt x="100" y="70"/>
                  <a:pt x="100" y="69"/>
                </a:cubicBezTo>
                <a:cubicBezTo>
                  <a:pt x="100" y="69"/>
                  <a:pt x="100" y="69"/>
                  <a:pt x="100" y="69"/>
                </a:cubicBezTo>
                <a:cubicBezTo>
                  <a:pt x="101" y="70"/>
                  <a:pt x="101" y="70"/>
                  <a:pt x="101" y="70"/>
                </a:cubicBezTo>
                <a:cubicBezTo>
                  <a:pt x="101" y="71"/>
                  <a:pt x="102" y="71"/>
                  <a:pt x="102" y="72"/>
                </a:cubicBezTo>
                <a:cubicBezTo>
                  <a:pt x="103" y="72"/>
                  <a:pt x="104" y="72"/>
                  <a:pt x="105" y="72"/>
                </a:cubicBezTo>
                <a:cubicBezTo>
                  <a:pt x="106" y="72"/>
                  <a:pt x="106" y="72"/>
                  <a:pt x="106" y="72"/>
                </a:cubicBezTo>
                <a:cubicBezTo>
                  <a:pt x="107" y="72"/>
                  <a:pt x="108" y="72"/>
                  <a:pt x="108" y="72"/>
                </a:cubicBezTo>
                <a:cubicBezTo>
                  <a:pt x="109" y="73"/>
                  <a:pt x="110" y="73"/>
                  <a:pt x="111" y="73"/>
                </a:cubicBezTo>
                <a:cubicBezTo>
                  <a:pt x="111" y="73"/>
                  <a:pt x="112" y="72"/>
                  <a:pt x="112" y="72"/>
                </a:cubicBezTo>
                <a:cubicBezTo>
                  <a:pt x="112" y="72"/>
                  <a:pt x="112" y="72"/>
                  <a:pt x="112" y="72"/>
                </a:cubicBezTo>
                <a:cubicBezTo>
                  <a:pt x="112" y="72"/>
                  <a:pt x="113" y="72"/>
                  <a:pt x="113" y="72"/>
                </a:cubicBezTo>
                <a:cubicBezTo>
                  <a:pt x="113" y="72"/>
                  <a:pt x="113" y="72"/>
                  <a:pt x="114" y="71"/>
                </a:cubicBezTo>
                <a:cubicBezTo>
                  <a:pt x="114" y="71"/>
                  <a:pt x="114" y="70"/>
                  <a:pt x="114" y="70"/>
                </a:cubicBezTo>
                <a:cubicBezTo>
                  <a:pt x="114" y="70"/>
                  <a:pt x="114" y="70"/>
                  <a:pt x="114" y="69"/>
                </a:cubicBezTo>
                <a:cubicBezTo>
                  <a:pt x="115" y="69"/>
                  <a:pt x="115" y="69"/>
                  <a:pt x="115" y="69"/>
                </a:cubicBezTo>
                <a:cubicBezTo>
                  <a:pt x="115" y="68"/>
                  <a:pt x="115" y="68"/>
                  <a:pt x="115" y="68"/>
                </a:cubicBezTo>
                <a:cubicBezTo>
                  <a:pt x="115" y="67"/>
                  <a:pt x="115" y="67"/>
                  <a:pt x="115" y="67"/>
                </a:cubicBezTo>
                <a:cubicBezTo>
                  <a:pt x="116" y="67"/>
                  <a:pt x="116" y="67"/>
                  <a:pt x="116" y="67"/>
                </a:cubicBezTo>
                <a:cubicBezTo>
                  <a:pt x="116" y="66"/>
                  <a:pt x="116" y="65"/>
                  <a:pt x="116" y="64"/>
                </a:cubicBezTo>
                <a:cubicBezTo>
                  <a:pt x="116" y="64"/>
                  <a:pt x="116" y="63"/>
                  <a:pt x="116" y="62"/>
                </a:cubicBezTo>
                <a:cubicBezTo>
                  <a:pt x="116" y="60"/>
                  <a:pt x="114" y="58"/>
                  <a:pt x="113" y="57"/>
                </a:cubicBezTo>
                <a:cubicBezTo>
                  <a:pt x="113" y="57"/>
                  <a:pt x="111" y="56"/>
                  <a:pt x="111" y="56"/>
                </a:cubicBezTo>
                <a:cubicBezTo>
                  <a:pt x="111" y="55"/>
                  <a:pt x="111" y="55"/>
                  <a:pt x="111" y="54"/>
                </a:cubicBezTo>
                <a:cubicBezTo>
                  <a:pt x="111" y="54"/>
                  <a:pt x="111" y="54"/>
                  <a:pt x="111" y="54"/>
                </a:cubicBezTo>
                <a:cubicBezTo>
                  <a:pt x="111" y="54"/>
                  <a:pt x="111" y="54"/>
                  <a:pt x="111" y="54"/>
                </a:cubicBezTo>
                <a:cubicBezTo>
                  <a:pt x="110" y="54"/>
                  <a:pt x="110" y="54"/>
                  <a:pt x="110" y="54"/>
                </a:cubicBezTo>
                <a:cubicBezTo>
                  <a:pt x="110" y="54"/>
                  <a:pt x="110" y="55"/>
                  <a:pt x="109" y="55"/>
                </a:cubicBezTo>
                <a:cubicBezTo>
                  <a:pt x="109" y="55"/>
                  <a:pt x="109" y="55"/>
                  <a:pt x="108" y="55"/>
                </a:cubicBezTo>
                <a:cubicBezTo>
                  <a:pt x="108" y="55"/>
                  <a:pt x="107" y="55"/>
                  <a:pt x="106" y="56"/>
                </a:cubicBezTo>
                <a:cubicBezTo>
                  <a:pt x="106" y="53"/>
                  <a:pt x="105" y="49"/>
                  <a:pt x="103" y="48"/>
                </a:cubicBezTo>
                <a:cubicBezTo>
                  <a:pt x="103" y="47"/>
                  <a:pt x="103" y="47"/>
                  <a:pt x="103" y="47"/>
                </a:cubicBezTo>
                <a:cubicBezTo>
                  <a:pt x="103" y="46"/>
                  <a:pt x="103" y="46"/>
                  <a:pt x="104" y="45"/>
                </a:cubicBezTo>
                <a:cubicBezTo>
                  <a:pt x="105" y="45"/>
                  <a:pt x="106" y="45"/>
                  <a:pt x="107" y="45"/>
                </a:cubicBezTo>
                <a:cubicBezTo>
                  <a:pt x="108" y="45"/>
                  <a:pt x="109" y="45"/>
                  <a:pt x="110" y="44"/>
                </a:cubicBezTo>
                <a:cubicBezTo>
                  <a:pt x="113" y="44"/>
                  <a:pt x="116" y="44"/>
                  <a:pt x="119" y="43"/>
                </a:cubicBezTo>
                <a:cubicBezTo>
                  <a:pt x="123" y="42"/>
                  <a:pt x="127" y="42"/>
                  <a:pt x="132" y="41"/>
                </a:cubicBezTo>
                <a:cubicBezTo>
                  <a:pt x="133" y="41"/>
                  <a:pt x="134" y="41"/>
                  <a:pt x="135" y="40"/>
                </a:cubicBezTo>
                <a:cubicBezTo>
                  <a:pt x="140" y="40"/>
                  <a:pt x="144" y="39"/>
                  <a:pt x="148" y="38"/>
                </a:cubicBezTo>
                <a:cubicBezTo>
                  <a:pt x="149" y="38"/>
                  <a:pt x="151" y="38"/>
                  <a:pt x="152" y="37"/>
                </a:cubicBezTo>
                <a:cubicBezTo>
                  <a:pt x="153" y="37"/>
                  <a:pt x="153" y="37"/>
                  <a:pt x="153" y="37"/>
                </a:cubicBezTo>
                <a:cubicBezTo>
                  <a:pt x="155" y="37"/>
                  <a:pt x="157" y="37"/>
                  <a:pt x="159" y="37"/>
                </a:cubicBezTo>
                <a:cubicBezTo>
                  <a:pt x="162" y="36"/>
                  <a:pt x="165" y="36"/>
                  <a:pt x="167" y="36"/>
                </a:cubicBezTo>
                <a:cubicBezTo>
                  <a:pt x="168" y="36"/>
                  <a:pt x="168" y="36"/>
                  <a:pt x="169" y="36"/>
                </a:cubicBezTo>
                <a:cubicBezTo>
                  <a:pt x="171" y="35"/>
                  <a:pt x="174" y="35"/>
                  <a:pt x="177" y="34"/>
                </a:cubicBezTo>
                <a:cubicBezTo>
                  <a:pt x="179" y="34"/>
                  <a:pt x="181" y="34"/>
                  <a:pt x="183" y="34"/>
                </a:cubicBezTo>
                <a:cubicBezTo>
                  <a:pt x="186" y="33"/>
                  <a:pt x="190" y="32"/>
                  <a:pt x="193" y="31"/>
                </a:cubicBezTo>
                <a:cubicBezTo>
                  <a:pt x="194" y="31"/>
                  <a:pt x="195" y="30"/>
                  <a:pt x="196" y="30"/>
                </a:cubicBezTo>
                <a:cubicBezTo>
                  <a:pt x="197" y="30"/>
                  <a:pt x="198" y="29"/>
                  <a:pt x="198" y="28"/>
                </a:cubicBezTo>
                <a:close/>
                <a:moveTo>
                  <a:pt x="43" y="20"/>
                </a:moveTo>
                <a:cubicBezTo>
                  <a:pt x="43" y="20"/>
                  <a:pt x="43" y="20"/>
                  <a:pt x="42" y="20"/>
                </a:cubicBezTo>
                <a:cubicBezTo>
                  <a:pt x="42" y="20"/>
                  <a:pt x="42" y="20"/>
                  <a:pt x="42" y="20"/>
                </a:cubicBezTo>
                <a:cubicBezTo>
                  <a:pt x="41" y="20"/>
                  <a:pt x="41" y="19"/>
                  <a:pt x="41" y="19"/>
                </a:cubicBezTo>
                <a:cubicBezTo>
                  <a:pt x="42" y="19"/>
                  <a:pt x="43" y="19"/>
                  <a:pt x="43" y="19"/>
                </a:cubicBezTo>
                <a:cubicBezTo>
                  <a:pt x="43" y="20"/>
                  <a:pt x="43" y="20"/>
                  <a:pt x="43" y="20"/>
                </a:cubicBezTo>
                <a:close/>
                <a:moveTo>
                  <a:pt x="91" y="72"/>
                </a:moveTo>
                <a:cubicBezTo>
                  <a:pt x="92" y="71"/>
                  <a:pt x="92" y="71"/>
                  <a:pt x="92" y="71"/>
                </a:cubicBezTo>
                <a:cubicBezTo>
                  <a:pt x="92" y="71"/>
                  <a:pt x="92" y="72"/>
                  <a:pt x="92" y="72"/>
                </a:cubicBezTo>
                <a:cubicBezTo>
                  <a:pt x="92" y="72"/>
                  <a:pt x="92" y="72"/>
                  <a:pt x="92" y="72"/>
                </a:cubicBezTo>
                <a:cubicBezTo>
                  <a:pt x="92" y="72"/>
                  <a:pt x="92" y="73"/>
                  <a:pt x="92" y="73"/>
                </a:cubicBezTo>
                <a:cubicBezTo>
                  <a:pt x="92" y="73"/>
                  <a:pt x="92" y="73"/>
                  <a:pt x="92" y="74"/>
                </a:cubicBezTo>
                <a:cubicBezTo>
                  <a:pt x="92" y="74"/>
                  <a:pt x="93" y="74"/>
                  <a:pt x="93" y="74"/>
                </a:cubicBezTo>
                <a:cubicBezTo>
                  <a:pt x="93" y="75"/>
                  <a:pt x="93" y="75"/>
                  <a:pt x="92" y="75"/>
                </a:cubicBezTo>
                <a:cubicBezTo>
                  <a:pt x="92" y="75"/>
                  <a:pt x="92" y="75"/>
                  <a:pt x="92" y="75"/>
                </a:cubicBezTo>
                <a:cubicBezTo>
                  <a:pt x="92" y="74"/>
                  <a:pt x="92" y="74"/>
                  <a:pt x="92" y="74"/>
                </a:cubicBezTo>
                <a:cubicBezTo>
                  <a:pt x="92" y="74"/>
                  <a:pt x="92" y="73"/>
                  <a:pt x="92" y="73"/>
                </a:cubicBezTo>
                <a:cubicBezTo>
                  <a:pt x="92" y="73"/>
                  <a:pt x="92" y="73"/>
                  <a:pt x="92" y="72"/>
                </a:cubicBezTo>
                <a:cubicBezTo>
                  <a:pt x="92" y="72"/>
                  <a:pt x="92" y="72"/>
                  <a:pt x="91" y="72"/>
                </a:cubicBezTo>
                <a:cubicBezTo>
                  <a:pt x="91" y="72"/>
                  <a:pt x="91" y="72"/>
                  <a:pt x="91" y="72"/>
                </a:cubicBezTo>
                <a:close/>
                <a:moveTo>
                  <a:pt x="90" y="68"/>
                </a:moveTo>
                <a:cubicBezTo>
                  <a:pt x="90" y="68"/>
                  <a:pt x="90" y="68"/>
                  <a:pt x="90" y="68"/>
                </a:cubicBezTo>
                <a:cubicBezTo>
                  <a:pt x="90" y="68"/>
                  <a:pt x="90" y="68"/>
                  <a:pt x="90" y="68"/>
                </a:cubicBezTo>
                <a:cubicBezTo>
                  <a:pt x="90" y="68"/>
                  <a:pt x="89" y="68"/>
                  <a:pt x="89" y="67"/>
                </a:cubicBezTo>
                <a:cubicBezTo>
                  <a:pt x="89" y="67"/>
                  <a:pt x="89" y="67"/>
                  <a:pt x="89" y="67"/>
                </a:cubicBezTo>
                <a:cubicBezTo>
                  <a:pt x="89" y="67"/>
                  <a:pt x="89" y="67"/>
                  <a:pt x="89" y="67"/>
                </a:cubicBezTo>
                <a:cubicBezTo>
                  <a:pt x="89" y="67"/>
                  <a:pt x="89" y="66"/>
                  <a:pt x="89" y="66"/>
                </a:cubicBezTo>
                <a:cubicBezTo>
                  <a:pt x="88" y="66"/>
                  <a:pt x="88" y="66"/>
                  <a:pt x="88" y="66"/>
                </a:cubicBezTo>
                <a:cubicBezTo>
                  <a:pt x="88" y="65"/>
                  <a:pt x="88" y="65"/>
                  <a:pt x="88" y="65"/>
                </a:cubicBezTo>
                <a:cubicBezTo>
                  <a:pt x="88" y="65"/>
                  <a:pt x="88" y="65"/>
                  <a:pt x="88" y="65"/>
                </a:cubicBezTo>
                <a:cubicBezTo>
                  <a:pt x="87" y="65"/>
                  <a:pt x="88" y="65"/>
                  <a:pt x="88" y="64"/>
                </a:cubicBezTo>
                <a:cubicBezTo>
                  <a:pt x="87" y="64"/>
                  <a:pt x="87" y="64"/>
                  <a:pt x="87" y="64"/>
                </a:cubicBezTo>
                <a:cubicBezTo>
                  <a:pt x="87" y="64"/>
                  <a:pt x="87" y="64"/>
                  <a:pt x="87" y="64"/>
                </a:cubicBezTo>
                <a:cubicBezTo>
                  <a:pt x="87" y="64"/>
                  <a:pt x="87" y="63"/>
                  <a:pt x="87" y="63"/>
                </a:cubicBezTo>
                <a:cubicBezTo>
                  <a:pt x="86" y="63"/>
                  <a:pt x="87" y="63"/>
                  <a:pt x="87" y="63"/>
                </a:cubicBezTo>
                <a:cubicBezTo>
                  <a:pt x="87" y="63"/>
                  <a:pt x="86" y="63"/>
                  <a:pt x="86" y="63"/>
                </a:cubicBezTo>
                <a:cubicBezTo>
                  <a:pt x="86" y="63"/>
                  <a:pt x="86" y="62"/>
                  <a:pt x="86" y="62"/>
                </a:cubicBezTo>
                <a:cubicBezTo>
                  <a:pt x="86" y="62"/>
                  <a:pt x="86" y="62"/>
                  <a:pt x="86" y="62"/>
                </a:cubicBezTo>
                <a:cubicBezTo>
                  <a:pt x="86" y="62"/>
                  <a:pt x="86" y="62"/>
                  <a:pt x="85" y="61"/>
                </a:cubicBezTo>
                <a:cubicBezTo>
                  <a:pt x="86" y="61"/>
                  <a:pt x="86" y="60"/>
                  <a:pt x="86" y="60"/>
                </a:cubicBezTo>
                <a:cubicBezTo>
                  <a:pt x="86" y="60"/>
                  <a:pt x="86" y="60"/>
                  <a:pt x="86" y="60"/>
                </a:cubicBezTo>
                <a:cubicBezTo>
                  <a:pt x="87" y="60"/>
                  <a:pt x="87" y="60"/>
                  <a:pt x="87" y="61"/>
                </a:cubicBezTo>
                <a:cubicBezTo>
                  <a:pt x="87" y="61"/>
                  <a:pt x="87" y="61"/>
                  <a:pt x="87" y="61"/>
                </a:cubicBezTo>
                <a:cubicBezTo>
                  <a:pt x="87" y="61"/>
                  <a:pt x="87" y="61"/>
                  <a:pt x="87" y="61"/>
                </a:cubicBezTo>
                <a:cubicBezTo>
                  <a:pt x="87" y="61"/>
                  <a:pt x="88" y="61"/>
                  <a:pt x="88" y="61"/>
                </a:cubicBezTo>
                <a:cubicBezTo>
                  <a:pt x="88" y="62"/>
                  <a:pt x="88" y="62"/>
                  <a:pt x="87" y="62"/>
                </a:cubicBezTo>
                <a:cubicBezTo>
                  <a:pt x="87" y="62"/>
                  <a:pt x="87" y="62"/>
                  <a:pt x="87" y="62"/>
                </a:cubicBezTo>
                <a:cubicBezTo>
                  <a:pt x="88" y="63"/>
                  <a:pt x="88" y="63"/>
                  <a:pt x="88" y="63"/>
                </a:cubicBezTo>
                <a:cubicBezTo>
                  <a:pt x="89" y="64"/>
                  <a:pt x="89" y="64"/>
                  <a:pt x="89" y="64"/>
                </a:cubicBezTo>
                <a:cubicBezTo>
                  <a:pt x="90" y="64"/>
                  <a:pt x="89" y="65"/>
                  <a:pt x="90" y="65"/>
                </a:cubicBezTo>
                <a:cubicBezTo>
                  <a:pt x="90" y="65"/>
                  <a:pt x="90" y="65"/>
                  <a:pt x="90" y="65"/>
                </a:cubicBezTo>
                <a:cubicBezTo>
                  <a:pt x="90" y="65"/>
                  <a:pt x="90" y="65"/>
                  <a:pt x="90" y="66"/>
                </a:cubicBezTo>
                <a:cubicBezTo>
                  <a:pt x="90" y="67"/>
                  <a:pt x="91" y="68"/>
                  <a:pt x="90" y="68"/>
                </a:cubicBezTo>
                <a:close/>
                <a:moveTo>
                  <a:pt x="98" y="69"/>
                </a:moveTo>
                <a:cubicBezTo>
                  <a:pt x="98" y="69"/>
                  <a:pt x="98" y="69"/>
                  <a:pt x="98" y="69"/>
                </a:cubicBezTo>
                <a:cubicBezTo>
                  <a:pt x="98" y="69"/>
                  <a:pt x="97" y="68"/>
                  <a:pt x="97" y="68"/>
                </a:cubicBezTo>
                <a:cubicBezTo>
                  <a:pt x="97" y="68"/>
                  <a:pt x="97" y="68"/>
                  <a:pt x="96" y="68"/>
                </a:cubicBezTo>
                <a:cubicBezTo>
                  <a:pt x="96" y="68"/>
                  <a:pt x="96" y="68"/>
                  <a:pt x="96" y="68"/>
                </a:cubicBezTo>
                <a:cubicBezTo>
                  <a:pt x="96" y="68"/>
                  <a:pt x="96" y="68"/>
                  <a:pt x="96" y="68"/>
                </a:cubicBezTo>
                <a:cubicBezTo>
                  <a:pt x="95" y="68"/>
                  <a:pt x="95" y="68"/>
                  <a:pt x="95" y="68"/>
                </a:cubicBezTo>
                <a:cubicBezTo>
                  <a:pt x="95" y="67"/>
                  <a:pt x="95" y="67"/>
                  <a:pt x="95" y="67"/>
                </a:cubicBezTo>
                <a:cubicBezTo>
                  <a:pt x="93" y="66"/>
                  <a:pt x="95" y="66"/>
                  <a:pt x="96" y="66"/>
                </a:cubicBezTo>
                <a:cubicBezTo>
                  <a:pt x="96" y="67"/>
                  <a:pt x="96" y="67"/>
                  <a:pt x="96" y="67"/>
                </a:cubicBezTo>
                <a:cubicBezTo>
                  <a:pt x="96" y="67"/>
                  <a:pt x="97" y="67"/>
                  <a:pt x="97" y="67"/>
                </a:cubicBezTo>
                <a:cubicBezTo>
                  <a:pt x="97" y="67"/>
                  <a:pt x="97" y="67"/>
                  <a:pt x="97" y="67"/>
                </a:cubicBezTo>
                <a:cubicBezTo>
                  <a:pt x="97" y="67"/>
                  <a:pt x="98" y="68"/>
                  <a:pt x="98" y="68"/>
                </a:cubicBezTo>
                <a:cubicBezTo>
                  <a:pt x="98" y="68"/>
                  <a:pt x="99" y="68"/>
                  <a:pt x="99" y="69"/>
                </a:cubicBezTo>
                <a:cubicBezTo>
                  <a:pt x="99" y="69"/>
                  <a:pt x="99" y="69"/>
                  <a:pt x="99" y="69"/>
                </a:cubicBezTo>
                <a:cubicBezTo>
                  <a:pt x="99" y="69"/>
                  <a:pt x="98" y="69"/>
                  <a:pt x="98" y="69"/>
                </a:cubicBezTo>
                <a:close/>
                <a:moveTo>
                  <a:pt x="100" y="69"/>
                </a:moveTo>
                <a:cubicBezTo>
                  <a:pt x="100" y="69"/>
                  <a:pt x="99" y="69"/>
                  <a:pt x="99" y="69"/>
                </a:cubicBezTo>
                <a:cubicBezTo>
                  <a:pt x="99" y="69"/>
                  <a:pt x="99" y="69"/>
                  <a:pt x="99" y="69"/>
                </a:cubicBezTo>
                <a:cubicBezTo>
                  <a:pt x="99" y="69"/>
                  <a:pt x="99" y="69"/>
                  <a:pt x="99" y="69"/>
                </a:cubicBezTo>
                <a:cubicBezTo>
                  <a:pt x="99" y="69"/>
                  <a:pt x="99" y="68"/>
                  <a:pt x="99" y="68"/>
                </a:cubicBezTo>
                <a:cubicBezTo>
                  <a:pt x="99" y="68"/>
                  <a:pt x="99" y="68"/>
                  <a:pt x="100" y="68"/>
                </a:cubicBezTo>
                <a:cubicBezTo>
                  <a:pt x="100" y="68"/>
                  <a:pt x="100" y="68"/>
                  <a:pt x="100" y="68"/>
                </a:cubicBezTo>
                <a:cubicBezTo>
                  <a:pt x="100" y="68"/>
                  <a:pt x="100" y="69"/>
                  <a:pt x="100" y="69"/>
                </a:cubicBezTo>
                <a:cubicBezTo>
                  <a:pt x="100" y="69"/>
                  <a:pt x="100" y="69"/>
                  <a:pt x="100" y="69"/>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p:nvSpPr>
          <p:cNvPr id="986" name="Freeform 1075"/>
          <p:cNvSpPr>
            <a:spLocks/>
          </p:cNvSpPr>
          <p:nvPr/>
        </p:nvSpPr>
        <p:spPr bwMode="auto">
          <a:xfrm>
            <a:off x="5417984" y="370023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p:nvSpPr>
          <p:cNvPr id="987" name="Freeform 1076"/>
          <p:cNvSpPr>
            <a:spLocks/>
          </p:cNvSpPr>
          <p:nvPr/>
        </p:nvSpPr>
        <p:spPr bwMode="auto">
          <a:xfrm>
            <a:off x="5467196" y="3670068"/>
            <a:ext cx="0" cy="30162"/>
          </a:xfrm>
          <a:custGeom>
            <a:avLst/>
            <a:gdLst>
              <a:gd name="T0" fmla="*/ 16 h 16"/>
              <a:gd name="T1" fmla="*/ 16 h 16"/>
              <a:gd name="T2" fmla="*/ 0 h 16"/>
              <a:gd name="T3" fmla="*/ 16 h 16"/>
              <a:gd name="T4" fmla="*/ 16 h 16"/>
            </a:gdLst>
            <a:ahLst/>
            <a:cxnLst>
              <a:cxn ang="0">
                <a:pos x="0" y="T0"/>
              </a:cxn>
              <a:cxn ang="0">
                <a:pos x="0" y="T1"/>
              </a:cxn>
              <a:cxn ang="0">
                <a:pos x="0" y="T2"/>
              </a:cxn>
              <a:cxn ang="0">
                <a:pos x="0" y="T3"/>
              </a:cxn>
              <a:cxn ang="0">
                <a:pos x="0" y="T4"/>
              </a:cxn>
            </a:cxnLst>
            <a:rect l="0" t="0" r="r" b="b"/>
            <a:pathLst>
              <a:path h="16">
                <a:moveTo>
                  <a:pt x="0" y="16"/>
                </a:moveTo>
                <a:lnTo>
                  <a:pt x="0" y="16"/>
                </a:lnTo>
                <a:lnTo>
                  <a:pt x="0" y="0"/>
                </a:lnTo>
                <a:lnTo>
                  <a:pt x="0" y="16"/>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sp useBgFill="1">
        <p:nvSpPr>
          <p:cNvPr id="988" name="Freeform 1078"/>
          <p:cNvSpPr>
            <a:spLocks noEditPoints="1"/>
          </p:cNvSpPr>
          <p:nvPr/>
        </p:nvSpPr>
        <p:spPr bwMode="auto">
          <a:xfrm flipH="1">
            <a:off x="5263996" y="2969980"/>
            <a:ext cx="598488" cy="330200"/>
          </a:xfrm>
          <a:custGeom>
            <a:avLst/>
            <a:gdLst>
              <a:gd name="T0" fmla="*/ 184 w 198"/>
              <a:gd name="T1" fmla="*/ 29 h 108"/>
              <a:gd name="T2" fmla="*/ 163 w 198"/>
              <a:gd name="T3" fmla="*/ 28 h 108"/>
              <a:gd name="T4" fmla="*/ 130 w 198"/>
              <a:gd name="T5" fmla="*/ 30 h 108"/>
              <a:gd name="T6" fmla="*/ 113 w 198"/>
              <a:gd name="T7" fmla="*/ 37 h 108"/>
              <a:gd name="T8" fmla="*/ 101 w 198"/>
              <a:gd name="T9" fmla="*/ 41 h 108"/>
              <a:gd name="T10" fmla="*/ 96 w 198"/>
              <a:gd name="T11" fmla="*/ 43 h 108"/>
              <a:gd name="T12" fmla="*/ 131 w 198"/>
              <a:gd name="T13" fmla="*/ 23 h 108"/>
              <a:gd name="T14" fmla="*/ 162 w 198"/>
              <a:gd name="T15" fmla="*/ 0 h 108"/>
              <a:gd name="T16" fmla="*/ 145 w 198"/>
              <a:gd name="T17" fmla="*/ 7 h 108"/>
              <a:gd name="T18" fmla="*/ 125 w 198"/>
              <a:gd name="T19" fmla="*/ 13 h 108"/>
              <a:gd name="T20" fmla="*/ 114 w 198"/>
              <a:gd name="T21" fmla="*/ 15 h 108"/>
              <a:gd name="T22" fmla="*/ 102 w 198"/>
              <a:gd name="T23" fmla="*/ 16 h 108"/>
              <a:gd name="T24" fmla="*/ 92 w 198"/>
              <a:gd name="T25" fmla="*/ 20 h 108"/>
              <a:gd name="T26" fmla="*/ 85 w 198"/>
              <a:gd name="T27" fmla="*/ 25 h 108"/>
              <a:gd name="T28" fmla="*/ 82 w 198"/>
              <a:gd name="T29" fmla="*/ 36 h 108"/>
              <a:gd name="T30" fmla="*/ 80 w 198"/>
              <a:gd name="T31" fmla="*/ 40 h 108"/>
              <a:gd name="T32" fmla="*/ 69 w 198"/>
              <a:gd name="T33" fmla="*/ 36 h 108"/>
              <a:gd name="T34" fmla="*/ 57 w 198"/>
              <a:gd name="T35" fmla="*/ 28 h 108"/>
              <a:gd name="T36" fmla="*/ 46 w 198"/>
              <a:gd name="T37" fmla="*/ 21 h 108"/>
              <a:gd name="T38" fmla="*/ 40 w 198"/>
              <a:gd name="T39" fmla="*/ 19 h 108"/>
              <a:gd name="T40" fmla="*/ 44 w 198"/>
              <a:gd name="T41" fmla="*/ 27 h 108"/>
              <a:gd name="T42" fmla="*/ 52 w 198"/>
              <a:gd name="T43" fmla="*/ 32 h 108"/>
              <a:gd name="T44" fmla="*/ 58 w 198"/>
              <a:gd name="T45" fmla="*/ 36 h 108"/>
              <a:gd name="T46" fmla="*/ 69 w 198"/>
              <a:gd name="T47" fmla="*/ 42 h 108"/>
              <a:gd name="T48" fmla="*/ 51 w 198"/>
              <a:gd name="T49" fmla="*/ 42 h 108"/>
              <a:gd name="T50" fmla="*/ 34 w 198"/>
              <a:gd name="T51" fmla="*/ 46 h 108"/>
              <a:gd name="T52" fmla="*/ 24 w 198"/>
              <a:gd name="T53" fmla="*/ 58 h 108"/>
              <a:gd name="T54" fmla="*/ 13 w 198"/>
              <a:gd name="T55" fmla="*/ 66 h 108"/>
              <a:gd name="T56" fmla="*/ 8 w 198"/>
              <a:gd name="T57" fmla="*/ 81 h 108"/>
              <a:gd name="T58" fmla="*/ 44 w 198"/>
              <a:gd name="T59" fmla="*/ 67 h 108"/>
              <a:gd name="T60" fmla="*/ 72 w 198"/>
              <a:gd name="T61" fmla="*/ 52 h 108"/>
              <a:gd name="T62" fmla="*/ 70 w 198"/>
              <a:gd name="T63" fmla="*/ 57 h 108"/>
              <a:gd name="T64" fmla="*/ 50 w 198"/>
              <a:gd name="T65" fmla="*/ 68 h 108"/>
              <a:gd name="T66" fmla="*/ 41 w 198"/>
              <a:gd name="T67" fmla="*/ 82 h 108"/>
              <a:gd name="T68" fmla="*/ 34 w 198"/>
              <a:gd name="T69" fmla="*/ 100 h 108"/>
              <a:gd name="T70" fmla="*/ 45 w 198"/>
              <a:gd name="T71" fmla="*/ 106 h 108"/>
              <a:gd name="T72" fmla="*/ 68 w 198"/>
              <a:gd name="T73" fmla="*/ 79 h 108"/>
              <a:gd name="T74" fmla="*/ 85 w 198"/>
              <a:gd name="T75" fmla="*/ 62 h 108"/>
              <a:gd name="T76" fmla="*/ 93 w 198"/>
              <a:gd name="T77" fmla="*/ 76 h 108"/>
              <a:gd name="T78" fmla="*/ 94 w 198"/>
              <a:gd name="T79" fmla="*/ 76 h 108"/>
              <a:gd name="T80" fmla="*/ 92 w 198"/>
              <a:gd name="T81" fmla="*/ 71 h 108"/>
              <a:gd name="T82" fmla="*/ 91 w 198"/>
              <a:gd name="T83" fmla="*/ 67 h 108"/>
              <a:gd name="T84" fmla="*/ 98 w 198"/>
              <a:gd name="T85" fmla="*/ 69 h 108"/>
              <a:gd name="T86" fmla="*/ 98 w 198"/>
              <a:gd name="T87" fmla="*/ 70 h 108"/>
              <a:gd name="T88" fmla="*/ 105 w 198"/>
              <a:gd name="T89" fmla="*/ 72 h 108"/>
              <a:gd name="T90" fmla="*/ 114 w 198"/>
              <a:gd name="T91" fmla="*/ 70 h 108"/>
              <a:gd name="T92" fmla="*/ 113 w 198"/>
              <a:gd name="T93" fmla="*/ 57 h 108"/>
              <a:gd name="T94" fmla="*/ 106 w 198"/>
              <a:gd name="T95" fmla="*/ 56 h 108"/>
              <a:gd name="T96" fmla="*/ 135 w 198"/>
              <a:gd name="T97" fmla="*/ 40 h 108"/>
              <a:gd name="T98" fmla="*/ 183 w 198"/>
              <a:gd name="T99" fmla="*/ 34 h 108"/>
              <a:gd name="T100" fmla="*/ 43 w 198"/>
              <a:gd name="T101" fmla="*/ 19 h 108"/>
              <a:gd name="T102" fmla="*/ 93 w 198"/>
              <a:gd name="T103" fmla="*/ 74 h 108"/>
              <a:gd name="T104" fmla="*/ 90 w 198"/>
              <a:gd name="T105" fmla="*/ 68 h 108"/>
              <a:gd name="T106" fmla="*/ 88 w 198"/>
              <a:gd name="T107" fmla="*/ 65 h 108"/>
              <a:gd name="T108" fmla="*/ 86 w 198"/>
              <a:gd name="T109" fmla="*/ 62 h 108"/>
              <a:gd name="T110" fmla="*/ 88 w 198"/>
              <a:gd name="T111" fmla="*/ 61 h 108"/>
              <a:gd name="T112" fmla="*/ 90 w 198"/>
              <a:gd name="T113" fmla="*/ 68 h 108"/>
              <a:gd name="T114" fmla="*/ 95 w 198"/>
              <a:gd name="T115" fmla="*/ 67 h 108"/>
              <a:gd name="T116" fmla="*/ 98 w 198"/>
              <a:gd name="T117" fmla="*/ 69 h 108"/>
              <a:gd name="T118" fmla="*/ 100 w 198"/>
              <a:gd name="T119" fmla="*/ 6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8" h="108">
                <a:moveTo>
                  <a:pt x="198" y="28"/>
                </a:moveTo>
                <a:cubicBezTo>
                  <a:pt x="198" y="27"/>
                  <a:pt x="197" y="27"/>
                  <a:pt x="196" y="27"/>
                </a:cubicBezTo>
                <a:cubicBezTo>
                  <a:pt x="196" y="27"/>
                  <a:pt x="195" y="28"/>
                  <a:pt x="195" y="28"/>
                </a:cubicBezTo>
                <a:cubicBezTo>
                  <a:pt x="194" y="28"/>
                  <a:pt x="193" y="28"/>
                  <a:pt x="192" y="28"/>
                </a:cubicBezTo>
                <a:cubicBezTo>
                  <a:pt x="191" y="28"/>
                  <a:pt x="191" y="28"/>
                  <a:pt x="190" y="28"/>
                </a:cubicBezTo>
                <a:cubicBezTo>
                  <a:pt x="189" y="28"/>
                  <a:pt x="189" y="28"/>
                  <a:pt x="189" y="28"/>
                </a:cubicBezTo>
                <a:cubicBezTo>
                  <a:pt x="188" y="28"/>
                  <a:pt x="187" y="28"/>
                  <a:pt x="186" y="29"/>
                </a:cubicBezTo>
                <a:cubicBezTo>
                  <a:pt x="185" y="29"/>
                  <a:pt x="185" y="29"/>
                  <a:pt x="184" y="29"/>
                </a:cubicBezTo>
                <a:cubicBezTo>
                  <a:pt x="184" y="29"/>
                  <a:pt x="184" y="29"/>
                  <a:pt x="183" y="29"/>
                </a:cubicBezTo>
                <a:cubicBezTo>
                  <a:pt x="182" y="29"/>
                  <a:pt x="181" y="29"/>
                  <a:pt x="180" y="29"/>
                </a:cubicBezTo>
                <a:cubicBezTo>
                  <a:pt x="180" y="29"/>
                  <a:pt x="179" y="29"/>
                  <a:pt x="178" y="29"/>
                </a:cubicBezTo>
                <a:cubicBezTo>
                  <a:pt x="177" y="29"/>
                  <a:pt x="176" y="30"/>
                  <a:pt x="175" y="29"/>
                </a:cubicBezTo>
                <a:cubicBezTo>
                  <a:pt x="175" y="29"/>
                  <a:pt x="174" y="29"/>
                  <a:pt x="173" y="29"/>
                </a:cubicBezTo>
                <a:cubicBezTo>
                  <a:pt x="172" y="29"/>
                  <a:pt x="171" y="29"/>
                  <a:pt x="170" y="29"/>
                </a:cubicBezTo>
                <a:cubicBezTo>
                  <a:pt x="168" y="29"/>
                  <a:pt x="166" y="29"/>
                  <a:pt x="165" y="29"/>
                </a:cubicBezTo>
                <a:cubicBezTo>
                  <a:pt x="164" y="28"/>
                  <a:pt x="164" y="29"/>
                  <a:pt x="163" y="28"/>
                </a:cubicBezTo>
                <a:cubicBezTo>
                  <a:pt x="162" y="28"/>
                  <a:pt x="161" y="28"/>
                  <a:pt x="160" y="28"/>
                </a:cubicBezTo>
                <a:cubicBezTo>
                  <a:pt x="160" y="28"/>
                  <a:pt x="160" y="29"/>
                  <a:pt x="159" y="29"/>
                </a:cubicBezTo>
                <a:cubicBezTo>
                  <a:pt x="159" y="29"/>
                  <a:pt x="157" y="29"/>
                  <a:pt x="157" y="28"/>
                </a:cubicBezTo>
                <a:cubicBezTo>
                  <a:pt x="155" y="30"/>
                  <a:pt x="150" y="29"/>
                  <a:pt x="147" y="29"/>
                </a:cubicBezTo>
                <a:cubicBezTo>
                  <a:pt x="146" y="29"/>
                  <a:pt x="145" y="30"/>
                  <a:pt x="144" y="30"/>
                </a:cubicBezTo>
                <a:cubicBezTo>
                  <a:pt x="142" y="30"/>
                  <a:pt x="140" y="30"/>
                  <a:pt x="138" y="30"/>
                </a:cubicBezTo>
                <a:cubicBezTo>
                  <a:pt x="136" y="30"/>
                  <a:pt x="134" y="30"/>
                  <a:pt x="132" y="30"/>
                </a:cubicBezTo>
                <a:cubicBezTo>
                  <a:pt x="132" y="30"/>
                  <a:pt x="130" y="30"/>
                  <a:pt x="130" y="30"/>
                </a:cubicBezTo>
                <a:cubicBezTo>
                  <a:pt x="129" y="30"/>
                  <a:pt x="128" y="31"/>
                  <a:pt x="127" y="31"/>
                </a:cubicBezTo>
                <a:cubicBezTo>
                  <a:pt x="126" y="32"/>
                  <a:pt x="124" y="33"/>
                  <a:pt x="122" y="34"/>
                </a:cubicBezTo>
                <a:cubicBezTo>
                  <a:pt x="122" y="34"/>
                  <a:pt x="122" y="34"/>
                  <a:pt x="121" y="34"/>
                </a:cubicBezTo>
                <a:cubicBezTo>
                  <a:pt x="121" y="34"/>
                  <a:pt x="120" y="34"/>
                  <a:pt x="120" y="34"/>
                </a:cubicBezTo>
                <a:cubicBezTo>
                  <a:pt x="120" y="34"/>
                  <a:pt x="119" y="35"/>
                  <a:pt x="119" y="35"/>
                </a:cubicBezTo>
                <a:cubicBezTo>
                  <a:pt x="118" y="35"/>
                  <a:pt x="117" y="35"/>
                  <a:pt x="116" y="35"/>
                </a:cubicBezTo>
                <a:cubicBezTo>
                  <a:pt x="115" y="36"/>
                  <a:pt x="114" y="37"/>
                  <a:pt x="113" y="37"/>
                </a:cubicBezTo>
                <a:cubicBezTo>
                  <a:pt x="113" y="37"/>
                  <a:pt x="113" y="37"/>
                  <a:pt x="113" y="37"/>
                </a:cubicBezTo>
                <a:cubicBezTo>
                  <a:pt x="112" y="37"/>
                  <a:pt x="112" y="38"/>
                  <a:pt x="112" y="38"/>
                </a:cubicBezTo>
                <a:cubicBezTo>
                  <a:pt x="111" y="38"/>
                  <a:pt x="111" y="38"/>
                  <a:pt x="111" y="38"/>
                </a:cubicBezTo>
                <a:cubicBezTo>
                  <a:pt x="111" y="38"/>
                  <a:pt x="110" y="38"/>
                  <a:pt x="110" y="38"/>
                </a:cubicBezTo>
                <a:cubicBezTo>
                  <a:pt x="109" y="39"/>
                  <a:pt x="108" y="39"/>
                  <a:pt x="108" y="39"/>
                </a:cubicBezTo>
                <a:cubicBezTo>
                  <a:pt x="107" y="39"/>
                  <a:pt x="107" y="39"/>
                  <a:pt x="107" y="40"/>
                </a:cubicBezTo>
                <a:cubicBezTo>
                  <a:pt x="106" y="40"/>
                  <a:pt x="105" y="40"/>
                  <a:pt x="104" y="40"/>
                </a:cubicBezTo>
                <a:cubicBezTo>
                  <a:pt x="104" y="40"/>
                  <a:pt x="103" y="41"/>
                  <a:pt x="103" y="41"/>
                </a:cubicBezTo>
                <a:cubicBezTo>
                  <a:pt x="102" y="41"/>
                  <a:pt x="102" y="41"/>
                  <a:pt x="101" y="41"/>
                </a:cubicBezTo>
                <a:cubicBezTo>
                  <a:pt x="101" y="42"/>
                  <a:pt x="101" y="42"/>
                  <a:pt x="101" y="42"/>
                </a:cubicBezTo>
                <a:cubicBezTo>
                  <a:pt x="100" y="42"/>
                  <a:pt x="100" y="42"/>
                  <a:pt x="99" y="42"/>
                </a:cubicBezTo>
                <a:cubicBezTo>
                  <a:pt x="99" y="42"/>
                  <a:pt x="99" y="43"/>
                  <a:pt x="99" y="43"/>
                </a:cubicBezTo>
                <a:cubicBezTo>
                  <a:pt x="99" y="43"/>
                  <a:pt x="98" y="43"/>
                  <a:pt x="98" y="43"/>
                </a:cubicBezTo>
                <a:cubicBezTo>
                  <a:pt x="98" y="43"/>
                  <a:pt x="98" y="44"/>
                  <a:pt x="98" y="44"/>
                </a:cubicBezTo>
                <a:cubicBezTo>
                  <a:pt x="97" y="44"/>
                  <a:pt x="97" y="44"/>
                  <a:pt x="97" y="44"/>
                </a:cubicBezTo>
                <a:cubicBezTo>
                  <a:pt x="97" y="44"/>
                  <a:pt x="97" y="43"/>
                  <a:pt x="97" y="43"/>
                </a:cubicBezTo>
                <a:cubicBezTo>
                  <a:pt x="96" y="43"/>
                  <a:pt x="97" y="44"/>
                  <a:pt x="96" y="43"/>
                </a:cubicBezTo>
                <a:cubicBezTo>
                  <a:pt x="97" y="41"/>
                  <a:pt x="99" y="40"/>
                  <a:pt x="101" y="39"/>
                </a:cubicBezTo>
                <a:cubicBezTo>
                  <a:pt x="101" y="39"/>
                  <a:pt x="102" y="39"/>
                  <a:pt x="102" y="38"/>
                </a:cubicBezTo>
                <a:cubicBezTo>
                  <a:pt x="104" y="37"/>
                  <a:pt x="105" y="36"/>
                  <a:pt x="107" y="35"/>
                </a:cubicBezTo>
                <a:cubicBezTo>
                  <a:pt x="109" y="35"/>
                  <a:pt x="110" y="34"/>
                  <a:pt x="112" y="33"/>
                </a:cubicBezTo>
                <a:cubicBezTo>
                  <a:pt x="116" y="30"/>
                  <a:pt x="121" y="28"/>
                  <a:pt x="126" y="25"/>
                </a:cubicBezTo>
                <a:cubicBezTo>
                  <a:pt x="127" y="25"/>
                  <a:pt x="127" y="25"/>
                  <a:pt x="128" y="25"/>
                </a:cubicBezTo>
                <a:cubicBezTo>
                  <a:pt x="129" y="24"/>
                  <a:pt x="130" y="24"/>
                  <a:pt x="130" y="24"/>
                </a:cubicBezTo>
                <a:cubicBezTo>
                  <a:pt x="131" y="23"/>
                  <a:pt x="131" y="23"/>
                  <a:pt x="131" y="23"/>
                </a:cubicBezTo>
                <a:cubicBezTo>
                  <a:pt x="132" y="23"/>
                  <a:pt x="134" y="22"/>
                  <a:pt x="135" y="22"/>
                </a:cubicBezTo>
                <a:cubicBezTo>
                  <a:pt x="135" y="22"/>
                  <a:pt x="135" y="22"/>
                  <a:pt x="136" y="21"/>
                </a:cubicBezTo>
                <a:cubicBezTo>
                  <a:pt x="142" y="19"/>
                  <a:pt x="148" y="16"/>
                  <a:pt x="154" y="13"/>
                </a:cubicBezTo>
                <a:cubicBezTo>
                  <a:pt x="155" y="12"/>
                  <a:pt x="156" y="11"/>
                  <a:pt x="158" y="11"/>
                </a:cubicBezTo>
                <a:cubicBezTo>
                  <a:pt x="161" y="9"/>
                  <a:pt x="166" y="6"/>
                  <a:pt x="167" y="3"/>
                </a:cubicBezTo>
                <a:cubicBezTo>
                  <a:pt x="167" y="2"/>
                  <a:pt x="167" y="0"/>
                  <a:pt x="165" y="0"/>
                </a:cubicBezTo>
                <a:cubicBezTo>
                  <a:pt x="165" y="0"/>
                  <a:pt x="165" y="0"/>
                  <a:pt x="164" y="0"/>
                </a:cubicBezTo>
                <a:cubicBezTo>
                  <a:pt x="164" y="0"/>
                  <a:pt x="163" y="0"/>
                  <a:pt x="162" y="0"/>
                </a:cubicBezTo>
                <a:cubicBezTo>
                  <a:pt x="162" y="0"/>
                  <a:pt x="162" y="1"/>
                  <a:pt x="162" y="1"/>
                </a:cubicBezTo>
                <a:cubicBezTo>
                  <a:pt x="161" y="1"/>
                  <a:pt x="161" y="1"/>
                  <a:pt x="160" y="1"/>
                </a:cubicBezTo>
                <a:cubicBezTo>
                  <a:pt x="159" y="2"/>
                  <a:pt x="157" y="2"/>
                  <a:pt x="156" y="2"/>
                </a:cubicBezTo>
                <a:cubicBezTo>
                  <a:pt x="155" y="3"/>
                  <a:pt x="154" y="3"/>
                  <a:pt x="153" y="4"/>
                </a:cubicBezTo>
                <a:cubicBezTo>
                  <a:pt x="153" y="4"/>
                  <a:pt x="153" y="4"/>
                  <a:pt x="152" y="4"/>
                </a:cubicBezTo>
                <a:cubicBezTo>
                  <a:pt x="152" y="4"/>
                  <a:pt x="152" y="4"/>
                  <a:pt x="151" y="5"/>
                </a:cubicBezTo>
                <a:cubicBezTo>
                  <a:pt x="150" y="5"/>
                  <a:pt x="149" y="5"/>
                  <a:pt x="147" y="6"/>
                </a:cubicBezTo>
                <a:cubicBezTo>
                  <a:pt x="146" y="6"/>
                  <a:pt x="146" y="7"/>
                  <a:pt x="145" y="7"/>
                </a:cubicBezTo>
                <a:cubicBezTo>
                  <a:pt x="145" y="7"/>
                  <a:pt x="144" y="7"/>
                  <a:pt x="144" y="7"/>
                </a:cubicBezTo>
                <a:cubicBezTo>
                  <a:pt x="144" y="7"/>
                  <a:pt x="144" y="7"/>
                  <a:pt x="143" y="7"/>
                </a:cubicBezTo>
                <a:cubicBezTo>
                  <a:pt x="143" y="8"/>
                  <a:pt x="142" y="8"/>
                  <a:pt x="141" y="8"/>
                </a:cubicBezTo>
                <a:cubicBezTo>
                  <a:pt x="140" y="8"/>
                  <a:pt x="138" y="9"/>
                  <a:pt x="137" y="9"/>
                </a:cubicBezTo>
                <a:cubicBezTo>
                  <a:pt x="136" y="10"/>
                  <a:pt x="134" y="10"/>
                  <a:pt x="132" y="10"/>
                </a:cubicBezTo>
                <a:cubicBezTo>
                  <a:pt x="131" y="10"/>
                  <a:pt x="130" y="10"/>
                  <a:pt x="129" y="11"/>
                </a:cubicBezTo>
                <a:cubicBezTo>
                  <a:pt x="128" y="11"/>
                  <a:pt x="127" y="12"/>
                  <a:pt x="126" y="12"/>
                </a:cubicBezTo>
                <a:cubicBezTo>
                  <a:pt x="126" y="12"/>
                  <a:pt x="126" y="13"/>
                  <a:pt x="125" y="13"/>
                </a:cubicBezTo>
                <a:cubicBezTo>
                  <a:pt x="125" y="13"/>
                  <a:pt x="124" y="13"/>
                  <a:pt x="124" y="13"/>
                </a:cubicBezTo>
                <a:cubicBezTo>
                  <a:pt x="123" y="14"/>
                  <a:pt x="123" y="13"/>
                  <a:pt x="123" y="14"/>
                </a:cubicBezTo>
                <a:cubicBezTo>
                  <a:pt x="122" y="14"/>
                  <a:pt x="122" y="14"/>
                  <a:pt x="121" y="14"/>
                </a:cubicBezTo>
                <a:cubicBezTo>
                  <a:pt x="120" y="14"/>
                  <a:pt x="120" y="14"/>
                  <a:pt x="119" y="15"/>
                </a:cubicBezTo>
                <a:cubicBezTo>
                  <a:pt x="118" y="15"/>
                  <a:pt x="118" y="15"/>
                  <a:pt x="118" y="15"/>
                </a:cubicBezTo>
                <a:cubicBezTo>
                  <a:pt x="118" y="15"/>
                  <a:pt x="117" y="15"/>
                  <a:pt x="117" y="15"/>
                </a:cubicBezTo>
                <a:cubicBezTo>
                  <a:pt x="117" y="15"/>
                  <a:pt x="116" y="15"/>
                  <a:pt x="116" y="15"/>
                </a:cubicBezTo>
                <a:cubicBezTo>
                  <a:pt x="115" y="15"/>
                  <a:pt x="114" y="15"/>
                  <a:pt x="114" y="15"/>
                </a:cubicBezTo>
                <a:cubicBezTo>
                  <a:pt x="113" y="15"/>
                  <a:pt x="112" y="15"/>
                  <a:pt x="112" y="16"/>
                </a:cubicBezTo>
                <a:cubicBezTo>
                  <a:pt x="111" y="16"/>
                  <a:pt x="110" y="15"/>
                  <a:pt x="109" y="15"/>
                </a:cubicBezTo>
                <a:cubicBezTo>
                  <a:pt x="108" y="15"/>
                  <a:pt x="107" y="16"/>
                  <a:pt x="107" y="16"/>
                </a:cubicBezTo>
                <a:cubicBezTo>
                  <a:pt x="106" y="16"/>
                  <a:pt x="105" y="16"/>
                  <a:pt x="105" y="16"/>
                </a:cubicBezTo>
                <a:cubicBezTo>
                  <a:pt x="105" y="16"/>
                  <a:pt x="104" y="16"/>
                  <a:pt x="104" y="16"/>
                </a:cubicBezTo>
                <a:cubicBezTo>
                  <a:pt x="104" y="16"/>
                  <a:pt x="103" y="16"/>
                  <a:pt x="102" y="16"/>
                </a:cubicBezTo>
                <a:cubicBezTo>
                  <a:pt x="102" y="16"/>
                  <a:pt x="102" y="16"/>
                  <a:pt x="102" y="16"/>
                </a:cubicBezTo>
                <a:cubicBezTo>
                  <a:pt x="102" y="16"/>
                  <a:pt x="102" y="16"/>
                  <a:pt x="102" y="16"/>
                </a:cubicBezTo>
                <a:cubicBezTo>
                  <a:pt x="101" y="16"/>
                  <a:pt x="101" y="17"/>
                  <a:pt x="100" y="17"/>
                </a:cubicBezTo>
                <a:cubicBezTo>
                  <a:pt x="100" y="17"/>
                  <a:pt x="100" y="17"/>
                  <a:pt x="99" y="17"/>
                </a:cubicBezTo>
                <a:cubicBezTo>
                  <a:pt x="99" y="17"/>
                  <a:pt x="99" y="17"/>
                  <a:pt x="98" y="17"/>
                </a:cubicBezTo>
                <a:cubicBezTo>
                  <a:pt x="97" y="17"/>
                  <a:pt x="97" y="17"/>
                  <a:pt x="97" y="17"/>
                </a:cubicBezTo>
                <a:cubicBezTo>
                  <a:pt x="96" y="17"/>
                  <a:pt x="96" y="18"/>
                  <a:pt x="96" y="18"/>
                </a:cubicBezTo>
                <a:cubicBezTo>
                  <a:pt x="95" y="18"/>
                  <a:pt x="95" y="18"/>
                  <a:pt x="94" y="18"/>
                </a:cubicBezTo>
                <a:cubicBezTo>
                  <a:pt x="94" y="18"/>
                  <a:pt x="93" y="19"/>
                  <a:pt x="93" y="20"/>
                </a:cubicBezTo>
                <a:cubicBezTo>
                  <a:pt x="93" y="20"/>
                  <a:pt x="92" y="20"/>
                  <a:pt x="92" y="20"/>
                </a:cubicBezTo>
                <a:cubicBezTo>
                  <a:pt x="92" y="20"/>
                  <a:pt x="92" y="20"/>
                  <a:pt x="92" y="20"/>
                </a:cubicBezTo>
                <a:cubicBezTo>
                  <a:pt x="92" y="20"/>
                  <a:pt x="92" y="20"/>
                  <a:pt x="92" y="20"/>
                </a:cubicBezTo>
                <a:cubicBezTo>
                  <a:pt x="91" y="21"/>
                  <a:pt x="90" y="22"/>
                  <a:pt x="89" y="22"/>
                </a:cubicBezTo>
                <a:cubicBezTo>
                  <a:pt x="89" y="23"/>
                  <a:pt x="88" y="23"/>
                  <a:pt x="87" y="24"/>
                </a:cubicBezTo>
                <a:cubicBezTo>
                  <a:pt x="87" y="24"/>
                  <a:pt x="87" y="24"/>
                  <a:pt x="87" y="24"/>
                </a:cubicBezTo>
                <a:cubicBezTo>
                  <a:pt x="86" y="24"/>
                  <a:pt x="86" y="25"/>
                  <a:pt x="86" y="25"/>
                </a:cubicBezTo>
                <a:cubicBezTo>
                  <a:pt x="85" y="25"/>
                  <a:pt x="85" y="25"/>
                  <a:pt x="85" y="25"/>
                </a:cubicBezTo>
                <a:cubicBezTo>
                  <a:pt x="85" y="25"/>
                  <a:pt x="85" y="25"/>
                  <a:pt x="85" y="25"/>
                </a:cubicBezTo>
                <a:cubicBezTo>
                  <a:pt x="85" y="25"/>
                  <a:pt x="84" y="26"/>
                  <a:pt x="84" y="26"/>
                </a:cubicBezTo>
                <a:cubicBezTo>
                  <a:pt x="84" y="26"/>
                  <a:pt x="83" y="27"/>
                  <a:pt x="82" y="27"/>
                </a:cubicBezTo>
                <a:cubicBezTo>
                  <a:pt x="82" y="27"/>
                  <a:pt x="82" y="28"/>
                  <a:pt x="81" y="28"/>
                </a:cubicBezTo>
                <a:cubicBezTo>
                  <a:pt x="81" y="29"/>
                  <a:pt x="81" y="30"/>
                  <a:pt x="81" y="32"/>
                </a:cubicBezTo>
                <a:cubicBezTo>
                  <a:pt x="81" y="32"/>
                  <a:pt x="80" y="32"/>
                  <a:pt x="80" y="32"/>
                </a:cubicBezTo>
                <a:cubicBezTo>
                  <a:pt x="80" y="33"/>
                  <a:pt x="81" y="33"/>
                  <a:pt x="81" y="33"/>
                </a:cubicBezTo>
                <a:cubicBezTo>
                  <a:pt x="81" y="34"/>
                  <a:pt x="81" y="34"/>
                  <a:pt x="81" y="34"/>
                </a:cubicBezTo>
                <a:cubicBezTo>
                  <a:pt x="81" y="35"/>
                  <a:pt x="81" y="35"/>
                  <a:pt x="82" y="36"/>
                </a:cubicBezTo>
                <a:cubicBezTo>
                  <a:pt x="82" y="36"/>
                  <a:pt x="82" y="37"/>
                  <a:pt x="82" y="37"/>
                </a:cubicBezTo>
                <a:cubicBezTo>
                  <a:pt x="83" y="37"/>
                  <a:pt x="83" y="38"/>
                  <a:pt x="83" y="38"/>
                </a:cubicBezTo>
                <a:cubicBezTo>
                  <a:pt x="83" y="39"/>
                  <a:pt x="84" y="39"/>
                  <a:pt x="84" y="39"/>
                </a:cubicBezTo>
                <a:cubicBezTo>
                  <a:pt x="84" y="40"/>
                  <a:pt x="84" y="39"/>
                  <a:pt x="83" y="39"/>
                </a:cubicBezTo>
                <a:cubicBezTo>
                  <a:pt x="83" y="40"/>
                  <a:pt x="83" y="40"/>
                  <a:pt x="83" y="40"/>
                </a:cubicBezTo>
                <a:cubicBezTo>
                  <a:pt x="83" y="40"/>
                  <a:pt x="82" y="40"/>
                  <a:pt x="82" y="40"/>
                </a:cubicBezTo>
                <a:cubicBezTo>
                  <a:pt x="81" y="40"/>
                  <a:pt x="81" y="40"/>
                  <a:pt x="80" y="40"/>
                </a:cubicBezTo>
                <a:cubicBezTo>
                  <a:pt x="80" y="40"/>
                  <a:pt x="80" y="40"/>
                  <a:pt x="80" y="40"/>
                </a:cubicBezTo>
                <a:cubicBezTo>
                  <a:pt x="79" y="39"/>
                  <a:pt x="79" y="40"/>
                  <a:pt x="78" y="40"/>
                </a:cubicBezTo>
                <a:cubicBezTo>
                  <a:pt x="78" y="40"/>
                  <a:pt x="77" y="39"/>
                  <a:pt x="76" y="39"/>
                </a:cubicBezTo>
                <a:cubicBezTo>
                  <a:pt x="76" y="39"/>
                  <a:pt x="76" y="39"/>
                  <a:pt x="75" y="39"/>
                </a:cubicBezTo>
                <a:cubicBezTo>
                  <a:pt x="75" y="39"/>
                  <a:pt x="75" y="39"/>
                  <a:pt x="74" y="39"/>
                </a:cubicBezTo>
                <a:cubicBezTo>
                  <a:pt x="73" y="38"/>
                  <a:pt x="72" y="38"/>
                  <a:pt x="71" y="37"/>
                </a:cubicBezTo>
                <a:cubicBezTo>
                  <a:pt x="71" y="37"/>
                  <a:pt x="70" y="37"/>
                  <a:pt x="70" y="37"/>
                </a:cubicBezTo>
                <a:cubicBezTo>
                  <a:pt x="70" y="37"/>
                  <a:pt x="70" y="37"/>
                  <a:pt x="70" y="37"/>
                </a:cubicBezTo>
                <a:cubicBezTo>
                  <a:pt x="69" y="37"/>
                  <a:pt x="69" y="36"/>
                  <a:pt x="69" y="36"/>
                </a:cubicBezTo>
                <a:cubicBezTo>
                  <a:pt x="68" y="36"/>
                  <a:pt x="68" y="36"/>
                  <a:pt x="68" y="36"/>
                </a:cubicBezTo>
                <a:cubicBezTo>
                  <a:pt x="67" y="36"/>
                  <a:pt x="67" y="35"/>
                  <a:pt x="67" y="35"/>
                </a:cubicBezTo>
                <a:cubicBezTo>
                  <a:pt x="65" y="34"/>
                  <a:pt x="64" y="33"/>
                  <a:pt x="63" y="33"/>
                </a:cubicBezTo>
                <a:cubicBezTo>
                  <a:pt x="63" y="32"/>
                  <a:pt x="62" y="32"/>
                  <a:pt x="62" y="32"/>
                </a:cubicBezTo>
                <a:cubicBezTo>
                  <a:pt x="62" y="32"/>
                  <a:pt x="62" y="32"/>
                  <a:pt x="61" y="32"/>
                </a:cubicBezTo>
                <a:cubicBezTo>
                  <a:pt x="61" y="32"/>
                  <a:pt x="61" y="31"/>
                  <a:pt x="60" y="31"/>
                </a:cubicBezTo>
                <a:cubicBezTo>
                  <a:pt x="60" y="31"/>
                  <a:pt x="60" y="31"/>
                  <a:pt x="60" y="30"/>
                </a:cubicBezTo>
                <a:cubicBezTo>
                  <a:pt x="59" y="30"/>
                  <a:pt x="58" y="29"/>
                  <a:pt x="57" y="28"/>
                </a:cubicBezTo>
                <a:cubicBezTo>
                  <a:pt x="56" y="28"/>
                  <a:pt x="56" y="27"/>
                  <a:pt x="55" y="27"/>
                </a:cubicBezTo>
                <a:cubicBezTo>
                  <a:pt x="55" y="27"/>
                  <a:pt x="55" y="27"/>
                  <a:pt x="55" y="27"/>
                </a:cubicBezTo>
                <a:cubicBezTo>
                  <a:pt x="55" y="27"/>
                  <a:pt x="54" y="27"/>
                  <a:pt x="54" y="27"/>
                </a:cubicBezTo>
                <a:cubicBezTo>
                  <a:pt x="53" y="26"/>
                  <a:pt x="52" y="25"/>
                  <a:pt x="51" y="24"/>
                </a:cubicBezTo>
                <a:cubicBezTo>
                  <a:pt x="50" y="24"/>
                  <a:pt x="50" y="24"/>
                  <a:pt x="50" y="23"/>
                </a:cubicBezTo>
                <a:cubicBezTo>
                  <a:pt x="50" y="23"/>
                  <a:pt x="49" y="23"/>
                  <a:pt x="49" y="23"/>
                </a:cubicBezTo>
                <a:cubicBezTo>
                  <a:pt x="48" y="23"/>
                  <a:pt x="47" y="22"/>
                  <a:pt x="46" y="22"/>
                </a:cubicBezTo>
                <a:cubicBezTo>
                  <a:pt x="46" y="22"/>
                  <a:pt x="46" y="21"/>
                  <a:pt x="46" y="21"/>
                </a:cubicBezTo>
                <a:cubicBezTo>
                  <a:pt x="46" y="21"/>
                  <a:pt x="46" y="22"/>
                  <a:pt x="45" y="21"/>
                </a:cubicBezTo>
                <a:cubicBezTo>
                  <a:pt x="45" y="21"/>
                  <a:pt x="44" y="21"/>
                  <a:pt x="44" y="20"/>
                </a:cubicBezTo>
                <a:cubicBezTo>
                  <a:pt x="44" y="20"/>
                  <a:pt x="44" y="20"/>
                  <a:pt x="44" y="20"/>
                </a:cubicBezTo>
                <a:cubicBezTo>
                  <a:pt x="44" y="20"/>
                  <a:pt x="44" y="20"/>
                  <a:pt x="44" y="20"/>
                </a:cubicBezTo>
                <a:cubicBezTo>
                  <a:pt x="43" y="20"/>
                  <a:pt x="43" y="19"/>
                  <a:pt x="43" y="19"/>
                </a:cubicBezTo>
                <a:cubicBezTo>
                  <a:pt x="42" y="19"/>
                  <a:pt x="41" y="19"/>
                  <a:pt x="41" y="19"/>
                </a:cubicBezTo>
                <a:cubicBezTo>
                  <a:pt x="40" y="18"/>
                  <a:pt x="40" y="18"/>
                  <a:pt x="39" y="18"/>
                </a:cubicBezTo>
                <a:cubicBezTo>
                  <a:pt x="39" y="18"/>
                  <a:pt x="39" y="19"/>
                  <a:pt x="40" y="19"/>
                </a:cubicBezTo>
                <a:cubicBezTo>
                  <a:pt x="40" y="20"/>
                  <a:pt x="40" y="21"/>
                  <a:pt x="40" y="22"/>
                </a:cubicBezTo>
                <a:cubicBezTo>
                  <a:pt x="40" y="22"/>
                  <a:pt x="41" y="22"/>
                  <a:pt x="41" y="22"/>
                </a:cubicBezTo>
                <a:cubicBezTo>
                  <a:pt x="41" y="22"/>
                  <a:pt x="41" y="23"/>
                  <a:pt x="41" y="23"/>
                </a:cubicBezTo>
                <a:cubicBezTo>
                  <a:pt x="41" y="23"/>
                  <a:pt x="41" y="24"/>
                  <a:pt x="41" y="24"/>
                </a:cubicBezTo>
                <a:cubicBezTo>
                  <a:pt x="41" y="24"/>
                  <a:pt x="42" y="24"/>
                  <a:pt x="42" y="25"/>
                </a:cubicBezTo>
                <a:cubicBezTo>
                  <a:pt x="42" y="25"/>
                  <a:pt x="42" y="25"/>
                  <a:pt x="43" y="26"/>
                </a:cubicBezTo>
                <a:cubicBezTo>
                  <a:pt x="43" y="26"/>
                  <a:pt x="43" y="26"/>
                  <a:pt x="43" y="26"/>
                </a:cubicBezTo>
                <a:cubicBezTo>
                  <a:pt x="43" y="26"/>
                  <a:pt x="43" y="26"/>
                  <a:pt x="44" y="27"/>
                </a:cubicBezTo>
                <a:cubicBezTo>
                  <a:pt x="44" y="27"/>
                  <a:pt x="44" y="27"/>
                  <a:pt x="44" y="27"/>
                </a:cubicBezTo>
                <a:cubicBezTo>
                  <a:pt x="44" y="27"/>
                  <a:pt x="45" y="27"/>
                  <a:pt x="45" y="28"/>
                </a:cubicBezTo>
                <a:cubicBezTo>
                  <a:pt x="45" y="28"/>
                  <a:pt x="46" y="28"/>
                  <a:pt x="46" y="29"/>
                </a:cubicBezTo>
                <a:cubicBezTo>
                  <a:pt x="47" y="29"/>
                  <a:pt x="47" y="30"/>
                  <a:pt x="47" y="30"/>
                </a:cubicBezTo>
                <a:cubicBezTo>
                  <a:pt x="48" y="31"/>
                  <a:pt x="49" y="31"/>
                  <a:pt x="50" y="31"/>
                </a:cubicBezTo>
                <a:cubicBezTo>
                  <a:pt x="50" y="32"/>
                  <a:pt x="50" y="32"/>
                  <a:pt x="51" y="32"/>
                </a:cubicBezTo>
                <a:cubicBezTo>
                  <a:pt x="51" y="32"/>
                  <a:pt x="51" y="32"/>
                  <a:pt x="51" y="32"/>
                </a:cubicBezTo>
                <a:cubicBezTo>
                  <a:pt x="51" y="32"/>
                  <a:pt x="51" y="32"/>
                  <a:pt x="52" y="32"/>
                </a:cubicBezTo>
                <a:cubicBezTo>
                  <a:pt x="52" y="32"/>
                  <a:pt x="52" y="32"/>
                  <a:pt x="52" y="33"/>
                </a:cubicBezTo>
                <a:cubicBezTo>
                  <a:pt x="52" y="33"/>
                  <a:pt x="52" y="33"/>
                  <a:pt x="53" y="33"/>
                </a:cubicBezTo>
                <a:cubicBezTo>
                  <a:pt x="53" y="33"/>
                  <a:pt x="54" y="33"/>
                  <a:pt x="54" y="34"/>
                </a:cubicBezTo>
                <a:cubicBezTo>
                  <a:pt x="55" y="34"/>
                  <a:pt x="55" y="34"/>
                  <a:pt x="56" y="35"/>
                </a:cubicBezTo>
                <a:cubicBezTo>
                  <a:pt x="56" y="35"/>
                  <a:pt x="56" y="35"/>
                  <a:pt x="56" y="35"/>
                </a:cubicBezTo>
                <a:cubicBezTo>
                  <a:pt x="57" y="35"/>
                  <a:pt x="57" y="35"/>
                  <a:pt x="57" y="35"/>
                </a:cubicBezTo>
                <a:cubicBezTo>
                  <a:pt x="57" y="35"/>
                  <a:pt x="57" y="35"/>
                  <a:pt x="58" y="35"/>
                </a:cubicBezTo>
                <a:cubicBezTo>
                  <a:pt x="58" y="35"/>
                  <a:pt x="58" y="36"/>
                  <a:pt x="58" y="36"/>
                </a:cubicBezTo>
                <a:cubicBezTo>
                  <a:pt x="58" y="36"/>
                  <a:pt x="59" y="36"/>
                  <a:pt x="59" y="37"/>
                </a:cubicBezTo>
                <a:cubicBezTo>
                  <a:pt x="60" y="37"/>
                  <a:pt x="60" y="37"/>
                  <a:pt x="60" y="37"/>
                </a:cubicBezTo>
                <a:cubicBezTo>
                  <a:pt x="60" y="37"/>
                  <a:pt x="60" y="37"/>
                  <a:pt x="60" y="37"/>
                </a:cubicBezTo>
                <a:cubicBezTo>
                  <a:pt x="61" y="38"/>
                  <a:pt x="61" y="38"/>
                  <a:pt x="62" y="38"/>
                </a:cubicBezTo>
                <a:cubicBezTo>
                  <a:pt x="63" y="39"/>
                  <a:pt x="64" y="40"/>
                  <a:pt x="65" y="41"/>
                </a:cubicBezTo>
                <a:cubicBezTo>
                  <a:pt x="66" y="41"/>
                  <a:pt x="67" y="41"/>
                  <a:pt x="67" y="42"/>
                </a:cubicBezTo>
                <a:cubicBezTo>
                  <a:pt x="67" y="42"/>
                  <a:pt x="68" y="42"/>
                  <a:pt x="68" y="42"/>
                </a:cubicBezTo>
                <a:cubicBezTo>
                  <a:pt x="68" y="42"/>
                  <a:pt x="68" y="42"/>
                  <a:pt x="69" y="42"/>
                </a:cubicBezTo>
                <a:cubicBezTo>
                  <a:pt x="70" y="43"/>
                  <a:pt x="71" y="44"/>
                  <a:pt x="71" y="44"/>
                </a:cubicBezTo>
                <a:cubicBezTo>
                  <a:pt x="71" y="44"/>
                  <a:pt x="71" y="44"/>
                  <a:pt x="70" y="44"/>
                </a:cubicBezTo>
                <a:cubicBezTo>
                  <a:pt x="69" y="44"/>
                  <a:pt x="67" y="44"/>
                  <a:pt x="66" y="44"/>
                </a:cubicBezTo>
                <a:cubicBezTo>
                  <a:pt x="65" y="44"/>
                  <a:pt x="65" y="44"/>
                  <a:pt x="64" y="44"/>
                </a:cubicBezTo>
                <a:cubicBezTo>
                  <a:pt x="63" y="44"/>
                  <a:pt x="63" y="44"/>
                  <a:pt x="62" y="44"/>
                </a:cubicBezTo>
                <a:cubicBezTo>
                  <a:pt x="61" y="43"/>
                  <a:pt x="60" y="43"/>
                  <a:pt x="59" y="43"/>
                </a:cubicBezTo>
                <a:cubicBezTo>
                  <a:pt x="58" y="43"/>
                  <a:pt x="57" y="43"/>
                  <a:pt x="56" y="43"/>
                </a:cubicBezTo>
                <a:cubicBezTo>
                  <a:pt x="54" y="43"/>
                  <a:pt x="53" y="42"/>
                  <a:pt x="51" y="42"/>
                </a:cubicBezTo>
                <a:cubicBezTo>
                  <a:pt x="49" y="42"/>
                  <a:pt x="48" y="42"/>
                  <a:pt x="46" y="42"/>
                </a:cubicBezTo>
                <a:cubicBezTo>
                  <a:pt x="44" y="42"/>
                  <a:pt x="43" y="42"/>
                  <a:pt x="41" y="42"/>
                </a:cubicBezTo>
                <a:cubicBezTo>
                  <a:pt x="41" y="42"/>
                  <a:pt x="40" y="42"/>
                  <a:pt x="40" y="42"/>
                </a:cubicBezTo>
                <a:cubicBezTo>
                  <a:pt x="40" y="42"/>
                  <a:pt x="39" y="43"/>
                  <a:pt x="39" y="43"/>
                </a:cubicBezTo>
                <a:cubicBezTo>
                  <a:pt x="39" y="43"/>
                  <a:pt x="38" y="43"/>
                  <a:pt x="38" y="43"/>
                </a:cubicBezTo>
                <a:cubicBezTo>
                  <a:pt x="38" y="43"/>
                  <a:pt x="37" y="44"/>
                  <a:pt x="36" y="45"/>
                </a:cubicBezTo>
                <a:cubicBezTo>
                  <a:pt x="36" y="45"/>
                  <a:pt x="35" y="45"/>
                  <a:pt x="35" y="46"/>
                </a:cubicBezTo>
                <a:cubicBezTo>
                  <a:pt x="35" y="46"/>
                  <a:pt x="34" y="46"/>
                  <a:pt x="34" y="46"/>
                </a:cubicBezTo>
                <a:cubicBezTo>
                  <a:pt x="34" y="46"/>
                  <a:pt x="33" y="47"/>
                  <a:pt x="33" y="47"/>
                </a:cubicBezTo>
                <a:cubicBezTo>
                  <a:pt x="32" y="48"/>
                  <a:pt x="31" y="49"/>
                  <a:pt x="30" y="50"/>
                </a:cubicBezTo>
                <a:cubicBezTo>
                  <a:pt x="30" y="50"/>
                  <a:pt x="30" y="51"/>
                  <a:pt x="29" y="51"/>
                </a:cubicBezTo>
                <a:cubicBezTo>
                  <a:pt x="29" y="51"/>
                  <a:pt x="29" y="52"/>
                  <a:pt x="28" y="53"/>
                </a:cubicBezTo>
                <a:cubicBezTo>
                  <a:pt x="28" y="53"/>
                  <a:pt x="27" y="53"/>
                  <a:pt x="27" y="54"/>
                </a:cubicBezTo>
                <a:cubicBezTo>
                  <a:pt x="27" y="54"/>
                  <a:pt x="26" y="55"/>
                  <a:pt x="26" y="55"/>
                </a:cubicBezTo>
                <a:cubicBezTo>
                  <a:pt x="26" y="55"/>
                  <a:pt x="26" y="56"/>
                  <a:pt x="25" y="56"/>
                </a:cubicBezTo>
                <a:cubicBezTo>
                  <a:pt x="25" y="56"/>
                  <a:pt x="24" y="57"/>
                  <a:pt x="24" y="58"/>
                </a:cubicBezTo>
                <a:cubicBezTo>
                  <a:pt x="24" y="58"/>
                  <a:pt x="23" y="58"/>
                  <a:pt x="23" y="59"/>
                </a:cubicBezTo>
                <a:cubicBezTo>
                  <a:pt x="23" y="59"/>
                  <a:pt x="22" y="60"/>
                  <a:pt x="22" y="60"/>
                </a:cubicBezTo>
                <a:cubicBezTo>
                  <a:pt x="22" y="60"/>
                  <a:pt x="21" y="60"/>
                  <a:pt x="21" y="60"/>
                </a:cubicBezTo>
                <a:cubicBezTo>
                  <a:pt x="20" y="61"/>
                  <a:pt x="20" y="61"/>
                  <a:pt x="19" y="62"/>
                </a:cubicBezTo>
                <a:cubicBezTo>
                  <a:pt x="19" y="62"/>
                  <a:pt x="18" y="62"/>
                  <a:pt x="18" y="62"/>
                </a:cubicBezTo>
                <a:cubicBezTo>
                  <a:pt x="17" y="63"/>
                  <a:pt x="17" y="63"/>
                  <a:pt x="16" y="64"/>
                </a:cubicBezTo>
                <a:cubicBezTo>
                  <a:pt x="16" y="64"/>
                  <a:pt x="16" y="64"/>
                  <a:pt x="15" y="64"/>
                </a:cubicBezTo>
                <a:cubicBezTo>
                  <a:pt x="14" y="65"/>
                  <a:pt x="13" y="66"/>
                  <a:pt x="13" y="66"/>
                </a:cubicBezTo>
                <a:cubicBezTo>
                  <a:pt x="12" y="67"/>
                  <a:pt x="12" y="67"/>
                  <a:pt x="11" y="67"/>
                </a:cubicBezTo>
                <a:cubicBezTo>
                  <a:pt x="11" y="67"/>
                  <a:pt x="11" y="68"/>
                  <a:pt x="11" y="68"/>
                </a:cubicBezTo>
                <a:cubicBezTo>
                  <a:pt x="10" y="68"/>
                  <a:pt x="9" y="69"/>
                  <a:pt x="9" y="69"/>
                </a:cubicBezTo>
                <a:cubicBezTo>
                  <a:pt x="8" y="69"/>
                  <a:pt x="8" y="70"/>
                  <a:pt x="8" y="70"/>
                </a:cubicBezTo>
                <a:cubicBezTo>
                  <a:pt x="7" y="71"/>
                  <a:pt x="6" y="72"/>
                  <a:pt x="4" y="73"/>
                </a:cubicBezTo>
                <a:cubicBezTo>
                  <a:pt x="3" y="74"/>
                  <a:pt x="0" y="77"/>
                  <a:pt x="1" y="78"/>
                </a:cubicBezTo>
                <a:cubicBezTo>
                  <a:pt x="2" y="79"/>
                  <a:pt x="5" y="80"/>
                  <a:pt x="6" y="80"/>
                </a:cubicBezTo>
                <a:cubicBezTo>
                  <a:pt x="6" y="80"/>
                  <a:pt x="7" y="81"/>
                  <a:pt x="8" y="81"/>
                </a:cubicBezTo>
                <a:cubicBezTo>
                  <a:pt x="10" y="81"/>
                  <a:pt x="12" y="81"/>
                  <a:pt x="14" y="80"/>
                </a:cubicBezTo>
                <a:cubicBezTo>
                  <a:pt x="15" y="80"/>
                  <a:pt x="15" y="80"/>
                  <a:pt x="15" y="80"/>
                </a:cubicBezTo>
                <a:cubicBezTo>
                  <a:pt x="17" y="80"/>
                  <a:pt x="19" y="79"/>
                  <a:pt x="20" y="79"/>
                </a:cubicBezTo>
                <a:cubicBezTo>
                  <a:pt x="21" y="78"/>
                  <a:pt x="22" y="78"/>
                  <a:pt x="23" y="78"/>
                </a:cubicBezTo>
                <a:cubicBezTo>
                  <a:pt x="25" y="77"/>
                  <a:pt x="27" y="76"/>
                  <a:pt x="29" y="75"/>
                </a:cubicBezTo>
                <a:cubicBezTo>
                  <a:pt x="29" y="75"/>
                  <a:pt x="30" y="75"/>
                  <a:pt x="30" y="75"/>
                </a:cubicBezTo>
                <a:cubicBezTo>
                  <a:pt x="32" y="74"/>
                  <a:pt x="33" y="73"/>
                  <a:pt x="35" y="72"/>
                </a:cubicBezTo>
                <a:cubicBezTo>
                  <a:pt x="38" y="70"/>
                  <a:pt x="41" y="69"/>
                  <a:pt x="44" y="67"/>
                </a:cubicBezTo>
                <a:cubicBezTo>
                  <a:pt x="45" y="67"/>
                  <a:pt x="45" y="66"/>
                  <a:pt x="46" y="66"/>
                </a:cubicBezTo>
                <a:cubicBezTo>
                  <a:pt x="48" y="64"/>
                  <a:pt x="50" y="63"/>
                  <a:pt x="52" y="62"/>
                </a:cubicBezTo>
                <a:cubicBezTo>
                  <a:pt x="52" y="62"/>
                  <a:pt x="53" y="61"/>
                  <a:pt x="53" y="61"/>
                </a:cubicBezTo>
                <a:cubicBezTo>
                  <a:pt x="54" y="61"/>
                  <a:pt x="54" y="61"/>
                  <a:pt x="54" y="61"/>
                </a:cubicBezTo>
                <a:cubicBezTo>
                  <a:pt x="55" y="60"/>
                  <a:pt x="56" y="59"/>
                  <a:pt x="57" y="59"/>
                </a:cubicBezTo>
                <a:cubicBezTo>
                  <a:pt x="58" y="59"/>
                  <a:pt x="59" y="58"/>
                  <a:pt x="59" y="58"/>
                </a:cubicBezTo>
                <a:cubicBezTo>
                  <a:pt x="62" y="57"/>
                  <a:pt x="64" y="55"/>
                  <a:pt x="67" y="54"/>
                </a:cubicBezTo>
                <a:cubicBezTo>
                  <a:pt x="69" y="53"/>
                  <a:pt x="70" y="53"/>
                  <a:pt x="72" y="52"/>
                </a:cubicBezTo>
                <a:cubicBezTo>
                  <a:pt x="74" y="51"/>
                  <a:pt x="75" y="51"/>
                  <a:pt x="77" y="50"/>
                </a:cubicBezTo>
                <a:cubicBezTo>
                  <a:pt x="77" y="50"/>
                  <a:pt x="78" y="49"/>
                  <a:pt x="78" y="49"/>
                </a:cubicBezTo>
                <a:cubicBezTo>
                  <a:pt x="79" y="49"/>
                  <a:pt x="80" y="50"/>
                  <a:pt x="80" y="51"/>
                </a:cubicBezTo>
                <a:cubicBezTo>
                  <a:pt x="80" y="51"/>
                  <a:pt x="80" y="51"/>
                  <a:pt x="80" y="51"/>
                </a:cubicBezTo>
                <a:cubicBezTo>
                  <a:pt x="80" y="51"/>
                  <a:pt x="77" y="52"/>
                  <a:pt x="77" y="53"/>
                </a:cubicBezTo>
                <a:cubicBezTo>
                  <a:pt x="76" y="53"/>
                  <a:pt x="74" y="54"/>
                  <a:pt x="73" y="55"/>
                </a:cubicBezTo>
                <a:cubicBezTo>
                  <a:pt x="73" y="55"/>
                  <a:pt x="72" y="55"/>
                  <a:pt x="71" y="56"/>
                </a:cubicBezTo>
                <a:cubicBezTo>
                  <a:pt x="71" y="56"/>
                  <a:pt x="70" y="56"/>
                  <a:pt x="70" y="57"/>
                </a:cubicBezTo>
                <a:cubicBezTo>
                  <a:pt x="69" y="57"/>
                  <a:pt x="69" y="57"/>
                  <a:pt x="68" y="57"/>
                </a:cubicBezTo>
                <a:cubicBezTo>
                  <a:pt x="67" y="58"/>
                  <a:pt x="66" y="59"/>
                  <a:pt x="65" y="59"/>
                </a:cubicBezTo>
                <a:cubicBezTo>
                  <a:pt x="65" y="60"/>
                  <a:pt x="64" y="60"/>
                  <a:pt x="63" y="60"/>
                </a:cubicBezTo>
                <a:cubicBezTo>
                  <a:pt x="63" y="60"/>
                  <a:pt x="63" y="61"/>
                  <a:pt x="62" y="61"/>
                </a:cubicBezTo>
                <a:cubicBezTo>
                  <a:pt x="61" y="62"/>
                  <a:pt x="59" y="62"/>
                  <a:pt x="58" y="63"/>
                </a:cubicBezTo>
                <a:cubicBezTo>
                  <a:pt x="58" y="63"/>
                  <a:pt x="57" y="63"/>
                  <a:pt x="57" y="64"/>
                </a:cubicBezTo>
                <a:cubicBezTo>
                  <a:pt x="56" y="64"/>
                  <a:pt x="54" y="65"/>
                  <a:pt x="53" y="66"/>
                </a:cubicBezTo>
                <a:cubicBezTo>
                  <a:pt x="52" y="67"/>
                  <a:pt x="51" y="67"/>
                  <a:pt x="50" y="68"/>
                </a:cubicBezTo>
                <a:cubicBezTo>
                  <a:pt x="50" y="68"/>
                  <a:pt x="50" y="68"/>
                  <a:pt x="49" y="69"/>
                </a:cubicBezTo>
                <a:cubicBezTo>
                  <a:pt x="48" y="70"/>
                  <a:pt x="47" y="71"/>
                  <a:pt x="45" y="73"/>
                </a:cubicBezTo>
                <a:cubicBezTo>
                  <a:pt x="45" y="74"/>
                  <a:pt x="45" y="74"/>
                  <a:pt x="44" y="74"/>
                </a:cubicBezTo>
                <a:cubicBezTo>
                  <a:pt x="44" y="75"/>
                  <a:pt x="44" y="75"/>
                  <a:pt x="44" y="76"/>
                </a:cubicBezTo>
                <a:cubicBezTo>
                  <a:pt x="44" y="76"/>
                  <a:pt x="43" y="77"/>
                  <a:pt x="43" y="78"/>
                </a:cubicBezTo>
                <a:cubicBezTo>
                  <a:pt x="43" y="78"/>
                  <a:pt x="43" y="79"/>
                  <a:pt x="42" y="79"/>
                </a:cubicBezTo>
                <a:cubicBezTo>
                  <a:pt x="42" y="79"/>
                  <a:pt x="42" y="80"/>
                  <a:pt x="42" y="80"/>
                </a:cubicBezTo>
                <a:cubicBezTo>
                  <a:pt x="41" y="81"/>
                  <a:pt x="41" y="82"/>
                  <a:pt x="41" y="82"/>
                </a:cubicBezTo>
                <a:cubicBezTo>
                  <a:pt x="41" y="82"/>
                  <a:pt x="41" y="83"/>
                  <a:pt x="41" y="83"/>
                </a:cubicBezTo>
                <a:cubicBezTo>
                  <a:pt x="40" y="84"/>
                  <a:pt x="40" y="84"/>
                  <a:pt x="40" y="85"/>
                </a:cubicBezTo>
                <a:cubicBezTo>
                  <a:pt x="40" y="86"/>
                  <a:pt x="39" y="86"/>
                  <a:pt x="39" y="87"/>
                </a:cubicBezTo>
                <a:cubicBezTo>
                  <a:pt x="38" y="88"/>
                  <a:pt x="38" y="90"/>
                  <a:pt x="37" y="91"/>
                </a:cubicBezTo>
                <a:cubicBezTo>
                  <a:pt x="37" y="92"/>
                  <a:pt x="37" y="93"/>
                  <a:pt x="36" y="94"/>
                </a:cubicBezTo>
                <a:cubicBezTo>
                  <a:pt x="36" y="94"/>
                  <a:pt x="36" y="95"/>
                  <a:pt x="36" y="95"/>
                </a:cubicBezTo>
                <a:cubicBezTo>
                  <a:pt x="36" y="96"/>
                  <a:pt x="35" y="98"/>
                  <a:pt x="35" y="99"/>
                </a:cubicBezTo>
                <a:cubicBezTo>
                  <a:pt x="35" y="99"/>
                  <a:pt x="34" y="100"/>
                  <a:pt x="34" y="100"/>
                </a:cubicBezTo>
                <a:cubicBezTo>
                  <a:pt x="34" y="100"/>
                  <a:pt x="34" y="100"/>
                  <a:pt x="34" y="101"/>
                </a:cubicBezTo>
                <a:cubicBezTo>
                  <a:pt x="34" y="101"/>
                  <a:pt x="34" y="101"/>
                  <a:pt x="34" y="102"/>
                </a:cubicBezTo>
                <a:cubicBezTo>
                  <a:pt x="33" y="102"/>
                  <a:pt x="34" y="103"/>
                  <a:pt x="34" y="103"/>
                </a:cubicBezTo>
                <a:cubicBezTo>
                  <a:pt x="33" y="104"/>
                  <a:pt x="33" y="105"/>
                  <a:pt x="33" y="106"/>
                </a:cubicBezTo>
                <a:cubicBezTo>
                  <a:pt x="33" y="106"/>
                  <a:pt x="34" y="107"/>
                  <a:pt x="35" y="107"/>
                </a:cubicBezTo>
                <a:cubicBezTo>
                  <a:pt x="35" y="107"/>
                  <a:pt x="35" y="107"/>
                  <a:pt x="36" y="107"/>
                </a:cubicBezTo>
                <a:cubicBezTo>
                  <a:pt x="37" y="107"/>
                  <a:pt x="38" y="108"/>
                  <a:pt x="39" y="108"/>
                </a:cubicBezTo>
                <a:cubicBezTo>
                  <a:pt x="41" y="107"/>
                  <a:pt x="43" y="107"/>
                  <a:pt x="45" y="106"/>
                </a:cubicBezTo>
                <a:cubicBezTo>
                  <a:pt x="46" y="105"/>
                  <a:pt x="48" y="104"/>
                  <a:pt x="49" y="103"/>
                </a:cubicBezTo>
                <a:cubicBezTo>
                  <a:pt x="50" y="103"/>
                  <a:pt x="50" y="102"/>
                  <a:pt x="50" y="102"/>
                </a:cubicBezTo>
                <a:cubicBezTo>
                  <a:pt x="52" y="100"/>
                  <a:pt x="54" y="99"/>
                  <a:pt x="56" y="97"/>
                </a:cubicBezTo>
                <a:cubicBezTo>
                  <a:pt x="56" y="96"/>
                  <a:pt x="57" y="95"/>
                  <a:pt x="58" y="94"/>
                </a:cubicBezTo>
                <a:cubicBezTo>
                  <a:pt x="60" y="91"/>
                  <a:pt x="63" y="88"/>
                  <a:pt x="65" y="84"/>
                </a:cubicBezTo>
                <a:cubicBezTo>
                  <a:pt x="66" y="84"/>
                  <a:pt x="66" y="83"/>
                  <a:pt x="66" y="82"/>
                </a:cubicBezTo>
                <a:cubicBezTo>
                  <a:pt x="67" y="81"/>
                  <a:pt x="67" y="81"/>
                  <a:pt x="68" y="80"/>
                </a:cubicBezTo>
                <a:cubicBezTo>
                  <a:pt x="68" y="80"/>
                  <a:pt x="68" y="79"/>
                  <a:pt x="68" y="79"/>
                </a:cubicBezTo>
                <a:cubicBezTo>
                  <a:pt x="69" y="79"/>
                  <a:pt x="69" y="78"/>
                  <a:pt x="70" y="78"/>
                </a:cubicBezTo>
                <a:cubicBezTo>
                  <a:pt x="70" y="77"/>
                  <a:pt x="71" y="77"/>
                  <a:pt x="71" y="76"/>
                </a:cubicBezTo>
                <a:cubicBezTo>
                  <a:pt x="72" y="75"/>
                  <a:pt x="73" y="74"/>
                  <a:pt x="74" y="73"/>
                </a:cubicBezTo>
                <a:cubicBezTo>
                  <a:pt x="76" y="71"/>
                  <a:pt x="78" y="69"/>
                  <a:pt x="80" y="67"/>
                </a:cubicBezTo>
                <a:cubicBezTo>
                  <a:pt x="80" y="67"/>
                  <a:pt x="81" y="66"/>
                  <a:pt x="81" y="66"/>
                </a:cubicBezTo>
                <a:cubicBezTo>
                  <a:pt x="82" y="65"/>
                  <a:pt x="83" y="64"/>
                  <a:pt x="83" y="63"/>
                </a:cubicBezTo>
                <a:cubicBezTo>
                  <a:pt x="84" y="63"/>
                  <a:pt x="84" y="62"/>
                  <a:pt x="85" y="62"/>
                </a:cubicBezTo>
                <a:cubicBezTo>
                  <a:pt x="85" y="62"/>
                  <a:pt x="85" y="62"/>
                  <a:pt x="85" y="62"/>
                </a:cubicBezTo>
                <a:cubicBezTo>
                  <a:pt x="85" y="62"/>
                  <a:pt x="85" y="62"/>
                  <a:pt x="86" y="63"/>
                </a:cubicBezTo>
                <a:cubicBezTo>
                  <a:pt x="86" y="63"/>
                  <a:pt x="86" y="64"/>
                  <a:pt x="87" y="64"/>
                </a:cubicBezTo>
                <a:cubicBezTo>
                  <a:pt x="87" y="65"/>
                  <a:pt x="88" y="66"/>
                  <a:pt x="89" y="67"/>
                </a:cubicBezTo>
                <a:cubicBezTo>
                  <a:pt x="89" y="67"/>
                  <a:pt x="89" y="68"/>
                  <a:pt x="89" y="68"/>
                </a:cubicBezTo>
                <a:cubicBezTo>
                  <a:pt x="90" y="69"/>
                  <a:pt x="91" y="70"/>
                  <a:pt x="91" y="71"/>
                </a:cubicBezTo>
                <a:cubicBezTo>
                  <a:pt x="91" y="71"/>
                  <a:pt x="91" y="72"/>
                  <a:pt x="91" y="72"/>
                </a:cubicBezTo>
                <a:cubicBezTo>
                  <a:pt x="91" y="73"/>
                  <a:pt x="91" y="74"/>
                  <a:pt x="92" y="74"/>
                </a:cubicBezTo>
                <a:cubicBezTo>
                  <a:pt x="92" y="75"/>
                  <a:pt x="92" y="76"/>
                  <a:pt x="93" y="76"/>
                </a:cubicBezTo>
                <a:cubicBezTo>
                  <a:pt x="93" y="76"/>
                  <a:pt x="93" y="76"/>
                  <a:pt x="93" y="77"/>
                </a:cubicBezTo>
                <a:cubicBezTo>
                  <a:pt x="93" y="77"/>
                  <a:pt x="93" y="78"/>
                  <a:pt x="93" y="78"/>
                </a:cubicBezTo>
                <a:cubicBezTo>
                  <a:pt x="93" y="78"/>
                  <a:pt x="93" y="78"/>
                  <a:pt x="94" y="78"/>
                </a:cubicBezTo>
                <a:cubicBezTo>
                  <a:pt x="94" y="78"/>
                  <a:pt x="94" y="78"/>
                  <a:pt x="94" y="78"/>
                </a:cubicBezTo>
                <a:cubicBezTo>
                  <a:pt x="94" y="78"/>
                  <a:pt x="94" y="78"/>
                  <a:pt x="94" y="78"/>
                </a:cubicBezTo>
                <a:cubicBezTo>
                  <a:pt x="94" y="78"/>
                  <a:pt x="93" y="77"/>
                  <a:pt x="93" y="77"/>
                </a:cubicBezTo>
                <a:cubicBezTo>
                  <a:pt x="93" y="77"/>
                  <a:pt x="93" y="77"/>
                  <a:pt x="93" y="76"/>
                </a:cubicBezTo>
                <a:cubicBezTo>
                  <a:pt x="93" y="76"/>
                  <a:pt x="94" y="76"/>
                  <a:pt x="94" y="76"/>
                </a:cubicBezTo>
                <a:cubicBezTo>
                  <a:pt x="94" y="76"/>
                  <a:pt x="93" y="76"/>
                  <a:pt x="93" y="76"/>
                </a:cubicBezTo>
                <a:cubicBezTo>
                  <a:pt x="93" y="75"/>
                  <a:pt x="93" y="75"/>
                  <a:pt x="93" y="74"/>
                </a:cubicBezTo>
                <a:cubicBezTo>
                  <a:pt x="93" y="74"/>
                  <a:pt x="93" y="74"/>
                  <a:pt x="93" y="74"/>
                </a:cubicBezTo>
                <a:cubicBezTo>
                  <a:pt x="93" y="74"/>
                  <a:pt x="93" y="73"/>
                  <a:pt x="93" y="73"/>
                </a:cubicBezTo>
                <a:cubicBezTo>
                  <a:pt x="93" y="73"/>
                  <a:pt x="93" y="73"/>
                  <a:pt x="93" y="72"/>
                </a:cubicBezTo>
                <a:cubicBezTo>
                  <a:pt x="93" y="72"/>
                  <a:pt x="93" y="72"/>
                  <a:pt x="93" y="72"/>
                </a:cubicBezTo>
                <a:cubicBezTo>
                  <a:pt x="93" y="72"/>
                  <a:pt x="92" y="72"/>
                  <a:pt x="92" y="72"/>
                </a:cubicBezTo>
                <a:cubicBezTo>
                  <a:pt x="92" y="71"/>
                  <a:pt x="92" y="71"/>
                  <a:pt x="92" y="71"/>
                </a:cubicBezTo>
                <a:cubicBezTo>
                  <a:pt x="92" y="71"/>
                  <a:pt x="92" y="71"/>
                  <a:pt x="92" y="71"/>
                </a:cubicBezTo>
                <a:cubicBezTo>
                  <a:pt x="92" y="70"/>
                  <a:pt x="92" y="70"/>
                  <a:pt x="92" y="70"/>
                </a:cubicBezTo>
                <a:cubicBezTo>
                  <a:pt x="92" y="69"/>
                  <a:pt x="92" y="69"/>
                  <a:pt x="92" y="69"/>
                </a:cubicBezTo>
                <a:cubicBezTo>
                  <a:pt x="92" y="69"/>
                  <a:pt x="91" y="69"/>
                  <a:pt x="91" y="69"/>
                </a:cubicBezTo>
                <a:cubicBezTo>
                  <a:pt x="91" y="69"/>
                  <a:pt x="91" y="69"/>
                  <a:pt x="91" y="69"/>
                </a:cubicBezTo>
                <a:cubicBezTo>
                  <a:pt x="91" y="68"/>
                  <a:pt x="91" y="68"/>
                  <a:pt x="91" y="68"/>
                </a:cubicBezTo>
                <a:cubicBezTo>
                  <a:pt x="91" y="68"/>
                  <a:pt x="91" y="68"/>
                  <a:pt x="91" y="68"/>
                </a:cubicBezTo>
                <a:cubicBezTo>
                  <a:pt x="91" y="68"/>
                  <a:pt x="91" y="67"/>
                  <a:pt x="91" y="67"/>
                </a:cubicBezTo>
                <a:cubicBezTo>
                  <a:pt x="91" y="67"/>
                  <a:pt x="91" y="67"/>
                  <a:pt x="91" y="67"/>
                </a:cubicBezTo>
                <a:cubicBezTo>
                  <a:pt x="91" y="67"/>
                  <a:pt x="91" y="67"/>
                  <a:pt x="91" y="66"/>
                </a:cubicBezTo>
                <a:cubicBezTo>
                  <a:pt x="90" y="66"/>
                  <a:pt x="90" y="66"/>
                  <a:pt x="90" y="65"/>
                </a:cubicBezTo>
                <a:cubicBezTo>
                  <a:pt x="90" y="65"/>
                  <a:pt x="90" y="65"/>
                  <a:pt x="91" y="65"/>
                </a:cubicBezTo>
                <a:cubicBezTo>
                  <a:pt x="91" y="65"/>
                  <a:pt x="93" y="67"/>
                  <a:pt x="94" y="67"/>
                </a:cubicBezTo>
                <a:cubicBezTo>
                  <a:pt x="94" y="68"/>
                  <a:pt x="96" y="68"/>
                  <a:pt x="96" y="68"/>
                </a:cubicBezTo>
                <a:cubicBezTo>
                  <a:pt x="96" y="68"/>
                  <a:pt x="97" y="68"/>
                  <a:pt x="97" y="68"/>
                </a:cubicBezTo>
                <a:cubicBezTo>
                  <a:pt x="97" y="69"/>
                  <a:pt x="98" y="69"/>
                  <a:pt x="98" y="69"/>
                </a:cubicBezTo>
                <a:cubicBezTo>
                  <a:pt x="98" y="69"/>
                  <a:pt x="98" y="69"/>
                  <a:pt x="98" y="69"/>
                </a:cubicBezTo>
                <a:cubicBezTo>
                  <a:pt x="98" y="69"/>
                  <a:pt x="98" y="69"/>
                  <a:pt x="98" y="70"/>
                </a:cubicBezTo>
                <a:cubicBezTo>
                  <a:pt x="98" y="70"/>
                  <a:pt x="98" y="70"/>
                  <a:pt x="98" y="70"/>
                </a:cubicBezTo>
                <a:cubicBezTo>
                  <a:pt x="98" y="70"/>
                  <a:pt x="98" y="70"/>
                  <a:pt x="97" y="70"/>
                </a:cubicBezTo>
                <a:cubicBezTo>
                  <a:pt x="97" y="70"/>
                  <a:pt x="97" y="70"/>
                  <a:pt x="97" y="70"/>
                </a:cubicBezTo>
                <a:cubicBezTo>
                  <a:pt x="97" y="70"/>
                  <a:pt x="97" y="70"/>
                  <a:pt x="97" y="70"/>
                </a:cubicBezTo>
                <a:cubicBezTo>
                  <a:pt x="97" y="70"/>
                  <a:pt x="97" y="71"/>
                  <a:pt x="98" y="71"/>
                </a:cubicBezTo>
                <a:cubicBezTo>
                  <a:pt x="98" y="70"/>
                  <a:pt x="98" y="70"/>
                  <a:pt x="98" y="70"/>
                </a:cubicBezTo>
                <a:cubicBezTo>
                  <a:pt x="98" y="70"/>
                  <a:pt x="98" y="70"/>
                  <a:pt x="98" y="70"/>
                </a:cubicBezTo>
                <a:cubicBezTo>
                  <a:pt x="99" y="69"/>
                  <a:pt x="99" y="69"/>
                  <a:pt x="99" y="69"/>
                </a:cubicBezTo>
                <a:cubicBezTo>
                  <a:pt x="99" y="69"/>
                  <a:pt x="99" y="69"/>
                  <a:pt x="99" y="69"/>
                </a:cubicBezTo>
                <a:cubicBezTo>
                  <a:pt x="99" y="69"/>
                  <a:pt x="100" y="70"/>
                  <a:pt x="100" y="69"/>
                </a:cubicBezTo>
                <a:cubicBezTo>
                  <a:pt x="100" y="69"/>
                  <a:pt x="100" y="69"/>
                  <a:pt x="100" y="69"/>
                </a:cubicBezTo>
                <a:cubicBezTo>
                  <a:pt x="101" y="70"/>
                  <a:pt x="101" y="70"/>
                  <a:pt x="101" y="70"/>
                </a:cubicBezTo>
                <a:cubicBezTo>
                  <a:pt x="101" y="71"/>
                  <a:pt x="102" y="71"/>
                  <a:pt x="102" y="72"/>
                </a:cubicBezTo>
                <a:cubicBezTo>
                  <a:pt x="103" y="72"/>
                  <a:pt x="104" y="72"/>
                  <a:pt x="105" y="72"/>
                </a:cubicBezTo>
                <a:cubicBezTo>
                  <a:pt x="106" y="72"/>
                  <a:pt x="106" y="72"/>
                  <a:pt x="106" y="72"/>
                </a:cubicBezTo>
                <a:cubicBezTo>
                  <a:pt x="107" y="72"/>
                  <a:pt x="108" y="72"/>
                  <a:pt x="108" y="72"/>
                </a:cubicBezTo>
                <a:cubicBezTo>
                  <a:pt x="109" y="73"/>
                  <a:pt x="110" y="73"/>
                  <a:pt x="111" y="73"/>
                </a:cubicBezTo>
                <a:cubicBezTo>
                  <a:pt x="111" y="73"/>
                  <a:pt x="112" y="72"/>
                  <a:pt x="112" y="72"/>
                </a:cubicBezTo>
                <a:cubicBezTo>
                  <a:pt x="112" y="72"/>
                  <a:pt x="112" y="72"/>
                  <a:pt x="112" y="72"/>
                </a:cubicBezTo>
                <a:cubicBezTo>
                  <a:pt x="112" y="72"/>
                  <a:pt x="113" y="72"/>
                  <a:pt x="113" y="72"/>
                </a:cubicBezTo>
                <a:cubicBezTo>
                  <a:pt x="113" y="72"/>
                  <a:pt x="113" y="72"/>
                  <a:pt x="114" y="71"/>
                </a:cubicBezTo>
                <a:cubicBezTo>
                  <a:pt x="114" y="71"/>
                  <a:pt x="114" y="70"/>
                  <a:pt x="114" y="70"/>
                </a:cubicBezTo>
                <a:cubicBezTo>
                  <a:pt x="114" y="70"/>
                  <a:pt x="114" y="70"/>
                  <a:pt x="114" y="69"/>
                </a:cubicBezTo>
                <a:cubicBezTo>
                  <a:pt x="115" y="69"/>
                  <a:pt x="115" y="69"/>
                  <a:pt x="115" y="69"/>
                </a:cubicBezTo>
                <a:cubicBezTo>
                  <a:pt x="115" y="68"/>
                  <a:pt x="115" y="68"/>
                  <a:pt x="115" y="68"/>
                </a:cubicBezTo>
                <a:cubicBezTo>
                  <a:pt x="115" y="67"/>
                  <a:pt x="115" y="67"/>
                  <a:pt x="115" y="67"/>
                </a:cubicBezTo>
                <a:cubicBezTo>
                  <a:pt x="116" y="67"/>
                  <a:pt x="116" y="67"/>
                  <a:pt x="116" y="67"/>
                </a:cubicBezTo>
                <a:cubicBezTo>
                  <a:pt x="116" y="66"/>
                  <a:pt x="116" y="65"/>
                  <a:pt x="116" y="64"/>
                </a:cubicBezTo>
                <a:cubicBezTo>
                  <a:pt x="116" y="64"/>
                  <a:pt x="116" y="63"/>
                  <a:pt x="116" y="62"/>
                </a:cubicBezTo>
                <a:cubicBezTo>
                  <a:pt x="116" y="60"/>
                  <a:pt x="114" y="58"/>
                  <a:pt x="113" y="57"/>
                </a:cubicBezTo>
                <a:cubicBezTo>
                  <a:pt x="113" y="57"/>
                  <a:pt x="111" y="56"/>
                  <a:pt x="111" y="56"/>
                </a:cubicBezTo>
                <a:cubicBezTo>
                  <a:pt x="111" y="55"/>
                  <a:pt x="111" y="55"/>
                  <a:pt x="111" y="54"/>
                </a:cubicBezTo>
                <a:cubicBezTo>
                  <a:pt x="111" y="54"/>
                  <a:pt x="111" y="54"/>
                  <a:pt x="111" y="54"/>
                </a:cubicBezTo>
                <a:cubicBezTo>
                  <a:pt x="111" y="54"/>
                  <a:pt x="111" y="54"/>
                  <a:pt x="111" y="54"/>
                </a:cubicBezTo>
                <a:cubicBezTo>
                  <a:pt x="110" y="54"/>
                  <a:pt x="110" y="54"/>
                  <a:pt x="110" y="54"/>
                </a:cubicBezTo>
                <a:cubicBezTo>
                  <a:pt x="110" y="54"/>
                  <a:pt x="110" y="55"/>
                  <a:pt x="109" y="55"/>
                </a:cubicBezTo>
                <a:cubicBezTo>
                  <a:pt x="109" y="55"/>
                  <a:pt x="109" y="55"/>
                  <a:pt x="108" y="55"/>
                </a:cubicBezTo>
                <a:cubicBezTo>
                  <a:pt x="108" y="55"/>
                  <a:pt x="107" y="55"/>
                  <a:pt x="106" y="56"/>
                </a:cubicBezTo>
                <a:cubicBezTo>
                  <a:pt x="106" y="53"/>
                  <a:pt x="105" y="49"/>
                  <a:pt x="103" y="48"/>
                </a:cubicBezTo>
                <a:cubicBezTo>
                  <a:pt x="103" y="47"/>
                  <a:pt x="103" y="47"/>
                  <a:pt x="103" y="47"/>
                </a:cubicBezTo>
                <a:cubicBezTo>
                  <a:pt x="103" y="46"/>
                  <a:pt x="103" y="46"/>
                  <a:pt x="104" y="45"/>
                </a:cubicBezTo>
                <a:cubicBezTo>
                  <a:pt x="105" y="45"/>
                  <a:pt x="106" y="45"/>
                  <a:pt x="107" y="45"/>
                </a:cubicBezTo>
                <a:cubicBezTo>
                  <a:pt x="108" y="45"/>
                  <a:pt x="109" y="45"/>
                  <a:pt x="110" y="44"/>
                </a:cubicBezTo>
                <a:cubicBezTo>
                  <a:pt x="113" y="44"/>
                  <a:pt x="116" y="44"/>
                  <a:pt x="119" y="43"/>
                </a:cubicBezTo>
                <a:cubicBezTo>
                  <a:pt x="123" y="42"/>
                  <a:pt x="127" y="42"/>
                  <a:pt x="132" y="41"/>
                </a:cubicBezTo>
                <a:cubicBezTo>
                  <a:pt x="133" y="41"/>
                  <a:pt x="134" y="41"/>
                  <a:pt x="135" y="40"/>
                </a:cubicBezTo>
                <a:cubicBezTo>
                  <a:pt x="140" y="40"/>
                  <a:pt x="144" y="39"/>
                  <a:pt x="148" y="38"/>
                </a:cubicBezTo>
                <a:cubicBezTo>
                  <a:pt x="149" y="38"/>
                  <a:pt x="151" y="38"/>
                  <a:pt x="152" y="37"/>
                </a:cubicBezTo>
                <a:cubicBezTo>
                  <a:pt x="153" y="37"/>
                  <a:pt x="153" y="37"/>
                  <a:pt x="153" y="37"/>
                </a:cubicBezTo>
                <a:cubicBezTo>
                  <a:pt x="155" y="37"/>
                  <a:pt x="157" y="37"/>
                  <a:pt x="159" y="37"/>
                </a:cubicBezTo>
                <a:cubicBezTo>
                  <a:pt x="162" y="36"/>
                  <a:pt x="165" y="36"/>
                  <a:pt x="167" y="36"/>
                </a:cubicBezTo>
                <a:cubicBezTo>
                  <a:pt x="168" y="36"/>
                  <a:pt x="168" y="36"/>
                  <a:pt x="169" y="36"/>
                </a:cubicBezTo>
                <a:cubicBezTo>
                  <a:pt x="171" y="35"/>
                  <a:pt x="174" y="35"/>
                  <a:pt x="177" y="34"/>
                </a:cubicBezTo>
                <a:cubicBezTo>
                  <a:pt x="179" y="34"/>
                  <a:pt x="181" y="34"/>
                  <a:pt x="183" y="34"/>
                </a:cubicBezTo>
                <a:cubicBezTo>
                  <a:pt x="186" y="33"/>
                  <a:pt x="190" y="32"/>
                  <a:pt x="193" y="31"/>
                </a:cubicBezTo>
                <a:cubicBezTo>
                  <a:pt x="194" y="31"/>
                  <a:pt x="195" y="30"/>
                  <a:pt x="196" y="30"/>
                </a:cubicBezTo>
                <a:cubicBezTo>
                  <a:pt x="197" y="30"/>
                  <a:pt x="198" y="29"/>
                  <a:pt x="198" y="28"/>
                </a:cubicBezTo>
                <a:close/>
                <a:moveTo>
                  <a:pt x="43" y="20"/>
                </a:moveTo>
                <a:cubicBezTo>
                  <a:pt x="43" y="20"/>
                  <a:pt x="43" y="20"/>
                  <a:pt x="42" y="20"/>
                </a:cubicBezTo>
                <a:cubicBezTo>
                  <a:pt x="42" y="20"/>
                  <a:pt x="42" y="20"/>
                  <a:pt x="42" y="20"/>
                </a:cubicBezTo>
                <a:cubicBezTo>
                  <a:pt x="41" y="20"/>
                  <a:pt x="41" y="19"/>
                  <a:pt x="41" y="19"/>
                </a:cubicBezTo>
                <a:cubicBezTo>
                  <a:pt x="42" y="19"/>
                  <a:pt x="43" y="19"/>
                  <a:pt x="43" y="19"/>
                </a:cubicBezTo>
                <a:cubicBezTo>
                  <a:pt x="43" y="20"/>
                  <a:pt x="43" y="20"/>
                  <a:pt x="43" y="20"/>
                </a:cubicBezTo>
                <a:close/>
                <a:moveTo>
                  <a:pt x="91" y="72"/>
                </a:moveTo>
                <a:cubicBezTo>
                  <a:pt x="92" y="71"/>
                  <a:pt x="92" y="71"/>
                  <a:pt x="92" y="71"/>
                </a:cubicBezTo>
                <a:cubicBezTo>
                  <a:pt x="92" y="71"/>
                  <a:pt x="92" y="72"/>
                  <a:pt x="92" y="72"/>
                </a:cubicBezTo>
                <a:cubicBezTo>
                  <a:pt x="92" y="72"/>
                  <a:pt x="92" y="72"/>
                  <a:pt x="92" y="72"/>
                </a:cubicBezTo>
                <a:cubicBezTo>
                  <a:pt x="92" y="72"/>
                  <a:pt x="92" y="73"/>
                  <a:pt x="92" y="73"/>
                </a:cubicBezTo>
                <a:cubicBezTo>
                  <a:pt x="92" y="73"/>
                  <a:pt x="92" y="73"/>
                  <a:pt x="92" y="74"/>
                </a:cubicBezTo>
                <a:cubicBezTo>
                  <a:pt x="92" y="74"/>
                  <a:pt x="93" y="74"/>
                  <a:pt x="93" y="74"/>
                </a:cubicBezTo>
                <a:cubicBezTo>
                  <a:pt x="93" y="75"/>
                  <a:pt x="93" y="75"/>
                  <a:pt x="92" y="75"/>
                </a:cubicBezTo>
                <a:cubicBezTo>
                  <a:pt x="92" y="75"/>
                  <a:pt x="92" y="75"/>
                  <a:pt x="92" y="75"/>
                </a:cubicBezTo>
                <a:cubicBezTo>
                  <a:pt x="92" y="74"/>
                  <a:pt x="92" y="74"/>
                  <a:pt x="92" y="74"/>
                </a:cubicBezTo>
                <a:cubicBezTo>
                  <a:pt x="92" y="74"/>
                  <a:pt x="92" y="73"/>
                  <a:pt x="92" y="73"/>
                </a:cubicBezTo>
                <a:cubicBezTo>
                  <a:pt x="92" y="73"/>
                  <a:pt x="92" y="73"/>
                  <a:pt x="92" y="72"/>
                </a:cubicBezTo>
                <a:cubicBezTo>
                  <a:pt x="92" y="72"/>
                  <a:pt x="92" y="72"/>
                  <a:pt x="91" y="72"/>
                </a:cubicBezTo>
                <a:cubicBezTo>
                  <a:pt x="91" y="72"/>
                  <a:pt x="91" y="72"/>
                  <a:pt x="91" y="72"/>
                </a:cubicBezTo>
                <a:close/>
                <a:moveTo>
                  <a:pt x="90" y="68"/>
                </a:moveTo>
                <a:cubicBezTo>
                  <a:pt x="90" y="68"/>
                  <a:pt x="90" y="68"/>
                  <a:pt x="90" y="68"/>
                </a:cubicBezTo>
                <a:cubicBezTo>
                  <a:pt x="90" y="68"/>
                  <a:pt x="90" y="68"/>
                  <a:pt x="90" y="68"/>
                </a:cubicBezTo>
                <a:cubicBezTo>
                  <a:pt x="90" y="68"/>
                  <a:pt x="89" y="68"/>
                  <a:pt x="89" y="67"/>
                </a:cubicBezTo>
                <a:cubicBezTo>
                  <a:pt x="89" y="67"/>
                  <a:pt x="89" y="67"/>
                  <a:pt x="89" y="67"/>
                </a:cubicBezTo>
                <a:cubicBezTo>
                  <a:pt x="89" y="67"/>
                  <a:pt x="89" y="67"/>
                  <a:pt x="89" y="67"/>
                </a:cubicBezTo>
                <a:cubicBezTo>
                  <a:pt x="89" y="67"/>
                  <a:pt x="89" y="66"/>
                  <a:pt x="89" y="66"/>
                </a:cubicBezTo>
                <a:cubicBezTo>
                  <a:pt x="88" y="66"/>
                  <a:pt x="88" y="66"/>
                  <a:pt x="88" y="66"/>
                </a:cubicBezTo>
                <a:cubicBezTo>
                  <a:pt x="88" y="65"/>
                  <a:pt x="88" y="65"/>
                  <a:pt x="88" y="65"/>
                </a:cubicBezTo>
                <a:cubicBezTo>
                  <a:pt x="88" y="65"/>
                  <a:pt x="88" y="65"/>
                  <a:pt x="88" y="65"/>
                </a:cubicBezTo>
                <a:cubicBezTo>
                  <a:pt x="87" y="65"/>
                  <a:pt x="88" y="65"/>
                  <a:pt x="88" y="64"/>
                </a:cubicBezTo>
                <a:cubicBezTo>
                  <a:pt x="87" y="64"/>
                  <a:pt x="87" y="64"/>
                  <a:pt x="87" y="64"/>
                </a:cubicBezTo>
                <a:cubicBezTo>
                  <a:pt x="87" y="64"/>
                  <a:pt x="87" y="64"/>
                  <a:pt x="87" y="64"/>
                </a:cubicBezTo>
                <a:cubicBezTo>
                  <a:pt x="87" y="64"/>
                  <a:pt x="87" y="63"/>
                  <a:pt x="87" y="63"/>
                </a:cubicBezTo>
                <a:cubicBezTo>
                  <a:pt x="86" y="63"/>
                  <a:pt x="87" y="63"/>
                  <a:pt x="87" y="63"/>
                </a:cubicBezTo>
                <a:cubicBezTo>
                  <a:pt x="87" y="63"/>
                  <a:pt x="86" y="63"/>
                  <a:pt x="86" y="63"/>
                </a:cubicBezTo>
                <a:cubicBezTo>
                  <a:pt x="86" y="63"/>
                  <a:pt x="86" y="62"/>
                  <a:pt x="86" y="62"/>
                </a:cubicBezTo>
                <a:cubicBezTo>
                  <a:pt x="86" y="62"/>
                  <a:pt x="86" y="62"/>
                  <a:pt x="86" y="62"/>
                </a:cubicBezTo>
                <a:cubicBezTo>
                  <a:pt x="86" y="62"/>
                  <a:pt x="86" y="62"/>
                  <a:pt x="85" y="61"/>
                </a:cubicBezTo>
                <a:cubicBezTo>
                  <a:pt x="86" y="61"/>
                  <a:pt x="86" y="60"/>
                  <a:pt x="86" y="60"/>
                </a:cubicBezTo>
                <a:cubicBezTo>
                  <a:pt x="86" y="60"/>
                  <a:pt x="86" y="60"/>
                  <a:pt x="86" y="60"/>
                </a:cubicBezTo>
                <a:cubicBezTo>
                  <a:pt x="87" y="60"/>
                  <a:pt x="87" y="60"/>
                  <a:pt x="87" y="61"/>
                </a:cubicBezTo>
                <a:cubicBezTo>
                  <a:pt x="87" y="61"/>
                  <a:pt x="87" y="61"/>
                  <a:pt x="87" y="61"/>
                </a:cubicBezTo>
                <a:cubicBezTo>
                  <a:pt x="87" y="61"/>
                  <a:pt x="87" y="61"/>
                  <a:pt x="87" y="61"/>
                </a:cubicBezTo>
                <a:cubicBezTo>
                  <a:pt x="87" y="61"/>
                  <a:pt x="88" y="61"/>
                  <a:pt x="88" y="61"/>
                </a:cubicBezTo>
                <a:cubicBezTo>
                  <a:pt x="88" y="62"/>
                  <a:pt x="88" y="62"/>
                  <a:pt x="87" y="62"/>
                </a:cubicBezTo>
                <a:cubicBezTo>
                  <a:pt x="87" y="62"/>
                  <a:pt x="87" y="62"/>
                  <a:pt x="87" y="62"/>
                </a:cubicBezTo>
                <a:cubicBezTo>
                  <a:pt x="88" y="63"/>
                  <a:pt x="88" y="63"/>
                  <a:pt x="88" y="63"/>
                </a:cubicBezTo>
                <a:cubicBezTo>
                  <a:pt x="89" y="64"/>
                  <a:pt x="89" y="64"/>
                  <a:pt x="89" y="64"/>
                </a:cubicBezTo>
                <a:cubicBezTo>
                  <a:pt x="90" y="64"/>
                  <a:pt x="89" y="65"/>
                  <a:pt x="90" y="65"/>
                </a:cubicBezTo>
                <a:cubicBezTo>
                  <a:pt x="90" y="65"/>
                  <a:pt x="90" y="65"/>
                  <a:pt x="90" y="65"/>
                </a:cubicBezTo>
                <a:cubicBezTo>
                  <a:pt x="90" y="65"/>
                  <a:pt x="90" y="65"/>
                  <a:pt x="90" y="66"/>
                </a:cubicBezTo>
                <a:cubicBezTo>
                  <a:pt x="90" y="67"/>
                  <a:pt x="91" y="68"/>
                  <a:pt x="90" y="68"/>
                </a:cubicBezTo>
                <a:close/>
                <a:moveTo>
                  <a:pt x="98" y="69"/>
                </a:moveTo>
                <a:cubicBezTo>
                  <a:pt x="98" y="69"/>
                  <a:pt x="98" y="69"/>
                  <a:pt x="98" y="69"/>
                </a:cubicBezTo>
                <a:cubicBezTo>
                  <a:pt x="98" y="69"/>
                  <a:pt x="97" y="68"/>
                  <a:pt x="97" y="68"/>
                </a:cubicBezTo>
                <a:cubicBezTo>
                  <a:pt x="97" y="68"/>
                  <a:pt x="97" y="68"/>
                  <a:pt x="96" y="68"/>
                </a:cubicBezTo>
                <a:cubicBezTo>
                  <a:pt x="96" y="68"/>
                  <a:pt x="96" y="68"/>
                  <a:pt x="96" y="68"/>
                </a:cubicBezTo>
                <a:cubicBezTo>
                  <a:pt x="96" y="68"/>
                  <a:pt x="96" y="68"/>
                  <a:pt x="96" y="68"/>
                </a:cubicBezTo>
                <a:cubicBezTo>
                  <a:pt x="95" y="68"/>
                  <a:pt x="95" y="68"/>
                  <a:pt x="95" y="68"/>
                </a:cubicBezTo>
                <a:cubicBezTo>
                  <a:pt x="95" y="67"/>
                  <a:pt x="95" y="67"/>
                  <a:pt x="95" y="67"/>
                </a:cubicBezTo>
                <a:cubicBezTo>
                  <a:pt x="93" y="66"/>
                  <a:pt x="95" y="66"/>
                  <a:pt x="96" y="66"/>
                </a:cubicBezTo>
                <a:cubicBezTo>
                  <a:pt x="96" y="67"/>
                  <a:pt x="96" y="67"/>
                  <a:pt x="96" y="67"/>
                </a:cubicBezTo>
                <a:cubicBezTo>
                  <a:pt x="96" y="67"/>
                  <a:pt x="97" y="67"/>
                  <a:pt x="97" y="67"/>
                </a:cubicBezTo>
                <a:cubicBezTo>
                  <a:pt x="97" y="67"/>
                  <a:pt x="97" y="67"/>
                  <a:pt x="97" y="67"/>
                </a:cubicBezTo>
                <a:cubicBezTo>
                  <a:pt x="97" y="67"/>
                  <a:pt x="98" y="68"/>
                  <a:pt x="98" y="68"/>
                </a:cubicBezTo>
                <a:cubicBezTo>
                  <a:pt x="98" y="68"/>
                  <a:pt x="99" y="68"/>
                  <a:pt x="99" y="69"/>
                </a:cubicBezTo>
                <a:cubicBezTo>
                  <a:pt x="99" y="69"/>
                  <a:pt x="99" y="69"/>
                  <a:pt x="99" y="69"/>
                </a:cubicBezTo>
                <a:cubicBezTo>
                  <a:pt x="99" y="69"/>
                  <a:pt x="98" y="69"/>
                  <a:pt x="98" y="69"/>
                </a:cubicBezTo>
                <a:close/>
                <a:moveTo>
                  <a:pt x="100" y="69"/>
                </a:moveTo>
                <a:cubicBezTo>
                  <a:pt x="100" y="69"/>
                  <a:pt x="99" y="69"/>
                  <a:pt x="99" y="69"/>
                </a:cubicBezTo>
                <a:cubicBezTo>
                  <a:pt x="99" y="69"/>
                  <a:pt x="99" y="69"/>
                  <a:pt x="99" y="69"/>
                </a:cubicBezTo>
                <a:cubicBezTo>
                  <a:pt x="99" y="69"/>
                  <a:pt x="99" y="69"/>
                  <a:pt x="99" y="69"/>
                </a:cubicBezTo>
                <a:cubicBezTo>
                  <a:pt x="99" y="69"/>
                  <a:pt x="99" y="68"/>
                  <a:pt x="99" y="68"/>
                </a:cubicBezTo>
                <a:cubicBezTo>
                  <a:pt x="99" y="68"/>
                  <a:pt x="99" y="68"/>
                  <a:pt x="100" y="68"/>
                </a:cubicBezTo>
                <a:cubicBezTo>
                  <a:pt x="100" y="68"/>
                  <a:pt x="100" y="68"/>
                  <a:pt x="100" y="68"/>
                </a:cubicBezTo>
                <a:cubicBezTo>
                  <a:pt x="100" y="68"/>
                  <a:pt x="100" y="69"/>
                  <a:pt x="100" y="69"/>
                </a:cubicBezTo>
                <a:cubicBezTo>
                  <a:pt x="100" y="69"/>
                  <a:pt x="100" y="69"/>
                  <a:pt x="100" y="69"/>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sz="2200">
              <a:solidFill>
                <a:srgbClr val="000000"/>
              </a:solidFill>
              <a:latin typeface="Arial" panose="020B0604020202020204" pitchFamily="34" charset="0"/>
            </a:endParaRPr>
          </a:p>
        </p:txBody>
      </p:sp>
      <p:grpSp>
        <p:nvGrpSpPr>
          <p:cNvPr id="989" name="组合 988"/>
          <p:cNvGrpSpPr/>
          <p:nvPr/>
        </p:nvGrpSpPr>
        <p:grpSpPr>
          <a:xfrm>
            <a:off x="-359950" y="-321168"/>
            <a:ext cx="13575763" cy="7636367"/>
            <a:chOff x="0" y="0"/>
            <a:chExt cx="12192000" cy="6858000"/>
          </a:xfrm>
        </p:grpSpPr>
        <p:sp>
          <p:nvSpPr>
            <p:cNvPr id="990" name="矩形 989"/>
            <p:cNvSpPr/>
            <p:nvPr/>
          </p:nvSpPr>
          <p:spPr>
            <a:xfrm>
              <a:off x="0" y="0"/>
              <a:ext cx="12192000" cy="6858000"/>
            </a:xfrm>
            <a:prstGeom prst="rect">
              <a:avLst/>
            </a:prstGeom>
            <a:gradFill>
              <a:gsLst>
                <a:gs pos="0">
                  <a:schemeClr val="bg1"/>
                </a:gs>
                <a:gs pos="100000">
                  <a:schemeClr val="bg1">
                    <a:lumMod val="93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91" name="矩形 990"/>
            <p:cNvSpPr/>
            <p:nvPr/>
          </p:nvSpPr>
          <p:spPr>
            <a:xfrm>
              <a:off x="2617978" y="2249751"/>
              <a:ext cx="7266002" cy="1409666"/>
            </a:xfrm>
            <a:prstGeom prst="rect">
              <a:avLst/>
            </a:prstGeom>
          </p:spPr>
          <p:txBody>
            <a:bodyPr wrap="none">
              <a:spAutoFit/>
            </a:bodyPr>
            <a:lstStyle/>
            <a:p>
              <a:r>
                <a:rPr lang="zh-CN" altLang="en-US" sz="9600" b="1" dirty="0">
                  <a:solidFill>
                    <a:schemeClr val="accent1">
                      <a:lumMod val="75000"/>
                    </a:schemeClr>
                  </a:solidFill>
                  <a:latin typeface="微软雅黑" panose="020B0503020204020204" pitchFamily="34" charset="-122"/>
                  <a:ea typeface="微软雅黑" panose="020B0503020204020204" pitchFamily="34" charset="-122"/>
                </a:rPr>
                <a:t>十大濒危动物 </a:t>
              </a:r>
            </a:p>
          </p:txBody>
        </p:sp>
      </p:grpSp>
    </p:spTree>
    <p:custDataLst>
      <p:tags r:id="rId1"/>
    </p:custDataLst>
    <p:extLst>
      <p:ext uri="{BB962C8B-B14F-4D97-AF65-F5344CB8AC3E}">
        <p14:creationId xmlns:p14="http://schemas.microsoft.com/office/powerpoint/2010/main" val="149798170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7900"/>
                                      </p:stCondLst>
                                      <p:childTnLst>
                                        <p:set>
                                          <p:cBhvr>
                                            <p:cTn id="6" dur="1" fill="hold">
                                              <p:stCondLst>
                                                <p:cond delay="0"/>
                                              </p:stCondLst>
                                            </p:cTn>
                                            <p:tgtEl>
                                              <p:spTgt spid="431"/>
                                            </p:tgtEl>
                                            <p:attrNameLst>
                                              <p:attrName>style.visibility</p:attrName>
                                            </p:attrNameLst>
                                          </p:cBhvr>
                                          <p:to>
                                            <p:strVal val="visible"/>
                                          </p:to>
                                        </p:set>
                                        <p:animEffect transition="in" filter="barn(outVertical)">
                                          <p:cBhvr>
                                            <p:cTn id="7" dur="500"/>
                                            <p:tgtEl>
                                              <p:spTgt spid="431"/>
                                            </p:tgtEl>
                                          </p:cBhvr>
                                        </p:animEffect>
                                      </p:childTnLst>
                                    </p:cTn>
                                  </p:par>
                                  <p:par>
                                    <p:cTn id="8" presetID="10" presetClass="entr" presetSubtype="0" fill="hold" nodeType="withEffect">
                                      <p:stCondLst>
                                        <p:cond delay="1500"/>
                                      </p:stCondLst>
                                      <p:childTnLst>
                                        <p:set>
                                          <p:cBhvr>
                                            <p:cTn id="9" dur="1" fill="hold">
                                              <p:stCondLst>
                                                <p:cond delay="0"/>
                                              </p:stCondLst>
                                            </p:cTn>
                                            <p:tgtEl>
                                              <p:spTgt spid="567"/>
                                            </p:tgtEl>
                                            <p:attrNameLst>
                                              <p:attrName>style.visibility</p:attrName>
                                            </p:attrNameLst>
                                          </p:cBhvr>
                                          <p:to>
                                            <p:strVal val="visible"/>
                                          </p:to>
                                        </p:set>
                                        <p:animEffect transition="in" filter="fade">
                                          <p:cBhvr>
                                            <p:cTn id="10" dur="1000"/>
                                            <p:tgtEl>
                                              <p:spTgt spid="567"/>
                                            </p:tgtEl>
                                          </p:cBhvr>
                                        </p:animEffect>
                                      </p:childTnLst>
                                    </p:cTn>
                                  </p:par>
                                  <p:par>
                                    <p:cTn id="11" presetID="6" presetClass="emph" presetSubtype="0" fill="hold" nodeType="withEffect">
                                      <p:stCondLst>
                                        <p:cond delay="2600"/>
                                      </p:stCondLst>
                                      <p:childTnLst>
                                        <p:animScale>
                                          <p:cBhvr>
                                            <p:cTn id="12" dur="900" fill="hold"/>
                                            <p:tgtEl>
                                              <p:spTgt spid="567"/>
                                            </p:tgtEl>
                                          </p:cBhvr>
                                          <p:by x="2500000" y="2500000"/>
                                        </p:animScale>
                                      </p:childTnLst>
                                    </p:cTn>
                                  </p:par>
                                  <p:par>
                                    <p:cTn id="13" presetID="6" presetClass="emph" presetSubtype="0" fill="hold" nodeType="withEffect">
                                      <p:stCondLst>
                                        <p:cond delay="3000"/>
                                      </p:stCondLst>
                                      <p:childTnLst>
                                        <p:animScale>
                                          <p:cBhvr>
                                            <p:cTn id="14" dur="500" fill="hold"/>
                                            <p:tgtEl>
                                              <p:spTgt spid="583"/>
                                            </p:tgtEl>
                                          </p:cBhvr>
                                          <p:by x="1500000" y="1500000"/>
                                        </p:animScale>
                                      </p:childTnLst>
                                    </p:cTn>
                                  </p:par>
                                  <p:par>
                                    <p:cTn id="15" presetID="2" presetClass="entr" presetSubtype="1" accel="50000" decel="50000" fill="hold" grpId="0" nodeType="withEffect">
                                      <p:stCondLst>
                                        <p:cond delay="0"/>
                                      </p:stCondLst>
                                      <p:childTnLst>
                                        <p:set>
                                          <p:cBhvr>
                                            <p:cTn id="16" dur="1" fill="hold">
                                              <p:stCondLst>
                                                <p:cond delay="0"/>
                                              </p:stCondLst>
                                            </p:cTn>
                                            <p:tgtEl>
                                              <p:spTgt spid="702"/>
                                            </p:tgtEl>
                                            <p:attrNameLst>
                                              <p:attrName>style.visibility</p:attrName>
                                            </p:attrNameLst>
                                          </p:cBhvr>
                                          <p:to>
                                            <p:strVal val="visible"/>
                                          </p:to>
                                        </p:set>
                                        <p:anim calcmode="lin" valueType="num">
                                          <p:cBhvr additive="base">
                                            <p:cTn id="17" dur="600" fill="hold"/>
                                            <p:tgtEl>
                                              <p:spTgt spid="702"/>
                                            </p:tgtEl>
                                            <p:attrNameLst>
                                              <p:attrName>ppt_x</p:attrName>
                                            </p:attrNameLst>
                                          </p:cBhvr>
                                          <p:tavLst>
                                            <p:tav tm="0">
                                              <p:val>
                                                <p:strVal val="#ppt_x"/>
                                              </p:val>
                                            </p:tav>
                                            <p:tav tm="100000">
                                              <p:val>
                                                <p:strVal val="#ppt_x"/>
                                              </p:val>
                                            </p:tav>
                                          </p:tavLst>
                                        </p:anim>
                                        <p:anim calcmode="lin" valueType="num">
                                          <p:cBhvr additive="base">
                                            <p:cTn id="18" dur="600" fill="hold"/>
                                            <p:tgtEl>
                                              <p:spTgt spid="702"/>
                                            </p:tgtEl>
                                            <p:attrNameLst>
                                              <p:attrName>ppt_y</p:attrName>
                                            </p:attrNameLst>
                                          </p:cBhvr>
                                          <p:tavLst>
                                            <p:tav tm="0">
                                              <p:val>
                                                <p:strVal val="0-#ppt_h/2"/>
                                              </p:val>
                                            </p:tav>
                                            <p:tav tm="100000">
                                              <p:val>
                                                <p:strVal val="#ppt_y"/>
                                              </p:val>
                                            </p:tav>
                                          </p:tavLst>
                                        </p:anim>
                                      </p:childTnLst>
                                    </p:cTn>
                                  </p:par>
                                  <p:par>
                                    <p:cTn id="19" presetID="6" presetClass="emph" presetSubtype="0" accel="50000" decel="50000" autoRev="1" fill="hold" grpId="1" nodeType="withEffect">
                                      <p:stCondLst>
                                        <p:cond delay="300"/>
                                      </p:stCondLst>
                                      <p:childTnLst>
                                        <p:animScale>
                                          <p:cBhvr>
                                            <p:cTn id="20" dur="300" fill="hold"/>
                                            <p:tgtEl>
                                              <p:spTgt spid="702"/>
                                            </p:tgtEl>
                                          </p:cBhvr>
                                          <p:by x="80000" y="80000"/>
                                        </p:animScale>
                                      </p:childTnLst>
                                    </p:cTn>
                                  </p:par>
                                  <p:par>
                                    <p:cTn id="21" presetID="2" presetClass="exit" presetSubtype="1" accel="50000" fill="hold" grpId="2" nodeType="withEffect">
                                      <p:stCondLst>
                                        <p:cond delay="600"/>
                                      </p:stCondLst>
                                      <p:childTnLst>
                                        <p:anim calcmode="lin" valueType="num">
                                          <p:cBhvr additive="base">
                                            <p:cTn id="22" dur="600"/>
                                            <p:tgtEl>
                                              <p:spTgt spid="702"/>
                                            </p:tgtEl>
                                            <p:attrNameLst>
                                              <p:attrName>ppt_x</p:attrName>
                                            </p:attrNameLst>
                                          </p:cBhvr>
                                          <p:tavLst>
                                            <p:tav tm="0">
                                              <p:val>
                                                <p:strVal val="ppt_x"/>
                                              </p:val>
                                            </p:tav>
                                            <p:tav tm="100000">
                                              <p:val>
                                                <p:strVal val="ppt_x"/>
                                              </p:val>
                                            </p:tav>
                                          </p:tavLst>
                                        </p:anim>
                                        <p:anim calcmode="lin" valueType="num">
                                          <p:cBhvr additive="base">
                                            <p:cTn id="23" dur="600"/>
                                            <p:tgtEl>
                                              <p:spTgt spid="702"/>
                                            </p:tgtEl>
                                            <p:attrNameLst>
                                              <p:attrName>ppt_y</p:attrName>
                                            </p:attrNameLst>
                                          </p:cBhvr>
                                          <p:tavLst>
                                            <p:tav tm="0">
                                              <p:val>
                                                <p:strVal val="ppt_y"/>
                                              </p:val>
                                            </p:tav>
                                            <p:tav tm="100000">
                                              <p:val>
                                                <p:strVal val="0-ppt_h/2"/>
                                              </p:val>
                                            </p:tav>
                                          </p:tavLst>
                                        </p:anim>
                                        <p:set>
                                          <p:cBhvr>
                                            <p:cTn id="24" dur="1" fill="hold">
                                              <p:stCondLst>
                                                <p:cond delay="599"/>
                                              </p:stCondLst>
                                            </p:cTn>
                                            <p:tgtEl>
                                              <p:spTgt spid="702"/>
                                            </p:tgtEl>
                                            <p:attrNameLst>
                                              <p:attrName>style.visibility</p:attrName>
                                            </p:attrNameLst>
                                          </p:cBhvr>
                                          <p:to>
                                            <p:strVal val="hidden"/>
                                          </p:to>
                                        </p:set>
                                      </p:childTnLst>
                                    </p:cTn>
                                  </p:par>
                                  <p:par>
                                    <p:cTn id="25" presetID="10" presetClass="entr" presetSubtype="0" fill="hold" nodeType="withEffect">
                                      <p:stCondLst>
                                        <p:cond delay="500"/>
                                      </p:stCondLst>
                                      <p:childTnLst>
                                        <p:set>
                                          <p:cBhvr>
                                            <p:cTn id="26" dur="1" fill="hold">
                                              <p:stCondLst>
                                                <p:cond delay="0"/>
                                              </p:stCondLst>
                                            </p:cTn>
                                            <p:tgtEl>
                                              <p:spTgt spid="701"/>
                                            </p:tgtEl>
                                            <p:attrNameLst>
                                              <p:attrName>style.visibility</p:attrName>
                                            </p:attrNameLst>
                                          </p:cBhvr>
                                          <p:to>
                                            <p:strVal val="visible"/>
                                          </p:to>
                                        </p:set>
                                        <p:animEffect transition="in" filter="fade">
                                          <p:cBhvr>
                                            <p:cTn id="27" dur="100"/>
                                            <p:tgtEl>
                                              <p:spTgt spid="701"/>
                                            </p:tgtEl>
                                          </p:cBhvr>
                                        </p:animEffect>
                                      </p:childTnLst>
                                    </p:cTn>
                                  </p:par>
                                  <p:par>
                                    <p:cTn id="28" presetID="6" presetClass="emph" presetSubtype="0" fill="hold" nodeType="withEffect">
                                      <p:stCondLst>
                                        <p:cond delay="500"/>
                                      </p:stCondLst>
                                      <p:childTnLst>
                                        <p:animScale>
                                          <p:cBhvr>
                                            <p:cTn id="29" dur="2000" fill="hold"/>
                                            <p:tgtEl>
                                              <p:spTgt spid="701"/>
                                            </p:tgtEl>
                                          </p:cBhvr>
                                          <p:by x="500000" y="500000"/>
                                        </p:animScale>
                                      </p:childTnLst>
                                    </p:cTn>
                                  </p:par>
                                  <p:par>
                                    <p:cTn id="30" presetID="10" presetClass="exit" presetSubtype="0" fill="hold" nodeType="withEffect">
                                      <p:stCondLst>
                                        <p:cond delay="500"/>
                                      </p:stCondLst>
                                      <p:childTnLst>
                                        <p:animEffect transition="out" filter="fade">
                                          <p:cBhvr>
                                            <p:cTn id="31" dur="2000"/>
                                            <p:tgtEl>
                                              <p:spTgt spid="701"/>
                                            </p:tgtEl>
                                          </p:cBhvr>
                                        </p:animEffect>
                                        <p:set>
                                          <p:cBhvr>
                                            <p:cTn id="32" dur="1" fill="hold">
                                              <p:stCondLst>
                                                <p:cond delay="1999"/>
                                              </p:stCondLst>
                                            </p:cTn>
                                            <p:tgtEl>
                                              <p:spTgt spid="701"/>
                                            </p:tgtEl>
                                            <p:attrNameLst>
                                              <p:attrName>style.visibility</p:attrName>
                                            </p:attrNameLst>
                                          </p:cBhvr>
                                          <p:to>
                                            <p:strVal val="hidden"/>
                                          </p:to>
                                        </p:set>
                                      </p:childTnLst>
                                    </p:cTn>
                                  </p:par>
                                  <p:par>
                                    <p:cTn id="33" presetID="10" presetClass="entr" presetSubtype="0" fill="hold" nodeType="withEffect">
                                      <p:stCondLst>
                                        <p:cond delay="1000"/>
                                      </p:stCondLst>
                                      <p:childTnLst>
                                        <p:set>
                                          <p:cBhvr>
                                            <p:cTn id="34" dur="1" fill="hold">
                                              <p:stCondLst>
                                                <p:cond delay="0"/>
                                              </p:stCondLst>
                                            </p:cTn>
                                            <p:tgtEl>
                                              <p:spTgt spid="631"/>
                                            </p:tgtEl>
                                            <p:attrNameLst>
                                              <p:attrName>style.visibility</p:attrName>
                                            </p:attrNameLst>
                                          </p:cBhvr>
                                          <p:to>
                                            <p:strVal val="visible"/>
                                          </p:to>
                                        </p:set>
                                        <p:animEffect transition="in" filter="fade">
                                          <p:cBhvr>
                                            <p:cTn id="35" dur="100"/>
                                            <p:tgtEl>
                                              <p:spTgt spid="631"/>
                                            </p:tgtEl>
                                          </p:cBhvr>
                                        </p:animEffect>
                                      </p:childTnLst>
                                      <p:subTnLst>
                                        <p:set>
                                          <p:cBhvr override="childStyle">
                                            <p:cTn dur="1" fill="hold" display="0" masterRel="sameClick" afterEffect="1">
                                              <p:stCondLst>
                                                <p:cond evt="end" delay="0">
                                                  <p:tn val="33"/>
                                                </p:cond>
                                              </p:stCondLst>
                                            </p:cTn>
                                            <p:tgtEl>
                                              <p:spTgt spid="631"/>
                                            </p:tgtEl>
                                            <p:attrNameLst>
                                              <p:attrName>style.visibility</p:attrName>
                                            </p:attrNameLst>
                                          </p:cBhvr>
                                          <p:to>
                                            <p:strVal val="hidden"/>
                                          </p:to>
                                        </p:set>
                                      </p:subTnLst>
                                    </p:cTn>
                                  </p:par>
                                  <p:par>
                                    <p:cTn id="36" presetID="11" presetClass="entr" presetSubtype="0" fill="hold" nodeType="withEffect">
                                      <p:stCondLst>
                                        <p:cond delay="1100"/>
                                      </p:stCondLst>
                                      <p:childTnLst>
                                        <p:set>
                                          <p:cBhvr>
                                            <p:cTn id="37" dur="100">
                                              <p:stCondLst>
                                                <p:cond delay="0"/>
                                              </p:stCondLst>
                                            </p:cTn>
                                            <p:tgtEl>
                                              <p:spTgt spid="625"/>
                                            </p:tgtEl>
                                            <p:attrNameLst>
                                              <p:attrName>style.visibility</p:attrName>
                                            </p:attrNameLst>
                                          </p:cBhvr>
                                          <p:to>
                                            <p:strVal val="visible"/>
                                          </p:to>
                                        </p:set>
                                      </p:childTnLst>
                                    </p:cTn>
                                  </p:par>
                                  <p:par>
                                    <p:cTn id="38" presetID="11" presetClass="entr" presetSubtype="0" fill="hold" nodeType="withEffect">
                                      <p:stCondLst>
                                        <p:cond delay="1200"/>
                                      </p:stCondLst>
                                      <p:childTnLst>
                                        <p:set>
                                          <p:cBhvr>
                                            <p:cTn id="39" dur="100">
                                              <p:stCondLst>
                                                <p:cond delay="0"/>
                                              </p:stCondLst>
                                            </p:cTn>
                                            <p:tgtEl>
                                              <p:spTgt spid="621"/>
                                            </p:tgtEl>
                                            <p:attrNameLst>
                                              <p:attrName>style.visibility</p:attrName>
                                            </p:attrNameLst>
                                          </p:cBhvr>
                                          <p:to>
                                            <p:strVal val="visible"/>
                                          </p:to>
                                        </p:set>
                                      </p:childTnLst>
                                    </p:cTn>
                                  </p:par>
                                  <p:par>
                                    <p:cTn id="40" presetID="11" presetClass="entr" presetSubtype="0" fill="hold" nodeType="withEffect">
                                      <p:stCondLst>
                                        <p:cond delay="1300"/>
                                      </p:stCondLst>
                                      <p:childTnLst>
                                        <p:set>
                                          <p:cBhvr>
                                            <p:cTn id="41" dur="100">
                                              <p:stCondLst>
                                                <p:cond delay="0"/>
                                              </p:stCondLst>
                                            </p:cTn>
                                            <p:tgtEl>
                                              <p:spTgt spid="613"/>
                                            </p:tgtEl>
                                            <p:attrNameLst>
                                              <p:attrName>style.visibility</p:attrName>
                                            </p:attrNameLst>
                                          </p:cBhvr>
                                          <p:to>
                                            <p:strVal val="visible"/>
                                          </p:to>
                                        </p:set>
                                      </p:childTnLst>
                                    </p:cTn>
                                  </p:par>
                                  <p:par>
                                    <p:cTn id="42" presetID="11" presetClass="entr" presetSubtype="0" fill="hold" nodeType="withEffect">
                                      <p:stCondLst>
                                        <p:cond delay="1400"/>
                                      </p:stCondLst>
                                      <p:childTnLst>
                                        <p:set>
                                          <p:cBhvr>
                                            <p:cTn id="43" dur="100">
                                              <p:stCondLst>
                                                <p:cond delay="0"/>
                                              </p:stCondLst>
                                            </p:cTn>
                                            <p:tgtEl>
                                              <p:spTgt spid="603"/>
                                            </p:tgtEl>
                                            <p:attrNameLst>
                                              <p:attrName>style.visibility</p:attrName>
                                            </p:attrNameLst>
                                          </p:cBhvr>
                                          <p:to>
                                            <p:strVal val="visible"/>
                                          </p:to>
                                        </p:set>
                                      </p:childTnLst>
                                    </p:cTn>
                                  </p:par>
                                  <p:par>
                                    <p:cTn id="44" presetID="11" presetClass="entr" presetSubtype="0" fill="hold" nodeType="withEffect">
                                      <p:stCondLst>
                                        <p:cond delay="1500"/>
                                      </p:stCondLst>
                                      <p:childTnLst>
                                        <p:set>
                                          <p:cBhvr>
                                            <p:cTn id="45" dur="100">
                                              <p:stCondLst>
                                                <p:cond delay="0"/>
                                              </p:stCondLst>
                                            </p:cTn>
                                            <p:tgtEl>
                                              <p:spTgt spid="608"/>
                                            </p:tgtEl>
                                            <p:attrNameLst>
                                              <p:attrName>style.visibility</p:attrName>
                                            </p:attrNameLst>
                                          </p:cBhvr>
                                          <p:to>
                                            <p:strVal val="visible"/>
                                          </p:to>
                                        </p:set>
                                      </p:childTnLst>
                                    </p:cTn>
                                  </p:par>
                                  <p:par>
                                    <p:cTn id="46" presetID="11" presetClass="entr" presetSubtype="0" fill="hold" nodeType="withEffect">
                                      <p:stCondLst>
                                        <p:cond delay="1600"/>
                                      </p:stCondLst>
                                      <p:childTnLst>
                                        <p:set>
                                          <p:cBhvr>
                                            <p:cTn id="47" dur="100">
                                              <p:stCondLst>
                                                <p:cond delay="0"/>
                                              </p:stCondLst>
                                            </p:cTn>
                                            <p:tgtEl>
                                              <p:spTgt spid="588"/>
                                            </p:tgtEl>
                                            <p:attrNameLst>
                                              <p:attrName>style.visibility</p:attrName>
                                            </p:attrNameLst>
                                          </p:cBhvr>
                                          <p:to>
                                            <p:strVal val="visible"/>
                                          </p:to>
                                        </p:set>
                                      </p:childTnLst>
                                    </p:cTn>
                                  </p:par>
                                  <p:par>
                                    <p:cTn id="48" presetID="11" presetClass="entr" presetSubtype="0" fill="hold" nodeType="withEffect">
                                      <p:stCondLst>
                                        <p:cond delay="1700"/>
                                      </p:stCondLst>
                                      <p:childTnLst>
                                        <p:set>
                                          <p:cBhvr>
                                            <p:cTn id="49" dur="100">
                                              <p:stCondLst>
                                                <p:cond delay="0"/>
                                              </p:stCondLst>
                                            </p:cTn>
                                            <p:tgtEl>
                                              <p:spTgt spid="599"/>
                                            </p:tgtEl>
                                            <p:attrNameLst>
                                              <p:attrName>style.visibility</p:attrName>
                                            </p:attrNameLst>
                                          </p:cBhvr>
                                          <p:to>
                                            <p:strVal val="visible"/>
                                          </p:to>
                                        </p:set>
                                      </p:childTnLst>
                                    </p:cTn>
                                  </p:par>
                                  <p:par>
                                    <p:cTn id="50" presetID="11" presetClass="entr" presetSubtype="0" fill="hold" nodeType="withEffect">
                                      <p:stCondLst>
                                        <p:cond delay="1800"/>
                                      </p:stCondLst>
                                      <p:childTnLst>
                                        <p:set>
                                          <p:cBhvr>
                                            <p:cTn id="51" dur="100">
                                              <p:stCondLst>
                                                <p:cond delay="0"/>
                                              </p:stCondLst>
                                            </p:cTn>
                                            <p:tgtEl>
                                              <p:spTgt spid="594"/>
                                            </p:tgtEl>
                                            <p:attrNameLst>
                                              <p:attrName>style.visibility</p:attrName>
                                            </p:attrNameLst>
                                          </p:cBhvr>
                                          <p:to>
                                            <p:strVal val="visible"/>
                                          </p:to>
                                        </p:set>
                                      </p:childTnLst>
                                    </p:cTn>
                                  </p:par>
                                  <p:par>
                                    <p:cTn id="52" presetID="10" presetClass="entr" presetSubtype="0" fill="hold" grpId="0" nodeType="withEffect">
                                      <p:stCondLst>
                                        <p:cond delay="1200"/>
                                      </p:stCondLst>
                                      <p:childTnLst>
                                        <p:set>
                                          <p:cBhvr>
                                            <p:cTn id="53" dur="1" fill="hold">
                                              <p:stCondLst>
                                                <p:cond delay="0"/>
                                              </p:stCondLst>
                                            </p:cTn>
                                            <p:tgtEl>
                                              <p:spTgt spid="636"/>
                                            </p:tgtEl>
                                            <p:attrNameLst>
                                              <p:attrName>style.visibility</p:attrName>
                                            </p:attrNameLst>
                                          </p:cBhvr>
                                          <p:to>
                                            <p:strVal val="visible"/>
                                          </p:to>
                                        </p:set>
                                        <p:animEffect transition="in" filter="fade">
                                          <p:cBhvr>
                                            <p:cTn id="54" dur="100"/>
                                            <p:tgtEl>
                                              <p:spTgt spid="636"/>
                                            </p:tgtEl>
                                          </p:cBhvr>
                                        </p:animEffect>
                                      </p:childTnLst>
                                      <p:subTnLst>
                                        <p:set>
                                          <p:cBhvr override="childStyle">
                                            <p:cTn dur="1" fill="hold" display="0" masterRel="sameClick" afterEffect="1">
                                              <p:stCondLst>
                                                <p:cond evt="end" delay="0">
                                                  <p:tn val="52"/>
                                                </p:cond>
                                              </p:stCondLst>
                                            </p:cTn>
                                            <p:tgtEl>
                                              <p:spTgt spid="636"/>
                                            </p:tgtEl>
                                            <p:attrNameLst>
                                              <p:attrName>style.visibility</p:attrName>
                                            </p:attrNameLst>
                                          </p:cBhvr>
                                          <p:to>
                                            <p:strVal val="hidden"/>
                                          </p:to>
                                        </p:set>
                                      </p:subTnLst>
                                    </p:cTn>
                                  </p:par>
                                  <p:par>
                                    <p:cTn id="55" presetID="11" presetClass="entr" presetSubtype="0" fill="hold" grpId="0" nodeType="withEffect">
                                      <p:stCondLst>
                                        <p:cond delay="1300"/>
                                      </p:stCondLst>
                                      <p:childTnLst>
                                        <p:set>
                                          <p:cBhvr>
                                            <p:cTn id="56" dur="100">
                                              <p:stCondLst>
                                                <p:cond delay="0"/>
                                              </p:stCondLst>
                                            </p:cTn>
                                            <p:tgtEl>
                                              <p:spTgt spid="637"/>
                                            </p:tgtEl>
                                            <p:attrNameLst>
                                              <p:attrName>style.visibility</p:attrName>
                                            </p:attrNameLst>
                                          </p:cBhvr>
                                          <p:to>
                                            <p:strVal val="visible"/>
                                          </p:to>
                                        </p:set>
                                      </p:childTnLst>
                                    </p:cTn>
                                  </p:par>
                                  <p:par>
                                    <p:cTn id="57" presetID="11" presetClass="entr" presetSubtype="0" fill="hold" grpId="0" nodeType="withEffect">
                                      <p:stCondLst>
                                        <p:cond delay="1400"/>
                                      </p:stCondLst>
                                      <p:childTnLst>
                                        <p:set>
                                          <p:cBhvr>
                                            <p:cTn id="58" dur="100">
                                              <p:stCondLst>
                                                <p:cond delay="0"/>
                                              </p:stCondLst>
                                            </p:cTn>
                                            <p:tgtEl>
                                              <p:spTgt spid="638"/>
                                            </p:tgtEl>
                                            <p:attrNameLst>
                                              <p:attrName>style.visibility</p:attrName>
                                            </p:attrNameLst>
                                          </p:cBhvr>
                                          <p:to>
                                            <p:strVal val="visible"/>
                                          </p:to>
                                        </p:set>
                                      </p:childTnLst>
                                    </p:cTn>
                                  </p:par>
                                  <p:par>
                                    <p:cTn id="59" presetID="11" presetClass="entr" presetSubtype="0" fill="hold" nodeType="withEffect">
                                      <p:stCondLst>
                                        <p:cond delay="1500"/>
                                      </p:stCondLst>
                                      <p:childTnLst>
                                        <p:set>
                                          <p:cBhvr>
                                            <p:cTn id="60" dur="100">
                                              <p:stCondLst>
                                                <p:cond delay="0"/>
                                              </p:stCondLst>
                                            </p:cTn>
                                            <p:tgtEl>
                                              <p:spTgt spid="639"/>
                                            </p:tgtEl>
                                            <p:attrNameLst>
                                              <p:attrName>style.visibility</p:attrName>
                                            </p:attrNameLst>
                                          </p:cBhvr>
                                          <p:to>
                                            <p:strVal val="visible"/>
                                          </p:to>
                                        </p:set>
                                      </p:childTnLst>
                                    </p:cTn>
                                  </p:par>
                                  <p:par>
                                    <p:cTn id="61" presetID="11" presetClass="entr" presetSubtype="0" fill="hold" grpId="0" nodeType="withEffect">
                                      <p:stCondLst>
                                        <p:cond delay="1600"/>
                                      </p:stCondLst>
                                      <p:childTnLst>
                                        <p:set>
                                          <p:cBhvr>
                                            <p:cTn id="62" dur="100">
                                              <p:stCondLst>
                                                <p:cond delay="0"/>
                                              </p:stCondLst>
                                            </p:cTn>
                                            <p:tgtEl>
                                              <p:spTgt spid="642"/>
                                            </p:tgtEl>
                                            <p:attrNameLst>
                                              <p:attrName>style.visibility</p:attrName>
                                            </p:attrNameLst>
                                          </p:cBhvr>
                                          <p:to>
                                            <p:strVal val="visible"/>
                                          </p:to>
                                        </p:set>
                                      </p:childTnLst>
                                    </p:cTn>
                                  </p:par>
                                  <p:par>
                                    <p:cTn id="63" presetID="11" presetClass="entr" presetSubtype="0" fill="hold" grpId="0" nodeType="withEffect">
                                      <p:stCondLst>
                                        <p:cond delay="1700"/>
                                      </p:stCondLst>
                                      <p:childTnLst>
                                        <p:set>
                                          <p:cBhvr>
                                            <p:cTn id="64" dur="100">
                                              <p:stCondLst>
                                                <p:cond delay="0"/>
                                              </p:stCondLst>
                                            </p:cTn>
                                            <p:tgtEl>
                                              <p:spTgt spid="643"/>
                                            </p:tgtEl>
                                            <p:attrNameLst>
                                              <p:attrName>style.visibility</p:attrName>
                                            </p:attrNameLst>
                                          </p:cBhvr>
                                          <p:to>
                                            <p:strVal val="visible"/>
                                          </p:to>
                                        </p:set>
                                      </p:childTnLst>
                                    </p:cTn>
                                  </p:par>
                                  <p:par>
                                    <p:cTn id="65" presetID="11" presetClass="entr" presetSubtype="0" fill="hold" grpId="0" nodeType="withEffect">
                                      <p:stCondLst>
                                        <p:cond delay="1800"/>
                                      </p:stCondLst>
                                      <p:childTnLst>
                                        <p:set>
                                          <p:cBhvr>
                                            <p:cTn id="66" dur="100">
                                              <p:stCondLst>
                                                <p:cond delay="0"/>
                                              </p:stCondLst>
                                            </p:cTn>
                                            <p:tgtEl>
                                              <p:spTgt spid="644"/>
                                            </p:tgtEl>
                                            <p:attrNameLst>
                                              <p:attrName>style.visibility</p:attrName>
                                            </p:attrNameLst>
                                          </p:cBhvr>
                                          <p:to>
                                            <p:strVal val="visible"/>
                                          </p:to>
                                        </p:set>
                                      </p:childTnLst>
                                    </p:cTn>
                                  </p:par>
                                  <p:par>
                                    <p:cTn id="67" presetID="11" presetClass="entr" presetSubtype="0" fill="hold" grpId="0" nodeType="withEffect">
                                      <p:stCondLst>
                                        <p:cond delay="1900"/>
                                      </p:stCondLst>
                                      <p:childTnLst>
                                        <p:set>
                                          <p:cBhvr>
                                            <p:cTn id="68" dur="100">
                                              <p:stCondLst>
                                                <p:cond delay="0"/>
                                              </p:stCondLst>
                                            </p:cTn>
                                            <p:tgtEl>
                                              <p:spTgt spid="645"/>
                                            </p:tgtEl>
                                            <p:attrNameLst>
                                              <p:attrName>style.visibility</p:attrName>
                                            </p:attrNameLst>
                                          </p:cBhvr>
                                          <p:to>
                                            <p:strVal val="visible"/>
                                          </p:to>
                                        </p:set>
                                      </p:childTnLst>
                                    </p:cTn>
                                  </p:par>
                                  <p:par>
                                    <p:cTn id="69" presetID="11" presetClass="entr" presetSubtype="0" fill="hold" nodeType="withEffect">
                                      <p:stCondLst>
                                        <p:cond delay="2000"/>
                                      </p:stCondLst>
                                      <p:childTnLst>
                                        <p:set>
                                          <p:cBhvr>
                                            <p:cTn id="70" dur="100">
                                              <p:stCondLst>
                                                <p:cond delay="0"/>
                                              </p:stCondLst>
                                            </p:cTn>
                                            <p:tgtEl>
                                              <p:spTgt spid="646"/>
                                            </p:tgtEl>
                                            <p:attrNameLst>
                                              <p:attrName>style.visibility</p:attrName>
                                            </p:attrNameLst>
                                          </p:cBhvr>
                                          <p:to>
                                            <p:strVal val="visible"/>
                                          </p:to>
                                        </p:set>
                                      </p:childTnLst>
                                    </p:cTn>
                                  </p:par>
                                  <p:par>
                                    <p:cTn id="71" presetID="11" presetClass="entr" presetSubtype="0" fill="hold" grpId="0" nodeType="withEffect">
                                      <p:stCondLst>
                                        <p:cond delay="1500"/>
                                      </p:stCondLst>
                                      <p:childTnLst>
                                        <p:set>
                                          <p:cBhvr>
                                            <p:cTn id="72" dur="100">
                                              <p:stCondLst>
                                                <p:cond delay="0"/>
                                              </p:stCondLst>
                                            </p:cTn>
                                            <p:tgtEl>
                                              <p:spTgt spid="649"/>
                                            </p:tgtEl>
                                            <p:attrNameLst>
                                              <p:attrName>style.visibility</p:attrName>
                                            </p:attrNameLst>
                                          </p:cBhvr>
                                          <p:to>
                                            <p:strVal val="visible"/>
                                          </p:to>
                                        </p:set>
                                      </p:childTnLst>
                                    </p:cTn>
                                  </p:par>
                                  <p:par>
                                    <p:cTn id="73" presetID="11" presetClass="entr" presetSubtype="0" fill="hold" grpId="0" nodeType="withEffect">
                                      <p:stCondLst>
                                        <p:cond delay="1600"/>
                                      </p:stCondLst>
                                      <p:childTnLst>
                                        <p:set>
                                          <p:cBhvr>
                                            <p:cTn id="74" dur="100">
                                              <p:stCondLst>
                                                <p:cond delay="0"/>
                                              </p:stCondLst>
                                            </p:cTn>
                                            <p:tgtEl>
                                              <p:spTgt spid="650"/>
                                            </p:tgtEl>
                                            <p:attrNameLst>
                                              <p:attrName>style.visibility</p:attrName>
                                            </p:attrNameLst>
                                          </p:cBhvr>
                                          <p:to>
                                            <p:strVal val="visible"/>
                                          </p:to>
                                        </p:set>
                                      </p:childTnLst>
                                    </p:cTn>
                                  </p:par>
                                  <p:par>
                                    <p:cTn id="75" presetID="11" presetClass="entr" presetSubtype="0" fill="hold" grpId="0" nodeType="withEffect">
                                      <p:stCondLst>
                                        <p:cond delay="1700"/>
                                      </p:stCondLst>
                                      <p:childTnLst>
                                        <p:set>
                                          <p:cBhvr>
                                            <p:cTn id="76" dur="100">
                                              <p:stCondLst>
                                                <p:cond delay="0"/>
                                              </p:stCondLst>
                                            </p:cTn>
                                            <p:tgtEl>
                                              <p:spTgt spid="651"/>
                                            </p:tgtEl>
                                            <p:attrNameLst>
                                              <p:attrName>style.visibility</p:attrName>
                                            </p:attrNameLst>
                                          </p:cBhvr>
                                          <p:to>
                                            <p:strVal val="visible"/>
                                          </p:to>
                                        </p:set>
                                      </p:childTnLst>
                                    </p:cTn>
                                  </p:par>
                                  <p:par>
                                    <p:cTn id="77" presetID="11" presetClass="entr" presetSubtype="0" fill="hold" grpId="0" nodeType="withEffect">
                                      <p:stCondLst>
                                        <p:cond delay="1800"/>
                                      </p:stCondLst>
                                      <p:childTnLst>
                                        <p:set>
                                          <p:cBhvr>
                                            <p:cTn id="78" dur="100">
                                              <p:stCondLst>
                                                <p:cond delay="0"/>
                                              </p:stCondLst>
                                            </p:cTn>
                                            <p:tgtEl>
                                              <p:spTgt spid="652"/>
                                            </p:tgtEl>
                                            <p:attrNameLst>
                                              <p:attrName>style.visibility</p:attrName>
                                            </p:attrNameLst>
                                          </p:cBhvr>
                                          <p:to>
                                            <p:strVal val="visible"/>
                                          </p:to>
                                        </p:set>
                                      </p:childTnLst>
                                    </p:cTn>
                                  </p:par>
                                  <p:par>
                                    <p:cTn id="79" presetID="11" presetClass="entr" presetSubtype="0" fill="hold" grpId="0" nodeType="withEffect">
                                      <p:stCondLst>
                                        <p:cond delay="1900"/>
                                      </p:stCondLst>
                                      <p:childTnLst>
                                        <p:set>
                                          <p:cBhvr>
                                            <p:cTn id="80" dur="100">
                                              <p:stCondLst>
                                                <p:cond delay="0"/>
                                              </p:stCondLst>
                                            </p:cTn>
                                            <p:tgtEl>
                                              <p:spTgt spid="653"/>
                                            </p:tgtEl>
                                            <p:attrNameLst>
                                              <p:attrName>style.visibility</p:attrName>
                                            </p:attrNameLst>
                                          </p:cBhvr>
                                          <p:to>
                                            <p:strVal val="visible"/>
                                          </p:to>
                                        </p:set>
                                      </p:childTnLst>
                                    </p:cTn>
                                  </p:par>
                                  <p:par>
                                    <p:cTn id="81" presetID="11" presetClass="entr" presetSubtype="0" fill="hold" grpId="0" nodeType="withEffect">
                                      <p:stCondLst>
                                        <p:cond delay="2000"/>
                                      </p:stCondLst>
                                      <p:childTnLst>
                                        <p:set>
                                          <p:cBhvr>
                                            <p:cTn id="82" dur="100">
                                              <p:stCondLst>
                                                <p:cond delay="0"/>
                                              </p:stCondLst>
                                            </p:cTn>
                                            <p:tgtEl>
                                              <p:spTgt spid="654"/>
                                            </p:tgtEl>
                                            <p:attrNameLst>
                                              <p:attrName>style.visibility</p:attrName>
                                            </p:attrNameLst>
                                          </p:cBhvr>
                                          <p:to>
                                            <p:strVal val="visible"/>
                                          </p:to>
                                        </p:set>
                                      </p:childTnLst>
                                    </p:cTn>
                                  </p:par>
                                  <p:par>
                                    <p:cTn id="83" presetID="11" presetClass="entr" presetSubtype="0" fill="hold" grpId="0" nodeType="withEffect">
                                      <p:stCondLst>
                                        <p:cond delay="2100"/>
                                      </p:stCondLst>
                                      <p:childTnLst>
                                        <p:set>
                                          <p:cBhvr>
                                            <p:cTn id="84" dur="100">
                                              <p:stCondLst>
                                                <p:cond delay="0"/>
                                              </p:stCondLst>
                                            </p:cTn>
                                            <p:tgtEl>
                                              <p:spTgt spid="655"/>
                                            </p:tgtEl>
                                            <p:attrNameLst>
                                              <p:attrName>style.visibility</p:attrName>
                                            </p:attrNameLst>
                                          </p:cBhvr>
                                          <p:to>
                                            <p:strVal val="visible"/>
                                          </p:to>
                                        </p:set>
                                      </p:childTnLst>
                                    </p:cTn>
                                  </p:par>
                                  <p:par>
                                    <p:cTn id="85" presetID="11" presetClass="entr" presetSubtype="0" fill="hold" grpId="0" nodeType="withEffect">
                                      <p:stCondLst>
                                        <p:cond delay="2200"/>
                                      </p:stCondLst>
                                      <p:childTnLst>
                                        <p:set>
                                          <p:cBhvr>
                                            <p:cTn id="86" dur="100">
                                              <p:stCondLst>
                                                <p:cond delay="0"/>
                                              </p:stCondLst>
                                            </p:cTn>
                                            <p:tgtEl>
                                              <p:spTgt spid="656"/>
                                            </p:tgtEl>
                                            <p:attrNameLst>
                                              <p:attrName>style.visibility</p:attrName>
                                            </p:attrNameLst>
                                          </p:cBhvr>
                                          <p:to>
                                            <p:strVal val="visible"/>
                                          </p:to>
                                        </p:set>
                                      </p:childTnLst>
                                    </p:cTn>
                                  </p:par>
                                  <p:par>
                                    <p:cTn id="87" presetID="11" presetClass="entr" presetSubtype="0" fill="hold" grpId="0" nodeType="withEffect">
                                      <p:stCondLst>
                                        <p:cond delay="2300"/>
                                      </p:stCondLst>
                                      <p:childTnLst>
                                        <p:set>
                                          <p:cBhvr>
                                            <p:cTn id="88" dur="100">
                                              <p:stCondLst>
                                                <p:cond delay="0"/>
                                              </p:stCondLst>
                                            </p:cTn>
                                            <p:tgtEl>
                                              <p:spTgt spid="657"/>
                                            </p:tgtEl>
                                            <p:attrNameLst>
                                              <p:attrName>style.visibility</p:attrName>
                                            </p:attrNameLst>
                                          </p:cBhvr>
                                          <p:to>
                                            <p:strVal val="visible"/>
                                          </p:to>
                                        </p:set>
                                      </p:childTnLst>
                                    </p:cTn>
                                  </p:par>
                                  <p:par>
                                    <p:cTn id="89" presetID="11" presetClass="entr" presetSubtype="0" fill="hold" grpId="0" nodeType="withEffect">
                                      <p:stCondLst>
                                        <p:cond delay="2400"/>
                                      </p:stCondLst>
                                      <p:childTnLst>
                                        <p:set>
                                          <p:cBhvr>
                                            <p:cTn id="90" dur="100">
                                              <p:stCondLst>
                                                <p:cond delay="0"/>
                                              </p:stCondLst>
                                            </p:cTn>
                                            <p:tgtEl>
                                              <p:spTgt spid="658"/>
                                            </p:tgtEl>
                                            <p:attrNameLst>
                                              <p:attrName>style.visibility</p:attrName>
                                            </p:attrNameLst>
                                          </p:cBhvr>
                                          <p:to>
                                            <p:strVal val="visible"/>
                                          </p:to>
                                        </p:set>
                                      </p:childTnLst>
                                    </p:cTn>
                                  </p:par>
                                  <p:par>
                                    <p:cTn id="91" presetID="11" presetClass="entr" presetSubtype="0" fill="hold" grpId="0" nodeType="withEffect">
                                      <p:stCondLst>
                                        <p:cond delay="2500"/>
                                      </p:stCondLst>
                                      <p:childTnLst>
                                        <p:set>
                                          <p:cBhvr>
                                            <p:cTn id="92" dur="100">
                                              <p:stCondLst>
                                                <p:cond delay="0"/>
                                              </p:stCondLst>
                                            </p:cTn>
                                            <p:tgtEl>
                                              <p:spTgt spid="659"/>
                                            </p:tgtEl>
                                            <p:attrNameLst>
                                              <p:attrName>style.visibility</p:attrName>
                                            </p:attrNameLst>
                                          </p:cBhvr>
                                          <p:to>
                                            <p:strVal val="visible"/>
                                          </p:to>
                                        </p:set>
                                      </p:childTnLst>
                                    </p:cTn>
                                  </p:par>
                                  <p:par>
                                    <p:cTn id="93" presetID="11" presetClass="entr" presetSubtype="0" fill="hold" grpId="0" nodeType="withEffect">
                                      <p:stCondLst>
                                        <p:cond delay="2600"/>
                                      </p:stCondLst>
                                      <p:childTnLst>
                                        <p:set>
                                          <p:cBhvr>
                                            <p:cTn id="94" dur="100">
                                              <p:stCondLst>
                                                <p:cond delay="0"/>
                                              </p:stCondLst>
                                            </p:cTn>
                                            <p:tgtEl>
                                              <p:spTgt spid="660"/>
                                            </p:tgtEl>
                                            <p:attrNameLst>
                                              <p:attrName>style.visibility</p:attrName>
                                            </p:attrNameLst>
                                          </p:cBhvr>
                                          <p:to>
                                            <p:strVal val="visible"/>
                                          </p:to>
                                        </p:set>
                                      </p:childTnLst>
                                    </p:cTn>
                                  </p:par>
                                  <p:par>
                                    <p:cTn id="95" presetID="11" presetClass="entr" presetSubtype="0" fill="hold" grpId="0" nodeType="withEffect">
                                      <p:stCondLst>
                                        <p:cond delay="2700"/>
                                      </p:stCondLst>
                                      <p:childTnLst>
                                        <p:set>
                                          <p:cBhvr>
                                            <p:cTn id="96" dur="100">
                                              <p:stCondLst>
                                                <p:cond delay="0"/>
                                              </p:stCondLst>
                                            </p:cTn>
                                            <p:tgtEl>
                                              <p:spTgt spid="661"/>
                                            </p:tgtEl>
                                            <p:attrNameLst>
                                              <p:attrName>style.visibility</p:attrName>
                                            </p:attrNameLst>
                                          </p:cBhvr>
                                          <p:to>
                                            <p:strVal val="visible"/>
                                          </p:to>
                                        </p:set>
                                      </p:childTnLst>
                                    </p:cTn>
                                  </p:par>
                                  <p:par>
                                    <p:cTn id="97" presetID="11" presetClass="entr" presetSubtype="0" fill="hold" grpId="0" nodeType="withEffect">
                                      <p:stCondLst>
                                        <p:cond delay="2800"/>
                                      </p:stCondLst>
                                      <p:childTnLst>
                                        <p:set>
                                          <p:cBhvr>
                                            <p:cTn id="98" dur="100">
                                              <p:stCondLst>
                                                <p:cond delay="0"/>
                                              </p:stCondLst>
                                            </p:cTn>
                                            <p:tgtEl>
                                              <p:spTgt spid="662"/>
                                            </p:tgtEl>
                                            <p:attrNameLst>
                                              <p:attrName>style.visibility</p:attrName>
                                            </p:attrNameLst>
                                          </p:cBhvr>
                                          <p:to>
                                            <p:strVal val="visible"/>
                                          </p:to>
                                        </p:set>
                                      </p:childTnLst>
                                    </p:cTn>
                                  </p:par>
                                  <p:par>
                                    <p:cTn id="99" presetID="11" presetClass="entr" presetSubtype="0" fill="hold" grpId="0" nodeType="withEffect">
                                      <p:stCondLst>
                                        <p:cond delay="2900"/>
                                      </p:stCondLst>
                                      <p:childTnLst>
                                        <p:set>
                                          <p:cBhvr>
                                            <p:cTn id="100" dur="100">
                                              <p:stCondLst>
                                                <p:cond delay="0"/>
                                              </p:stCondLst>
                                            </p:cTn>
                                            <p:tgtEl>
                                              <p:spTgt spid="663"/>
                                            </p:tgtEl>
                                            <p:attrNameLst>
                                              <p:attrName>style.visibility</p:attrName>
                                            </p:attrNameLst>
                                          </p:cBhvr>
                                          <p:to>
                                            <p:strVal val="visible"/>
                                          </p:to>
                                        </p:set>
                                      </p:childTnLst>
                                    </p:cTn>
                                  </p:par>
                                  <p:par>
                                    <p:cTn id="101" presetID="11" presetClass="entr" presetSubtype="0" fill="hold" grpId="0" nodeType="withEffect">
                                      <p:stCondLst>
                                        <p:cond delay="3000"/>
                                      </p:stCondLst>
                                      <p:childTnLst>
                                        <p:set>
                                          <p:cBhvr>
                                            <p:cTn id="102" dur="100">
                                              <p:stCondLst>
                                                <p:cond delay="0"/>
                                              </p:stCondLst>
                                            </p:cTn>
                                            <p:tgtEl>
                                              <p:spTgt spid="664"/>
                                            </p:tgtEl>
                                            <p:attrNameLst>
                                              <p:attrName>style.visibility</p:attrName>
                                            </p:attrNameLst>
                                          </p:cBhvr>
                                          <p:to>
                                            <p:strVal val="visible"/>
                                          </p:to>
                                        </p:set>
                                      </p:childTnLst>
                                    </p:cTn>
                                  </p:par>
                                  <p:par>
                                    <p:cTn id="103" presetID="11" presetClass="entr" presetSubtype="0" fill="hold" grpId="0" nodeType="withEffect">
                                      <p:stCondLst>
                                        <p:cond delay="3100"/>
                                      </p:stCondLst>
                                      <p:childTnLst>
                                        <p:set>
                                          <p:cBhvr>
                                            <p:cTn id="104" dur="100">
                                              <p:stCondLst>
                                                <p:cond delay="0"/>
                                              </p:stCondLst>
                                            </p:cTn>
                                            <p:tgtEl>
                                              <p:spTgt spid="665"/>
                                            </p:tgtEl>
                                            <p:attrNameLst>
                                              <p:attrName>style.visibility</p:attrName>
                                            </p:attrNameLst>
                                          </p:cBhvr>
                                          <p:to>
                                            <p:strVal val="visible"/>
                                          </p:to>
                                        </p:set>
                                      </p:childTnLst>
                                    </p:cTn>
                                  </p:par>
                                  <p:par>
                                    <p:cTn id="105" presetID="11" presetClass="entr" presetSubtype="0" fill="hold" grpId="0" nodeType="withEffect">
                                      <p:stCondLst>
                                        <p:cond delay="1100"/>
                                      </p:stCondLst>
                                      <p:childTnLst>
                                        <p:set>
                                          <p:cBhvr>
                                            <p:cTn id="106" dur="100">
                                              <p:stCondLst>
                                                <p:cond delay="0"/>
                                              </p:stCondLst>
                                            </p:cTn>
                                            <p:tgtEl>
                                              <p:spTgt spid="682"/>
                                            </p:tgtEl>
                                            <p:attrNameLst>
                                              <p:attrName>style.visibility</p:attrName>
                                            </p:attrNameLst>
                                          </p:cBhvr>
                                          <p:to>
                                            <p:strVal val="visible"/>
                                          </p:to>
                                        </p:set>
                                      </p:childTnLst>
                                    </p:cTn>
                                  </p:par>
                                  <p:par>
                                    <p:cTn id="107" presetID="11" presetClass="entr" presetSubtype="0" fill="hold" grpId="0" nodeType="withEffect">
                                      <p:stCondLst>
                                        <p:cond delay="1200"/>
                                      </p:stCondLst>
                                      <p:childTnLst>
                                        <p:set>
                                          <p:cBhvr>
                                            <p:cTn id="108" dur="100">
                                              <p:stCondLst>
                                                <p:cond delay="0"/>
                                              </p:stCondLst>
                                            </p:cTn>
                                            <p:tgtEl>
                                              <p:spTgt spid="681"/>
                                            </p:tgtEl>
                                            <p:attrNameLst>
                                              <p:attrName>style.visibility</p:attrName>
                                            </p:attrNameLst>
                                          </p:cBhvr>
                                          <p:to>
                                            <p:strVal val="visible"/>
                                          </p:to>
                                        </p:set>
                                      </p:childTnLst>
                                    </p:cTn>
                                  </p:par>
                                  <p:par>
                                    <p:cTn id="109" presetID="11" presetClass="entr" presetSubtype="0" fill="hold" grpId="0" nodeType="withEffect">
                                      <p:stCondLst>
                                        <p:cond delay="1300"/>
                                      </p:stCondLst>
                                      <p:childTnLst>
                                        <p:set>
                                          <p:cBhvr>
                                            <p:cTn id="110" dur="100">
                                              <p:stCondLst>
                                                <p:cond delay="0"/>
                                              </p:stCondLst>
                                            </p:cTn>
                                            <p:tgtEl>
                                              <p:spTgt spid="680"/>
                                            </p:tgtEl>
                                            <p:attrNameLst>
                                              <p:attrName>style.visibility</p:attrName>
                                            </p:attrNameLst>
                                          </p:cBhvr>
                                          <p:to>
                                            <p:strVal val="visible"/>
                                          </p:to>
                                        </p:set>
                                      </p:childTnLst>
                                    </p:cTn>
                                  </p:par>
                                  <p:par>
                                    <p:cTn id="111" presetID="11" presetClass="entr" presetSubtype="0" fill="hold" grpId="0" nodeType="withEffect">
                                      <p:stCondLst>
                                        <p:cond delay="1400"/>
                                      </p:stCondLst>
                                      <p:childTnLst>
                                        <p:set>
                                          <p:cBhvr>
                                            <p:cTn id="112" dur="100">
                                              <p:stCondLst>
                                                <p:cond delay="0"/>
                                              </p:stCondLst>
                                            </p:cTn>
                                            <p:tgtEl>
                                              <p:spTgt spid="678"/>
                                            </p:tgtEl>
                                            <p:attrNameLst>
                                              <p:attrName>style.visibility</p:attrName>
                                            </p:attrNameLst>
                                          </p:cBhvr>
                                          <p:to>
                                            <p:strVal val="visible"/>
                                          </p:to>
                                        </p:set>
                                      </p:childTnLst>
                                    </p:cTn>
                                  </p:par>
                                  <p:par>
                                    <p:cTn id="113" presetID="11" presetClass="entr" presetSubtype="0" fill="hold" grpId="0" nodeType="withEffect">
                                      <p:stCondLst>
                                        <p:cond delay="1500"/>
                                      </p:stCondLst>
                                      <p:childTnLst>
                                        <p:set>
                                          <p:cBhvr>
                                            <p:cTn id="114" dur="100">
                                              <p:stCondLst>
                                                <p:cond delay="0"/>
                                              </p:stCondLst>
                                            </p:cTn>
                                            <p:tgtEl>
                                              <p:spTgt spid="677"/>
                                            </p:tgtEl>
                                            <p:attrNameLst>
                                              <p:attrName>style.visibility</p:attrName>
                                            </p:attrNameLst>
                                          </p:cBhvr>
                                          <p:to>
                                            <p:strVal val="visible"/>
                                          </p:to>
                                        </p:set>
                                      </p:childTnLst>
                                    </p:cTn>
                                  </p:par>
                                  <p:par>
                                    <p:cTn id="115" presetID="11" presetClass="entr" presetSubtype="0" fill="hold" grpId="0" nodeType="withEffect">
                                      <p:stCondLst>
                                        <p:cond delay="1600"/>
                                      </p:stCondLst>
                                      <p:childTnLst>
                                        <p:set>
                                          <p:cBhvr>
                                            <p:cTn id="116" dur="100">
                                              <p:stCondLst>
                                                <p:cond delay="0"/>
                                              </p:stCondLst>
                                            </p:cTn>
                                            <p:tgtEl>
                                              <p:spTgt spid="679"/>
                                            </p:tgtEl>
                                            <p:attrNameLst>
                                              <p:attrName>style.visibility</p:attrName>
                                            </p:attrNameLst>
                                          </p:cBhvr>
                                          <p:to>
                                            <p:strVal val="visible"/>
                                          </p:to>
                                        </p:set>
                                      </p:childTnLst>
                                    </p:cTn>
                                  </p:par>
                                  <p:par>
                                    <p:cTn id="117" presetID="11" presetClass="entr" presetSubtype="0" fill="hold" grpId="0" nodeType="withEffect">
                                      <p:stCondLst>
                                        <p:cond delay="1700"/>
                                      </p:stCondLst>
                                      <p:childTnLst>
                                        <p:set>
                                          <p:cBhvr>
                                            <p:cTn id="118" dur="100">
                                              <p:stCondLst>
                                                <p:cond delay="0"/>
                                              </p:stCondLst>
                                            </p:cTn>
                                            <p:tgtEl>
                                              <p:spTgt spid="676"/>
                                            </p:tgtEl>
                                            <p:attrNameLst>
                                              <p:attrName>style.visibility</p:attrName>
                                            </p:attrNameLst>
                                          </p:cBhvr>
                                          <p:to>
                                            <p:strVal val="visible"/>
                                          </p:to>
                                        </p:set>
                                      </p:childTnLst>
                                    </p:cTn>
                                  </p:par>
                                  <p:par>
                                    <p:cTn id="119" presetID="11" presetClass="entr" presetSubtype="0" fill="hold" grpId="0" nodeType="withEffect">
                                      <p:stCondLst>
                                        <p:cond delay="1800"/>
                                      </p:stCondLst>
                                      <p:childTnLst>
                                        <p:set>
                                          <p:cBhvr>
                                            <p:cTn id="120" dur="100">
                                              <p:stCondLst>
                                                <p:cond delay="0"/>
                                              </p:stCondLst>
                                            </p:cTn>
                                            <p:tgtEl>
                                              <p:spTgt spid="683"/>
                                            </p:tgtEl>
                                            <p:attrNameLst>
                                              <p:attrName>style.visibility</p:attrName>
                                            </p:attrNameLst>
                                          </p:cBhvr>
                                          <p:to>
                                            <p:strVal val="visible"/>
                                          </p:to>
                                        </p:set>
                                      </p:childTnLst>
                                    </p:cTn>
                                  </p:par>
                                  <p:par>
                                    <p:cTn id="121" presetID="11" presetClass="entr" presetSubtype="0" fill="hold" grpId="0" nodeType="withEffect">
                                      <p:stCondLst>
                                        <p:cond delay="1900"/>
                                      </p:stCondLst>
                                      <p:childTnLst>
                                        <p:set>
                                          <p:cBhvr>
                                            <p:cTn id="122" dur="100">
                                              <p:stCondLst>
                                                <p:cond delay="0"/>
                                              </p:stCondLst>
                                            </p:cTn>
                                            <p:tgtEl>
                                              <p:spTgt spid="684"/>
                                            </p:tgtEl>
                                            <p:attrNameLst>
                                              <p:attrName>style.visibility</p:attrName>
                                            </p:attrNameLst>
                                          </p:cBhvr>
                                          <p:to>
                                            <p:strVal val="visible"/>
                                          </p:to>
                                        </p:set>
                                      </p:childTnLst>
                                    </p:cTn>
                                  </p:par>
                                  <p:par>
                                    <p:cTn id="123" presetID="11" presetClass="entr" presetSubtype="0" fill="hold" grpId="0" nodeType="withEffect">
                                      <p:stCondLst>
                                        <p:cond delay="2000"/>
                                      </p:stCondLst>
                                      <p:childTnLst>
                                        <p:set>
                                          <p:cBhvr>
                                            <p:cTn id="124" dur="100">
                                              <p:stCondLst>
                                                <p:cond delay="0"/>
                                              </p:stCondLst>
                                            </p:cTn>
                                            <p:tgtEl>
                                              <p:spTgt spid="685"/>
                                            </p:tgtEl>
                                            <p:attrNameLst>
                                              <p:attrName>style.visibility</p:attrName>
                                            </p:attrNameLst>
                                          </p:cBhvr>
                                          <p:to>
                                            <p:strVal val="visible"/>
                                          </p:to>
                                        </p:set>
                                      </p:childTnLst>
                                    </p:cTn>
                                  </p:par>
                                  <p:par>
                                    <p:cTn id="125" presetID="11" presetClass="entr" presetSubtype="0" fill="hold" grpId="0" nodeType="withEffect">
                                      <p:stCondLst>
                                        <p:cond delay="2100"/>
                                      </p:stCondLst>
                                      <p:childTnLst>
                                        <p:set>
                                          <p:cBhvr>
                                            <p:cTn id="126" dur="100">
                                              <p:stCondLst>
                                                <p:cond delay="0"/>
                                              </p:stCondLst>
                                            </p:cTn>
                                            <p:tgtEl>
                                              <p:spTgt spid="686"/>
                                            </p:tgtEl>
                                            <p:attrNameLst>
                                              <p:attrName>style.visibility</p:attrName>
                                            </p:attrNameLst>
                                          </p:cBhvr>
                                          <p:to>
                                            <p:strVal val="visible"/>
                                          </p:to>
                                        </p:set>
                                      </p:childTnLst>
                                    </p:cTn>
                                  </p:par>
                                  <p:par>
                                    <p:cTn id="127" presetID="11" presetClass="entr" presetSubtype="0" fill="hold" grpId="0" nodeType="withEffect">
                                      <p:stCondLst>
                                        <p:cond delay="1100"/>
                                      </p:stCondLst>
                                      <p:childTnLst>
                                        <p:set>
                                          <p:cBhvr>
                                            <p:cTn id="128" dur="100">
                                              <p:stCondLst>
                                                <p:cond delay="0"/>
                                              </p:stCondLst>
                                            </p:cTn>
                                            <p:tgtEl>
                                              <p:spTgt spid="672"/>
                                            </p:tgtEl>
                                            <p:attrNameLst>
                                              <p:attrName>style.visibility</p:attrName>
                                            </p:attrNameLst>
                                          </p:cBhvr>
                                          <p:to>
                                            <p:strVal val="visible"/>
                                          </p:to>
                                        </p:set>
                                      </p:childTnLst>
                                    </p:cTn>
                                  </p:par>
                                  <p:par>
                                    <p:cTn id="129" presetID="11" presetClass="entr" presetSubtype="0" fill="hold" grpId="0" nodeType="withEffect">
                                      <p:stCondLst>
                                        <p:cond delay="1200"/>
                                      </p:stCondLst>
                                      <p:childTnLst>
                                        <p:set>
                                          <p:cBhvr>
                                            <p:cTn id="130" dur="100">
                                              <p:stCondLst>
                                                <p:cond delay="0"/>
                                              </p:stCondLst>
                                            </p:cTn>
                                            <p:tgtEl>
                                              <p:spTgt spid="671"/>
                                            </p:tgtEl>
                                            <p:attrNameLst>
                                              <p:attrName>style.visibility</p:attrName>
                                            </p:attrNameLst>
                                          </p:cBhvr>
                                          <p:to>
                                            <p:strVal val="visible"/>
                                          </p:to>
                                        </p:set>
                                      </p:childTnLst>
                                    </p:cTn>
                                  </p:par>
                                  <p:par>
                                    <p:cTn id="131" presetID="11" presetClass="entr" presetSubtype="0" fill="hold" grpId="0" nodeType="withEffect">
                                      <p:stCondLst>
                                        <p:cond delay="1300"/>
                                      </p:stCondLst>
                                      <p:childTnLst>
                                        <p:set>
                                          <p:cBhvr>
                                            <p:cTn id="132" dur="100">
                                              <p:stCondLst>
                                                <p:cond delay="0"/>
                                              </p:stCondLst>
                                            </p:cTn>
                                            <p:tgtEl>
                                              <p:spTgt spid="670"/>
                                            </p:tgtEl>
                                            <p:attrNameLst>
                                              <p:attrName>style.visibility</p:attrName>
                                            </p:attrNameLst>
                                          </p:cBhvr>
                                          <p:to>
                                            <p:strVal val="visible"/>
                                          </p:to>
                                        </p:set>
                                      </p:childTnLst>
                                    </p:cTn>
                                  </p:par>
                                  <p:par>
                                    <p:cTn id="133" presetID="11" presetClass="entr" presetSubtype="0" fill="hold" grpId="0" nodeType="withEffect">
                                      <p:stCondLst>
                                        <p:cond delay="1400"/>
                                      </p:stCondLst>
                                      <p:childTnLst>
                                        <p:set>
                                          <p:cBhvr>
                                            <p:cTn id="134" dur="100">
                                              <p:stCondLst>
                                                <p:cond delay="0"/>
                                              </p:stCondLst>
                                            </p:cTn>
                                            <p:tgtEl>
                                              <p:spTgt spid="668"/>
                                            </p:tgtEl>
                                            <p:attrNameLst>
                                              <p:attrName>style.visibility</p:attrName>
                                            </p:attrNameLst>
                                          </p:cBhvr>
                                          <p:to>
                                            <p:strVal val="visible"/>
                                          </p:to>
                                        </p:set>
                                      </p:childTnLst>
                                    </p:cTn>
                                  </p:par>
                                  <p:par>
                                    <p:cTn id="135" presetID="11" presetClass="entr" presetSubtype="0" fill="hold" grpId="0" nodeType="withEffect">
                                      <p:stCondLst>
                                        <p:cond delay="1500"/>
                                      </p:stCondLst>
                                      <p:childTnLst>
                                        <p:set>
                                          <p:cBhvr>
                                            <p:cTn id="136" dur="100">
                                              <p:stCondLst>
                                                <p:cond delay="0"/>
                                              </p:stCondLst>
                                            </p:cTn>
                                            <p:tgtEl>
                                              <p:spTgt spid="667"/>
                                            </p:tgtEl>
                                            <p:attrNameLst>
                                              <p:attrName>style.visibility</p:attrName>
                                            </p:attrNameLst>
                                          </p:cBhvr>
                                          <p:to>
                                            <p:strVal val="visible"/>
                                          </p:to>
                                        </p:set>
                                      </p:childTnLst>
                                    </p:cTn>
                                  </p:par>
                                  <p:par>
                                    <p:cTn id="137" presetID="11" presetClass="entr" presetSubtype="0" fill="hold" grpId="0" nodeType="withEffect">
                                      <p:stCondLst>
                                        <p:cond delay="1600"/>
                                      </p:stCondLst>
                                      <p:childTnLst>
                                        <p:set>
                                          <p:cBhvr>
                                            <p:cTn id="138" dur="100">
                                              <p:stCondLst>
                                                <p:cond delay="0"/>
                                              </p:stCondLst>
                                            </p:cTn>
                                            <p:tgtEl>
                                              <p:spTgt spid="669"/>
                                            </p:tgtEl>
                                            <p:attrNameLst>
                                              <p:attrName>style.visibility</p:attrName>
                                            </p:attrNameLst>
                                          </p:cBhvr>
                                          <p:to>
                                            <p:strVal val="visible"/>
                                          </p:to>
                                        </p:set>
                                      </p:childTnLst>
                                    </p:cTn>
                                  </p:par>
                                  <p:par>
                                    <p:cTn id="139" presetID="11" presetClass="entr" presetSubtype="0" fill="hold" grpId="0" nodeType="withEffect">
                                      <p:stCondLst>
                                        <p:cond delay="1700"/>
                                      </p:stCondLst>
                                      <p:childTnLst>
                                        <p:set>
                                          <p:cBhvr>
                                            <p:cTn id="140" dur="100">
                                              <p:stCondLst>
                                                <p:cond delay="0"/>
                                              </p:stCondLst>
                                            </p:cTn>
                                            <p:tgtEl>
                                              <p:spTgt spid="666"/>
                                            </p:tgtEl>
                                            <p:attrNameLst>
                                              <p:attrName>style.visibility</p:attrName>
                                            </p:attrNameLst>
                                          </p:cBhvr>
                                          <p:to>
                                            <p:strVal val="visible"/>
                                          </p:to>
                                        </p:set>
                                      </p:childTnLst>
                                    </p:cTn>
                                  </p:par>
                                  <p:par>
                                    <p:cTn id="141" presetID="11" presetClass="entr" presetSubtype="0" fill="hold" grpId="0" nodeType="withEffect">
                                      <p:stCondLst>
                                        <p:cond delay="1800"/>
                                      </p:stCondLst>
                                      <p:childTnLst>
                                        <p:set>
                                          <p:cBhvr>
                                            <p:cTn id="142" dur="100">
                                              <p:stCondLst>
                                                <p:cond delay="0"/>
                                              </p:stCondLst>
                                            </p:cTn>
                                            <p:tgtEl>
                                              <p:spTgt spid="673"/>
                                            </p:tgtEl>
                                            <p:attrNameLst>
                                              <p:attrName>style.visibility</p:attrName>
                                            </p:attrNameLst>
                                          </p:cBhvr>
                                          <p:to>
                                            <p:strVal val="visible"/>
                                          </p:to>
                                        </p:set>
                                      </p:childTnLst>
                                    </p:cTn>
                                  </p:par>
                                  <p:par>
                                    <p:cTn id="143" presetID="11" presetClass="entr" presetSubtype="0" fill="hold" grpId="0" nodeType="withEffect">
                                      <p:stCondLst>
                                        <p:cond delay="1900"/>
                                      </p:stCondLst>
                                      <p:childTnLst>
                                        <p:set>
                                          <p:cBhvr>
                                            <p:cTn id="144" dur="100">
                                              <p:stCondLst>
                                                <p:cond delay="0"/>
                                              </p:stCondLst>
                                            </p:cTn>
                                            <p:tgtEl>
                                              <p:spTgt spid="674"/>
                                            </p:tgtEl>
                                            <p:attrNameLst>
                                              <p:attrName>style.visibility</p:attrName>
                                            </p:attrNameLst>
                                          </p:cBhvr>
                                          <p:to>
                                            <p:strVal val="visible"/>
                                          </p:to>
                                        </p:set>
                                      </p:childTnLst>
                                    </p:cTn>
                                  </p:par>
                                  <p:par>
                                    <p:cTn id="145" presetID="11" presetClass="entr" presetSubtype="0" fill="hold" grpId="0" nodeType="withEffect">
                                      <p:stCondLst>
                                        <p:cond delay="2000"/>
                                      </p:stCondLst>
                                      <p:childTnLst>
                                        <p:set>
                                          <p:cBhvr>
                                            <p:cTn id="146" dur="100">
                                              <p:stCondLst>
                                                <p:cond delay="0"/>
                                              </p:stCondLst>
                                            </p:cTn>
                                            <p:tgtEl>
                                              <p:spTgt spid="675"/>
                                            </p:tgtEl>
                                            <p:attrNameLst>
                                              <p:attrName>style.visibility</p:attrName>
                                            </p:attrNameLst>
                                          </p:cBhvr>
                                          <p:to>
                                            <p:strVal val="visible"/>
                                          </p:to>
                                        </p:set>
                                      </p:childTnLst>
                                    </p:cTn>
                                  </p:par>
                                  <p:par>
                                    <p:cTn id="147" presetID="11" presetClass="entr" presetSubtype="0" fill="hold" grpId="0" nodeType="withEffect">
                                      <p:stCondLst>
                                        <p:cond delay="1200"/>
                                      </p:stCondLst>
                                      <p:childTnLst>
                                        <p:set>
                                          <p:cBhvr>
                                            <p:cTn id="148" dur="100">
                                              <p:stCondLst>
                                                <p:cond delay="0"/>
                                              </p:stCondLst>
                                            </p:cTn>
                                            <p:tgtEl>
                                              <p:spTgt spid="687"/>
                                            </p:tgtEl>
                                            <p:attrNameLst>
                                              <p:attrName>style.visibility</p:attrName>
                                            </p:attrNameLst>
                                          </p:cBhvr>
                                          <p:to>
                                            <p:strVal val="visible"/>
                                          </p:to>
                                        </p:set>
                                      </p:childTnLst>
                                    </p:cTn>
                                  </p:par>
                                  <p:par>
                                    <p:cTn id="149" presetID="11" presetClass="entr" presetSubtype="0" fill="hold" grpId="0" nodeType="withEffect">
                                      <p:stCondLst>
                                        <p:cond delay="1300"/>
                                      </p:stCondLst>
                                      <p:childTnLst>
                                        <p:set>
                                          <p:cBhvr>
                                            <p:cTn id="150" dur="100">
                                              <p:stCondLst>
                                                <p:cond delay="0"/>
                                              </p:stCondLst>
                                            </p:cTn>
                                            <p:tgtEl>
                                              <p:spTgt spid="688"/>
                                            </p:tgtEl>
                                            <p:attrNameLst>
                                              <p:attrName>style.visibility</p:attrName>
                                            </p:attrNameLst>
                                          </p:cBhvr>
                                          <p:to>
                                            <p:strVal val="visible"/>
                                          </p:to>
                                        </p:set>
                                      </p:childTnLst>
                                    </p:cTn>
                                  </p:par>
                                  <p:par>
                                    <p:cTn id="151" presetID="11" presetClass="entr" presetSubtype="0" fill="hold" grpId="0" nodeType="withEffect">
                                      <p:stCondLst>
                                        <p:cond delay="1400"/>
                                      </p:stCondLst>
                                      <p:childTnLst>
                                        <p:set>
                                          <p:cBhvr>
                                            <p:cTn id="152" dur="100">
                                              <p:stCondLst>
                                                <p:cond delay="0"/>
                                              </p:stCondLst>
                                            </p:cTn>
                                            <p:tgtEl>
                                              <p:spTgt spid="689"/>
                                            </p:tgtEl>
                                            <p:attrNameLst>
                                              <p:attrName>style.visibility</p:attrName>
                                            </p:attrNameLst>
                                          </p:cBhvr>
                                          <p:to>
                                            <p:strVal val="visible"/>
                                          </p:to>
                                        </p:set>
                                      </p:childTnLst>
                                    </p:cTn>
                                  </p:par>
                                  <p:par>
                                    <p:cTn id="153" presetID="11" presetClass="entr" presetSubtype="0" fill="hold" grpId="0" nodeType="withEffect">
                                      <p:stCondLst>
                                        <p:cond delay="1500"/>
                                      </p:stCondLst>
                                      <p:childTnLst>
                                        <p:set>
                                          <p:cBhvr>
                                            <p:cTn id="154" dur="100">
                                              <p:stCondLst>
                                                <p:cond delay="0"/>
                                              </p:stCondLst>
                                            </p:cTn>
                                            <p:tgtEl>
                                              <p:spTgt spid="690"/>
                                            </p:tgtEl>
                                            <p:attrNameLst>
                                              <p:attrName>style.visibility</p:attrName>
                                            </p:attrNameLst>
                                          </p:cBhvr>
                                          <p:to>
                                            <p:strVal val="visible"/>
                                          </p:to>
                                        </p:set>
                                      </p:childTnLst>
                                    </p:cTn>
                                  </p:par>
                                  <p:par>
                                    <p:cTn id="155" presetID="11" presetClass="entr" presetSubtype="0" fill="hold" grpId="0" nodeType="withEffect">
                                      <p:stCondLst>
                                        <p:cond delay="1600"/>
                                      </p:stCondLst>
                                      <p:childTnLst>
                                        <p:set>
                                          <p:cBhvr>
                                            <p:cTn id="156" dur="100">
                                              <p:stCondLst>
                                                <p:cond delay="0"/>
                                              </p:stCondLst>
                                            </p:cTn>
                                            <p:tgtEl>
                                              <p:spTgt spid="691"/>
                                            </p:tgtEl>
                                            <p:attrNameLst>
                                              <p:attrName>style.visibility</p:attrName>
                                            </p:attrNameLst>
                                          </p:cBhvr>
                                          <p:to>
                                            <p:strVal val="visible"/>
                                          </p:to>
                                        </p:set>
                                      </p:childTnLst>
                                    </p:cTn>
                                  </p:par>
                                  <p:par>
                                    <p:cTn id="157" presetID="11" presetClass="entr" presetSubtype="0" fill="hold" grpId="0" nodeType="withEffect">
                                      <p:stCondLst>
                                        <p:cond delay="1700"/>
                                      </p:stCondLst>
                                      <p:childTnLst>
                                        <p:set>
                                          <p:cBhvr>
                                            <p:cTn id="158" dur="100">
                                              <p:stCondLst>
                                                <p:cond delay="0"/>
                                              </p:stCondLst>
                                            </p:cTn>
                                            <p:tgtEl>
                                              <p:spTgt spid="692"/>
                                            </p:tgtEl>
                                            <p:attrNameLst>
                                              <p:attrName>style.visibility</p:attrName>
                                            </p:attrNameLst>
                                          </p:cBhvr>
                                          <p:to>
                                            <p:strVal val="visible"/>
                                          </p:to>
                                        </p:set>
                                      </p:childTnLst>
                                    </p:cTn>
                                  </p:par>
                                  <p:par>
                                    <p:cTn id="159" presetID="11" presetClass="entr" presetSubtype="0" fill="hold" grpId="0" nodeType="withEffect">
                                      <p:stCondLst>
                                        <p:cond delay="1800"/>
                                      </p:stCondLst>
                                      <p:childTnLst>
                                        <p:set>
                                          <p:cBhvr>
                                            <p:cTn id="160" dur="100">
                                              <p:stCondLst>
                                                <p:cond delay="0"/>
                                              </p:stCondLst>
                                            </p:cTn>
                                            <p:tgtEl>
                                              <p:spTgt spid="693"/>
                                            </p:tgtEl>
                                            <p:attrNameLst>
                                              <p:attrName>style.visibility</p:attrName>
                                            </p:attrNameLst>
                                          </p:cBhvr>
                                          <p:to>
                                            <p:strVal val="visible"/>
                                          </p:to>
                                        </p:set>
                                      </p:childTnLst>
                                    </p:cTn>
                                  </p:par>
                                  <p:par>
                                    <p:cTn id="161" presetID="11" presetClass="entr" presetSubtype="0" fill="hold" grpId="0" nodeType="withEffect">
                                      <p:stCondLst>
                                        <p:cond delay="1900"/>
                                      </p:stCondLst>
                                      <p:childTnLst>
                                        <p:set>
                                          <p:cBhvr>
                                            <p:cTn id="162" dur="100">
                                              <p:stCondLst>
                                                <p:cond delay="0"/>
                                              </p:stCondLst>
                                            </p:cTn>
                                            <p:tgtEl>
                                              <p:spTgt spid="694"/>
                                            </p:tgtEl>
                                            <p:attrNameLst>
                                              <p:attrName>style.visibility</p:attrName>
                                            </p:attrNameLst>
                                          </p:cBhvr>
                                          <p:to>
                                            <p:strVal val="visible"/>
                                          </p:to>
                                        </p:set>
                                      </p:childTnLst>
                                    </p:cTn>
                                  </p:par>
                                  <p:par>
                                    <p:cTn id="163" presetID="11" presetClass="entr" presetSubtype="0" fill="hold" grpId="0" nodeType="withEffect">
                                      <p:stCondLst>
                                        <p:cond delay="2000"/>
                                      </p:stCondLst>
                                      <p:childTnLst>
                                        <p:set>
                                          <p:cBhvr>
                                            <p:cTn id="164" dur="100">
                                              <p:stCondLst>
                                                <p:cond delay="0"/>
                                              </p:stCondLst>
                                            </p:cTn>
                                            <p:tgtEl>
                                              <p:spTgt spid="695"/>
                                            </p:tgtEl>
                                            <p:attrNameLst>
                                              <p:attrName>style.visibility</p:attrName>
                                            </p:attrNameLst>
                                          </p:cBhvr>
                                          <p:to>
                                            <p:strVal val="visible"/>
                                          </p:to>
                                        </p:set>
                                      </p:childTnLst>
                                    </p:cTn>
                                  </p:par>
                                  <p:par>
                                    <p:cTn id="165" presetID="11" presetClass="entr" presetSubtype="0" fill="hold" grpId="0" nodeType="withEffect">
                                      <p:stCondLst>
                                        <p:cond delay="2100"/>
                                      </p:stCondLst>
                                      <p:childTnLst>
                                        <p:set>
                                          <p:cBhvr>
                                            <p:cTn id="166" dur="100">
                                              <p:stCondLst>
                                                <p:cond delay="0"/>
                                              </p:stCondLst>
                                            </p:cTn>
                                            <p:tgtEl>
                                              <p:spTgt spid="696"/>
                                            </p:tgtEl>
                                            <p:attrNameLst>
                                              <p:attrName>style.visibility</p:attrName>
                                            </p:attrNameLst>
                                          </p:cBhvr>
                                          <p:to>
                                            <p:strVal val="visible"/>
                                          </p:to>
                                        </p:set>
                                      </p:childTnLst>
                                    </p:cTn>
                                  </p:par>
                                  <p:par>
                                    <p:cTn id="167" presetID="11" presetClass="entr" presetSubtype="0" fill="hold" grpId="0" nodeType="withEffect">
                                      <p:stCondLst>
                                        <p:cond delay="2200"/>
                                      </p:stCondLst>
                                      <p:childTnLst>
                                        <p:set>
                                          <p:cBhvr>
                                            <p:cTn id="168" dur="100">
                                              <p:stCondLst>
                                                <p:cond delay="0"/>
                                              </p:stCondLst>
                                            </p:cTn>
                                            <p:tgtEl>
                                              <p:spTgt spid="697"/>
                                            </p:tgtEl>
                                            <p:attrNameLst>
                                              <p:attrName>style.visibility</p:attrName>
                                            </p:attrNameLst>
                                          </p:cBhvr>
                                          <p:to>
                                            <p:strVal val="visible"/>
                                          </p:to>
                                        </p:set>
                                      </p:childTnLst>
                                    </p:cTn>
                                  </p:par>
                                  <p:par>
                                    <p:cTn id="169" presetID="11" presetClass="entr" presetSubtype="0" fill="hold" grpId="0" nodeType="withEffect">
                                      <p:stCondLst>
                                        <p:cond delay="2300"/>
                                      </p:stCondLst>
                                      <p:childTnLst>
                                        <p:set>
                                          <p:cBhvr>
                                            <p:cTn id="170" dur="100">
                                              <p:stCondLst>
                                                <p:cond delay="0"/>
                                              </p:stCondLst>
                                            </p:cTn>
                                            <p:tgtEl>
                                              <p:spTgt spid="698"/>
                                            </p:tgtEl>
                                            <p:attrNameLst>
                                              <p:attrName>style.visibility</p:attrName>
                                            </p:attrNameLst>
                                          </p:cBhvr>
                                          <p:to>
                                            <p:strVal val="visible"/>
                                          </p:to>
                                        </p:set>
                                      </p:childTnLst>
                                    </p:cTn>
                                  </p:par>
                                  <p:par>
                                    <p:cTn id="171" presetID="11" presetClass="entr" presetSubtype="0" fill="hold" grpId="0" nodeType="withEffect">
                                      <p:stCondLst>
                                        <p:cond delay="2400"/>
                                      </p:stCondLst>
                                      <p:childTnLst>
                                        <p:set>
                                          <p:cBhvr>
                                            <p:cTn id="172" dur="100">
                                              <p:stCondLst>
                                                <p:cond delay="0"/>
                                              </p:stCondLst>
                                            </p:cTn>
                                            <p:tgtEl>
                                              <p:spTgt spid="699"/>
                                            </p:tgtEl>
                                            <p:attrNameLst>
                                              <p:attrName>style.visibility</p:attrName>
                                            </p:attrNameLst>
                                          </p:cBhvr>
                                          <p:to>
                                            <p:strVal val="visible"/>
                                          </p:to>
                                        </p:set>
                                      </p:childTnLst>
                                    </p:cTn>
                                  </p:par>
                                  <p:par>
                                    <p:cTn id="173" presetID="11" presetClass="entr" presetSubtype="0" fill="hold" grpId="0" nodeType="withEffect">
                                      <p:stCondLst>
                                        <p:cond delay="2500"/>
                                      </p:stCondLst>
                                      <p:childTnLst>
                                        <p:set>
                                          <p:cBhvr>
                                            <p:cTn id="174" dur="100">
                                              <p:stCondLst>
                                                <p:cond delay="0"/>
                                              </p:stCondLst>
                                            </p:cTn>
                                            <p:tgtEl>
                                              <p:spTgt spid="700"/>
                                            </p:tgtEl>
                                            <p:attrNameLst>
                                              <p:attrName>style.visibility</p:attrName>
                                            </p:attrNameLst>
                                          </p:cBhvr>
                                          <p:to>
                                            <p:strVal val="visible"/>
                                          </p:to>
                                        </p:set>
                                      </p:childTnLst>
                                    </p:cTn>
                                  </p:par>
                                  <p:par>
                                    <p:cTn id="175" presetID="11" presetClass="entr" presetSubtype="0" fill="hold" nodeType="withEffect">
                                      <p:stCondLst>
                                        <p:cond delay="2000"/>
                                      </p:stCondLst>
                                      <p:childTnLst>
                                        <p:set>
                                          <p:cBhvr>
                                            <p:cTn id="176" dur="100">
                                              <p:stCondLst>
                                                <p:cond delay="0"/>
                                              </p:stCondLst>
                                            </p:cTn>
                                            <p:tgtEl>
                                              <p:spTgt spid="763"/>
                                            </p:tgtEl>
                                            <p:attrNameLst>
                                              <p:attrName>style.visibility</p:attrName>
                                            </p:attrNameLst>
                                          </p:cBhvr>
                                          <p:to>
                                            <p:strVal val="visible"/>
                                          </p:to>
                                        </p:set>
                                      </p:childTnLst>
                                    </p:cTn>
                                  </p:par>
                                  <p:par>
                                    <p:cTn id="177" presetID="11" presetClass="entr" presetSubtype="0" fill="hold" nodeType="withEffect">
                                      <p:stCondLst>
                                        <p:cond delay="2100"/>
                                      </p:stCondLst>
                                      <p:childTnLst>
                                        <p:set>
                                          <p:cBhvr>
                                            <p:cTn id="178" dur="100">
                                              <p:stCondLst>
                                                <p:cond delay="0"/>
                                              </p:stCondLst>
                                            </p:cTn>
                                            <p:tgtEl>
                                              <p:spTgt spid="838"/>
                                            </p:tgtEl>
                                            <p:attrNameLst>
                                              <p:attrName>style.visibility</p:attrName>
                                            </p:attrNameLst>
                                          </p:cBhvr>
                                          <p:to>
                                            <p:strVal val="visible"/>
                                          </p:to>
                                        </p:set>
                                      </p:childTnLst>
                                    </p:cTn>
                                  </p:par>
                                  <p:par>
                                    <p:cTn id="179" presetID="11" presetClass="entr" presetSubtype="0" fill="hold" nodeType="withEffect">
                                      <p:stCondLst>
                                        <p:cond delay="2200"/>
                                      </p:stCondLst>
                                      <p:childTnLst>
                                        <p:set>
                                          <p:cBhvr>
                                            <p:cTn id="180" dur="100">
                                              <p:stCondLst>
                                                <p:cond delay="0"/>
                                              </p:stCondLst>
                                            </p:cTn>
                                            <p:tgtEl>
                                              <p:spTgt spid="779"/>
                                            </p:tgtEl>
                                            <p:attrNameLst>
                                              <p:attrName>style.visibility</p:attrName>
                                            </p:attrNameLst>
                                          </p:cBhvr>
                                          <p:to>
                                            <p:strVal val="visible"/>
                                          </p:to>
                                        </p:set>
                                      </p:childTnLst>
                                    </p:cTn>
                                  </p:par>
                                  <p:par>
                                    <p:cTn id="181" presetID="11" presetClass="entr" presetSubtype="0" fill="hold" nodeType="withEffect">
                                      <p:stCondLst>
                                        <p:cond delay="2300"/>
                                      </p:stCondLst>
                                      <p:childTnLst>
                                        <p:set>
                                          <p:cBhvr>
                                            <p:cTn id="182" dur="100">
                                              <p:stCondLst>
                                                <p:cond delay="0"/>
                                              </p:stCondLst>
                                            </p:cTn>
                                            <p:tgtEl>
                                              <p:spTgt spid="813"/>
                                            </p:tgtEl>
                                            <p:attrNameLst>
                                              <p:attrName>style.visibility</p:attrName>
                                            </p:attrNameLst>
                                          </p:cBhvr>
                                          <p:to>
                                            <p:strVal val="visible"/>
                                          </p:to>
                                        </p:set>
                                      </p:childTnLst>
                                    </p:cTn>
                                  </p:par>
                                  <p:par>
                                    <p:cTn id="183" presetID="11" presetClass="entr" presetSubtype="0" fill="hold" nodeType="withEffect">
                                      <p:stCondLst>
                                        <p:cond delay="2400"/>
                                      </p:stCondLst>
                                      <p:childTnLst>
                                        <p:set>
                                          <p:cBhvr>
                                            <p:cTn id="184" dur="100">
                                              <p:stCondLst>
                                                <p:cond delay="0"/>
                                              </p:stCondLst>
                                            </p:cTn>
                                            <p:tgtEl>
                                              <p:spTgt spid="703"/>
                                            </p:tgtEl>
                                            <p:attrNameLst>
                                              <p:attrName>style.visibility</p:attrName>
                                            </p:attrNameLst>
                                          </p:cBhvr>
                                          <p:to>
                                            <p:strVal val="visible"/>
                                          </p:to>
                                        </p:set>
                                      </p:childTnLst>
                                    </p:cTn>
                                  </p:par>
                                  <p:par>
                                    <p:cTn id="185" presetID="11" presetClass="entr" presetSubtype="0" fill="hold" nodeType="withEffect">
                                      <p:stCondLst>
                                        <p:cond delay="2500"/>
                                      </p:stCondLst>
                                      <p:childTnLst>
                                        <p:set>
                                          <p:cBhvr>
                                            <p:cTn id="186" dur="100">
                                              <p:stCondLst>
                                                <p:cond delay="0"/>
                                              </p:stCondLst>
                                            </p:cTn>
                                            <p:tgtEl>
                                              <p:spTgt spid="738"/>
                                            </p:tgtEl>
                                            <p:attrNameLst>
                                              <p:attrName>style.visibility</p:attrName>
                                            </p:attrNameLst>
                                          </p:cBhvr>
                                          <p:to>
                                            <p:strVal val="visible"/>
                                          </p:to>
                                        </p:set>
                                      </p:childTnLst>
                                    </p:cTn>
                                  </p:par>
                                  <p:par>
                                    <p:cTn id="187" presetID="11" presetClass="entr" presetSubtype="0" fill="hold" nodeType="withEffect">
                                      <p:stCondLst>
                                        <p:cond delay="2600"/>
                                      </p:stCondLst>
                                      <p:childTnLst>
                                        <p:set>
                                          <p:cBhvr>
                                            <p:cTn id="188" dur="100">
                                              <p:stCondLst>
                                                <p:cond delay="0"/>
                                              </p:stCondLst>
                                            </p:cTn>
                                            <p:tgtEl>
                                              <p:spTgt spid="823"/>
                                            </p:tgtEl>
                                            <p:attrNameLst>
                                              <p:attrName>style.visibility</p:attrName>
                                            </p:attrNameLst>
                                          </p:cBhvr>
                                          <p:to>
                                            <p:strVal val="visible"/>
                                          </p:to>
                                        </p:set>
                                      </p:childTnLst>
                                    </p:cTn>
                                  </p:par>
                                  <p:par>
                                    <p:cTn id="189" presetID="11" presetClass="entr" presetSubtype="0" fill="hold" nodeType="withEffect">
                                      <p:stCondLst>
                                        <p:cond delay="2700"/>
                                      </p:stCondLst>
                                      <p:childTnLst>
                                        <p:set>
                                          <p:cBhvr>
                                            <p:cTn id="190" dur="100">
                                              <p:stCondLst>
                                                <p:cond delay="0"/>
                                              </p:stCondLst>
                                            </p:cTn>
                                            <p:tgtEl>
                                              <p:spTgt spid="872"/>
                                            </p:tgtEl>
                                            <p:attrNameLst>
                                              <p:attrName>style.visibility</p:attrName>
                                            </p:attrNameLst>
                                          </p:cBhvr>
                                          <p:to>
                                            <p:strVal val="visible"/>
                                          </p:to>
                                        </p:set>
                                      </p:childTnLst>
                                    </p:cTn>
                                  </p:par>
                                  <p:par>
                                    <p:cTn id="191" presetID="11" presetClass="entr" presetSubtype="0" fill="hold" nodeType="withEffect">
                                      <p:stCondLst>
                                        <p:cond delay="2800"/>
                                      </p:stCondLst>
                                      <p:childTnLst>
                                        <p:set>
                                          <p:cBhvr>
                                            <p:cTn id="192" dur="100">
                                              <p:stCondLst>
                                                <p:cond delay="0"/>
                                              </p:stCondLst>
                                            </p:cTn>
                                            <p:tgtEl>
                                              <p:spTgt spid="753"/>
                                            </p:tgtEl>
                                            <p:attrNameLst>
                                              <p:attrName>style.visibility</p:attrName>
                                            </p:attrNameLst>
                                          </p:cBhvr>
                                          <p:to>
                                            <p:strVal val="visible"/>
                                          </p:to>
                                        </p:set>
                                      </p:childTnLst>
                                    </p:cTn>
                                  </p:par>
                                  <p:par>
                                    <p:cTn id="193" presetID="11" presetClass="entr" presetSubtype="0" fill="hold" nodeType="withEffect">
                                      <p:stCondLst>
                                        <p:cond delay="2900"/>
                                      </p:stCondLst>
                                      <p:childTnLst>
                                        <p:set>
                                          <p:cBhvr>
                                            <p:cTn id="194" dur="100">
                                              <p:stCondLst>
                                                <p:cond delay="0"/>
                                              </p:stCondLst>
                                            </p:cTn>
                                            <p:tgtEl>
                                              <p:spTgt spid="889"/>
                                            </p:tgtEl>
                                            <p:attrNameLst>
                                              <p:attrName>style.visibility</p:attrName>
                                            </p:attrNameLst>
                                          </p:cBhvr>
                                          <p:to>
                                            <p:strVal val="visible"/>
                                          </p:to>
                                        </p:set>
                                      </p:childTnLst>
                                    </p:cTn>
                                  </p:par>
                                  <p:par>
                                    <p:cTn id="195" presetID="11" presetClass="entr" presetSubtype="0" fill="hold" nodeType="withEffect">
                                      <p:stCondLst>
                                        <p:cond delay="3000"/>
                                      </p:stCondLst>
                                      <p:childTnLst>
                                        <p:set>
                                          <p:cBhvr>
                                            <p:cTn id="196" dur="100">
                                              <p:stCondLst>
                                                <p:cond delay="0"/>
                                              </p:stCondLst>
                                            </p:cTn>
                                            <p:tgtEl>
                                              <p:spTgt spid="905"/>
                                            </p:tgtEl>
                                            <p:attrNameLst>
                                              <p:attrName>style.visibility</p:attrName>
                                            </p:attrNameLst>
                                          </p:cBhvr>
                                          <p:to>
                                            <p:strVal val="visible"/>
                                          </p:to>
                                        </p:set>
                                      </p:childTnLst>
                                    </p:cTn>
                                  </p:par>
                                  <p:par>
                                    <p:cTn id="197" presetID="11" presetClass="entr" presetSubtype="0" fill="hold" nodeType="withEffect">
                                      <p:stCondLst>
                                        <p:cond delay="3100"/>
                                      </p:stCondLst>
                                      <p:childTnLst>
                                        <p:set>
                                          <p:cBhvr>
                                            <p:cTn id="198" dur="100">
                                              <p:stCondLst>
                                                <p:cond delay="0"/>
                                              </p:stCondLst>
                                            </p:cTn>
                                            <p:tgtEl>
                                              <p:spTgt spid="939"/>
                                            </p:tgtEl>
                                            <p:attrNameLst>
                                              <p:attrName>style.visibility</p:attrName>
                                            </p:attrNameLst>
                                          </p:cBhvr>
                                          <p:to>
                                            <p:strVal val="visible"/>
                                          </p:to>
                                        </p:set>
                                      </p:childTnLst>
                                    </p:cTn>
                                  </p:par>
                                  <p:par>
                                    <p:cTn id="199" presetID="11" presetClass="entr" presetSubtype="0" fill="hold" nodeType="withEffect">
                                      <p:stCondLst>
                                        <p:cond delay="3200"/>
                                      </p:stCondLst>
                                      <p:childTnLst>
                                        <p:set>
                                          <p:cBhvr>
                                            <p:cTn id="200" dur="100">
                                              <p:stCondLst>
                                                <p:cond delay="0"/>
                                              </p:stCondLst>
                                            </p:cTn>
                                            <p:tgtEl>
                                              <p:spTgt spid="949"/>
                                            </p:tgtEl>
                                            <p:attrNameLst>
                                              <p:attrName>style.visibility</p:attrName>
                                            </p:attrNameLst>
                                          </p:cBhvr>
                                          <p:to>
                                            <p:strVal val="visible"/>
                                          </p:to>
                                        </p:set>
                                      </p:childTnLst>
                                    </p:cTn>
                                  </p:par>
                                  <p:par>
                                    <p:cTn id="201" presetID="10" presetClass="entr" presetSubtype="0" fill="hold" grpId="0" nodeType="withEffect">
                                      <p:stCondLst>
                                        <p:cond delay="2500"/>
                                      </p:stCondLst>
                                      <p:childTnLst>
                                        <p:set>
                                          <p:cBhvr>
                                            <p:cTn id="202" dur="1" fill="hold">
                                              <p:stCondLst>
                                                <p:cond delay="0"/>
                                              </p:stCondLst>
                                            </p:cTn>
                                            <p:tgtEl>
                                              <p:spTgt spid="985"/>
                                            </p:tgtEl>
                                            <p:attrNameLst>
                                              <p:attrName>style.visibility</p:attrName>
                                            </p:attrNameLst>
                                          </p:cBhvr>
                                          <p:to>
                                            <p:strVal val="visible"/>
                                          </p:to>
                                        </p:set>
                                        <p:animEffect transition="in" filter="fade">
                                          <p:cBhvr>
                                            <p:cTn id="203" dur="600"/>
                                            <p:tgtEl>
                                              <p:spTgt spid="985"/>
                                            </p:tgtEl>
                                          </p:cBhvr>
                                        </p:animEffect>
                                      </p:childTnLst>
                                    </p:cTn>
                                  </p:par>
                                  <p:par>
                                    <p:cTn id="204" presetID="2" presetClass="exit" presetSubtype="6" fill="hold" grpId="1" nodeType="withEffect">
                                      <p:stCondLst>
                                        <p:cond delay="2500"/>
                                      </p:stCondLst>
                                      <p:childTnLst>
                                        <p:anim calcmode="lin" valueType="num">
                                          <p:cBhvr additive="base">
                                            <p:cTn id="205" dur="1000"/>
                                            <p:tgtEl>
                                              <p:spTgt spid="985"/>
                                            </p:tgtEl>
                                            <p:attrNameLst>
                                              <p:attrName>ppt_x</p:attrName>
                                            </p:attrNameLst>
                                          </p:cBhvr>
                                          <p:tavLst>
                                            <p:tav tm="0">
                                              <p:val>
                                                <p:strVal val="ppt_x"/>
                                              </p:val>
                                            </p:tav>
                                            <p:tav tm="100000">
                                              <p:val>
                                                <p:strVal val="1+ppt_w/2"/>
                                              </p:val>
                                            </p:tav>
                                          </p:tavLst>
                                        </p:anim>
                                        <p:anim calcmode="lin" valueType="num">
                                          <p:cBhvr additive="base">
                                            <p:cTn id="206" dur="1000"/>
                                            <p:tgtEl>
                                              <p:spTgt spid="985"/>
                                            </p:tgtEl>
                                            <p:attrNameLst>
                                              <p:attrName>ppt_y</p:attrName>
                                            </p:attrNameLst>
                                          </p:cBhvr>
                                          <p:tavLst>
                                            <p:tav tm="0">
                                              <p:val>
                                                <p:strVal val="ppt_y"/>
                                              </p:val>
                                            </p:tav>
                                            <p:tav tm="100000">
                                              <p:val>
                                                <p:strVal val="1+ppt_h/2"/>
                                              </p:val>
                                            </p:tav>
                                          </p:tavLst>
                                        </p:anim>
                                        <p:set>
                                          <p:cBhvr>
                                            <p:cTn id="207" dur="1" fill="hold">
                                              <p:stCondLst>
                                                <p:cond delay="999"/>
                                              </p:stCondLst>
                                            </p:cTn>
                                            <p:tgtEl>
                                              <p:spTgt spid="985"/>
                                            </p:tgtEl>
                                            <p:attrNameLst>
                                              <p:attrName>style.visibility</p:attrName>
                                            </p:attrNameLst>
                                          </p:cBhvr>
                                          <p:to>
                                            <p:strVal val="hidden"/>
                                          </p:to>
                                        </p:set>
                                      </p:childTnLst>
                                    </p:cTn>
                                  </p:par>
                                  <p:par>
                                    <p:cTn id="208" presetID="10" presetClass="entr" presetSubtype="0" fill="hold" grpId="0" nodeType="withEffect">
                                      <p:stCondLst>
                                        <p:cond delay="2200"/>
                                      </p:stCondLst>
                                      <p:childTnLst>
                                        <p:set>
                                          <p:cBhvr>
                                            <p:cTn id="209" dur="1" fill="hold">
                                              <p:stCondLst>
                                                <p:cond delay="0"/>
                                              </p:stCondLst>
                                            </p:cTn>
                                            <p:tgtEl>
                                              <p:spTgt spid="984"/>
                                            </p:tgtEl>
                                            <p:attrNameLst>
                                              <p:attrName>style.visibility</p:attrName>
                                            </p:attrNameLst>
                                          </p:cBhvr>
                                          <p:to>
                                            <p:strVal val="visible"/>
                                          </p:to>
                                        </p:set>
                                        <p:animEffect transition="in" filter="fade">
                                          <p:cBhvr>
                                            <p:cTn id="210" dur="1000"/>
                                            <p:tgtEl>
                                              <p:spTgt spid="984"/>
                                            </p:tgtEl>
                                          </p:cBhvr>
                                        </p:animEffect>
                                      </p:childTnLst>
                                    </p:cTn>
                                  </p:par>
                                  <p:par>
                                    <p:cTn id="211" presetID="2" presetClass="exit" presetSubtype="2" fill="hold" grpId="1" nodeType="withEffect">
                                      <p:stCondLst>
                                        <p:cond delay="2200"/>
                                      </p:stCondLst>
                                      <p:childTnLst>
                                        <p:anim calcmode="lin" valueType="num">
                                          <p:cBhvr additive="base">
                                            <p:cTn id="212" dur="1000"/>
                                            <p:tgtEl>
                                              <p:spTgt spid="984"/>
                                            </p:tgtEl>
                                            <p:attrNameLst>
                                              <p:attrName>ppt_x</p:attrName>
                                            </p:attrNameLst>
                                          </p:cBhvr>
                                          <p:tavLst>
                                            <p:tav tm="0">
                                              <p:val>
                                                <p:strVal val="ppt_x"/>
                                              </p:val>
                                            </p:tav>
                                            <p:tav tm="100000">
                                              <p:val>
                                                <p:strVal val="1+ppt_w/2"/>
                                              </p:val>
                                            </p:tav>
                                          </p:tavLst>
                                        </p:anim>
                                        <p:anim calcmode="lin" valueType="num">
                                          <p:cBhvr additive="base">
                                            <p:cTn id="213" dur="1000"/>
                                            <p:tgtEl>
                                              <p:spTgt spid="984"/>
                                            </p:tgtEl>
                                            <p:attrNameLst>
                                              <p:attrName>ppt_y</p:attrName>
                                            </p:attrNameLst>
                                          </p:cBhvr>
                                          <p:tavLst>
                                            <p:tav tm="0">
                                              <p:val>
                                                <p:strVal val="ppt_y"/>
                                              </p:val>
                                            </p:tav>
                                            <p:tav tm="100000">
                                              <p:val>
                                                <p:strVal val="ppt_y"/>
                                              </p:val>
                                            </p:tav>
                                          </p:tavLst>
                                        </p:anim>
                                        <p:set>
                                          <p:cBhvr>
                                            <p:cTn id="214" dur="1" fill="hold">
                                              <p:stCondLst>
                                                <p:cond delay="999"/>
                                              </p:stCondLst>
                                            </p:cTn>
                                            <p:tgtEl>
                                              <p:spTgt spid="984"/>
                                            </p:tgtEl>
                                            <p:attrNameLst>
                                              <p:attrName>style.visibility</p:attrName>
                                            </p:attrNameLst>
                                          </p:cBhvr>
                                          <p:to>
                                            <p:strVal val="hidden"/>
                                          </p:to>
                                        </p:set>
                                      </p:childTnLst>
                                    </p:cTn>
                                  </p:par>
                                  <p:par>
                                    <p:cTn id="215" presetID="10" presetClass="entr" presetSubtype="0" fill="hold" grpId="0" nodeType="withEffect">
                                      <p:stCondLst>
                                        <p:cond delay="1800"/>
                                      </p:stCondLst>
                                      <p:childTnLst>
                                        <p:set>
                                          <p:cBhvr>
                                            <p:cTn id="216" dur="1" fill="hold">
                                              <p:stCondLst>
                                                <p:cond delay="0"/>
                                              </p:stCondLst>
                                            </p:cTn>
                                            <p:tgtEl>
                                              <p:spTgt spid="988"/>
                                            </p:tgtEl>
                                            <p:attrNameLst>
                                              <p:attrName>style.visibility</p:attrName>
                                            </p:attrNameLst>
                                          </p:cBhvr>
                                          <p:to>
                                            <p:strVal val="visible"/>
                                          </p:to>
                                        </p:set>
                                        <p:animEffect transition="in" filter="fade">
                                          <p:cBhvr>
                                            <p:cTn id="217" dur="1000"/>
                                            <p:tgtEl>
                                              <p:spTgt spid="988"/>
                                            </p:tgtEl>
                                          </p:cBhvr>
                                        </p:animEffect>
                                      </p:childTnLst>
                                    </p:cTn>
                                  </p:par>
                                  <p:par>
                                    <p:cTn id="218" presetID="2" presetClass="exit" presetSubtype="12" fill="hold" grpId="1" nodeType="withEffect">
                                      <p:stCondLst>
                                        <p:cond delay="1800"/>
                                      </p:stCondLst>
                                      <p:childTnLst>
                                        <p:anim calcmode="lin" valueType="num">
                                          <p:cBhvr additive="base">
                                            <p:cTn id="219" dur="1000"/>
                                            <p:tgtEl>
                                              <p:spTgt spid="988"/>
                                            </p:tgtEl>
                                            <p:attrNameLst>
                                              <p:attrName>ppt_x</p:attrName>
                                            </p:attrNameLst>
                                          </p:cBhvr>
                                          <p:tavLst>
                                            <p:tav tm="0">
                                              <p:val>
                                                <p:strVal val="ppt_x"/>
                                              </p:val>
                                            </p:tav>
                                            <p:tav tm="100000">
                                              <p:val>
                                                <p:strVal val="0-ppt_w/2"/>
                                              </p:val>
                                            </p:tav>
                                          </p:tavLst>
                                        </p:anim>
                                        <p:anim calcmode="lin" valueType="num">
                                          <p:cBhvr additive="base">
                                            <p:cTn id="220" dur="1000"/>
                                            <p:tgtEl>
                                              <p:spTgt spid="988"/>
                                            </p:tgtEl>
                                            <p:attrNameLst>
                                              <p:attrName>ppt_y</p:attrName>
                                            </p:attrNameLst>
                                          </p:cBhvr>
                                          <p:tavLst>
                                            <p:tav tm="0">
                                              <p:val>
                                                <p:strVal val="ppt_y"/>
                                              </p:val>
                                            </p:tav>
                                            <p:tav tm="100000">
                                              <p:val>
                                                <p:strVal val="1+ppt_h/2"/>
                                              </p:val>
                                            </p:tav>
                                          </p:tavLst>
                                        </p:anim>
                                        <p:set>
                                          <p:cBhvr>
                                            <p:cTn id="221" dur="1" fill="hold">
                                              <p:stCondLst>
                                                <p:cond delay="999"/>
                                              </p:stCondLst>
                                            </p:cTn>
                                            <p:tgtEl>
                                              <p:spTgt spid="988"/>
                                            </p:tgtEl>
                                            <p:attrNameLst>
                                              <p:attrName>style.visibility</p:attrName>
                                            </p:attrNameLst>
                                          </p:cBhvr>
                                          <p:to>
                                            <p:strVal val="hidden"/>
                                          </p:to>
                                        </p:set>
                                      </p:childTnLst>
                                    </p:cTn>
                                  </p:par>
                                  <p:par>
                                    <p:cTn id="222" presetID="23" presetClass="entr" presetSubtype="528" fill="hold" grpId="0" nodeType="withEffect">
                                      <p:stCondLst>
                                        <p:cond delay="2000"/>
                                      </p:stCondLst>
                                      <p:childTnLst>
                                        <p:set>
                                          <p:cBhvr>
                                            <p:cTn id="223" dur="1" fill="hold">
                                              <p:stCondLst>
                                                <p:cond delay="0"/>
                                              </p:stCondLst>
                                            </p:cTn>
                                            <p:tgtEl>
                                              <p:spTgt spid="618"/>
                                            </p:tgtEl>
                                            <p:attrNameLst>
                                              <p:attrName>style.visibility</p:attrName>
                                            </p:attrNameLst>
                                          </p:cBhvr>
                                          <p:to>
                                            <p:strVal val="visible"/>
                                          </p:to>
                                        </p:set>
                                        <p:anim calcmode="lin" valueType="num">
                                          <p:cBhvr>
                                            <p:cTn id="224" dur="1000" fill="hold"/>
                                            <p:tgtEl>
                                              <p:spTgt spid="618"/>
                                            </p:tgtEl>
                                            <p:attrNameLst>
                                              <p:attrName>ppt_w</p:attrName>
                                            </p:attrNameLst>
                                          </p:cBhvr>
                                          <p:tavLst>
                                            <p:tav tm="0">
                                              <p:val>
                                                <p:fltVal val="0"/>
                                              </p:val>
                                            </p:tav>
                                            <p:tav tm="100000">
                                              <p:val>
                                                <p:strVal val="#ppt_w"/>
                                              </p:val>
                                            </p:tav>
                                          </p:tavLst>
                                        </p:anim>
                                        <p:anim calcmode="lin" valueType="num">
                                          <p:cBhvr>
                                            <p:cTn id="225" dur="1000" fill="hold"/>
                                            <p:tgtEl>
                                              <p:spTgt spid="618"/>
                                            </p:tgtEl>
                                            <p:attrNameLst>
                                              <p:attrName>ppt_h</p:attrName>
                                            </p:attrNameLst>
                                          </p:cBhvr>
                                          <p:tavLst>
                                            <p:tav tm="0">
                                              <p:val>
                                                <p:fltVal val="0"/>
                                              </p:val>
                                            </p:tav>
                                            <p:tav tm="100000">
                                              <p:val>
                                                <p:strVal val="#ppt_h"/>
                                              </p:val>
                                            </p:tav>
                                          </p:tavLst>
                                        </p:anim>
                                        <p:anim calcmode="lin" valueType="num">
                                          <p:cBhvr>
                                            <p:cTn id="226" dur="1000" fill="hold"/>
                                            <p:tgtEl>
                                              <p:spTgt spid="618"/>
                                            </p:tgtEl>
                                            <p:attrNameLst>
                                              <p:attrName>ppt_x</p:attrName>
                                            </p:attrNameLst>
                                          </p:cBhvr>
                                          <p:tavLst>
                                            <p:tav tm="0">
                                              <p:val>
                                                <p:fltVal val="0.5"/>
                                              </p:val>
                                            </p:tav>
                                            <p:tav tm="100000">
                                              <p:val>
                                                <p:strVal val="#ppt_x"/>
                                              </p:val>
                                            </p:tav>
                                          </p:tavLst>
                                        </p:anim>
                                        <p:anim calcmode="lin" valueType="num">
                                          <p:cBhvr>
                                            <p:cTn id="227" dur="1000" fill="hold"/>
                                            <p:tgtEl>
                                              <p:spTgt spid="618"/>
                                            </p:tgtEl>
                                            <p:attrNameLst>
                                              <p:attrName>ppt_y</p:attrName>
                                            </p:attrNameLst>
                                          </p:cBhvr>
                                          <p:tavLst>
                                            <p:tav tm="0">
                                              <p:val>
                                                <p:fltVal val="0.5"/>
                                              </p:val>
                                            </p:tav>
                                            <p:tav tm="100000">
                                              <p:val>
                                                <p:strVal val="#ppt_y"/>
                                              </p:val>
                                            </p:tav>
                                          </p:tavLst>
                                        </p:anim>
                                      </p:childTnLst>
                                    </p:cTn>
                                  </p:par>
                                  <p:par>
                                    <p:cTn id="228" presetID="23" presetClass="entr" presetSubtype="528" fill="hold" grpId="0" nodeType="withEffect">
                                      <p:stCondLst>
                                        <p:cond delay="2300"/>
                                      </p:stCondLst>
                                      <p:childTnLst>
                                        <p:set>
                                          <p:cBhvr>
                                            <p:cTn id="229" dur="1" fill="hold">
                                              <p:stCondLst>
                                                <p:cond delay="0"/>
                                              </p:stCondLst>
                                            </p:cTn>
                                            <p:tgtEl>
                                              <p:spTgt spid="620"/>
                                            </p:tgtEl>
                                            <p:attrNameLst>
                                              <p:attrName>style.visibility</p:attrName>
                                            </p:attrNameLst>
                                          </p:cBhvr>
                                          <p:to>
                                            <p:strVal val="visible"/>
                                          </p:to>
                                        </p:set>
                                        <p:anim calcmode="lin" valueType="num">
                                          <p:cBhvr>
                                            <p:cTn id="230" dur="1000" fill="hold"/>
                                            <p:tgtEl>
                                              <p:spTgt spid="620"/>
                                            </p:tgtEl>
                                            <p:attrNameLst>
                                              <p:attrName>ppt_w</p:attrName>
                                            </p:attrNameLst>
                                          </p:cBhvr>
                                          <p:tavLst>
                                            <p:tav tm="0">
                                              <p:val>
                                                <p:fltVal val="0"/>
                                              </p:val>
                                            </p:tav>
                                            <p:tav tm="100000">
                                              <p:val>
                                                <p:strVal val="#ppt_w"/>
                                              </p:val>
                                            </p:tav>
                                          </p:tavLst>
                                        </p:anim>
                                        <p:anim calcmode="lin" valueType="num">
                                          <p:cBhvr>
                                            <p:cTn id="231" dur="1000" fill="hold"/>
                                            <p:tgtEl>
                                              <p:spTgt spid="620"/>
                                            </p:tgtEl>
                                            <p:attrNameLst>
                                              <p:attrName>ppt_h</p:attrName>
                                            </p:attrNameLst>
                                          </p:cBhvr>
                                          <p:tavLst>
                                            <p:tav tm="0">
                                              <p:val>
                                                <p:fltVal val="0"/>
                                              </p:val>
                                            </p:tav>
                                            <p:tav tm="100000">
                                              <p:val>
                                                <p:strVal val="#ppt_h"/>
                                              </p:val>
                                            </p:tav>
                                          </p:tavLst>
                                        </p:anim>
                                        <p:anim calcmode="lin" valueType="num">
                                          <p:cBhvr>
                                            <p:cTn id="232" dur="1000" fill="hold"/>
                                            <p:tgtEl>
                                              <p:spTgt spid="620"/>
                                            </p:tgtEl>
                                            <p:attrNameLst>
                                              <p:attrName>ppt_x</p:attrName>
                                            </p:attrNameLst>
                                          </p:cBhvr>
                                          <p:tavLst>
                                            <p:tav tm="0">
                                              <p:val>
                                                <p:fltVal val="0.5"/>
                                              </p:val>
                                            </p:tav>
                                            <p:tav tm="100000">
                                              <p:val>
                                                <p:strVal val="#ppt_x"/>
                                              </p:val>
                                            </p:tav>
                                          </p:tavLst>
                                        </p:anim>
                                        <p:anim calcmode="lin" valueType="num">
                                          <p:cBhvr>
                                            <p:cTn id="233" dur="1000" fill="hold"/>
                                            <p:tgtEl>
                                              <p:spTgt spid="620"/>
                                            </p:tgtEl>
                                            <p:attrNameLst>
                                              <p:attrName>ppt_y</p:attrName>
                                            </p:attrNameLst>
                                          </p:cBhvr>
                                          <p:tavLst>
                                            <p:tav tm="0">
                                              <p:val>
                                                <p:fltVal val="0.5"/>
                                              </p:val>
                                            </p:tav>
                                            <p:tav tm="100000">
                                              <p:val>
                                                <p:strVal val="#ppt_y"/>
                                              </p:val>
                                            </p:tav>
                                          </p:tavLst>
                                        </p:anim>
                                      </p:childTnLst>
                                    </p:cTn>
                                  </p:par>
                                  <p:par>
                                    <p:cTn id="234" presetID="23" presetClass="entr" presetSubtype="16" fill="hold" grpId="0" nodeType="withEffect">
                                      <p:stCondLst>
                                        <p:cond delay="2300"/>
                                      </p:stCondLst>
                                      <p:childTnLst>
                                        <p:set>
                                          <p:cBhvr>
                                            <p:cTn id="235" dur="1" fill="hold">
                                              <p:stCondLst>
                                                <p:cond delay="0"/>
                                              </p:stCondLst>
                                            </p:cTn>
                                            <p:tgtEl>
                                              <p:spTgt spid="619"/>
                                            </p:tgtEl>
                                            <p:attrNameLst>
                                              <p:attrName>style.visibility</p:attrName>
                                            </p:attrNameLst>
                                          </p:cBhvr>
                                          <p:to>
                                            <p:strVal val="visible"/>
                                          </p:to>
                                        </p:set>
                                        <p:anim calcmode="lin" valueType="num">
                                          <p:cBhvr>
                                            <p:cTn id="236" dur="1000" fill="hold"/>
                                            <p:tgtEl>
                                              <p:spTgt spid="619"/>
                                            </p:tgtEl>
                                            <p:attrNameLst>
                                              <p:attrName>ppt_w</p:attrName>
                                            </p:attrNameLst>
                                          </p:cBhvr>
                                          <p:tavLst>
                                            <p:tav tm="0">
                                              <p:val>
                                                <p:fltVal val="0"/>
                                              </p:val>
                                            </p:tav>
                                            <p:tav tm="100000">
                                              <p:val>
                                                <p:strVal val="#ppt_w"/>
                                              </p:val>
                                            </p:tav>
                                          </p:tavLst>
                                        </p:anim>
                                        <p:anim calcmode="lin" valueType="num">
                                          <p:cBhvr>
                                            <p:cTn id="237" dur="1000" fill="hold"/>
                                            <p:tgtEl>
                                              <p:spTgt spid="619"/>
                                            </p:tgtEl>
                                            <p:attrNameLst>
                                              <p:attrName>ppt_h</p:attrName>
                                            </p:attrNameLst>
                                          </p:cBhvr>
                                          <p:tavLst>
                                            <p:tav tm="0">
                                              <p:val>
                                                <p:fltVal val="0"/>
                                              </p:val>
                                            </p:tav>
                                            <p:tav tm="100000">
                                              <p:val>
                                                <p:strVal val="#ppt_h"/>
                                              </p:val>
                                            </p:tav>
                                          </p:tavLst>
                                        </p:anim>
                                      </p:childTnLst>
                                    </p:cTn>
                                  </p:par>
                                  <p:par>
                                    <p:cTn id="238" presetID="23" presetClass="entr" presetSubtype="16" fill="hold" nodeType="withEffect">
                                      <p:stCondLst>
                                        <p:cond delay="3500"/>
                                      </p:stCondLst>
                                      <p:childTnLst>
                                        <p:set>
                                          <p:cBhvr>
                                            <p:cTn id="239" dur="1" fill="hold">
                                              <p:stCondLst>
                                                <p:cond delay="0"/>
                                              </p:stCondLst>
                                            </p:cTn>
                                            <p:tgtEl>
                                              <p:spTgt spid="989"/>
                                            </p:tgtEl>
                                            <p:attrNameLst>
                                              <p:attrName>style.visibility</p:attrName>
                                            </p:attrNameLst>
                                          </p:cBhvr>
                                          <p:to>
                                            <p:strVal val="visible"/>
                                          </p:to>
                                        </p:set>
                                        <p:anim calcmode="lin" valueType="num">
                                          <p:cBhvr>
                                            <p:cTn id="240" dur="500" fill="hold"/>
                                            <p:tgtEl>
                                              <p:spTgt spid="989"/>
                                            </p:tgtEl>
                                            <p:attrNameLst>
                                              <p:attrName>ppt_w</p:attrName>
                                            </p:attrNameLst>
                                          </p:cBhvr>
                                          <p:tavLst>
                                            <p:tav tm="0">
                                              <p:val>
                                                <p:fltVal val="0"/>
                                              </p:val>
                                            </p:tav>
                                            <p:tav tm="100000">
                                              <p:val>
                                                <p:strVal val="#ppt_w"/>
                                              </p:val>
                                            </p:tav>
                                          </p:tavLst>
                                        </p:anim>
                                        <p:anim calcmode="lin" valueType="num">
                                          <p:cBhvr>
                                            <p:cTn id="241" dur="500" fill="hold"/>
                                            <p:tgtEl>
                                              <p:spTgt spid="989"/>
                                            </p:tgtEl>
                                            <p:attrNameLst>
                                              <p:attrName>ppt_h</p:attrName>
                                            </p:attrNameLst>
                                          </p:cBhvr>
                                          <p:tavLst>
                                            <p:tav tm="0">
                                              <p:val>
                                                <p:fltVal val="0"/>
                                              </p:val>
                                            </p:tav>
                                            <p:tav tm="100000">
                                              <p:val>
                                                <p:strVal val="#ppt_h"/>
                                              </p:val>
                                            </p:tav>
                                          </p:tavLst>
                                        </p:anim>
                                      </p:childTnLst>
                                    </p:cTn>
                                  </p:par>
                                  <p:par>
                                    <p:cTn id="242" presetID="6" presetClass="emph" presetSubtype="0" autoRev="1" fill="hold" nodeType="withEffect" p14:presetBounceEnd="64000">
                                      <p:stCondLst>
                                        <p:cond delay="4100"/>
                                      </p:stCondLst>
                                      <p:childTnLst>
                                        <p:animScale p14:bounceEnd="64000">
                                          <p:cBhvr>
                                            <p:cTn id="243" dur="1000" fill="hold"/>
                                            <p:tgtEl>
                                              <p:spTgt spid="98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0" animBg="1"/>
          <p:bldP spid="619" grpId="0" animBg="1"/>
          <p:bldP spid="620" grpId="0" animBg="1"/>
          <p:bldP spid="636" grpId="0" animBg="1"/>
          <p:bldP spid="637" grpId="0" animBg="1"/>
          <p:bldP spid="638" grpId="0" animBg="1"/>
          <p:bldP spid="642" grpId="0" animBg="1"/>
          <p:bldP spid="643" grpId="0" animBg="1"/>
          <p:bldP spid="644" grpId="0" animBg="1"/>
          <p:bldP spid="645"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2" grpId="0" animBg="1"/>
          <p:bldP spid="702" grpId="1" animBg="1"/>
          <p:bldP spid="702" grpId="2" animBg="1"/>
          <p:bldP spid="984" grpId="0" animBg="1"/>
          <p:bldP spid="984" grpId="1" animBg="1"/>
          <p:bldP spid="985" grpId="0" animBg="1"/>
          <p:bldP spid="985" grpId="1" animBg="1"/>
          <p:bldP spid="988" grpId="0" animBg="1"/>
          <p:bldP spid="98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7900"/>
                                      </p:stCondLst>
                                      <p:childTnLst>
                                        <p:set>
                                          <p:cBhvr>
                                            <p:cTn id="6" dur="1" fill="hold">
                                              <p:stCondLst>
                                                <p:cond delay="0"/>
                                              </p:stCondLst>
                                            </p:cTn>
                                            <p:tgtEl>
                                              <p:spTgt spid="431"/>
                                            </p:tgtEl>
                                            <p:attrNameLst>
                                              <p:attrName>style.visibility</p:attrName>
                                            </p:attrNameLst>
                                          </p:cBhvr>
                                          <p:to>
                                            <p:strVal val="visible"/>
                                          </p:to>
                                        </p:set>
                                        <p:animEffect transition="in" filter="barn(outVertical)">
                                          <p:cBhvr>
                                            <p:cTn id="7" dur="500"/>
                                            <p:tgtEl>
                                              <p:spTgt spid="431"/>
                                            </p:tgtEl>
                                          </p:cBhvr>
                                        </p:animEffect>
                                      </p:childTnLst>
                                    </p:cTn>
                                  </p:par>
                                  <p:par>
                                    <p:cTn id="8" presetID="10" presetClass="entr" presetSubtype="0" fill="hold" nodeType="withEffect">
                                      <p:stCondLst>
                                        <p:cond delay="1500"/>
                                      </p:stCondLst>
                                      <p:childTnLst>
                                        <p:set>
                                          <p:cBhvr>
                                            <p:cTn id="9" dur="1" fill="hold">
                                              <p:stCondLst>
                                                <p:cond delay="0"/>
                                              </p:stCondLst>
                                            </p:cTn>
                                            <p:tgtEl>
                                              <p:spTgt spid="567"/>
                                            </p:tgtEl>
                                            <p:attrNameLst>
                                              <p:attrName>style.visibility</p:attrName>
                                            </p:attrNameLst>
                                          </p:cBhvr>
                                          <p:to>
                                            <p:strVal val="visible"/>
                                          </p:to>
                                        </p:set>
                                        <p:animEffect transition="in" filter="fade">
                                          <p:cBhvr>
                                            <p:cTn id="10" dur="1000"/>
                                            <p:tgtEl>
                                              <p:spTgt spid="567"/>
                                            </p:tgtEl>
                                          </p:cBhvr>
                                        </p:animEffect>
                                      </p:childTnLst>
                                    </p:cTn>
                                  </p:par>
                                  <p:par>
                                    <p:cTn id="11" presetID="6" presetClass="emph" presetSubtype="0" fill="hold" nodeType="withEffect">
                                      <p:stCondLst>
                                        <p:cond delay="2600"/>
                                      </p:stCondLst>
                                      <p:childTnLst>
                                        <p:animScale>
                                          <p:cBhvr>
                                            <p:cTn id="12" dur="900" fill="hold"/>
                                            <p:tgtEl>
                                              <p:spTgt spid="567"/>
                                            </p:tgtEl>
                                          </p:cBhvr>
                                          <p:by x="2500000" y="2500000"/>
                                        </p:animScale>
                                      </p:childTnLst>
                                    </p:cTn>
                                  </p:par>
                                  <p:par>
                                    <p:cTn id="13" presetID="6" presetClass="emph" presetSubtype="0" fill="hold" nodeType="withEffect">
                                      <p:stCondLst>
                                        <p:cond delay="3000"/>
                                      </p:stCondLst>
                                      <p:childTnLst>
                                        <p:animScale>
                                          <p:cBhvr>
                                            <p:cTn id="14" dur="500" fill="hold"/>
                                            <p:tgtEl>
                                              <p:spTgt spid="583"/>
                                            </p:tgtEl>
                                          </p:cBhvr>
                                          <p:by x="1500000" y="1500000"/>
                                        </p:animScale>
                                      </p:childTnLst>
                                    </p:cTn>
                                  </p:par>
                                  <p:par>
                                    <p:cTn id="15" presetID="2" presetClass="entr" presetSubtype="1" accel="50000" decel="50000" fill="hold" grpId="0" nodeType="withEffect">
                                      <p:stCondLst>
                                        <p:cond delay="0"/>
                                      </p:stCondLst>
                                      <p:childTnLst>
                                        <p:set>
                                          <p:cBhvr>
                                            <p:cTn id="16" dur="1" fill="hold">
                                              <p:stCondLst>
                                                <p:cond delay="0"/>
                                              </p:stCondLst>
                                            </p:cTn>
                                            <p:tgtEl>
                                              <p:spTgt spid="702"/>
                                            </p:tgtEl>
                                            <p:attrNameLst>
                                              <p:attrName>style.visibility</p:attrName>
                                            </p:attrNameLst>
                                          </p:cBhvr>
                                          <p:to>
                                            <p:strVal val="visible"/>
                                          </p:to>
                                        </p:set>
                                        <p:anim calcmode="lin" valueType="num">
                                          <p:cBhvr additive="base">
                                            <p:cTn id="17" dur="600" fill="hold"/>
                                            <p:tgtEl>
                                              <p:spTgt spid="702"/>
                                            </p:tgtEl>
                                            <p:attrNameLst>
                                              <p:attrName>ppt_x</p:attrName>
                                            </p:attrNameLst>
                                          </p:cBhvr>
                                          <p:tavLst>
                                            <p:tav tm="0">
                                              <p:val>
                                                <p:strVal val="#ppt_x"/>
                                              </p:val>
                                            </p:tav>
                                            <p:tav tm="100000">
                                              <p:val>
                                                <p:strVal val="#ppt_x"/>
                                              </p:val>
                                            </p:tav>
                                          </p:tavLst>
                                        </p:anim>
                                        <p:anim calcmode="lin" valueType="num">
                                          <p:cBhvr additive="base">
                                            <p:cTn id="18" dur="600" fill="hold"/>
                                            <p:tgtEl>
                                              <p:spTgt spid="702"/>
                                            </p:tgtEl>
                                            <p:attrNameLst>
                                              <p:attrName>ppt_y</p:attrName>
                                            </p:attrNameLst>
                                          </p:cBhvr>
                                          <p:tavLst>
                                            <p:tav tm="0">
                                              <p:val>
                                                <p:strVal val="0-#ppt_h/2"/>
                                              </p:val>
                                            </p:tav>
                                            <p:tav tm="100000">
                                              <p:val>
                                                <p:strVal val="#ppt_y"/>
                                              </p:val>
                                            </p:tav>
                                          </p:tavLst>
                                        </p:anim>
                                      </p:childTnLst>
                                    </p:cTn>
                                  </p:par>
                                  <p:par>
                                    <p:cTn id="19" presetID="6" presetClass="emph" presetSubtype="0" accel="50000" decel="50000" autoRev="1" fill="hold" grpId="1" nodeType="withEffect">
                                      <p:stCondLst>
                                        <p:cond delay="300"/>
                                      </p:stCondLst>
                                      <p:childTnLst>
                                        <p:animScale>
                                          <p:cBhvr>
                                            <p:cTn id="20" dur="300" fill="hold"/>
                                            <p:tgtEl>
                                              <p:spTgt spid="702"/>
                                            </p:tgtEl>
                                          </p:cBhvr>
                                          <p:by x="80000" y="80000"/>
                                        </p:animScale>
                                      </p:childTnLst>
                                    </p:cTn>
                                  </p:par>
                                  <p:par>
                                    <p:cTn id="21" presetID="2" presetClass="exit" presetSubtype="1" accel="50000" fill="hold" grpId="2" nodeType="withEffect">
                                      <p:stCondLst>
                                        <p:cond delay="600"/>
                                      </p:stCondLst>
                                      <p:childTnLst>
                                        <p:anim calcmode="lin" valueType="num">
                                          <p:cBhvr additive="base">
                                            <p:cTn id="22" dur="600"/>
                                            <p:tgtEl>
                                              <p:spTgt spid="702"/>
                                            </p:tgtEl>
                                            <p:attrNameLst>
                                              <p:attrName>ppt_x</p:attrName>
                                            </p:attrNameLst>
                                          </p:cBhvr>
                                          <p:tavLst>
                                            <p:tav tm="0">
                                              <p:val>
                                                <p:strVal val="ppt_x"/>
                                              </p:val>
                                            </p:tav>
                                            <p:tav tm="100000">
                                              <p:val>
                                                <p:strVal val="ppt_x"/>
                                              </p:val>
                                            </p:tav>
                                          </p:tavLst>
                                        </p:anim>
                                        <p:anim calcmode="lin" valueType="num">
                                          <p:cBhvr additive="base">
                                            <p:cTn id="23" dur="600"/>
                                            <p:tgtEl>
                                              <p:spTgt spid="702"/>
                                            </p:tgtEl>
                                            <p:attrNameLst>
                                              <p:attrName>ppt_y</p:attrName>
                                            </p:attrNameLst>
                                          </p:cBhvr>
                                          <p:tavLst>
                                            <p:tav tm="0">
                                              <p:val>
                                                <p:strVal val="ppt_y"/>
                                              </p:val>
                                            </p:tav>
                                            <p:tav tm="100000">
                                              <p:val>
                                                <p:strVal val="0-ppt_h/2"/>
                                              </p:val>
                                            </p:tav>
                                          </p:tavLst>
                                        </p:anim>
                                        <p:set>
                                          <p:cBhvr>
                                            <p:cTn id="24" dur="1" fill="hold">
                                              <p:stCondLst>
                                                <p:cond delay="599"/>
                                              </p:stCondLst>
                                            </p:cTn>
                                            <p:tgtEl>
                                              <p:spTgt spid="702"/>
                                            </p:tgtEl>
                                            <p:attrNameLst>
                                              <p:attrName>style.visibility</p:attrName>
                                            </p:attrNameLst>
                                          </p:cBhvr>
                                          <p:to>
                                            <p:strVal val="hidden"/>
                                          </p:to>
                                        </p:set>
                                      </p:childTnLst>
                                    </p:cTn>
                                  </p:par>
                                  <p:par>
                                    <p:cTn id="25" presetID="10" presetClass="entr" presetSubtype="0" fill="hold" nodeType="withEffect">
                                      <p:stCondLst>
                                        <p:cond delay="500"/>
                                      </p:stCondLst>
                                      <p:childTnLst>
                                        <p:set>
                                          <p:cBhvr>
                                            <p:cTn id="26" dur="1" fill="hold">
                                              <p:stCondLst>
                                                <p:cond delay="0"/>
                                              </p:stCondLst>
                                            </p:cTn>
                                            <p:tgtEl>
                                              <p:spTgt spid="701"/>
                                            </p:tgtEl>
                                            <p:attrNameLst>
                                              <p:attrName>style.visibility</p:attrName>
                                            </p:attrNameLst>
                                          </p:cBhvr>
                                          <p:to>
                                            <p:strVal val="visible"/>
                                          </p:to>
                                        </p:set>
                                        <p:animEffect transition="in" filter="fade">
                                          <p:cBhvr>
                                            <p:cTn id="27" dur="100"/>
                                            <p:tgtEl>
                                              <p:spTgt spid="701"/>
                                            </p:tgtEl>
                                          </p:cBhvr>
                                        </p:animEffect>
                                      </p:childTnLst>
                                    </p:cTn>
                                  </p:par>
                                  <p:par>
                                    <p:cTn id="28" presetID="6" presetClass="emph" presetSubtype="0" fill="hold" nodeType="withEffect">
                                      <p:stCondLst>
                                        <p:cond delay="500"/>
                                      </p:stCondLst>
                                      <p:childTnLst>
                                        <p:animScale>
                                          <p:cBhvr>
                                            <p:cTn id="29" dur="2000" fill="hold"/>
                                            <p:tgtEl>
                                              <p:spTgt spid="701"/>
                                            </p:tgtEl>
                                          </p:cBhvr>
                                          <p:by x="500000" y="500000"/>
                                        </p:animScale>
                                      </p:childTnLst>
                                    </p:cTn>
                                  </p:par>
                                  <p:par>
                                    <p:cTn id="30" presetID="10" presetClass="exit" presetSubtype="0" fill="hold" nodeType="withEffect">
                                      <p:stCondLst>
                                        <p:cond delay="500"/>
                                      </p:stCondLst>
                                      <p:childTnLst>
                                        <p:animEffect transition="out" filter="fade">
                                          <p:cBhvr>
                                            <p:cTn id="31" dur="2000"/>
                                            <p:tgtEl>
                                              <p:spTgt spid="701"/>
                                            </p:tgtEl>
                                          </p:cBhvr>
                                        </p:animEffect>
                                        <p:set>
                                          <p:cBhvr>
                                            <p:cTn id="32" dur="1" fill="hold">
                                              <p:stCondLst>
                                                <p:cond delay="1999"/>
                                              </p:stCondLst>
                                            </p:cTn>
                                            <p:tgtEl>
                                              <p:spTgt spid="701"/>
                                            </p:tgtEl>
                                            <p:attrNameLst>
                                              <p:attrName>style.visibility</p:attrName>
                                            </p:attrNameLst>
                                          </p:cBhvr>
                                          <p:to>
                                            <p:strVal val="hidden"/>
                                          </p:to>
                                        </p:set>
                                      </p:childTnLst>
                                    </p:cTn>
                                  </p:par>
                                  <p:par>
                                    <p:cTn id="33" presetID="10" presetClass="entr" presetSubtype="0" fill="hold" nodeType="withEffect">
                                      <p:stCondLst>
                                        <p:cond delay="1000"/>
                                      </p:stCondLst>
                                      <p:childTnLst>
                                        <p:set>
                                          <p:cBhvr>
                                            <p:cTn id="34" dur="1" fill="hold">
                                              <p:stCondLst>
                                                <p:cond delay="0"/>
                                              </p:stCondLst>
                                            </p:cTn>
                                            <p:tgtEl>
                                              <p:spTgt spid="631"/>
                                            </p:tgtEl>
                                            <p:attrNameLst>
                                              <p:attrName>style.visibility</p:attrName>
                                            </p:attrNameLst>
                                          </p:cBhvr>
                                          <p:to>
                                            <p:strVal val="visible"/>
                                          </p:to>
                                        </p:set>
                                        <p:animEffect transition="in" filter="fade">
                                          <p:cBhvr>
                                            <p:cTn id="35" dur="100"/>
                                            <p:tgtEl>
                                              <p:spTgt spid="631"/>
                                            </p:tgtEl>
                                          </p:cBhvr>
                                        </p:animEffect>
                                      </p:childTnLst>
                                      <p:subTnLst>
                                        <p:set>
                                          <p:cBhvr override="childStyle">
                                            <p:cTn dur="1" fill="hold" display="0" masterRel="sameClick" afterEffect="1">
                                              <p:stCondLst>
                                                <p:cond evt="end" delay="0">
                                                  <p:tn val="33"/>
                                                </p:cond>
                                              </p:stCondLst>
                                            </p:cTn>
                                            <p:tgtEl>
                                              <p:spTgt spid="631"/>
                                            </p:tgtEl>
                                            <p:attrNameLst>
                                              <p:attrName>style.visibility</p:attrName>
                                            </p:attrNameLst>
                                          </p:cBhvr>
                                          <p:to>
                                            <p:strVal val="hidden"/>
                                          </p:to>
                                        </p:set>
                                      </p:subTnLst>
                                    </p:cTn>
                                  </p:par>
                                  <p:par>
                                    <p:cTn id="36" presetID="11" presetClass="entr" presetSubtype="0" fill="hold" nodeType="withEffect">
                                      <p:stCondLst>
                                        <p:cond delay="1100"/>
                                      </p:stCondLst>
                                      <p:childTnLst>
                                        <p:set>
                                          <p:cBhvr>
                                            <p:cTn id="37" dur="100">
                                              <p:stCondLst>
                                                <p:cond delay="0"/>
                                              </p:stCondLst>
                                            </p:cTn>
                                            <p:tgtEl>
                                              <p:spTgt spid="625"/>
                                            </p:tgtEl>
                                            <p:attrNameLst>
                                              <p:attrName>style.visibility</p:attrName>
                                            </p:attrNameLst>
                                          </p:cBhvr>
                                          <p:to>
                                            <p:strVal val="visible"/>
                                          </p:to>
                                        </p:set>
                                      </p:childTnLst>
                                    </p:cTn>
                                  </p:par>
                                  <p:par>
                                    <p:cTn id="38" presetID="11" presetClass="entr" presetSubtype="0" fill="hold" nodeType="withEffect">
                                      <p:stCondLst>
                                        <p:cond delay="1200"/>
                                      </p:stCondLst>
                                      <p:childTnLst>
                                        <p:set>
                                          <p:cBhvr>
                                            <p:cTn id="39" dur="100">
                                              <p:stCondLst>
                                                <p:cond delay="0"/>
                                              </p:stCondLst>
                                            </p:cTn>
                                            <p:tgtEl>
                                              <p:spTgt spid="621"/>
                                            </p:tgtEl>
                                            <p:attrNameLst>
                                              <p:attrName>style.visibility</p:attrName>
                                            </p:attrNameLst>
                                          </p:cBhvr>
                                          <p:to>
                                            <p:strVal val="visible"/>
                                          </p:to>
                                        </p:set>
                                      </p:childTnLst>
                                    </p:cTn>
                                  </p:par>
                                  <p:par>
                                    <p:cTn id="40" presetID="11" presetClass="entr" presetSubtype="0" fill="hold" nodeType="withEffect">
                                      <p:stCondLst>
                                        <p:cond delay="1300"/>
                                      </p:stCondLst>
                                      <p:childTnLst>
                                        <p:set>
                                          <p:cBhvr>
                                            <p:cTn id="41" dur="100">
                                              <p:stCondLst>
                                                <p:cond delay="0"/>
                                              </p:stCondLst>
                                            </p:cTn>
                                            <p:tgtEl>
                                              <p:spTgt spid="613"/>
                                            </p:tgtEl>
                                            <p:attrNameLst>
                                              <p:attrName>style.visibility</p:attrName>
                                            </p:attrNameLst>
                                          </p:cBhvr>
                                          <p:to>
                                            <p:strVal val="visible"/>
                                          </p:to>
                                        </p:set>
                                      </p:childTnLst>
                                    </p:cTn>
                                  </p:par>
                                  <p:par>
                                    <p:cTn id="42" presetID="11" presetClass="entr" presetSubtype="0" fill="hold" nodeType="withEffect">
                                      <p:stCondLst>
                                        <p:cond delay="1400"/>
                                      </p:stCondLst>
                                      <p:childTnLst>
                                        <p:set>
                                          <p:cBhvr>
                                            <p:cTn id="43" dur="100">
                                              <p:stCondLst>
                                                <p:cond delay="0"/>
                                              </p:stCondLst>
                                            </p:cTn>
                                            <p:tgtEl>
                                              <p:spTgt spid="603"/>
                                            </p:tgtEl>
                                            <p:attrNameLst>
                                              <p:attrName>style.visibility</p:attrName>
                                            </p:attrNameLst>
                                          </p:cBhvr>
                                          <p:to>
                                            <p:strVal val="visible"/>
                                          </p:to>
                                        </p:set>
                                      </p:childTnLst>
                                    </p:cTn>
                                  </p:par>
                                  <p:par>
                                    <p:cTn id="44" presetID="11" presetClass="entr" presetSubtype="0" fill="hold" nodeType="withEffect">
                                      <p:stCondLst>
                                        <p:cond delay="1500"/>
                                      </p:stCondLst>
                                      <p:childTnLst>
                                        <p:set>
                                          <p:cBhvr>
                                            <p:cTn id="45" dur="100">
                                              <p:stCondLst>
                                                <p:cond delay="0"/>
                                              </p:stCondLst>
                                            </p:cTn>
                                            <p:tgtEl>
                                              <p:spTgt spid="608"/>
                                            </p:tgtEl>
                                            <p:attrNameLst>
                                              <p:attrName>style.visibility</p:attrName>
                                            </p:attrNameLst>
                                          </p:cBhvr>
                                          <p:to>
                                            <p:strVal val="visible"/>
                                          </p:to>
                                        </p:set>
                                      </p:childTnLst>
                                    </p:cTn>
                                  </p:par>
                                  <p:par>
                                    <p:cTn id="46" presetID="11" presetClass="entr" presetSubtype="0" fill="hold" nodeType="withEffect">
                                      <p:stCondLst>
                                        <p:cond delay="1600"/>
                                      </p:stCondLst>
                                      <p:childTnLst>
                                        <p:set>
                                          <p:cBhvr>
                                            <p:cTn id="47" dur="100">
                                              <p:stCondLst>
                                                <p:cond delay="0"/>
                                              </p:stCondLst>
                                            </p:cTn>
                                            <p:tgtEl>
                                              <p:spTgt spid="588"/>
                                            </p:tgtEl>
                                            <p:attrNameLst>
                                              <p:attrName>style.visibility</p:attrName>
                                            </p:attrNameLst>
                                          </p:cBhvr>
                                          <p:to>
                                            <p:strVal val="visible"/>
                                          </p:to>
                                        </p:set>
                                      </p:childTnLst>
                                    </p:cTn>
                                  </p:par>
                                  <p:par>
                                    <p:cTn id="48" presetID="11" presetClass="entr" presetSubtype="0" fill="hold" nodeType="withEffect">
                                      <p:stCondLst>
                                        <p:cond delay="1700"/>
                                      </p:stCondLst>
                                      <p:childTnLst>
                                        <p:set>
                                          <p:cBhvr>
                                            <p:cTn id="49" dur="100">
                                              <p:stCondLst>
                                                <p:cond delay="0"/>
                                              </p:stCondLst>
                                            </p:cTn>
                                            <p:tgtEl>
                                              <p:spTgt spid="599"/>
                                            </p:tgtEl>
                                            <p:attrNameLst>
                                              <p:attrName>style.visibility</p:attrName>
                                            </p:attrNameLst>
                                          </p:cBhvr>
                                          <p:to>
                                            <p:strVal val="visible"/>
                                          </p:to>
                                        </p:set>
                                      </p:childTnLst>
                                    </p:cTn>
                                  </p:par>
                                  <p:par>
                                    <p:cTn id="50" presetID="11" presetClass="entr" presetSubtype="0" fill="hold" nodeType="withEffect">
                                      <p:stCondLst>
                                        <p:cond delay="1800"/>
                                      </p:stCondLst>
                                      <p:childTnLst>
                                        <p:set>
                                          <p:cBhvr>
                                            <p:cTn id="51" dur="100">
                                              <p:stCondLst>
                                                <p:cond delay="0"/>
                                              </p:stCondLst>
                                            </p:cTn>
                                            <p:tgtEl>
                                              <p:spTgt spid="594"/>
                                            </p:tgtEl>
                                            <p:attrNameLst>
                                              <p:attrName>style.visibility</p:attrName>
                                            </p:attrNameLst>
                                          </p:cBhvr>
                                          <p:to>
                                            <p:strVal val="visible"/>
                                          </p:to>
                                        </p:set>
                                      </p:childTnLst>
                                    </p:cTn>
                                  </p:par>
                                  <p:par>
                                    <p:cTn id="52" presetID="10" presetClass="entr" presetSubtype="0" fill="hold" grpId="0" nodeType="withEffect">
                                      <p:stCondLst>
                                        <p:cond delay="1200"/>
                                      </p:stCondLst>
                                      <p:childTnLst>
                                        <p:set>
                                          <p:cBhvr>
                                            <p:cTn id="53" dur="1" fill="hold">
                                              <p:stCondLst>
                                                <p:cond delay="0"/>
                                              </p:stCondLst>
                                            </p:cTn>
                                            <p:tgtEl>
                                              <p:spTgt spid="636"/>
                                            </p:tgtEl>
                                            <p:attrNameLst>
                                              <p:attrName>style.visibility</p:attrName>
                                            </p:attrNameLst>
                                          </p:cBhvr>
                                          <p:to>
                                            <p:strVal val="visible"/>
                                          </p:to>
                                        </p:set>
                                        <p:animEffect transition="in" filter="fade">
                                          <p:cBhvr>
                                            <p:cTn id="54" dur="100"/>
                                            <p:tgtEl>
                                              <p:spTgt spid="636"/>
                                            </p:tgtEl>
                                          </p:cBhvr>
                                        </p:animEffect>
                                      </p:childTnLst>
                                      <p:subTnLst>
                                        <p:set>
                                          <p:cBhvr override="childStyle">
                                            <p:cTn dur="1" fill="hold" display="0" masterRel="sameClick" afterEffect="1">
                                              <p:stCondLst>
                                                <p:cond evt="end" delay="0">
                                                  <p:tn val="52"/>
                                                </p:cond>
                                              </p:stCondLst>
                                            </p:cTn>
                                            <p:tgtEl>
                                              <p:spTgt spid="636"/>
                                            </p:tgtEl>
                                            <p:attrNameLst>
                                              <p:attrName>style.visibility</p:attrName>
                                            </p:attrNameLst>
                                          </p:cBhvr>
                                          <p:to>
                                            <p:strVal val="hidden"/>
                                          </p:to>
                                        </p:set>
                                      </p:subTnLst>
                                    </p:cTn>
                                  </p:par>
                                  <p:par>
                                    <p:cTn id="55" presetID="11" presetClass="entr" presetSubtype="0" fill="hold" grpId="0" nodeType="withEffect">
                                      <p:stCondLst>
                                        <p:cond delay="1300"/>
                                      </p:stCondLst>
                                      <p:childTnLst>
                                        <p:set>
                                          <p:cBhvr>
                                            <p:cTn id="56" dur="100">
                                              <p:stCondLst>
                                                <p:cond delay="0"/>
                                              </p:stCondLst>
                                            </p:cTn>
                                            <p:tgtEl>
                                              <p:spTgt spid="637"/>
                                            </p:tgtEl>
                                            <p:attrNameLst>
                                              <p:attrName>style.visibility</p:attrName>
                                            </p:attrNameLst>
                                          </p:cBhvr>
                                          <p:to>
                                            <p:strVal val="visible"/>
                                          </p:to>
                                        </p:set>
                                      </p:childTnLst>
                                    </p:cTn>
                                  </p:par>
                                  <p:par>
                                    <p:cTn id="57" presetID="11" presetClass="entr" presetSubtype="0" fill="hold" grpId="0" nodeType="withEffect">
                                      <p:stCondLst>
                                        <p:cond delay="1400"/>
                                      </p:stCondLst>
                                      <p:childTnLst>
                                        <p:set>
                                          <p:cBhvr>
                                            <p:cTn id="58" dur="100">
                                              <p:stCondLst>
                                                <p:cond delay="0"/>
                                              </p:stCondLst>
                                            </p:cTn>
                                            <p:tgtEl>
                                              <p:spTgt spid="638"/>
                                            </p:tgtEl>
                                            <p:attrNameLst>
                                              <p:attrName>style.visibility</p:attrName>
                                            </p:attrNameLst>
                                          </p:cBhvr>
                                          <p:to>
                                            <p:strVal val="visible"/>
                                          </p:to>
                                        </p:set>
                                      </p:childTnLst>
                                    </p:cTn>
                                  </p:par>
                                  <p:par>
                                    <p:cTn id="59" presetID="11" presetClass="entr" presetSubtype="0" fill="hold" nodeType="withEffect">
                                      <p:stCondLst>
                                        <p:cond delay="1500"/>
                                      </p:stCondLst>
                                      <p:childTnLst>
                                        <p:set>
                                          <p:cBhvr>
                                            <p:cTn id="60" dur="100">
                                              <p:stCondLst>
                                                <p:cond delay="0"/>
                                              </p:stCondLst>
                                            </p:cTn>
                                            <p:tgtEl>
                                              <p:spTgt spid="639"/>
                                            </p:tgtEl>
                                            <p:attrNameLst>
                                              <p:attrName>style.visibility</p:attrName>
                                            </p:attrNameLst>
                                          </p:cBhvr>
                                          <p:to>
                                            <p:strVal val="visible"/>
                                          </p:to>
                                        </p:set>
                                      </p:childTnLst>
                                    </p:cTn>
                                  </p:par>
                                  <p:par>
                                    <p:cTn id="61" presetID="11" presetClass="entr" presetSubtype="0" fill="hold" grpId="0" nodeType="withEffect">
                                      <p:stCondLst>
                                        <p:cond delay="1600"/>
                                      </p:stCondLst>
                                      <p:childTnLst>
                                        <p:set>
                                          <p:cBhvr>
                                            <p:cTn id="62" dur="100">
                                              <p:stCondLst>
                                                <p:cond delay="0"/>
                                              </p:stCondLst>
                                            </p:cTn>
                                            <p:tgtEl>
                                              <p:spTgt spid="642"/>
                                            </p:tgtEl>
                                            <p:attrNameLst>
                                              <p:attrName>style.visibility</p:attrName>
                                            </p:attrNameLst>
                                          </p:cBhvr>
                                          <p:to>
                                            <p:strVal val="visible"/>
                                          </p:to>
                                        </p:set>
                                      </p:childTnLst>
                                    </p:cTn>
                                  </p:par>
                                  <p:par>
                                    <p:cTn id="63" presetID="11" presetClass="entr" presetSubtype="0" fill="hold" grpId="0" nodeType="withEffect">
                                      <p:stCondLst>
                                        <p:cond delay="1700"/>
                                      </p:stCondLst>
                                      <p:childTnLst>
                                        <p:set>
                                          <p:cBhvr>
                                            <p:cTn id="64" dur="100">
                                              <p:stCondLst>
                                                <p:cond delay="0"/>
                                              </p:stCondLst>
                                            </p:cTn>
                                            <p:tgtEl>
                                              <p:spTgt spid="643"/>
                                            </p:tgtEl>
                                            <p:attrNameLst>
                                              <p:attrName>style.visibility</p:attrName>
                                            </p:attrNameLst>
                                          </p:cBhvr>
                                          <p:to>
                                            <p:strVal val="visible"/>
                                          </p:to>
                                        </p:set>
                                      </p:childTnLst>
                                    </p:cTn>
                                  </p:par>
                                  <p:par>
                                    <p:cTn id="65" presetID="11" presetClass="entr" presetSubtype="0" fill="hold" grpId="0" nodeType="withEffect">
                                      <p:stCondLst>
                                        <p:cond delay="1800"/>
                                      </p:stCondLst>
                                      <p:childTnLst>
                                        <p:set>
                                          <p:cBhvr>
                                            <p:cTn id="66" dur="100">
                                              <p:stCondLst>
                                                <p:cond delay="0"/>
                                              </p:stCondLst>
                                            </p:cTn>
                                            <p:tgtEl>
                                              <p:spTgt spid="644"/>
                                            </p:tgtEl>
                                            <p:attrNameLst>
                                              <p:attrName>style.visibility</p:attrName>
                                            </p:attrNameLst>
                                          </p:cBhvr>
                                          <p:to>
                                            <p:strVal val="visible"/>
                                          </p:to>
                                        </p:set>
                                      </p:childTnLst>
                                    </p:cTn>
                                  </p:par>
                                  <p:par>
                                    <p:cTn id="67" presetID="11" presetClass="entr" presetSubtype="0" fill="hold" grpId="0" nodeType="withEffect">
                                      <p:stCondLst>
                                        <p:cond delay="1900"/>
                                      </p:stCondLst>
                                      <p:childTnLst>
                                        <p:set>
                                          <p:cBhvr>
                                            <p:cTn id="68" dur="100">
                                              <p:stCondLst>
                                                <p:cond delay="0"/>
                                              </p:stCondLst>
                                            </p:cTn>
                                            <p:tgtEl>
                                              <p:spTgt spid="645"/>
                                            </p:tgtEl>
                                            <p:attrNameLst>
                                              <p:attrName>style.visibility</p:attrName>
                                            </p:attrNameLst>
                                          </p:cBhvr>
                                          <p:to>
                                            <p:strVal val="visible"/>
                                          </p:to>
                                        </p:set>
                                      </p:childTnLst>
                                    </p:cTn>
                                  </p:par>
                                  <p:par>
                                    <p:cTn id="69" presetID="11" presetClass="entr" presetSubtype="0" fill="hold" nodeType="withEffect">
                                      <p:stCondLst>
                                        <p:cond delay="2000"/>
                                      </p:stCondLst>
                                      <p:childTnLst>
                                        <p:set>
                                          <p:cBhvr>
                                            <p:cTn id="70" dur="100">
                                              <p:stCondLst>
                                                <p:cond delay="0"/>
                                              </p:stCondLst>
                                            </p:cTn>
                                            <p:tgtEl>
                                              <p:spTgt spid="646"/>
                                            </p:tgtEl>
                                            <p:attrNameLst>
                                              <p:attrName>style.visibility</p:attrName>
                                            </p:attrNameLst>
                                          </p:cBhvr>
                                          <p:to>
                                            <p:strVal val="visible"/>
                                          </p:to>
                                        </p:set>
                                      </p:childTnLst>
                                    </p:cTn>
                                  </p:par>
                                  <p:par>
                                    <p:cTn id="71" presetID="11" presetClass="entr" presetSubtype="0" fill="hold" grpId="0" nodeType="withEffect">
                                      <p:stCondLst>
                                        <p:cond delay="1500"/>
                                      </p:stCondLst>
                                      <p:childTnLst>
                                        <p:set>
                                          <p:cBhvr>
                                            <p:cTn id="72" dur="100">
                                              <p:stCondLst>
                                                <p:cond delay="0"/>
                                              </p:stCondLst>
                                            </p:cTn>
                                            <p:tgtEl>
                                              <p:spTgt spid="649"/>
                                            </p:tgtEl>
                                            <p:attrNameLst>
                                              <p:attrName>style.visibility</p:attrName>
                                            </p:attrNameLst>
                                          </p:cBhvr>
                                          <p:to>
                                            <p:strVal val="visible"/>
                                          </p:to>
                                        </p:set>
                                      </p:childTnLst>
                                    </p:cTn>
                                  </p:par>
                                  <p:par>
                                    <p:cTn id="73" presetID="11" presetClass="entr" presetSubtype="0" fill="hold" grpId="0" nodeType="withEffect">
                                      <p:stCondLst>
                                        <p:cond delay="1600"/>
                                      </p:stCondLst>
                                      <p:childTnLst>
                                        <p:set>
                                          <p:cBhvr>
                                            <p:cTn id="74" dur="100">
                                              <p:stCondLst>
                                                <p:cond delay="0"/>
                                              </p:stCondLst>
                                            </p:cTn>
                                            <p:tgtEl>
                                              <p:spTgt spid="650"/>
                                            </p:tgtEl>
                                            <p:attrNameLst>
                                              <p:attrName>style.visibility</p:attrName>
                                            </p:attrNameLst>
                                          </p:cBhvr>
                                          <p:to>
                                            <p:strVal val="visible"/>
                                          </p:to>
                                        </p:set>
                                      </p:childTnLst>
                                    </p:cTn>
                                  </p:par>
                                  <p:par>
                                    <p:cTn id="75" presetID="11" presetClass="entr" presetSubtype="0" fill="hold" grpId="0" nodeType="withEffect">
                                      <p:stCondLst>
                                        <p:cond delay="1700"/>
                                      </p:stCondLst>
                                      <p:childTnLst>
                                        <p:set>
                                          <p:cBhvr>
                                            <p:cTn id="76" dur="100">
                                              <p:stCondLst>
                                                <p:cond delay="0"/>
                                              </p:stCondLst>
                                            </p:cTn>
                                            <p:tgtEl>
                                              <p:spTgt spid="651"/>
                                            </p:tgtEl>
                                            <p:attrNameLst>
                                              <p:attrName>style.visibility</p:attrName>
                                            </p:attrNameLst>
                                          </p:cBhvr>
                                          <p:to>
                                            <p:strVal val="visible"/>
                                          </p:to>
                                        </p:set>
                                      </p:childTnLst>
                                    </p:cTn>
                                  </p:par>
                                  <p:par>
                                    <p:cTn id="77" presetID="11" presetClass="entr" presetSubtype="0" fill="hold" grpId="0" nodeType="withEffect">
                                      <p:stCondLst>
                                        <p:cond delay="1800"/>
                                      </p:stCondLst>
                                      <p:childTnLst>
                                        <p:set>
                                          <p:cBhvr>
                                            <p:cTn id="78" dur="100">
                                              <p:stCondLst>
                                                <p:cond delay="0"/>
                                              </p:stCondLst>
                                            </p:cTn>
                                            <p:tgtEl>
                                              <p:spTgt spid="652"/>
                                            </p:tgtEl>
                                            <p:attrNameLst>
                                              <p:attrName>style.visibility</p:attrName>
                                            </p:attrNameLst>
                                          </p:cBhvr>
                                          <p:to>
                                            <p:strVal val="visible"/>
                                          </p:to>
                                        </p:set>
                                      </p:childTnLst>
                                    </p:cTn>
                                  </p:par>
                                  <p:par>
                                    <p:cTn id="79" presetID="11" presetClass="entr" presetSubtype="0" fill="hold" grpId="0" nodeType="withEffect">
                                      <p:stCondLst>
                                        <p:cond delay="1900"/>
                                      </p:stCondLst>
                                      <p:childTnLst>
                                        <p:set>
                                          <p:cBhvr>
                                            <p:cTn id="80" dur="100">
                                              <p:stCondLst>
                                                <p:cond delay="0"/>
                                              </p:stCondLst>
                                            </p:cTn>
                                            <p:tgtEl>
                                              <p:spTgt spid="653"/>
                                            </p:tgtEl>
                                            <p:attrNameLst>
                                              <p:attrName>style.visibility</p:attrName>
                                            </p:attrNameLst>
                                          </p:cBhvr>
                                          <p:to>
                                            <p:strVal val="visible"/>
                                          </p:to>
                                        </p:set>
                                      </p:childTnLst>
                                    </p:cTn>
                                  </p:par>
                                  <p:par>
                                    <p:cTn id="81" presetID="11" presetClass="entr" presetSubtype="0" fill="hold" grpId="0" nodeType="withEffect">
                                      <p:stCondLst>
                                        <p:cond delay="2000"/>
                                      </p:stCondLst>
                                      <p:childTnLst>
                                        <p:set>
                                          <p:cBhvr>
                                            <p:cTn id="82" dur="100">
                                              <p:stCondLst>
                                                <p:cond delay="0"/>
                                              </p:stCondLst>
                                            </p:cTn>
                                            <p:tgtEl>
                                              <p:spTgt spid="654"/>
                                            </p:tgtEl>
                                            <p:attrNameLst>
                                              <p:attrName>style.visibility</p:attrName>
                                            </p:attrNameLst>
                                          </p:cBhvr>
                                          <p:to>
                                            <p:strVal val="visible"/>
                                          </p:to>
                                        </p:set>
                                      </p:childTnLst>
                                    </p:cTn>
                                  </p:par>
                                  <p:par>
                                    <p:cTn id="83" presetID="11" presetClass="entr" presetSubtype="0" fill="hold" grpId="0" nodeType="withEffect">
                                      <p:stCondLst>
                                        <p:cond delay="2100"/>
                                      </p:stCondLst>
                                      <p:childTnLst>
                                        <p:set>
                                          <p:cBhvr>
                                            <p:cTn id="84" dur="100">
                                              <p:stCondLst>
                                                <p:cond delay="0"/>
                                              </p:stCondLst>
                                            </p:cTn>
                                            <p:tgtEl>
                                              <p:spTgt spid="655"/>
                                            </p:tgtEl>
                                            <p:attrNameLst>
                                              <p:attrName>style.visibility</p:attrName>
                                            </p:attrNameLst>
                                          </p:cBhvr>
                                          <p:to>
                                            <p:strVal val="visible"/>
                                          </p:to>
                                        </p:set>
                                      </p:childTnLst>
                                    </p:cTn>
                                  </p:par>
                                  <p:par>
                                    <p:cTn id="85" presetID="11" presetClass="entr" presetSubtype="0" fill="hold" grpId="0" nodeType="withEffect">
                                      <p:stCondLst>
                                        <p:cond delay="2200"/>
                                      </p:stCondLst>
                                      <p:childTnLst>
                                        <p:set>
                                          <p:cBhvr>
                                            <p:cTn id="86" dur="100">
                                              <p:stCondLst>
                                                <p:cond delay="0"/>
                                              </p:stCondLst>
                                            </p:cTn>
                                            <p:tgtEl>
                                              <p:spTgt spid="656"/>
                                            </p:tgtEl>
                                            <p:attrNameLst>
                                              <p:attrName>style.visibility</p:attrName>
                                            </p:attrNameLst>
                                          </p:cBhvr>
                                          <p:to>
                                            <p:strVal val="visible"/>
                                          </p:to>
                                        </p:set>
                                      </p:childTnLst>
                                    </p:cTn>
                                  </p:par>
                                  <p:par>
                                    <p:cTn id="87" presetID="11" presetClass="entr" presetSubtype="0" fill="hold" grpId="0" nodeType="withEffect">
                                      <p:stCondLst>
                                        <p:cond delay="2300"/>
                                      </p:stCondLst>
                                      <p:childTnLst>
                                        <p:set>
                                          <p:cBhvr>
                                            <p:cTn id="88" dur="100">
                                              <p:stCondLst>
                                                <p:cond delay="0"/>
                                              </p:stCondLst>
                                            </p:cTn>
                                            <p:tgtEl>
                                              <p:spTgt spid="657"/>
                                            </p:tgtEl>
                                            <p:attrNameLst>
                                              <p:attrName>style.visibility</p:attrName>
                                            </p:attrNameLst>
                                          </p:cBhvr>
                                          <p:to>
                                            <p:strVal val="visible"/>
                                          </p:to>
                                        </p:set>
                                      </p:childTnLst>
                                    </p:cTn>
                                  </p:par>
                                  <p:par>
                                    <p:cTn id="89" presetID="11" presetClass="entr" presetSubtype="0" fill="hold" grpId="0" nodeType="withEffect">
                                      <p:stCondLst>
                                        <p:cond delay="2400"/>
                                      </p:stCondLst>
                                      <p:childTnLst>
                                        <p:set>
                                          <p:cBhvr>
                                            <p:cTn id="90" dur="100">
                                              <p:stCondLst>
                                                <p:cond delay="0"/>
                                              </p:stCondLst>
                                            </p:cTn>
                                            <p:tgtEl>
                                              <p:spTgt spid="658"/>
                                            </p:tgtEl>
                                            <p:attrNameLst>
                                              <p:attrName>style.visibility</p:attrName>
                                            </p:attrNameLst>
                                          </p:cBhvr>
                                          <p:to>
                                            <p:strVal val="visible"/>
                                          </p:to>
                                        </p:set>
                                      </p:childTnLst>
                                    </p:cTn>
                                  </p:par>
                                  <p:par>
                                    <p:cTn id="91" presetID="11" presetClass="entr" presetSubtype="0" fill="hold" grpId="0" nodeType="withEffect">
                                      <p:stCondLst>
                                        <p:cond delay="2500"/>
                                      </p:stCondLst>
                                      <p:childTnLst>
                                        <p:set>
                                          <p:cBhvr>
                                            <p:cTn id="92" dur="100">
                                              <p:stCondLst>
                                                <p:cond delay="0"/>
                                              </p:stCondLst>
                                            </p:cTn>
                                            <p:tgtEl>
                                              <p:spTgt spid="659"/>
                                            </p:tgtEl>
                                            <p:attrNameLst>
                                              <p:attrName>style.visibility</p:attrName>
                                            </p:attrNameLst>
                                          </p:cBhvr>
                                          <p:to>
                                            <p:strVal val="visible"/>
                                          </p:to>
                                        </p:set>
                                      </p:childTnLst>
                                    </p:cTn>
                                  </p:par>
                                  <p:par>
                                    <p:cTn id="93" presetID="11" presetClass="entr" presetSubtype="0" fill="hold" grpId="0" nodeType="withEffect">
                                      <p:stCondLst>
                                        <p:cond delay="2600"/>
                                      </p:stCondLst>
                                      <p:childTnLst>
                                        <p:set>
                                          <p:cBhvr>
                                            <p:cTn id="94" dur="100">
                                              <p:stCondLst>
                                                <p:cond delay="0"/>
                                              </p:stCondLst>
                                            </p:cTn>
                                            <p:tgtEl>
                                              <p:spTgt spid="660"/>
                                            </p:tgtEl>
                                            <p:attrNameLst>
                                              <p:attrName>style.visibility</p:attrName>
                                            </p:attrNameLst>
                                          </p:cBhvr>
                                          <p:to>
                                            <p:strVal val="visible"/>
                                          </p:to>
                                        </p:set>
                                      </p:childTnLst>
                                    </p:cTn>
                                  </p:par>
                                  <p:par>
                                    <p:cTn id="95" presetID="11" presetClass="entr" presetSubtype="0" fill="hold" grpId="0" nodeType="withEffect">
                                      <p:stCondLst>
                                        <p:cond delay="2700"/>
                                      </p:stCondLst>
                                      <p:childTnLst>
                                        <p:set>
                                          <p:cBhvr>
                                            <p:cTn id="96" dur="100">
                                              <p:stCondLst>
                                                <p:cond delay="0"/>
                                              </p:stCondLst>
                                            </p:cTn>
                                            <p:tgtEl>
                                              <p:spTgt spid="661"/>
                                            </p:tgtEl>
                                            <p:attrNameLst>
                                              <p:attrName>style.visibility</p:attrName>
                                            </p:attrNameLst>
                                          </p:cBhvr>
                                          <p:to>
                                            <p:strVal val="visible"/>
                                          </p:to>
                                        </p:set>
                                      </p:childTnLst>
                                    </p:cTn>
                                  </p:par>
                                  <p:par>
                                    <p:cTn id="97" presetID="11" presetClass="entr" presetSubtype="0" fill="hold" grpId="0" nodeType="withEffect">
                                      <p:stCondLst>
                                        <p:cond delay="2800"/>
                                      </p:stCondLst>
                                      <p:childTnLst>
                                        <p:set>
                                          <p:cBhvr>
                                            <p:cTn id="98" dur="100">
                                              <p:stCondLst>
                                                <p:cond delay="0"/>
                                              </p:stCondLst>
                                            </p:cTn>
                                            <p:tgtEl>
                                              <p:spTgt spid="662"/>
                                            </p:tgtEl>
                                            <p:attrNameLst>
                                              <p:attrName>style.visibility</p:attrName>
                                            </p:attrNameLst>
                                          </p:cBhvr>
                                          <p:to>
                                            <p:strVal val="visible"/>
                                          </p:to>
                                        </p:set>
                                      </p:childTnLst>
                                    </p:cTn>
                                  </p:par>
                                  <p:par>
                                    <p:cTn id="99" presetID="11" presetClass="entr" presetSubtype="0" fill="hold" grpId="0" nodeType="withEffect">
                                      <p:stCondLst>
                                        <p:cond delay="2900"/>
                                      </p:stCondLst>
                                      <p:childTnLst>
                                        <p:set>
                                          <p:cBhvr>
                                            <p:cTn id="100" dur="100">
                                              <p:stCondLst>
                                                <p:cond delay="0"/>
                                              </p:stCondLst>
                                            </p:cTn>
                                            <p:tgtEl>
                                              <p:spTgt spid="663"/>
                                            </p:tgtEl>
                                            <p:attrNameLst>
                                              <p:attrName>style.visibility</p:attrName>
                                            </p:attrNameLst>
                                          </p:cBhvr>
                                          <p:to>
                                            <p:strVal val="visible"/>
                                          </p:to>
                                        </p:set>
                                      </p:childTnLst>
                                    </p:cTn>
                                  </p:par>
                                  <p:par>
                                    <p:cTn id="101" presetID="11" presetClass="entr" presetSubtype="0" fill="hold" grpId="0" nodeType="withEffect">
                                      <p:stCondLst>
                                        <p:cond delay="3000"/>
                                      </p:stCondLst>
                                      <p:childTnLst>
                                        <p:set>
                                          <p:cBhvr>
                                            <p:cTn id="102" dur="100">
                                              <p:stCondLst>
                                                <p:cond delay="0"/>
                                              </p:stCondLst>
                                            </p:cTn>
                                            <p:tgtEl>
                                              <p:spTgt spid="664"/>
                                            </p:tgtEl>
                                            <p:attrNameLst>
                                              <p:attrName>style.visibility</p:attrName>
                                            </p:attrNameLst>
                                          </p:cBhvr>
                                          <p:to>
                                            <p:strVal val="visible"/>
                                          </p:to>
                                        </p:set>
                                      </p:childTnLst>
                                    </p:cTn>
                                  </p:par>
                                  <p:par>
                                    <p:cTn id="103" presetID="11" presetClass="entr" presetSubtype="0" fill="hold" grpId="0" nodeType="withEffect">
                                      <p:stCondLst>
                                        <p:cond delay="3100"/>
                                      </p:stCondLst>
                                      <p:childTnLst>
                                        <p:set>
                                          <p:cBhvr>
                                            <p:cTn id="104" dur="100">
                                              <p:stCondLst>
                                                <p:cond delay="0"/>
                                              </p:stCondLst>
                                            </p:cTn>
                                            <p:tgtEl>
                                              <p:spTgt spid="665"/>
                                            </p:tgtEl>
                                            <p:attrNameLst>
                                              <p:attrName>style.visibility</p:attrName>
                                            </p:attrNameLst>
                                          </p:cBhvr>
                                          <p:to>
                                            <p:strVal val="visible"/>
                                          </p:to>
                                        </p:set>
                                      </p:childTnLst>
                                    </p:cTn>
                                  </p:par>
                                  <p:par>
                                    <p:cTn id="105" presetID="11" presetClass="entr" presetSubtype="0" fill="hold" grpId="0" nodeType="withEffect">
                                      <p:stCondLst>
                                        <p:cond delay="1100"/>
                                      </p:stCondLst>
                                      <p:childTnLst>
                                        <p:set>
                                          <p:cBhvr>
                                            <p:cTn id="106" dur="100">
                                              <p:stCondLst>
                                                <p:cond delay="0"/>
                                              </p:stCondLst>
                                            </p:cTn>
                                            <p:tgtEl>
                                              <p:spTgt spid="682"/>
                                            </p:tgtEl>
                                            <p:attrNameLst>
                                              <p:attrName>style.visibility</p:attrName>
                                            </p:attrNameLst>
                                          </p:cBhvr>
                                          <p:to>
                                            <p:strVal val="visible"/>
                                          </p:to>
                                        </p:set>
                                      </p:childTnLst>
                                    </p:cTn>
                                  </p:par>
                                  <p:par>
                                    <p:cTn id="107" presetID="11" presetClass="entr" presetSubtype="0" fill="hold" grpId="0" nodeType="withEffect">
                                      <p:stCondLst>
                                        <p:cond delay="1200"/>
                                      </p:stCondLst>
                                      <p:childTnLst>
                                        <p:set>
                                          <p:cBhvr>
                                            <p:cTn id="108" dur="100">
                                              <p:stCondLst>
                                                <p:cond delay="0"/>
                                              </p:stCondLst>
                                            </p:cTn>
                                            <p:tgtEl>
                                              <p:spTgt spid="681"/>
                                            </p:tgtEl>
                                            <p:attrNameLst>
                                              <p:attrName>style.visibility</p:attrName>
                                            </p:attrNameLst>
                                          </p:cBhvr>
                                          <p:to>
                                            <p:strVal val="visible"/>
                                          </p:to>
                                        </p:set>
                                      </p:childTnLst>
                                    </p:cTn>
                                  </p:par>
                                  <p:par>
                                    <p:cTn id="109" presetID="11" presetClass="entr" presetSubtype="0" fill="hold" grpId="0" nodeType="withEffect">
                                      <p:stCondLst>
                                        <p:cond delay="1300"/>
                                      </p:stCondLst>
                                      <p:childTnLst>
                                        <p:set>
                                          <p:cBhvr>
                                            <p:cTn id="110" dur="100">
                                              <p:stCondLst>
                                                <p:cond delay="0"/>
                                              </p:stCondLst>
                                            </p:cTn>
                                            <p:tgtEl>
                                              <p:spTgt spid="680"/>
                                            </p:tgtEl>
                                            <p:attrNameLst>
                                              <p:attrName>style.visibility</p:attrName>
                                            </p:attrNameLst>
                                          </p:cBhvr>
                                          <p:to>
                                            <p:strVal val="visible"/>
                                          </p:to>
                                        </p:set>
                                      </p:childTnLst>
                                    </p:cTn>
                                  </p:par>
                                  <p:par>
                                    <p:cTn id="111" presetID="11" presetClass="entr" presetSubtype="0" fill="hold" grpId="0" nodeType="withEffect">
                                      <p:stCondLst>
                                        <p:cond delay="1400"/>
                                      </p:stCondLst>
                                      <p:childTnLst>
                                        <p:set>
                                          <p:cBhvr>
                                            <p:cTn id="112" dur="100">
                                              <p:stCondLst>
                                                <p:cond delay="0"/>
                                              </p:stCondLst>
                                            </p:cTn>
                                            <p:tgtEl>
                                              <p:spTgt spid="678"/>
                                            </p:tgtEl>
                                            <p:attrNameLst>
                                              <p:attrName>style.visibility</p:attrName>
                                            </p:attrNameLst>
                                          </p:cBhvr>
                                          <p:to>
                                            <p:strVal val="visible"/>
                                          </p:to>
                                        </p:set>
                                      </p:childTnLst>
                                    </p:cTn>
                                  </p:par>
                                  <p:par>
                                    <p:cTn id="113" presetID="11" presetClass="entr" presetSubtype="0" fill="hold" grpId="0" nodeType="withEffect">
                                      <p:stCondLst>
                                        <p:cond delay="1500"/>
                                      </p:stCondLst>
                                      <p:childTnLst>
                                        <p:set>
                                          <p:cBhvr>
                                            <p:cTn id="114" dur="100">
                                              <p:stCondLst>
                                                <p:cond delay="0"/>
                                              </p:stCondLst>
                                            </p:cTn>
                                            <p:tgtEl>
                                              <p:spTgt spid="677"/>
                                            </p:tgtEl>
                                            <p:attrNameLst>
                                              <p:attrName>style.visibility</p:attrName>
                                            </p:attrNameLst>
                                          </p:cBhvr>
                                          <p:to>
                                            <p:strVal val="visible"/>
                                          </p:to>
                                        </p:set>
                                      </p:childTnLst>
                                    </p:cTn>
                                  </p:par>
                                  <p:par>
                                    <p:cTn id="115" presetID="11" presetClass="entr" presetSubtype="0" fill="hold" grpId="0" nodeType="withEffect">
                                      <p:stCondLst>
                                        <p:cond delay="1600"/>
                                      </p:stCondLst>
                                      <p:childTnLst>
                                        <p:set>
                                          <p:cBhvr>
                                            <p:cTn id="116" dur="100">
                                              <p:stCondLst>
                                                <p:cond delay="0"/>
                                              </p:stCondLst>
                                            </p:cTn>
                                            <p:tgtEl>
                                              <p:spTgt spid="679"/>
                                            </p:tgtEl>
                                            <p:attrNameLst>
                                              <p:attrName>style.visibility</p:attrName>
                                            </p:attrNameLst>
                                          </p:cBhvr>
                                          <p:to>
                                            <p:strVal val="visible"/>
                                          </p:to>
                                        </p:set>
                                      </p:childTnLst>
                                    </p:cTn>
                                  </p:par>
                                  <p:par>
                                    <p:cTn id="117" presetID="11" presetClass="entr" presetSubtype="0" fill="hold" grpId="0" nodeType="withEffect">
                                      <p:stCondLst>
                                        <p:cond delay="1700"/>
                                      </p:stCondLst>
                                      <p:childTnLst>
                                        <p:set>
                                          <p:cBhvr>
                                            <p:cTn id="118" dur="100">
                                              <p:stCondLst>
                                                <p:cond delay="0"/>
                                              </p:stCondLst>
                                            </p:cTn>
                                            <p:tgtEl>
                                              <p:spTgt spid="676"/>
                                            </p:tgtEl>
                                            <p:attrNameLst>
                                              <p:attrName>style.visibility</p:attrName>
                                            </p:attrNameLst>
                                          </p:cBhvr>
                                          <p:to>
                                            <p:strVal val="visible"/>
                                          </p:to>
                                        </p:set>
                                      </p:childTnLst>
                                    </p:cTn>
                                  </p:par>
                                  <p:par>
                                    <p:cTn id="119" presetID="11" presetClass="entr" presetSubtype="0" fill="hold" grpId="0" nodeType="withEffect">
                                      <p:stCondLst>
                                        <p:cond delay="1800"/>
                                      </p:stCondLst>
                                      <p:childTnLst>
                                        <p:set>
                                          <p:cBhvr>
                                            <p:cTn id="120" dur="100">
                                              <p:stCondLst>
                                                <p:cond delay="0"/>
                                              </p:stCondLst>
                                            </p:cTn>
                                            <p:tgtEl>
                                              <p:spTgt spid="683"/>
                                            </p:tgtEl>
                                            <p:attrNameLst>
                                              <p:attrName>style.visibility</p:attrName>
                                            </p:attrNameLst>
                                          </p:cBhvr>
                                          <p:to>
                                            <p:strVal val="visible"/>
                                          </p:to>
                                        </p:set>
                                      </p:childTnLst>
                                    </p:cTn>
                                  </p:par>
                                  <p:par>
                                    <p:cTn id="121" presetID="11" presetClass="entr" presetSubtype="0" fill="hold" grpId="0" nodeType="withEffect">
                                      <p:stCondLst>
                                        <p:cond delay="1900"/>
                                      </p:stCondLst>
                                      <p:childTnLst>
                                        <p:set>
                                          <p:cBhvr>
                                            <p:cTn id="122" dur="100">
                                              <p:stCondLst>
                                                <p:cond delay="0"/>
                                              </p:stCondLst>
                                            </p:cTn>
                                            <p:tgtEl>
                                              <p:spTgt spid="684"/>
                                            </p:tgtEl>
                                            <p:attrNameLst>
                                              <p:attrName>style.visibility</p:attrName>
                                            </p:attrNameLst>
                                          </p:cBhvr>
                                          <p:to>
                                            <p:strVal val="visible"/>
                                          </p:to>
                                        </p:set>
                                      </p:childTnLst>
                                    </p:cTn>
                                  </p:par>
                                  <p:par>
                                    <p:cTn id="123" presetID="11" presetClass="entr" presetSubtype="0" fill="hold" grpId="0" nodeType="withEffect">
                                      <p:stCondLst>
                                        <p:cond delay="2000"/>
                                      </p:stCondLst>
                                      <p:childTnLst>
                                        <p:set>
                                          <p:cBhvr>
                                            <p:cTn id="124" dur="100">
                                              <p:stCondLst>
                                                <p:cond delay="0"/>
                                              </p:stCondLst>
                                            </p:cTn>
                                            <p:tgtEl>
                                              <p:spTgt spid="685"/>
                                            </p:tgtEl>
                                            <p:attrNameLst>
                                              <p:attrName>style.visibility</p:attrName>
                                            </p:attrNameLst>
                                          </p:cBhvr>
                                          <p:to>
                                            <p:strVal val="visible"/>
                                          </p:to>
                                        </p:set>
                                      </p:childTnLst>
                                    </p:cTn>
                                  </p:par>
                                  <p:par>
                                    <p:cTn id="125" presetID="11" presetClass="entr" presetSubtype="0" fill="hold" grpId="0" nodeType="withEffect">
                                      <p:stCondLst>
                                        <p:cond delay="2100"/>
                                      </p:stCondLst>
                                      <p:childTnLst>
                                        <p:set>
                                          <p:cBhvr>
                                            <p:cTn id="126" dur="100">
                                              <p:stCondLst>
                                                <p:cond delay="0"/>
                                              </p:stCondLst>
                                            </p:cTn>
                                            <p:tgtEl>
                                              <p:spTgt spid="686"/>
                                            </p:tgtEl>
                                            <p:attrNameLst>
                                              <p:attrName>style.visibility</p:attrName>
                                            </p:attrNameLst>
                                          </p:cBhvr>
                                          <p:to>
                                            <p:strVal val="visible"/>
                                          </p:to>
                                        </p:set>
                                      </p:childTnLst>
                                    </p:cTn>
                                  </p:par>
                                  <p:par>
                                    <p:cTn id="127" presetID="11" presetClass="entr" presetSubtype="0" fill="hold" grpId="0" nodeType="withEffect">
                                      <p:stCondLst>
                                        <p:cond delay="1100"/>
                                      </p:stCondLst>
                                      <p:childTnLst>
                                        <p:set>
                                          <p:cBhvr>
                                            <p:cTn id="128" dur="100">
                                              <p:stCondLst>
                                                <p:cond delay="0"/>
                                              </p:stCondLst>
                                            </p:cTn>
                                            <p:tgtEl>
                                              <p:spTgt spid="672"/>
                                            </p:tgtEl>
                                            <p:attrNameLst>
                                              <p:attrName>style.visibility</p:attrName>
                                            </p:attrNameLst>
                                          </p:cBhvr>
                                          <p:to>
                                            <p:strVal val="visible"/>
                                          </p:to>
                                        </p:set>
                                      </p:childTnLst>
                                    </p:cTn>
                                  </p:par>
                                  <p:par>
                                    <p:cTn id="129" presetID="11" presetClass="entr" presetSubtype="0" fill="hold" grpId="0" nodeType="withEffect">
                                      <p:stCondLst>
                                        <p:cond delay="1200"/>
                                      </p:stCondLst>
                                      <p:childTnLst>
                                        <p:set>
                                          <p:cBhvr>
                                            <p:cTn id="130" dur="100">
                                              <p:stCondLst>
                                                <p:cond delay="0"/>
                                              </p:stCondLst>
                                            </p:cTn>
                                            <p:tgtEl>
                                              <p:spTgt spid="671"/>
                                            </p:tgtEl>
                                            <p:attrNameLst>
                                              <p:attrName>style.visibility</p:attrName>
                                            </p:attrNameLst>
                                          </p:cBhvr>
                                          <p:to>
                                            <p:strVal val="visible"/>
                                          </p:to>
                                        </p:set>
                                      </p:childTnLst>
                                    </p:cTn>
                                  </p:par>
                                  <p:par>
                                    <p:cTn id="131" presetID="11" presetClass="entr" presetSubtype="0" fill="hold" grpId="0" nodeType="withEffect">
                                      <p:stCondLst>
                                        <p:cond delay="1300"/>
                                      </p:stCondLst>
                                      <p:childTnLst>
                                        <p:set>
                                          <p:cBhvr>
                                            <p:cTn id="132" dur="100">
                                              <p:stCondLst>
                                                <p:cond delay="0"/>
                                              </p:stCondLst>
                                            </p:cTn>
                                            <p:tgtEl>
                                              <p:spTgt spid="670"/>
                                            </p:tgtEl>
                                            <p:attrNameLst>
                                              <p:attrName>style.visibility</p:attrName>
                                            </p:attrNameLst>
                                          </p:cBhvr>
                                          <p:to>
                                            <p:strVal val="visible"/>
                                          </p:to>
                                        </p:set>
                                      </p:childTnLst>
                                    </p:cTn>
                                  </p:par>
                                  <p:par>
                                    <p:cTn id="133" presetID="11" presetClass="entr" presetSubtype="0" fill="hold" grpId="0" nodeType="withEffect">
                                      <p:stCondLst>
                                        <p:cond delay="1400"/>
                                      </p:stCondLst>
                                      <p:childTnLst>
                                        <p:set>
                                          <p:cBhvr>
                                            <p:cTn id="134" dur="100">
                                              <p:stCondLst>
                                                <p:cond delay="0"/>
                                              </p:stCondLst>
                                            </p:cTn>
                                            <p:tgtEl>
                                              <p:spTgt spid="668"/>
                                            </p:tgtEl>
                                            <p:attrNameLst>
                                              <p:attrName>style.visibility</p:attrName>
                                            </p:attrNameLst>
                                          </p:cBhvr>
                                          <p:to>
                                            <p:strVal val="visible"/>
                                          </p:to>
                                        </p:set>
                                      </p:childTnLst>
                                    </p:cTn>
                                  </p:par>
                                  <p:par>
                                    <p:cTn id="135" presetID="11" presetClass="entr" presetSubtype="0" fill="hold" grpId="0" nodeType="withEffect">
                                      <p:stCondLst>
                                        <p:cond delay="1500"/>
                                      </p:stCondLst>
                                      <p:childTnLst>
                                        <p:set>
                                          <p:cBhvr>
                                            <p:cTn id="136" dur="100">
                                              <p:stCondLst>
                                                <p:cond delay="0"/>
                                              </p:stCondLst>
                                            </p:cTn>
                                            <p:tgtEl>
                                              <p:spTgt spid="667"/>
                                            </p:tgtEl>
                                            <p:attrNameLst>
                                              <p:attrName>style.visibility</p:attrName>
                                            </p:attrNameLst>
                                          </p:cBhvr>
                                          <p:to>
                                            <p:strVal val="visible"/>
                                          </p:to>
                                        </p:set>
                                      </p:childTnLst>
                                    </p:cTn>
                                  </p:par>
                                  <p:par>
                                    <p:cTn id="137" presetID="11" presetClass="entr" presetSubtype="0" fill="hold" grpId="0" nodeType="withEffect">
                                      <p:stCondLst>
                                        <p:cond delay="1600"/>
                                      </p:stCondLst>
                                      <p:childTnLst>
                                        <p:set>
                                          <p:cBhvr>
                                            <p:cTn id="138" dur="100">
                                              <p:stCondLst>
                                                <p:cond delay="0"/>
                                              </p:stCondLst>
                                            </p:cTn>
                                            <p:tgtEl>
                                              <p:spTgt spid="669"/>
                                            </p:tgtEl>
                                            <p:attrNameLst>
                                              <p:attrName>style.visibility</p:attrName>
                                            </p:attrNameLst>
                                          </p:cBhvr>
                                          <p:to>
                                            <p:strVal val="visible"/>
                                          </p:to>
                                        </p:set>
                                      </p:childTnLst>
                                    </p:cTn>
                                  </p:par>
                                  <p:par>
                                    <p:cTn id="139" presetID="11" presetClass="entr" presetSubtype="0" fill="hold" grpId="0" nodeType="withEffect">
                                      <p:stCondLst>
                                        <p:cond delay="1700"/>
                                      </p:stCondLst>
                                      <p:childTnLst>
                                        <p:set>
                                          <p:cBhvr>
                                            <p:cTn id="140" dur="100">
                                              <p:stCondLst>
                                                <p:cond delay="0"/>
                                              </p:stCondLst>
                                            </p:cTn>
                                            <p:tgtEl>
                                              <p:spTgt spid="666"/>
                                            </p:tgtEl>
                                            <p:attrNameLst>
                                              <p:attrName>style.visibility</p:attrName>
                                            </p:attrNameLst>
                                          </p:cBhvr>
                                          <p:to>
                                            <p:strVal val="visible"/>
                                          </p:to>
                                        </p:set>
                                      </p:childTnLst>
                                    </p:cTn>
                                  </p:par>
                                  <p:par>
                                    <p:cTn id="141" presetID="11" presetClass="entr" presetSubtype="0" fill="hold" grpId="0" nodeType="withEffect">
                                      <p:stCondLst>
                                        <p:cond delay="1800"/>
                                      </p:stCondLst>
                                      <p:childTnLst>
                                        <p:set>
                                          <p:cBhvr>
                                            <p:cTn id="142" dur="100">
                                              <p:stCondLst>
                                                <p:cond delay="0"/>
                                              </p:stCondLst>
                                            </p:cTn>
                                            <p:tgtEl>
                                              <p:spTgt spid="673"/>
                                            </p:tgtEl>
                                            <p:attrNameLst>
                                              <p:attrName>style.visibility</p:attrName>
                                            </p:attrNameLst>
                                          </p:cBhvr>
                                          <p:to>
                                            <p:strVal val="visible"/>
                                          </p:to>
                                        </p:set>
                                      </p:childTnLst>
                                    </p:cTn>
                                  </p:par>
                                  <p:par>
                                    <p:cTn id="143" presetID="11" presetClass="entr" presetSubtype="0" fill="hold" grpId="0" nodeType="withEffect">
                                      <p:stCondLst>
                                        <p:cond delay="1900"/>
                                      </p:stCondLst>
                                      <p:childTnLst>
                                        <p:set>
                                          <p:cBhvr>
                                            <p:cTn id="144" dur="100">
                                              <p:stCondLst>
                                                <p:cond delay="0"/>
                                              </p:stCondLst>
                                            </p:cTn>
                                            <p:tgtEl>
                                              <p:spTgt spid="674"/>
                                            </p:tgtEl>
                                            <p:attrNameLst>
                                              <p:attrName>style.visibility</p:attrName>
                                            </p:attrNameLst>
                                          </p:cBhvr>
                                          <p:to>
                                            <p:strVal val="visible"/>
                                          </p:to>
                                        </p:set>
                                      </p:childTnLst>
                                    </p:cTn>
                                  </p:par>
                                  <p:par>
                                    <p:cTn id="145" presetID="11" presetClass="entr" presetSubtype="0" fill="hold" grpId="0" nodeType="withEffect">
                                      <p:stCondLst>
                                        <p:cond delay="2000"/>
                                      </p:stCondLst>
                                      <p:childTnLst>
                                        <p:set>
                                          <p:cBhvr>
                                            <p:cTn id="146" dur="100">
                                              <p:stCondLst>
                                                <p:cond delay="0"/>
                                              </p:stCondLst>
                                            </p:cTn>
                                            <p:tgtEl>
                                              <p:spTgt spid="675"/>
                                            </p:tgtEl>
                                            <p:attrNameLst>
                                              <p:attrName>style.visibility</p:attrName>
                                            </p:attrNameLst>
                                          </p:cBhvr>
                                          <p:to>
                                            <p:strVal val="visible"/>
                                          </p:to>
                                        </p:set>
                                      </p:childTnLst>
                                    </p:cTn>
                                  </p:par>
                                  <p:par>
                                    <p:cTn id="147" presetID="11" presetClass="entr" presetSubtype="0" fill="hold" grpId="0" nodeType="withEffect">
                                      <p:stCondLst>
                                        <p:cond delay="1200"/>
                                      </p:stCondLst>
                                      <p:childTnLst>
                                        <p:set>
                                          <p:cBhvr>
                                            <p:cTn id="148" dur="100">
                                              <p:stCondLst>
                                                <p:cond delay="0"/>
                                              </p:stCondLst>
                                            </p:cTn>
                                            <p:tgtEl>
                                              <p:spTgt spid="687"/>
                                            </p:tgtEl>
                                            <p:attrNameLst>
                                              <p:attrName>style.visibility</p:attrName>
                                            </p:attrNameLst>
                                          </p:cBhvr>
                                          <p:to>
                                            <p:strVal val="visible"/>
                                          </p:to>
                                        </p:set>
                                      </p:childTnLst>
                                    </p:cTn>
                                  </p:par>
                                  <p:par>
                                    <p:cTn id="149" presetID="11" presetClass="entr" presetSubtype="0" fill="hold" grpId="0" nodeType="withEffect">
                                      <p:stCondLst>
                                        <p:cond delay="1300"/>
                                      </p:stCondLst>
                                      <p:childTnLst>
                                        <p:set>
                                          <p:cBhvr>
                                            <p:cTn id="150" dur="100">
                                              <p:stCondLst>
                                                <p:cond delay="0"/>
                                              </p:stCondLst>
                                            </p:cTn>
                                            <p:tgtEl>
                                              <p:spTgt spid="688"/>
                                            </p:tgtEl>
                                            <p:attrNameLst>
                                              <p:attrName>style.visibility</p:attrName>
                                            </p:attrNameLst>
                                          </p:cBhvr>
                                          <p:to>
                                            <p:strVal val="visible"/>
                                          </p:to>
                                        </p:set>
                                      </p:childTnLst>
                                    </p:cTn>
                                  </p:par>
                                  <p:par>
                                    <p:cTn id="151" presetID="11" presetClass="entr" presetSubtype="0" fill="hold" grpId="0" nodeType="withEffect">
                                      <p:stCondLst>
                                        <p:cond delay="1400"/>
                                      </p:stCondLst>
                                      <p:childTnLst>
                                        <p:set>
                                          <p:cBhvr>
                                            <p:cTn id="152" dur="100">
                                              <p:stCondLst>
                                                <p:cond delay="0"/>
                                              </p:stCondLst>
                                            </p:cTn>
                                            <p:tgtEl>
                                              <p:spTgt spid="689"/>
                                            </p:tgtEl>
                                            <p:attrNameLst>
                                              <p:attrName>style.visibility</p:attrName>
                                            </p:attrNameLst>
                                          </p:cBhvr>
                                          <p:to>
                                            <p:strVal val="visible"/>
                                          </p:to>
                                        </p:set>
                                      </p:childTnLst>
                                    </p:cTn>
                                  </p:par>
                                  <p:par>
                                    <p:cTn id="153" presetID="11" presetClass="entr" presetSubtype="0" fill="hold" grpId="0" nodeType="withEffect">
                                      <p:stCondLst>
                                        <p:cond delay="1500"/>
                                      </p:stCondLst>
                                      <p:childTnLst>
                                        <p:set>
                                          <p:cBhvr>
                                            <p:cTn id="154" dur="100">
                                              <p:stCondLst>
                                                <p:cond delay="0"/>
                                              </p:stCondLst>
                                            </p:cTn>
                                            <p:tgtEl>
                                              <p:spTgt spid="690"/>
                                            </p:tgtEl>
                                            <p:attrNameLst>
                                              <p:attrName>style.visibility</p:attrName>
                                            </p:attrNameLst>
                                          </p:cBhvr>
                                          <p:to>
                                            <p:strVal val="visible"/>
                                          </p:to>
                                        </p:set>
                                      </p:childTnLst>
                                    </p:cTn>
                                  </p:par>
                                  <p:par>
                                    <p:cTn id="155" presetID="11" presetClass="entr" presetSubtype="0" fill="hold" grpId="0" nodeType="withEffect">
                                      <p:stCondLst>
                                        <p:cond delay="1600"/>
                                      </p:stCondLst>
                                      <p:childTnLst>
                                        <p:set>
                                          <p:cBhvr>
                                            <p:cTn id="156" dur="100">
                                              <p:stCondLst>
                                                <p:cond delay="0"/>
                                              </p:stCondLst>
                                            </p:cTn>
                                            <p:tgtEl>
                                              <p:spTgt spid="691"/>
                                            </p:tgtEl>
                                            <p:attrNameLst>
                                              <p:attrName>style.visibility</p:attrName>
                                            </p:attrNameLst>
                                          </p:cBhvr>
                                          <p:to>
                                            <p:strVal val="visible"/>
                                          </p:to>
                                        </p:set>
                                      </p:childTnLst>
                                    </p:cTn>
                                  </p:par>
                                  <p:par>
                                    <p:cTn id="157" presetID="11" presetClass="entr" presetSubtype="0" fill="hold" grpId="0" nodeType="withEffect">
                                      <p:stCondLst>
                                        <p:cond delay="1700"/>
                                      </p:stCondLst>
                                      <p:childTnLst>
                                        <p:set>
                                          <p:cBhvr>
                                            <p:cTn id="158" dur="100">
                                              <p:stCondLst>
                                                <p:cond delay="0"/>
                                              </p:stCondLst>
                                            </p:cTn>
                                            <p:tgtEl>
                                              <p:spTgt spid="692"/>
                                            </p:tgtEl>
                                            <p:attrNameLst>
                                              <p:attrName>style.visibility</p:attrName>
                                            </p:attrNameLst>
                                          </p:cBhvr>
                                          <p:to>
                                            <p:strVal val="visible"/>
                                          </p:to>
                                        </p:set>
                                      </p:childTnLst>
                                    </p:cTn>
                                  </p:par>
                                  <p:par>
                                    <p:cTn id="159" presetID="11" presetClass="entr" presetSubtype="0" fill="hold" grpId="0" nodeType="withEffect">
                                      <p:stCondLst>
                                        <p:cond delay="1800"/>
                                      </p:stCondLst>
                                      <p:childTnLst>
                                        <p:set>
                                          <p:cBhvr>
                                            <p:cTn id="160" dur="100">
                                              <p:stCondLst>
                                                <p:cond delay="0"/>
                                              </p:stCondLst>
                                            </p:cTn>
                                            <p:tgtEl>
                                              <p:spTgt spid="693"/>
                                            </p:tgtEl>
                                            <p:attrNameLst>
                                              <p:attrName>style.visibility</p:attrName>
                                            </p:attrNameLst>
                                          </p:cBhvr>
                                          <p:to>
                                            <p:strVal val="visible"/>
                                          </p:to>
                                        </p:set>
                                      </p:childTnLst>
                                    </p:cTn>
                                  </p:par>
                                  <p:par>
                                    <p:cTn id="161" presetID="11" presetClass="entr" presetSubtype="0" fill="hold" grpId="0" nodeType="withEffect">
                                      <p:stCondLst>
                                        <p:cond delay="1900"/>
                                      </p:stCondLst>
                                      <p:childTnLst>
                                        <p:set>
                                          <p:cBhvr>
                                            <p:cTn id="162" dur="100">
                                              <p:stCondLst>
                                                <p:cond delay="0"/>
                                              </p:stCondLst>
                                            </p:cTn>
                                            <p:tgtEl>
                                              <p:spTgt spid="694"/>
                                            </p:tgtEl>
                                            <p:attrNameLst>
                                              <p:attrName>style.visibility</p:attrName>
                                            </p:attrNameLst>
                                          </p:cBhvr>
                                          <p:to>
                                            <p:strVal val="visible"/>
                                          </p:to>
                                        </p:set>
                                      </p:childTnLst>
                                    </p:cTn>
                                  </p:par>
                                  <p:par>
                                    <p:cTn id="163" presetID="11" presetClass="entr" presetSubtype="0" fill="hold" grpId="0" nodeType="withEffect">
                                      <p:stCondLst>
                                        <p:cond delay="2000"/>
                                      </p:stCondLst>
                                      <p:childTnLst>
                                        <p:set>
                                          <p:cBhvr>
                                            <p:cTn id="164" dur="100">
                                              <p:stCondLst>
                                                <p:cond delay="0"/>
                                              </p:stCondLst>
                                            </p:cTn>
                                            <p:tgtEl>
                                              <p:spTgt spid="695"/>
                                            </p:tgtEl>
                                            <p:attrNameLst>
                                              <p:attrName>style.visibility</p:attrName>
                                            </p:attrNameLst>
                                          </p:cBhvr>
                                          <p:to>
                                            <p:strVal val="visible"/>
                                          </p:to>
                                        </p:set>
                                      </p:childTnLst>
                                    </p:cTn>
                                  </p:par>
                                  <p:par>
                                    <p:cTn id="165" presetID="11" presetClass="entr" presetSubtype="0" fill="hold" grpId="0" nodeType="withEffect">
                                      <p:stCondLst>
                                        <p:cond delay="2100"/>
                                      </p:stCondLst>
                                      <p:childTnLst>
                                        <p:set>
                                          <p:cBhvr>
                                            <p:cTn id="166" dur="100">
                                              <p:stCondLst>
                                                <p:cond delay="0"/>
                                              </p:stCondLst>
                                            </p:cTn>
                                            <p:tgtEl>
                                              <p:spTgt spid="696"/>
                                            </p:tgtEl>
                                            <p:attrNameLst>
                                              <p:attrName>style.visibility</p:attrName>
                                            </p:attrNameLst>
                                          </p:cBhvr>
                                          <p:to>
                                            <p:strVal val="visible"/>
                                          </p:to>
                                        </p:set>
                                      </p:childTnLst>
                                    </p:cTn>
                                  </p:par>
                                  <p:par>
                                    <p:cTn id="167" presetID="11" presetClass="entr" presetSubtype="0" fill="hold" grpId="0" nodeType="withEffect">
                                      <p:stCondLst>
                                        <p:cond delay="2200"/>
                                      </p:stCondLst>
                                      <p:childTnLst>
                                        <p:set>
                                          <p:cBhvr>
                                            <p:cTn id="168" dur="100">
                                              <p:stCondLst>
                                                <p:cond delay="0"/>
                                              </p:stCondLst>
                                            </p:cTn>
                                            <p:tgtEl>
                                              <p:spTgt spid="697"/>
                                            </p:tgtEl>
                                            <p:attrNameLst>
                                              <p:attrName>style.visibility</p:attrName>
                                            </p:attrNameLst>
                                          </p:cBhvr>
                                          <p:to>
                                            <p:strVal val="visible"/>
                                          </p:to>
                                        </p:set>
                                      </p:childTnLst>
                                    </p:cTn>
                                  </p:par>
                                  <p:par>
                                    <p:cTn id="169" presetID="11" presetClass="entr" presetSubtype="0" fill="hold" grpId="0" nodeType="withEffect">
                                      <p:stCondLst>
                                        <p:cond delay="2300"/>
                                      </p:stCondLst>
                                      <p:childTnLst>
                                        <p:set>
                                          <p:cBhvr>
                                            <p:cTn id="170" dur="100">
                                              <p:stCondLst>
                                                <p:cond delay="0"/>
                                              </p:stCondLst>
                                            </p:cTn>
                                            <p:tgtEl>
                                              <p:spTgt spid="698"/>
                                            </p:tgtEl>
                                            <p:attrNameLst>
                                              <p:attrName>style.visibility</p:attrName>
                                            </p:attrNameLst>
                                          </p:cBhvr>
                                          <p:to>
                                            <p:strVal val="visible"/>
                                          </p:to>
                                        </p:set>
                                      </p:childTnLst>
                                    </p:cTn>
                                  </p:par>
                                  <p:par>
                                    <p:cTn id="171" presetID="11" presetClass="entr" presetSubtype="0" fill="hold" grpId="0" nodeType="withEffect">
                                      <p:stCondLst>
                                        <p:cond delay="2400"/>
                                      </p:stCondLst>
                                      <p:childTnLst>
                                        <p:set>
                                          <p:cBhvr>
                                            <p:cTn id="172" dur="100">
                                              <p:stCondLst>
                                                <p:cond delay="0"/>
                                              </p:stCondLst>
                                            </p:cTn>
                                            <p:tgtEl>
                                              <p:spTgt spid="699"/>
                                            </p:tgtEl>
                                            <p:attrNameLst>
                                              <p:attrName>style.visibility</p:attrName>
                                            </p:attrNameLst>
                                          </p:cBhvr>
                                          <p:to>
                                            <p:strVal val="visible"/>
                                          </p:to>
                                        </p:set>
                                      </p:childTnLst>
                                    </p:cTn>
                                  </p:par>
                                  <p:par>
                                    <p:cTn id="173" presetID="11" presetClass="entr" presetSubtype="0" fill="hold" grpId="0" nodeType="withEffect">
                                      <p:stCondLst>
                                        <p:cond delay="2500"/>
                                      </p:stCondLst>
                                      <p:childTnLst>
                                        <p:set>
                                          <p:cBhvr>
                                            <p:cTn id="174" dur="100">
                                              <p:stCondLst>
                                                <p:cond delay="0"/>
                                              </p:stCondLst>
                                            </p:cTn>
                                            <p:tgtEl>
                                              <p:spTgt spid="700"/>
                                            </p:tgtEl>
                                            <p:attrNameLst>
                                              <p:attrName>style.visibility</p:attrName>
                                            </p:attrNameLst>
                                          </p:cBhvr>
                                          <p:to>
                                            <p:strVal val="visible"/>
                                          </p:to>
                                        </p:set>
                                      </p:childTnLst>
                                    </p:cTn>
                                  </p:par>
                                  <p:par>
                                    <p:cTn id="175" presetID="11" presetClass="entr" presetSubtype="0" fill="hold" nodeType="withEffect">
                                      <p:stCondLst>
                                        <p:cond delay="2000"/>
                                      </p:stCondLst>
                                      <p:childTnLst>
                                        <p:set>
                                          <p:cBhvr>
                                            <p:cTn id="176" dur="100">
                                              <p:stCondLst>
                                                <p:cond delay="0"/>
                                              </p:stCondLst>
                                            </p:cTn>
                                            <p:tgtEl>
                                              <p:spTgt spid="763"/>
                                            </p:tgtEl>
                                            <p:attrNameLst>
                                              <p:attrName>style.visibility</p:attrName>
                                            </p:attrNameLst>
                                          </p:cBhvr>
                                          <p:to>
                                            <p:strVal val="visible"/>
                                          </p:to>
                                        </p:set>
                                      </p:childTnLst>
                                    </p:cTn>
                                  </p:par>
                                  <p:par>
                                    <p:cTn id="177" presetID="11" presetClass="entr" presetSubtype="0" fill="hold" nodeType="withEffect">
                                      <p:stCondLst>
                                        <p:cond delay="2100"/>
                                      </p:stCondLst>
                                      <p:childTnLst>
                                        <p:set>
                                          <p:cBhvr>
                                            <p:cTn id="178" dur="100">
                                              <p:stCondLst>
                                                <p:cond delay="0"/>
                                              </p:stCondLst>
                                            </p:cTn>
                                            <p:tgtEl>
                                              <p:spTgt spid="838"/>
                                            </p:tgtEl>
                                            <p:attrNameLst>
                                              <p:attrName>style.visibility</p:attrName>
                                            </p:attrNameLst>
                                          </p:cBhvr>
                                          <p:to>
                                            <p:strVal val="visible"/>
                                          </p:to>
                                        </p:set>
                                      </p:childTnLst>
                                    </p:cTn>
                                  </p:par>
                                  <p:par>
                                    <p:cTn id="179" presetID="11" presetClass="entr" presetSubtype="0" fill="hold" nodeType="withEffect">
                                      <p:stCondLst>
                                        <p:cond delay="2200"/>
                                      </p:stCondLst>
                                      <p:childTnLst>
                                        <p:set>
                                          <p:cBhvr>
                                            <p:cTn id="180" dur="100">
                                              <p:stCondLst>
                                                <p:cond delay="0"/>
                                              </p:stCondLst>
                                            </p:cTn>
                                            <p:tgtEl>
                                              <p:spTgt spid="779"/>
                                            </p:tgtEl>
                                            <p:attrNameLst>
                                              <p:attrName>style.visibility</p:attrName>
                                            </p:attrNameLst>
                                          </p:cBhvr>
                                          <p:to>
                                            <p:strVal val="visible"/>
                                          </p:to>
                                        </p:set>
                                      </p:childTnLst>
                                    </p:cTn>
                                  </p:par>
                                  <p:par>
                                    <p:cTn id="181" presetID="11" presetClass="entr" presetSubtype="0" fill="hold" nodeType="withEffect">
                                      <p:stCondLst>
                                        <p:cond delay="2300"/>
                                      </p:stCondLst>
                                      <p:childTnLst>
                                        <p:set>
                                          <p:cBhvr>
                                            <p:cTn id="182" dur="100">
                                              <p:stCondLst>
                                                <p:cond delay="0"/>
                                              </p:stCondLst>
                                            </p:cTn>
                                            <p:tgtEl>
                                              <p:spTgt spid="813"/>
                                            </p:tgtEl>
                                            <p:attrNameLst>
                                              <p:attrName>style.visibility</p:attrName>
                                            </p:attrNameLst>
                                          </p:cBhvr>
                                          <p:to>
                                            <p:strVal val="visible"/>
                                          </p:to>
                                        </p:set>
                                      </p:childTnLst>
                                    </p:cTn>
                                  </p:par>
                                  <p:par>
                                    <p:cTn id="183" presetID="11" presetClass="entr" presetSubtype="0" fill="hold" nodeType="withEffect">
                                      <p:stCondLst>
                                        <p:cond delay="2400"/>
                                      </p:stCondLst>
                                      <p:childTnLst>
                                        <p:set>
                                          <p:cBhvr>
                                            <p:cTn id="184" dur="100">
                                              <p:stCondLst>
                                                <p:cond delay="0"/>
                                              </p:stCondLst>
                                            </p:cTn>
                                            <p:tgtEl>
                                              <p:spTgt spid="703"/>
                                            </p:tgtEl>
                                            <p:attrNameLst>
                                              <p:attrName>style.visibility</p:attrName>
                                            </p:attrNameLst>
                                          </p:cBhvr>
                                          <p:to>
                                            <p:strVal val="visible"/>
                                          </p:to>
                                        </p:set>
                                      </p:childTnLst>
                                    </p:cTn>
                                  </p:par>
                                  <p:par>
                                    <p:cTn id="185" presetID="11" presetClass="entr" presetSubtype="0" fill="hold" nodeType="withEffect">
                                      <p:stCondLst>
                                        <p:cond delay="2500"/>
                                      </p:stCondLst>
                                      <p:childTnLst>
                                        <p:set>
                                          <p:cBhvr>
                                            <p:cTn id="186" dur="100">
                                              <p:stCondLst>
                                                <p:cond delay="0"/>
                                              </p:stCondLst>
                                            </p:cTn>
                                            <p:tgtEl>
                                              <p:spTgt spid="738"/>
                                            </p:tgtEl>
                                            <p:attrNameLst>
                                              <p:attrName>style.visibility</p:attrName>
                                            </p:attrNameLst>
                                          </p:cBhvr>
                                          <p:to>
                                            <p:strVal val="visible"/>
                                          </p:to>
                                        </p:set>
                                      </p:childTnLst>
                                    </p:cTn>
                                  </p:par>
                                  <p:par>
                                    <p:cTn id="187" presetID="11" presetClass="entr" presetSubtype="0" fill="hold" nodeType="withEffect">
                                      <p:stCondLst>
                                        <p:cond delay="2600"/>
                                      </p:stCondLst>
                                      <p:childTnLst>
                                        <p:set>
                                          <p:cBhvr>
                                            <p:cTn id="188" dur="100">
                                              <p:stCondLst>
                                                <p:cond delay="0"/>
                                              </p:stCondLst>
                                            </p:cTn>
                                            <p:tgtEl>
                                              <p:spTgt spid="823"/>
                                            </p:tgtEl>
                                            <p:attrNameLst>
                                              <p:attrName>style.visibility</p:attrName>
                                            </p:attrNameLst>
                                          </p:cBhvr>
                                          <p:to>
                                            <p:strVal val="visible"/>
                                          </p:to>
                                        </p:set>
                                      </p:childTnLst>
                                    </p:cTn>
                                  </p:par>
                                  <p:par>
                                    <p:cTn id="189" presetID="11" presetClass="entr" presetSubtype="0" fill="hold" nodeType="withEffect">
                                      <p:stCondLst>
                                        <p:cond delay="2700"/>
                                      </p:stCondLst>
                                      <p:childTnLst>
                                        <p:set>
                                          <p:cBhvr>
                                            <p:cTn id="190" dur="100">
                                              <p:stCondLst>
                                                <p:cond delay="0"/>
                                              </p:stCondLst>
                                            </p:cTn>
                                            <p:tgtEl>
                                              <p:spTgt spid="872"/>
                                            </p:tgtEl>
                                            <p:attrNameLst>
                                              <p:attrName>style.visibility</p:attrName>
                                            </p:attrNameLst>
                                          </p:cBhvr>
                                          <p:to>
                                            <p:strVal val="visible"/>
                                          </p:to>
                                        </p:set>
                                      </p:childTnLst>
                                    </p:cTn>
                                  </p:par>
                                  <p:par>
                                    <p:cTn id="191" presetID="11" presetClass="entr" presetSubtype="0" fill="hold" nodeType="withEffect">
                                      <p:stCondLst>
                                        <p:cond delay="2800"/>
                                      </p:stCondLst>
                                      <p:childTnLst>
                                        <p:set>
                                          <p:cBhvr>
                                            <p:cTn id="192" dur="100">
                                              <p:stCondLst>
                                                <p:cond delay="0"/>
                                              </p:stCondLst>
                                            </p:cTn>
                                            <p:tgtEl>
                                              <p:spTgt spid="753"/>
                                            </p:tgtEl>
                                            <p:attrNameLst>
                                              <p:attrName>style.visibility</p:attrName>
                                            </p:attrNameLst>
                                          </p:cBhvr>
                                          <p:to>
                                            <p:strVal val="visible"/>
                                          </p:to>
                                        </p:set>
                                      </p:childTnLst>
                                    </p:cTn>
                                  </p:par>
                                  <p:par>
                                    <p:cTn id="193" presetID="11" presetClass="entr" presetSubtype="0" fill="hold" nodeType="withEffect">
                                      <p:stCondLst>
                                        <p:cond delay="2900"/>
                                      </p:stCondLst>
                                      <p:childTnLst>
                                        <p:set>
                                          <p:cBhvr>
                                            <p:cTn id="194" dur="100">
                                              <p:stCondLst>
                                                <p:cond delay="0"/>
                                              </p:stCondLst>
                                            </p:cTn>
                                            <p:tgtEl>
                                              <p:spTgt spid="889"/>
                                            </p:tgtEl>
                                            <p:attrNameLst>
                                              <p:attrName>style.visibility</p:attrName>
                                            </p:attrNameLst>
                                          </p:cBhvr>
                                          <p:to>
                                            <p:strVal val="visible"/>
                                          </p:to>
                                        </p:set>
                                      </p:childTnLst>
                                    </p:cTn>
                                  </p:par>
                                  <p:par>
                                    <p:cTn id="195" presetID="11" presetClass="entr" presetSubtype="0" fill="hold" nodeType="withEffect">
                                      <p:stCondLst>
                                        <p:cond delay="3000"/>
                                      </p:stCondLst>
                                      <p:childTnLst>
                                        <p:set>
                                          <p:cBhvr>
                                            <p:cTn id="196" dur="100">
                                              <p:stCondLst>
                                                <p:cond delay="0"/>
                                              </p:stCondLst>
                                            </p:cTn>
                                            <p:tgtEl>
                                              <p:spTgt spid="905"/>
                                            </p:tgtEl>
                                            <p:attrNameLst>
                                              <p:attrName>style.visibility</p:attrName>
                                            </p:attrNameLst>
                                          </p:cBhvr>
                                          <p:to>
                                            <p:strVal val="visible"/>
                                          </p:to>
                                        </p:set>
                                      </p:childTnLst>
                                    </p:cTn>
                                  </p:par>
                                  <p:par>
                                    <p:cTn id="197" presetID="11" presetClass="entr" presetSubtype="0" fill="hold" nodeType="withEffect">
                                      <p:stCondLst>
                                        <p:cond delay="3100"/>
                                      </p:stCondLst>
                                      <p:childTnLst>
                                        <p:set>
                                          <p:cBhvr>
                                            <p:cTn id="198" dur="100">
                                              <p:stCondLst>
                                                <p:cond delay="0"/>
                                              </p:stCondLst>
                                            </p:cTn>
                                            <p:tgtEl>
                                              <p:spTgt spid="939"/>
                                            </p:tgtEl>
                                            <p:attrNameLst>
                                              <p:attrName>style.visibility</p:attrName>
                                            </p:attrNameLst>
                                          </p:cBhvr>
                                          <p:to>
                                            <p:strVal val="visible"/>
                                          </p:to>
                                        </p:set>
                                      </p:childTnLst>
                                    </p:cTn>
                                  </p:par>
                                  <p:par>
                                    <p:cTn id="199" presetID="11" presetClass="entr" presetSubtype="0" fill="hold" nodeType="withEffect">
                                      <p:stCondLst>
                                        <p:cond delay="3200"/>
                                      </p:stCondLst>
                                      <p:childTnLst>
                                        <p:set>
                                          <p:cBhvr>
                                            <p:cTn id="200" dur="100">
                                              <p:stCondLst>
                                                <p:cond delay="0"/>
                                              </p:stCondLst>
                                            </p:cTn>
                                            <p:tgtEl>
                                              <p:spTgt spid="949"/>
                                            </p:tgtEl>
                                            <p:attrNameLst>
                                              <p:attrName>style.visibility</p:attrName>
                                            </p:attrNameLst>
                                          </p:cBhvr>
                                          <p:to>
                                            <p:strVal val="visible"/>
                                          </p:to>
                                        </p:set>
                                      </p:childTnLst>
                                    </p:cTn>
                                  </p:par>
                                  <p:par>
                                    <p:cTn id="201" presetID="10" presetClass="entr" presetSubtype="0" fill="hold" grpId="0" nodeType="withEffect">
                                      <p:stCondLst>
                                        <p:cond delay="2500"/>
                                      </p:stCondLst>
                                      <p:childTnLst>
                                        <p:set>
                                          <p:cBhvr>
                                            <p:cTn id="202" dur="1" fill="hold">
                                              <p:stCondLst>
                                                <p:cond delay="0"/>
                                              </p:stCondLst>
                                            </p:cTn>
                                            <p:tgtEl>
                                              <p:spTgt spid="985"/>
                                            </p:tgtEl>
                                            <p:attrNameLst>
                                              <p:attrName>style.visibility</p:attrName>
                                            </p:attrNameLst>
                                          </p:cBhvr>
                                          <p:to>
                                            <p:strVal val="visible"/>
                                          </p:to>
                                        </p:set>
                                        <p:animEffect transition="in" filter="fade">
                                          <p:cBhvr>
                                            <p:cTn id="203" dur="600"/>
                                            <p:tgtEl>
                                              <p:spTgt spid="985"/>
                                            </p:tgtEl>
                                          </p:cBhvr>
                                        </p:animEffect>
                                      </p:childTnLst>
                                    </p:cTn>
                                  </p:par>
                                  <p:par>
                                    <p:cTn id="204" presetID="2" presetClass="exit" presetSubtype="6" fill="hold" grpId="1" nodeType="withEffect">
                                      <p:stCondLst>
                                        <p:cond delay="2500"/>
                                      </p:stCondLst>
                                      <p:childTnLst>
                                        <p:anim calcmode="lin" valueType="num">
                                          <p:cBhvr additive="base">
                                            <p:cTn id="205" dur="1000"/>
                                            <p:tgtEl>
                                              <p:spTgt spid="985"/>
                                            </p:tgtEl>
                                            <p:attrNameLst>
                                              <p:attrName>ppt_x</p:attrName>
                                            </p:attrNameLst>
                                          </p:cBhvr>
                                          <p:tavLst>
                                            <p:tav tm="0">
                                              <p:val>
                                                <p:strVal val="ppt_x"/>
                                              </p:val>
                                            </p:tav>
                                            <p:tav tm="100000">
                                              <p:val>
                                                <p:strVal val="1+ppt_w/2"/>
                                              </p:val>
                                            </p:tav>
                                          </p:tavLst>
                                        </p:anim>
                                        <p:anim calcmode="lin" valueType="num">
                                          <p:cBhvr additive="base">
                                            <p:cTn id="206" dur="1000"/>
                                            <p:tgtEl>
                                              <p:spTgt spid="985"/>
                                            </p:tgtEl>
                                            <p:attrNameLst>
                                              <p:attrName>ppt_y</p:attrName>
                                            </p:attrNameLst>
                                          </p:cBhvr>
                                          <p:tavLst>
                                            <p:tav tm="0">
                                              <p:val>
                                                <p:strVal val="ppt_y"/>
                                              </p:val>
                                            </p:tav>
                                            <p:tav tm="100000">
                                              <p:val>
                                                <p:strVal val="1+ppt_h/2"/>
                                              </p:val>
                                            </p:tav>
                                          </p:tavLst>
                                        </p:anim>
                                        <p:set>
                                          <p:cBhvr>
                                            <p:cTn id="207" dur="1" fill="hold">
                                              <p:stCondLst>
                                                <p:cond delay="999"/>
                                              </p:stCondLst>
                                            </p:cTn>
                                            <p:tgtEl>
                                              <p:spTgt spid="985"/>
                                            </p:tgtEl>
                                            <p:attrNameLst>
                                              <p:attrName>style.visibility</p:attrName>
                                            </p:attrNameLst>
                                          </p:cBhvr>
                                          <p:to>
                                            <p:strVal val="hidden"/>
                                          </p:to>
                                        </p:set>
                                      </p:childTnLst>
                                    </p:cTn>
                                  </p:par>
                                  <p:par>
                                    <p:cTn id="208" presetID="10" presetClass="entr" presetSubtype="0" fill="hold" grpId="0" nodeType="withEffect">
                                      <p:stCondLst>
                                        <p:cond delay="2200"/>
                                      </p:stCondLst>
                                      <p:childTnLst>
                                        <p:set>
                                          <p:cBhvr>
                                            <p:cTn id="209" dur="1" fill="hold">
                                              <p:stCondLst>
                                                <p:cond delay="0"/>
                                              </p:stCondLst>
                                            </p:cTn>
                                            <p:tgtEl>
                                              <p:spTgt spid="984"/>
                                            </p:tgtEl>
                                            <p:attrNameLst>
                                              <p:attrName>style.visibility</p:attrName>
                                            </p:attrNameLst>
                                          </p:cBhvr>
                                          <p:to>
                                            <p:strVal val="visible"/>
                                          </p:to>
                                        </p:set>
                                        <p:animEffect transition="in" filter="fade">
                                          <p:cBhvr>
                                            <p:cTn id="210" dur="1000"/>
                                            <p:tgtEl>
                                              <p:spTgt spid="984"/>
                                            </p:tgtEl>
                                          </p:cBhvr>
                                        </p:animEffect>
                                      </p:childTnLst>
                                    </p:cTn>
                                  </p:par>
                                  <p:par>
                                    <p:cTn id="211" presetID="2" presetClass="exit" presetSubtype="2" fill="hold" grpId="1" nodeType="withEffect">
                                      <p:stCondLst>
                                        <p:cond delay="2200"/>
                                      </p:stCondLst>
                                      <p:childTnLst>
                                        <p:anim calcmode="lin" valueType="num">
                                          <p:cBhvr additive="base">
                                            <p:cTn id="212" dur="1000"/>
                                            <p:tgtEl>
                                              <p:spTgt spid="984"/>
                                            </p:tgtEl>
                                            <p:attrNameLst>
                                              <p:attrName>ppt_x</p:attrName>
                                            </p:attrNameLst>
                                          </p:cBhvr>
                                          <p:tavLst>
                                            <p:tav tm="0">
                                              <p:val>
                                                <p:strVal val="ppt_x"/>
                                              </p:val>
                                            </p:tav>
                                            <p:tav tm="100000">
                                              <p:val>
                                                <p:strVal val="1+ppt_w/2"/>
                                              </p:val>
                                            </p:tav>
                                          </p:tavLst>
                                        </p:anim>
                                        <p:anim calcmode="lin" valueType="num">
                                          <p:cBhvr additive="base">
                                            <p:cTn id="213" dur="1000"/>
                                            <p:tgtEl>
                                              <p:spTgt spid="984"/>
                                            </p:tgtEl>
                                            <p:attrNameLst>
                                              <p:attrName>ppt_y</p:attrName>
                                            </p:attrNameLst>
                                          </p:cBhvr>
                                          <p:tavLst>
                                            <p:tav tm="0">
                                              <p:val>
                                                <p:strVal val="ppt_y"/>
                                              </p:val>
                                            </p:tav>
                                            <p:tav tm="100000">
                                              <p:val>
                                                <p:strVal val="ppt_y"/>
                                              </p:val>
                                            </p:tav>
                                          </p:tavLst>
                                        </p:anim>
                                        <p:set>
                                          <p:cBhvr>
                                            <p:cTn id="214" dur="1" fill="hold">
                                              <p:stCondLst>
                                                <p:cond delay="999"/>
                                              </p:stCondLst>
                                            </p:cTn>
                                            <p:tgtEl>
                                              <p:spTgt spid="984"/>
                                            </p:tgtEl>
                                            <p:attrNameLst>
                                              <p:attrName>style.visibility</p:attrName>
                                            </p:attrNameLst>
                                          </p:cBhvr>
                                          <p:to>
                                            <p:strVal val="hidden"/>
                                          </p:to>
                                        </p:set>
                                      </p:childTnLst>
                                    </p:cTn>
                                  </p:par>
                                  <p:par>
                                    <p:cTn id="215" presetID="10" presetClass="entr" presetSubtype="0" fill="hold" grpId="0" nodeType="withEffect">
                                      <p:stCondLst>
                                        <p:cond delay="1800"/>
                                      </p:stCondLst>
                                      <p:childTnLst>
                                        <p:set>
                                          <p:cBhvr>
                                            <p:cTn id="216" dur="1" fill="hold">
                                              <p:stCondLst>
                                                <p:cond delay="0"/>
                                              </p:stCondLst>
                                            </p:cTn>
                                            <p:tgtEl>
                                              <p:spTgt spid="988"/>
                                            </p:tgtEl>
                                            <p:attrNameLst>
                                              <p:attrName>style.visibility</p:attrName>
                                            </p:attrNameLst>
                                          </p:cBhvr>
                                          <p:to>
                                            <p:strVal val="visible"/>
                                          </p:to>
                                        </p:set>
                                        <p:animEffect transition="in" filter="fade">
                                          <p:cBhvr>
                                            <p:cTn id="217" dur="1000"/>
                                            <p:tgtEl>
                                              <p:spTgt spid="988"/>
                                            </p:tgtEl>
                                          </p:cBhvr>
                                        </p:animEffect>
                                      </p:childTnLst>
                                    </p:cTn>
                                  </p:par>
                                  <p:par>
                                    <p:cTn id="218" presetID="2" presetClass="exit" presetSubtype="12" fill="hold" grpId="1" nodeType="withEffect">
                                      <p:stCondLst>
                                        <p:cond delay="1800"/>
                                      </p:stCondLst>
                                      <p:childTnLst>
                                        <p:anim calcmode="lin" valueType="num">
                                          <p:cBhvr additive="base">
                                            <p:cTn id="219" dur="1000"/>
                                            <p:tgtEl>
                                              <p:spTgt spid="988"/>
                                            </p:tgtEl>
                                            <p:attrNameLst>
                                              <p:attrName>ppt_x</p:attrName>
                                            </p:attrNameLst>
                                          </p:cBhvr>
                                          <p:tavLst>
                                            <p:tav tm="0">
                                              <p:val>
                                                <p:strVal val="ppt_x"/>
                                              </p:val>
                                            </p:tav>
                                            <p:tav tm="100000">
                                              <p:val>
                                                <p:strVal val="0-ppt_w/2"/>
                                              </p:val>
                                            </p:tav>
                                          </p:tavLst>
                                        </p:anim>
                                        <p:anim calcmode="lin" valueType="num">
                                          <p:cBhvr additive="base">
                                            <p:cTn id="220" dur="1000"/>
                                            <p:tgtEl>
                                              <p:spTgt spid="988"/>
                                            </p:tgtEl>
                                            <p:attrNameLst>
                                              <p:attrName>ppt_y</p:attrName>
                                            </p:attrNameLst>
                                          </p:cBhvr>
                                          <p:tavLst>
                                            <p:tav tm="0">
                                              <p:val>
                                                <p:strVal val="ppt_y"/>
                                              </p:val>
                                            </p:tav>
                                            <p:tav tm="100000">
                                              <p:val>
                                                <p:strVal val="1+ppt_h/2"/>
                                              </p:val>
                                            </p:tav>
                                          </p:tavLst>
                                        </p:anim>
                                        <p:set>
                                          <p:cBhvr>
                                            <p:cTn id="221" dur="1" fill="hold">
                                              <p:stCondLst>
                                                <p:cond delay="999"/>
                                              </p:stCondLst>
                                            </p:cTn>
                                            <p:tgtEl>
                                              <p:spTgt spid="988"/>
                                            </p:tgtEl>
                                            <p:attrNameLst>
                                              <p:attrName>style.visibility</p:attrName>
                                            </p:attrNameLst>
                                          </p:cBhvr>
                                          <p:to>
                                            <p:strVal val="hidden"/>
                                          </p:to>
                                        </p:set>
                                      </p:childTnLst>
                                    </p:cTn>
                                  </p:par>
                                  <p:par>
                                    <p:cTn id="222" presetID="23" presetClass="entr" presetSubtype="528" fill="hold" grpId="0" nodeType="withEffect">
                                      <p:stCondLst>
                                        <p:cond delay="2000"/>
                                      </p:stCondLst>
                                      <p:childTnLst>
                                        <p:set>
                                          <p:cBhvr>
                                            <p:cTn id="223" dur="1" fill="hold">
                                              <p:stCondLst>
                                                <p:cond delay="0"/>
                                              </p:stCondLst>
                                            </p:cTn>
                                            <p:tgtEl>
                                              <p:spTgt spid="618"/>
                                            </p:tgtEl>
                                            <p:attrNameLst>
                                              <p:attrName>style.visibility</p:attrName>
                                            </p:attrNameLst>
                                          </p:cBhvr>
                                          <p:to>
                                            <p:strVal val="visible"/>
                                          </p:to>
                                        </p:set>
                                        <p:anim calcmode="lin" valueType="num">
                                          <p:cBhvr>
                                            <p:cTn id="224" dur="1000" fill="hold"/>
                                            <p:tgtEl>
                                              <p:spTgt spid="618"/>
                                            </p:tgtEl>
                                            <p:attrNameLst>
                                              <p:attrName>ppt_w</p:attrName>
                                            </p:attrNameLst>
                                          </p:cBhvr>
                                          <p:tavLst>
                                            <p:tav tm="0">
                                              <p:val>
                                                <p:fltVal val="0"/>
                                              </p:val>
                                            </p:tav>
                                            <p:tav tm="100000">
                                              <p:val>
                                                <p:strVal val="#ppt_w"/>
                                              </p:val>
                                            </p:tav>
                                          </p:tavLst>
                                        </p:anim>
                                        <p:anim calcmode="lin" valueType="num">
                                          <p:cBhvr>
                                            <p:cTn id="225" dur="1000" fill="hold"/>
                                            <p:tgtEl>
                                              <p:spTgt spid="618"/>
                                            </p:tgtEl>
                                            <p:attrNameLst>
                                              <p:attrName>ppt_h</p:attrName>
                                            </p:attrNameLst>
                                          </p:cBhvr>
                                          <p:tavLst>
                                            <p:tav tm="0">
                                              <p:val>
                                                <p:fltVal val="0"/>
                                              </p:val>
                                            </p:tav>
                                            <p:tav tm="100000">
                                              <p:val>
                                                <p:strVal val="#ppt_h"/>
                                              </p:val>
                                            </p:tav>
                                          </p:tavLst>
                                        </p:anim>
                                        <p:anim calcmode="lin" valueType="num">
                                          <p:cBhvr>
                                            <p:cTn id="226" dur="1000" fill="hold"/>
                                            <p:tgtEl>
                                              <p:spTgt spid="618"/>
                                            </p:tgtEl>
                                            <p:attrNameLst>
                                              <p:attrName>ppt_x</p:attrName>
                                            </p:attrNameLst>
                                          </p:cBhvr>
                                          <p:tavLst>
                                            <p:tav tm="0">
                                              <p:val>
                                                <p:fltVal val="0.5"/>
                                              </p:val>
                                            </p:tav>
                                            <p:tav tm="100000">
                                              <p:val>
                                                <p:strVal val="#ppt_x"/>
                                              </p:val>
                                            </p:tav>
                                          </p:tavLst>
                                        </p:anim>
                                        <p:anim calcmode="lin" valueType="num">
                                          <p:cBhvr>
                                            <p:cTn id="227" dur="1000" fill="hold"/>
                                            <p:tgtEl>
                                              <p:spTgt spid="618"/>
                                            </p:tgtEl>
                                            <p:attrNameLst>
                                              <p:attrName>ppt_y</p:attrName>
                                            </p:attrNameLst>
                                          </p:cBhvr>
                                          <p:tavLst>
                                            <p:tav tm="0">
                                              <p:val>
                                                <p:fltVal val="0.5"/>
                                              </p:val>
                                            </p:tav>
                                            <p:tav tm="100000">
                                              <p:val>
                                                <p:strVal val="#ppt_y"/>
                                              </p:val>
                                            </p:tav>
                                          </p:tavLst>
                                        </p:anim>
                                      </p:childTnLst>
                                    </p:cTn>
                                  </p:par>
                                  <p:par>
                                    <p:cTn id="228" presetID="23" presetClass="entr" presetSubtype="528" fill="hold" grpId="0" nodeType="withEffect">
                                      <p:stCondLst>
                                        <p:cond delay="2300"/>
                                      </p:stCondLst>
                                      <p:childTnLst>
                                        <p:set>
                                          <p:cBhvr>
                                            <p:cTn id="229" dur="1" fill="hold">
                                              <p:stCondLst>
                                                <p:cond delay="0"/>
                                              </p:stCondLst>
                                            </p:cTn>
                                            <p:tgtEl>
                                              <p:spTgt spid="620"/>
                                            </p:tgtEl>
                                            <p:attrNameLst>
                                              <p:attrName>style.visibility</p:attrName>
                                            </p:attrNameLst>
                                          </p:cBhvr>
                                          <p:to>
                                            <p:strVal val="visible"/>
                                          </p:to>
                                        </p:set>
                                        <p:anim calcmode="lin" valueType="num">
                                          <p:cBhvr>
                                            <p:cTn id="230" dur="1000" fill="hold"/>
                                            <p:tgtEl>
                                              <p:spTgt spid="620"/>
                                            </p:tgtEl>
                                            <p:attrNameLst>
                                              <p:attrName>ppt_w</p:attrName>
                                            </p:attrNameLst>
                                          </p:cBhvr>
                                          <p:tavLst>
                                            <p:tav tm="0">
                                              <p:val>
                                                <p:fltVal val="0"/>
                                              </p:val>
                                            </p:tav>
                                            <p:tav tm="100000">
                                              <p:val>
                                                <p:strVal val="#ppt_w"/>
                                              </p:val>
                                            </p:tav>
                                          </p:tavLst>
                                        </p:anim>
                                        <p:anim calcmode="lin" valueType="num">
                                          <p:cBhvr>
                                            <p:cTn id="231" dur="1000" fill="hold"/>
                                            <p:tgtEl>
                                              <p:spTgt spid="620"/>
                                            </p:tgtEl>
                                            <p:attrNameLst>
                                              <p:attrName>ppt_h</p:attrName>
                                            </p:attrNameLst>
                                          </p:cBhvr>
                                          <p:tavLst>
                                            <p:tav tm="0">
                                              <p:val>
                                                <p:fltVal val="0"/>
                                              </p:val>
                                            </p:tav>
                                            <p:tav tm="100000">
                                              <p:val>
                                                <p:strVal val="#ppt_h"/>
                                              </p:val>
                                            </p:tav>
                                          </p:tavLst>
                                        </p:anim>
                                        <p:anim calcmode="lin" valueType="num">
                                          <p:cBhvr>
                                            <p:cTn id="232" dur="1000" fill="hold"/>
                                            <p:tgtEl>
                                              <p:spTgt spid="620"/>
                                            </p:tgtEl>
                                            <p:attrNameLst>
                                              <p:attrName>ppt_x</p:attrName>
                                            </p:attrNameLst>
                                          </p:cBhvr>
                                          <p:tavLst>
                                            <p:tav tm="0">
                                              <p:val>
                                                <p:fltVal val="0.5"/>
                                              </p:val>
                                            </p:tav>
                                            <p:tav tm="100000">
                                              <p:val>
                                                <p:strVal val="#ppt_x"/>
                                              </p:val>
                                            </p:tav>
                                          </p:tavLst>
                                        </p:anim>
                                        <p:anim calcmode="lin" valueType="num">
                                          <p:cBhvr>
                                            <p:cTn id="233" dur="1000" fill="hold"/>
                                            <p:tgtEl>
                                              <p:spTgt spid="620"/>
                                            </p:tgtEl>
                                            <p:attrNameLst>
                                              <p:attrName>ppt_y</p:attrName>
                                            </p:attrNameLst>
                                          </p:cBhvr>
                                          <p:tavLst>
                                            <p:tav tm="0">
                                              <p:val>
                                                <p:fltVal val="0.5"/>
                                              </p:val>
                                            </p:tav>
                                            <p:tav tm="100000">
                                              <p:val>
                                                <p:strVal val="#ppt_y"/>
                                              </p:val>
                                            </p:tav>
                                          </p:tavLst>
                                        </p:anim>
                                      </p:childTnLst>
                                    </p:cTn>
                                  </p:par>
                                  <p:par>
                                    <p:cTn id="234" presetID="23" presetClass="entr" presetSubtype="16" fill="hold" grpId="0" nodeType="withEffect">
                                      <p:stCondLst>
                                        <p:cond delay="2300"/>
                                      </p:stCondLst>
                                      <p:childTnLst>
                                        <p:set>
                                          <p:cBhvr>
                                            <p:cTn id="235" dur="1" fill="hold">
                                              <p:stCondLst>
                                                <p:cond delay="0"/>
                                              </p:stCondLst>
                                            </p:cTn>
                                            <p:tgtEl>
                                              <p:spTgt spid="619"/>
                                            </p:tgtEl>
                                            <p:attrNameLst>
                                              <p:attrName>style.visibility</p:attrName>
                                            </p:attrNameLst>
                                          </p:cBhvr>
                                          <p:to>
                                            <p:strVal val="visible"/>
                                          </p:to>
                                        </p:set>
                                        <p:anim calcmode="lin" valueType="num">
                                          <p:cBhvr>
                                            <p:cTn id="236" dur="1000" fill="hold"/>
                                            <p:tgtEl>
                                              <p:spTgt spid="619"/>
                                            </p:tgtEl>
                                            <p:attrNameLst>
                                              <p:attrName>ppt_w</p:attrName>
                                            </p:attrNameLst>
                                          </p:cBhvr>
                                          <p:tavLst>
                                            <p:tav tm="0">
                                              <p:val>
                                                <p:fltVal val="0"/>
                                              </p:val>
                                            </p:tav>
                                            <p:tav tm="100000">
                                              <p:val>
                                                <p:strVal val="#ppt_w"/>
                                              </p:val>
                                            </p:tav>
                                          </p:tavLst>
                                        </p:anim>
                                        <p:anim calcmode="lin" valueType="num">
                                          <p:cBhvr>
                                            <p:cTn id="237" dur="1000" fill="hold"/>
                                            <p:tgtEl>
                                              <p:spTgt spid="619"/>
                                            </p:tgtEl>
                                            <p:attrNameLst>
                                              <p:attrName>ppt_h</p:attrName>
                                            </p:attrNameLst>
                                          </p:cBhvr>
                                          <p:tavLst>
                                            <p:tav tm="0">
                                              <p:val>
                                                <p:fltVal val="0"/>
                                              </p:val>
                                            </p:tav>
                                            <p:tav tm="100000">
                                              <p:val>
                                                <p:strVal val="#ppt_h"/>
                                              </p:val>
                                            </p:tav>
                                          </p:tavLst>
                                        </p:anim>
                                      </p:childTnLst>
                                    </p:cTn>
                                  </p:par>
                                  <p:par>
                                    <p:cTn id="238" presetID="23" presetClass="entr" presetSubtype="16" fill="hold" nodeType="withEffect">
                                      <p:stCondLst>
                                        <p:cond delay="3500"/>
                                      </p:stCondLst>
                                      <p:childTnLst>
                                        <p:set>
                                          <p:cBhvr>
                                            <p:cTn id="239" dur="1" fill="hold">
                                              <p:stCondLst>
                                                <p:cond delay="0"/>
                                              </p:stCondLst>
                                            </p:cTn>
                                            <p:tgtEl>
                                              <p:spTgt spid="989"/>
                                            </p:tgtEl>
                                            <p:attrNameLst>
                                              <p:attrName>style.visibility</p:attrName>
                                            </p:attrNameLst>
                                          </p:cBhvr>
                                          <p:to>
                                            <p:strVal val="visible"/>
                                          </p:to>
                                        </p:set>
                                        <p:anim calcmode="lin" valueType="num">
                                          <p:cBhvr>
                                            <p:cTn id="240" dur="500" fill="hold"/>
                                            <p:tgtEl>
                                              <p:spTgt spid="989"/>
                                            </p:tgtEl>
                                            <p:attrNameLst>
                                              <p:attrName>ppt_w</p:attrName>
                                            </p:attrNameLst>
                                          </p:cBhvr>
                                          <p:tavLst>
                                            <p:tav tm="0">
                                              <p:val>
                                                <p:fltVal val="0"/>
                                              </p:val>
                                            </p:tav>
                                            <p:tav tm="100000">
                                              <p:val>
                                                <p:strVal val="#ppt_w"/>
                                              </p:val>
                                            </p:tav>
                                          </p:tavLst>
                                        </p:anim>
                                        <p:anim calcmode="lin" valueType="num">
                                          <p:cBhvr>
                                            <p:cTn id="241" dur="500" fill="hold"/>
                                            <p:tgtEl>
                                              <p:spTgt spid="989"/>
                                            </p:tgtEl>
                                            <p:attrNameLst>
                                              <p:attrName>ppt_h</p:attrName>
                                            </p:attrNameLst>
                                          </p:cBhvr>
                                          <p:tavLst>
                                            <p:tav tm="0">
                                              <p:val>
                                                <p:fltVal val="0"/>
                                              </p:val>
                                            </p:tav>
                                            <p:tav tm="100000">
                                              <p:val>
                                                <p:strVal val="#ppt_h"/>
                                              </p:val>
                                            </p:tav>
                                          </p:tavLst>
                                        </p:anim>
                                      </p:childTnLst>
                                    </p:cTn>
                                  </p:par>
                                  <p:par>
                                    <p:cTn id="242" presetID="6" presetClass="emph" presetSubtype="0" autoRev="1" fill="hold" nodeType="withEffect">
                                      <p:stCondLst>
                                        <p:cond delay="4100"/>
                                      </p:stCondLst>
                                      <p:childTnLst>
                                        <p:animScale>
                                          <p:cBhvr>
                                            <p:cTn id="243" dur="1000" fill="hold"/>
                                            <p:tgtEl>
                                              <p:spTgt spid="98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0" animBg="1"/>
          <p:bldP spid="619" grpId="0" animBg="1"/>
          <p:bldP spid="620" grpId="0" animBg="1"/>
          <p:bldP spid="636" grpId="0" animBg="1"/>
          <p:bldP spid="637" grpId="0" animBg="1"/>
          <p:bldP spid="638" grpId="0" animBg="1"/>
          <p:bldP spid="642" grpId="0" animBg="1"/>
          <p:bldP spid="643" grpId="0" animBg="1"/>
          <p:bldP spid="644" grpId="0" animBg="1"/>
          <p:bldP spid="645"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2" grpId="0" animBg="1"/>
          <p:bldP spid="702" grpId="1" animBg="1"/>
          <p:bldP spid="702" grpId="2" animBg="1"/>
          <p:bldP spid="984" grpId="0" animBg="1"/>
          <p:bldP spid="984" grpId="1" animBg="1"/>
          <p:bldP spid="985" grpId="0" animBg="1"/>
          <p:bldP spid="985" grpId="1" animBg="1"/>
          <p:bldP spid="988" grpId="0" animBg="1"/>
          <p:bldP spid="988" grpId="1"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3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6" name="直接连接符 15"/>
          <p:cNvCxnSpPr/>
          <p:nvPr/>
        </p:nvCxnSpPr>
        <p:spPr>
          <a:xfrm>
            <a:off x="1225539" y="2658113"/>
            <a:ext cx="806492" cy="22483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008562" y="4813112"/>
            <a:ext cx="2874623" cy="615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883185" y="5428662"/>
            <a:ext cx="4742000" cy="1961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a:hlinkClick r:id="rId5" action="ppaction://hlinksldjump"/>
          </p:cNvPr>
          <p:cNvPicPr>
            <a:picLocks noChangeAspect="1"/>
          </p:cNvPicPr>
          <p:nvPr/>
        </p:nvPicPr>
        <p:blipFill rotWithShape="1">
          <a:blip r:embed="rId6" cstate="print">
            <a:extLst>
              <a:ext uri="{28A0092B-C50C-407E-A947-70E740481C1C}">
                <a14:useLocalDpi xmlns:a14="http://schemas.microsoft.com/office/drawing/2010/main" val="0"/>
              </a:ext>
            </a:extLst>
          </a:blip>
          <a:srcRect l="21862" r="21862" b="21165"/>
          <a:stretch/>
        </p:blipFill>
        <p:spPr>
          <a:xfrm>
            <a:off x="1225539" y="4148639"/>
            <a:ext cx="1612985" cy="1612985"/>
          </a:xfrm>
          <a:prstGeom prst="ellipse">
            <a:avLst/>
          </a:prstGeom>
          <a:ln w="31750">
            <a:solidFill>
              <a:schemeClr val="bg1"/>
            </a:solidFill>
          </a:ln>
        </p:spPr>
      </p:pic>
      <p:pic>
        <p:nvPicPr>
          <p:cNvPr id="8" name="图片 7">
            <a:hlinkClick r:id="rId7" action="ppaction://hlinksldjump"/>
          </p:cNvPr>
          <p:cNvPicPr>
            <a:picLocks noChangeAspect="1"/>
          </p:cNvPicPr>
          <p:nvPr/>
        </p:nvPicPr>
        <p:blipFill rotWithShape="1">
          <a:blip r:embed="rId8" cstate="print">
            <a:extLst>
              <a:ext uri="{28A0092B-C50C-407E-A947-70E740481C1C}">
                <a14:useLocalDpi xmlns:a14="http://schemas.microsoft.com/office/drawing/2010/main" val="0"/>
              </a:ext>
            </a:extLst>
          </a:blip>
          <a:srcRect l="21637" t="1094" r="32696" b="9771"/>
          <a:stretch/>
        </p:blipFill>
        <p:spPr>
          <a:xfrm>
            <a:off x="4299104" y="4135532"/>
            <a:ext cx="2530055" cy="2530055"/>
          </a:xfrm>
          <a:prstGeom prst="ellipse">
            <a:avLst/>
          </a:prstGeom>
          <a:ln w="31750">
            <a:solidFill>
              <a:schemeClr val="bg1"/>
            </a:solidFill>
          </a:ln>
        </p:spPr>
      </p:pic>
      <p:cxnSp>
        <p:nvCxnSpPr>
          <p:cNvPr id="25" name="直接连接符 24"/>
          <p:cNvCxnSpPr/>
          <p:nvPr/>
        </p:nvCxnSpPr>
        <p:spPr>
          <a:xfrm>
            <a:off x="8289739" y="3661638"/>
            <a:ext cx="1155730" cy="18644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a:hlinkClick r:id="rId9" action="ppaction://hlinksldjump"/>
          </p:cNvPr>
          <p:cNvPicPr>
            <a:picLocks noChangeAspect="1"/>
          </p:cNvPicPr>
          <p:nvPr/>
        </p:nvPicPr>
        <p:blipFill rotWithShape="1">
          <a:blip r:embed="rId10" cstate="print">
            <a:extLst>
              <a:ext uri="{28A0092B-C50C-407E-A947-70E740481C1C}">
                <a14:useLocalDpi xmlns:a14="http://schemas.microsoft.com/office/drawing/2010/main" val="0"/>
              </a:ext>
            </a:extLst>
          </a:blip>
          <a:srcRect l="16759" r="8241"/>
          <a:stretch/>
        </p:blipFill>
        <p:spPr>
          <a:xfrm>
            <a:off x="8920849" y="4758027"/>
            <a:ext cx="1733603" cy="1733603"/>
          </a:xfrm>
          <a:prstGeom prst="ellipse">
            <a:avLst/>
          </a:prstGeom>
          <a:ln w="31750">
            <a:solidFill>
              <a:schemeClr val="bg1"/>
            </a:solidFill>
          </a:ln>
        </p:spPr>
      </p:pic>
      <p:cxnSp>
        <p:nvCxnSpPr>
          <p:cNvPr id="28" name="直接连接符 27"/>
          <p:cNvCxnSpPr/>
          <p:nvPr/>
        </p:nvCxnSpPr>
        <p:spPr>
          <a:xfrm flipV="1">
            <a:off x="8110023" y="2452851"/>
            <a:ext cx="2616310" cy="11525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8384038" y="1001824"/>
            <a:ext cx="2023585" cy="14072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a:hlinkClick r:id="rId11" action="ppaction://hlinksldjump"/>
          </p:cNvPr>
          <p:cNvPicPr>
            <a:picLocks noChangeAspect="1"/>
          </p:cNvPicPr>
          <p:nvPr/>
        </p:nvPicPr>
        <p:blipFill rotWithShape="1">
          <a:blip r:embed="rId12" cstate="print">
            <a:extLst>
              <a:ext uri="{28A0092B-C50C-407E-A947-70E740481C1C}">
                <a14:useLocalDpi xmlns:a14="http://schemas.microsoft.com/office/drawing/2010/main" val="0"/>
              </a:ext>
            </a:extLst>
          </a:blip>
          <a:srcRect l="12500" r="12500"/>
          <a:stretch/>
        </p:blipFill>
        <p:spPr>
          <a:xfrm>
            <a:off x="9424130" y="1330259"/>
            <a:ext cx="2061634" cy="2061634"/>
          </a:xfrm>
          <a:prstGeom prst="ellipse">
            <a:avLst/>
          </a:prstGeom>
          <a:ln w="31750">
            <a:solidFill>
              <a:schemeClr val="bg1"/>
            </a:solidFill>
          </a:ln>
        </p:spPr>
      </p:pic>
      <p:pic>
        <p:nvPicPr>
          <p:cNvPr id="3" name="图片 2">
            <a:hlinkClick r:id="rId13" action="ppaction://hlinksldjump"/>
          </p:cNvPr>
          <p:cNvPicPr>
            <a:picLocks noChangeAspect="1"/>
          </p:cNvPicPr>
          <p:nvPr/>
        </p:nvPicPr>
        <p:blipFill rotWithShape="1">
          <a:blip r:embed="rId14" cstate="print">
            <a:extLst>
              <a:ext uri="{28A0092B-C50C-407E-A947-70E740481C1C}">
                <a14:useLocalDpi xmlns:a14="http://schemas.microsoft.com/office/drawing/2010/main" val="0"/>
              </a:ext>
            </a:extLst>
          </a:blip>
          <a:srcRect l="16667" r="16667"/>
          <a:stretch/>
        </p:blipFill>
        <p:spPr>
          <a:xfrm>
            <a:off x="7596951" y="2978082"/>
            <a:ext cx="1217408" cy="1217408"/>
          </a:xfrm>
          <a:prstGeom prst="ellipse">
            <a:avLst/>
          </a:prstGeom>
          <a:ln w="31750">
            <a:solidFill>
              <a:schemeClr val="bg1"/>
            </a:solidFill>
          </a:ln>
        </p:spPr>
      </p:pic>
      <p:cxnSp>
        <p:nvCxnSpPr>
          <p:cNvPr id="34" name="直接连接符 33"/>
          <p:cNvCxnSpPr/>
          <p:nvPr/>
        </p:nvCxnSpPr>
        <p:spPr>
          <a:xfrm flipV="1">
            <a:off x="5923245" y="1130641"/>
            <a:ext cx="2232881" cy="15274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a:hlinkClick r:id="rId11" action="ppaction://hlinksldjump"/>
          </p:cNvPr>
          <p:cNvPicPr>
            <a:picLocks noChangeAspect="1"/>
          </p:cNvPicPr>
          <p:nvPr/>
        </p:nvPicPr>
        <p:blipFill rotWithShape="1">
          <a:blip r:embed="rId15"/>
          <a:srcRect l="17985" t="12125" r="29158" b="9131"/>
          <a:stretch/>
        </p:blipFill>
        <p:spPr>
          <a:xfrm>
            <a:off x="7440932" y="218244"/>
            <a:ext cx="1430388" cy="1430388"/>
          </a:xfrm>
          <a:prstGeom prst="ellipse">
            <a:avLst/>
          </a:prstGeom>
          <a:ln w="31750">
            <a:solidFill>
              <a:schemeClr val="bg1"/>
            </a:solidFill>
          </a:ln>
        </p:spPr>
      </p:pic>
      <p:cxnSp>
        <p:nvCxnSpPr>
          <p:cNvPr id="37" name="直接连接符 36"/>
          <p:cNvCxnSpPr/>
          <p:nvPr/>
        </p:nvCxnSpPr>
        <p:spPr>
          <a:xfrm>
            <a:off x="3532970" y="1418342"/>
            <a:ext cx="2233116" cy="1167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a:hlinkClick r:id="rId16" action="ppaction://hlinksldjump"/>
          </p:cNvPr>
          <p:cNvPicPr>
            <a:picLocks noChangeAspect="1"/>
          </p:cNvPicPr>
          <p:nvPr/>
        </p:nvPicPr>
        <p:blipFill rotWithShape="1">
          <a:blip r:embed="rId17"/>
          <a:srcRect l="16664" t="2078" r="32162" b="6261"/>
          <a:stretch/>
        </p:blipFill>
        <p:spPr>
          <a:xfrm>
            <a:off x="5123179" y="1874280"/>
            <a:ext cx="1517613" cy="1517613"/>
          </a:xfrm>
          <a:prstGeom prst="ellipse">
            <a:avLst/>
          </a:prstGeom>
          <a:ln w="31750">
            <a:solidFill>
              <a:schemeClr val="bg1"/>
            </a:solidFill>
          </a:ln>
        </p:spPr>
      </p:pic>
      <p:cxnSp>
        <p:nvCxnSpPr>
          <p:cNvPr id="40" name="直接连接符 39"/>
          <p:cNvCxnSpPr/>
          <p:nvPr/>
        </p:nvCxnSpPr>
        <p:spPr>
          <a:xfrm>
            <a:off x="3572739" y="1606230"/>
            <a:ext cx="237544" cy="20537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片 14">
            <a:hlinkClick r:id="rId18" action="ppaction://hlinksldjump"/>
          </p:cNvPr>
          <p:cNvPicPr>
            <a:picLocks noChangeAspect="1"/>
          </p:cNvPicPr>
          <p:nvPr/>
        </p:nvPicPr>
        <p:blipFill rotWithShape="1">
          <a:blip r:embed="rId19" cstate="print">
            <a:extLst>
              <a:ext uri="{28A0092B-C50C-407E-A947-70E740481C1C}">
                <a14:useLocalDpi xmlns:a14="http://schemas.microsoft.com/office/drawing/2010/main" val="0"/>
              </a:ext>
            </a:extLst>
          </a:blip>
          <a:srcRect l="18757" r="18757"/>
          <a:stretch/>
        </p:blipFill>
        <p:spPr>
          <a:xfrm>
            <a:off x="2838524" y="506810"/>
            <a:ext cx="1516863" cy="1516863"/>
          </a:xfrm>
          <a:prstGeom prst="ellipse">
            <a:avLst/>
          </a:prstGeom>
          <a:ln w="31750">
            <a:solidFill>
              <a:schemeClr val="bg1"/>
            </a:solidFill>
          </a:ln>
        </p:spPr>
      </p:pic>
      <p:cxnSp>
        <p:nvCxnSpPr>
          <p:cNvPr id="43" name="直接连接符 42"/>
          <p:cNvCxnSpPr/>
          <p:nvPr/>
        </p:nvCxnSpPr>
        <p:spPr>
          <a:xfrm>
            <a:off x="1458384" y="2633086"/>
            <a:ext cx="2349722" cy="899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20" action="ppaction://hlinksldjump"/>
          </p:cNvPr>
          <p:cNvPicPr>
            <a:picLocks noChangeAspect="1"/>
          </p:cNvPicPr>
          <p:nvPr/>
        </p:nvPicPr>
        <p:blipFill rotWithShape="1">
          <a:blip r:embed="rId21" cstate="print">
            <a:extLst>
              <a:ext uri="{28A0092B-C50C-407E-A947-70E740481C1C}">
                <a14:useLocalDpi xmlns:a14="http://schemas.microsoft.com/office/drawing/2010/main" val="0"/>
              </a:ext>
            </a:extLst>
          </a:blip>
          <a:srcRect l="48889" t="11146" r="1688" b="9778"/>
          <a:stretch/>
        </p:blipFill>
        <p:spPr>
          <a:xfrm>
            <a:off x="387339" y="1627296"/>
            <a:ext cx="1676400" cy="1676400"/>
          </a:xfrm>
          <a:prstGeom prst="ellipse">
            <a:avLst/>
          </a:prstGeom>
          <a:ln w="31750">
            <a:solidFill>
              <a:schemeClr val="bg1"/>
            </a:solidFill>
          </a:ln>
        </p:spPr>
      </p:pic>
      <p:pic>
        <p:nvPicPr>
          <p:cNvPr id="14" name="图片 13">
            <a:hlinkClick r:id="rId18" action="ppaction://hlinksldjump"/>
          </p:cNvPr>
          <p:cNvPicPr>
            <a:picLocks noChangeAspect="1"/>
          </p:cNvPicPr>
          <p:nvPr/>
        </p:nvPicPr>
        <p:blipFill rotWithShape="1">
          <a:blip r:embed="rId22" cstate="print">
            <a:extLst>
              <a:ext uri="{28A0092B-C50C-407E-A947-70E740481C1C}">
                <a14:useLocalDpi xmlns:a14="http://schemas.microsoft.com/office/drawing/2010/main" val="0"/>
              </a:ext>
            </a:extLst>
          </a:blip>
          <a:srcRect l="14644" r="14644"/>
          <a:stretch/>
        </p:blipFill>
        <p:spPr>
          <a:xfrm>
            <a:off x="2927615" y="2768477"/>
            <a:ext cx="1738103" cy="1738103"/>
          </a:xfrm>
          <a:prstGeom prst="ellipse">
            <a:avLst/>
          </a:prstGeom>
          <a:ln w="31750">
            <a:solidFill>
              <a:schemeClr val="bg1"/>
            </a:solidFill>
          </a:ln>
        </p:spPr>
      </p:pic>
      <p:pic>
        <p:nvPicPr>
          <p:cNvPr id="48" name="p1" descr="泡泡.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624063" y="4705865"/>
            <a:ext cx="571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2" descr="泡泡.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7766813" y="1467365"/>
            <a:ext cx="571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3" descr="泡泡.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5337938" y="5944115"/>
            <a:ext cx="571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4" descr="泡泡.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980501" y="3753365"/>
            <a:ext cx="571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5" descr="泡泡.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980626" y="705365"/>
            <a:ext cx="571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6" descr="泡泡.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551876" y="610115"/>
            <a:ext cx="571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7" descr="泡泡.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766063" y="3753365"/>
            <a:ext cx="571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8" descr="泡泡.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2623313" y="2038865"/>
            <a:ext cx="285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9" descr="泡泡.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552001" y="2229365"/>
            <a:ext cx="285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10" descr="泡泡.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5266501" y="2038865"/>
            <a:ext cx="285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11" descr="泡泡.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623563" y="4991615"/>
            <a:ext cx="285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12" descr="泡泡.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6052313" y="6420365"/>
            <a:ext cx="285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13" descr="泡泡.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6766688" y="4991615"/>
            <a:ext cx="285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14" descr="泡泡.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838251" y="4991615"/>
            <a:ext cx="285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15" descr="泡泡.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766938" y="3372365"/>
            <a:ext cx="285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37876" y="2419865"/>
            <a:ext cx="37941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052438" y="402153"/>
            <a:ext cx="2984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09063" y="1657865"/>
            <a:ext cx="3254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480813" y="1753115"/>
            <a:ext cx="2667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37563" y="991115"/>
            <a:ext cx="2984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81188" y="324365"/>
            <a:ext cx="3032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38063" y="687903"/>
            <a:ext cx="3937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09376" y="687903"/>
            <a:ext cx="2984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09626" y="687903"/>
            <a:ext cx="37465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766938" y="1735653"/>
            <a:ext cx="2984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38126" y="1449903"/>
            <a:ext cx="303212"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80" descr="雪花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909438" y="1259403"/>
            <a:ext cx="18891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80" descr="雪花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55213" y="635515"/>
            <a:ext cx="2174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23626" y="1259403"/>
            <a:ext cx="293687"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94813" y="324365"/>
            <a:ext cx="3254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24001" y="1259403"/>
            <a:ext cx="635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23563" y="1848365"/>
            <a:ext cx="762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94688" y="705365"/>
            <a:ext cx="87313"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3" descr="F:\work\婚礼\0701_121012.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26738" y="756165"/>
            <a:ext cx="47625"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906263" y="462478"/>
            <a:ext cx="1111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695376" y="1735653"/>
            <a:ext cx="635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09501" y="1926153"/>
            <a:ext cx="1143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266251" y="1372115"/>
            <a:ext cx="65087"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37813" y="1181615"/>
            <a:ext cx="762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052438" y="3062803"/>
            <a:ext cx="37941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16269" y="1480688"/>
            <a:ext cx="379413"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95376" y="81477"/>
            <a:ext cx="266700" cy="48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37876" y="3158053"/>
            <a:ext cx="32543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23688" y="2419865"/>
            <a:ext cx="3746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52313" y="3069153"/>
            <a:ext cx="37465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267001" y="800615"/>
            <a:ext cx="2984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52626" y="895865"/>
            <a:ext cx="635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338438" y="1467365"/>
            <a:ext cx="635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18838" y="4205803"/>
            <a:ext cx="37941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04838" y="4285178"/>
            <a:ext cx="298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36338" y="4253428"/>
            <a:ext cx="325438"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33213" y="5634553"/>
            <a:ext cx="2667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89963" y="4872553"/>
            <a:ext cx="2984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52376" y="3753365"/>
            <a:ext cx="30321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90463" y="4570928"/>
            <a:ext cx="393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61776" y="4570928"/>
            <a:ext cx="298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81001" y="2800865"/>
            <a:ext cx="3746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919338" y="5618678"/>
            <a:ext cx="298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90526" y="5332928"/>
            <a:ext cx="3032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80" descr="雪花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61838" y="5142428"/>
            <a:ext cx="188913"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80" descr="雪花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07613" y="4516953"/>
            <a:ext cx="2174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76026" y="5142428"/>
            <a:ext cx="2936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47213" y="4205803"/>
            <a:ext cx="325438"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276401" y="5142428"/>
            <a:ext cx="635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75963" y="5729803"/>
            <a:ext cx="762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347088" y="4586803"/>
            <a:ext cx="8731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3" descr="F:\work\婚礼\0701_121012.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79138" y="4637603"/>
            <a:ext cx="47625" cy="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058663" y="4343915"/>
            <a:ext cx="1111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47776" y="5618678"/>
            <a:ext cx="6350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561901" y="5809178"/>
            <a:ext cx="11430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18651" y="5253553"/>
            <a:ext cx="65087"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90213" y="5063053"/>
            <a:ext cx="762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23688" y="3062803"/>
            <a:ext cx="37941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90088" y="5253553"/>
            <a:ext cx="37941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47776" y="3962915"/>
            <a:ext cx="2667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66313" y="3454915"/>
            <a:ext cx="3254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06351" y="4197865"/>
            <a:ext cx="3746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52313" y="2229365"/>
            <a:ext cx="3746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19401" y="4682053"/>
            <a:ext cx="2984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705026" y="4777303"/>
            <a:ext cx="635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90838" y="5348803"/>
            <a:ext cx="635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23813" y="2329378"/>
            <a:ext cx="298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52063" y="4324865"/>
            <a:ext cx="3254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80938" y="4420115"/>
            <a:ext cx="2667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80563" y="6134615"/>
            <a:ext cx="2984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09563" y="3475553"/>
            <a:ext cx="303213"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52063" y="2354778"/>
            <a:ext cx="393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23376" y="2354778"/>
            <a:ext cx="298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23876" y="6134615"/>
            <a:ext cx="3746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552501" y="3086615"/>
            <a:ext cx="2984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09438" y="4610615"/>
            <a:ext cx="303213"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280" descr="雪花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23438" y="2926278"/>
            <a:ext cx="188913"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280" descr="雪花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95313" y="4610615"/>
            <a:ext cx="2174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37876" y="4134365"/>
            <a:ext cx="29368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37626" y="3158053"/>
            <a:ext cx="32543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695376" y="3186628"/>
            <a:ext cx="635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337563" y="3513653"/>
            <a:ext cx="762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909438" y="3631128"/>
            <a:ext cx="87313"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3" descr="F:\work\婚礼\0701_121012.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340738" y="2421453"/>
            <a:ext cx="47625" cy="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20263" y="2127765"/>
            <a:ext cx="1111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266751" y="3662878"/>
            <a:ext cx="6350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23501" y="3593028"/>
            <a:ext cx="11430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606351" y="5347215"/>
            <a:ext cx="65087"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23501" y="3645415"/>
            <a:ext cx="762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80938" y="2134115"/>
            <a:ext cx="379413"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94751" y="5944115"/>
            <a:ext cx="37941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37813" y="6325115"/>
            <a:ext cx="2667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80626" y="5372615"/>
            <a:ext cx="325437"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09626" y="2610365"/>
            <a:ext cx="3746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2" descr="F:\work\婚礼\xx3副本111.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94938" y="2134115"/>
            <a:ext cx="3746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280" descr="雪花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38376" y="2726253"/>
            <a:ext cx="2984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24001" y="2821503"/>
            <a:ext cx="635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3" descr="F:\work\婚礼\0701_12101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09813" y="3393003"/>
            <a:ext cx="635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文本框 160"/>
          <p:cNvSpPr txBox="1"/>
          <p:nvPr/>
        </p:nvSpPr>
        <p:spPr>
          <a:xfrm>
            <a:off x="8884923" y="337954"/>
            <a:ext cx="3103735" cy="307777"/>
          </a:xfrm>
          <a:prstGeom prst="rect">
            <a:avLst/>
          </a:prstGeom>
          <a:noFill/>
        </p:spPr>
        <p:txBody>
          <a:bodyPr wrap="none" rtlCol="0">
            <a:spAutoFit/>
          </a:bodyPr>
          <a:lstStyle/>
          <a:p>
            <a:r>
              <a:rPr lang="zh-CN" altLang="en-US" sz="1400" dirty="0">
                <a:latin typeface="方正稚艺_GBK" panose="03000509000000000000" pitchFamily="65" charset="-122"/>
                <a:ea typeface="方正稚艺_GBK" panose="03000509000000000000" pitchFamily="65" charset="-122"/>
              </a:rPr>
              <a:t>了解动物具体情况   请单击动物头像</a:t>
            </a:r>
          </a:p>
        </p:txBody>
      </p:sp>
    </p:spTree>
    <p:custDataLst>
      <p:tags r:id="rId1"/>
    </p:custDataLst>
    <p:extLst>
      <p:ext uri="{BB962C8B-B14F-4D97-AF65-F5344CB8AC3E}">
        <p14:creationId xmlns:p14="http://schemas.microsoft.com/office/powerpoint/2010/main" val="100942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23" presetClass="entr" presetSubtype="52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250" fill="hold"/>
                                        <p:tgtEl>
                                          <p:spTgt spid="15"/>
                                        </p:tgtEl>
                                        <p:attrNameLst>
                                          <p:attrName>ppt_w</p:attrName>
                                        </p:attrNameLst>
                                      </p:cBhvr>
                                      <p:tavLst>
                                        <p:tav tm="0">
                                          <p:val>
                                            <p:fltVal val="0"/>
                                          </p:val>
                                        </p:tav>
                                        <p:tav tm="100000">
                                          <p:val>
                                            <p:strVal val="#ppt_w"/>
                                          </p:val>
                                        </p:tav>
                                      </p:tavLst>
                                    </p:anim>
                                    <p:anim calcmode="lin" valueType="num">
                                      <p:cBhvr>
                                        <p:cTn id="11" dur="250" fill="hold"/>
                                        <p:tgtEl>
                                          <p:spTgt spid="15"/>
                                        </p:tgtEl>
                                        <p:attrNameLst>
                                          <p:attrName>ppt_h</p:attrName>
                                        </p:attrNameLst>
                                      </p:cBhvr>
                                      <p:tavLst>
                                        <p:tav tm="0">
                                          <p:val>
                                            <p:fltVal val="0"/>
                                          </p:val>
                                        </p:tav>
                                        <p:tav tm="100000">
                                          <p:val>
                                            <p:strVal val="#ppt_h"/>
                                          </p:val>
                                        </p:tav>
                                      </p:tavLst>
                                    </p:anim>
                                    <p:anim calcmode="lin" valueType="num">
                                      <p:cBhvr>
                                        <p:cTn id="12" dur="250" fill="hold"/>
                                        <p:tgtEl>
                                          <p:spTgt spid="15"/>
                                        </p:tgtEl>
                                        <p:attrNameLst>
                                          <p:attrName>ppt_x</p:attrName>
                                        </p:attrNameLst>
                                      </p:cBhvr>
                                      <p:tavLst>
                                        <p:tav tm="0">
                                          <p:val>
                                            <p:fltVal val="0.5"/>
                                          </p:val>
                                        </p:tav>
                                        <p:tav tm="100000">
                                          <p:val>
                                            <p:strVal val="#ppt_x"/>
                                          </p:val>
                                        </p:tav>
                                      </p:tavLst>
                                    </p:anim>
                                    <p:anim calcmode="lin" valueType="num">
                                      <p:cBhvr>
                                        <p:cTn id="13" dur="250" fill="hold"/>
                                        <p:tgtEl>
                                          <p:spTgt spid="15"/>
                                        </p:tgtEl>
                                        <p:attrNameLst>
                                          <p:attrName>ppt_y</p:attrName>
                                        </p:attrNameLst>
                                      </p:cBhvr>
                                      <p:tavLst>
                                        <p:tav tm="0">
                                          <p:val>
                                            <p:fltVal val="0.5"/>
                                          </p:val>
                                        </p:tav>
                                        <p:tav tm="100000">
                                          <p:val>
                                            <p:strVal val="#ppt_y"/>
                                          </p:val>
                                        </p:tav>
                                      </p:tavLst>
                                    </p:anim>
                                  </p:childTnLst>
                                </p:cTn>
                              </p:par>
                              <p:par>
                                <p:cTn id="14" presetID="23" presetClass="entr" presetSubtype="528"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 calcmode="lin" valueType="num">
                                      <p:cBhvr>
                                        <p:cTn id="18" dur="250" fill="hold"/>
                                        <p:tgtEl>
                                          <p:spTgt spid="14"/>
                                        </p:tgtEl>
                                        <p:attrNameLst>
                                          <p:attrName>ppt_x</p:attrName>
                                        </p:attrNameLst>
                                      </p:cBhvr>
                                      <p:tavLst>
                                        <p:tav tm="0">
                                          <p:val>
                                            <p:fltVal val="0.5"/>
                                          </p:val>
                                        </p:tav>
                                        <p:tav tm="100000">
                                          <p:val>
                                            <p:strVal val="#ppt_x"/>
                                          </p:val>
                                        </p:tav>
                                      </p:tavLst>
                                    </p:anim>
                                    <p:anim calcmode="lin" valueType="num">
                                      <p:cBhvr>
                                        <p:cTn id="19" dur="250" fill="hold"/>
                                        <p:tgtEl>
                                          <p:spTgt spid="14"/>
                                        </p:tgtEl>
                                        <p:attrNameLst>
                                          <p:attrName>ppt_y</p:attrName>
                                        </p:attrNameLst>
                                      </p:cBhvr>
                                      <p:tavLst>
                                        <p:tav tm="0">
                                          <p:val>
                                            <p:fltVal val="0.5"/>
                                          </p:val>
                                        </p:tav>
                                        <p:tav tm="100000">
                                          <p:val>
                                            <p:strVal val="#ppt_y"/>
                                          </p:val>
                                        </p:tav>
                                      </p:tavLst>
                                    </p:anim>
                                  </p:childTnLst>
                                </p:cTn>
                              </p:par>
                              <p:par>
                                <p:cTn id="20" presetID="23" presetClass="entr" presetSubtype="52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50" fill="hold"/>
                                        <p:tgtEl>
                                          <p:spTgt spid="13"/>
                                        </p:tgtEl>
                                        <p:attrNameLst>
                                          <p:attrName>ppt_w</p:attrName>
                                        </p:attrNameLst>
                                      </p:cBhvr>
                                      <p:tavLst>
                                        <p:tav tm="0">
                                          <p:val>
                                            <p:fltVal val="0"/>
                                          </p:val>
                                        </p:tav>
                                        <p:tav tm="100000">
                                          <p:val>
                                            <p:strVal val="#ppt_w"/>
                                          </p:val>
                                        </p:tav>
                                      </p:tavLst>
                                    </p:anim>
                                    <p:anim calcmode="lin" valueType="num">
                                      <p:cBhvr>
                                        <p:cTn id="23" dur="250" fill="hold"/>
                                        <p:tgtEl>
                                          <p:spTgt spid="13"/>
                                        </p:tgtEl>
                                        <p:attrNameLst>
                                          <p:attrName>ppt_h</p:attrName>
                                        </p:attrNameLst>
                                      </p:cBhvr>
                                      <p:tavLst>
                                        <p:tav tm="0">
                                          <p:val>
                                            <p:fltVal val="0"/>
                                          </p:val>
                                        </p:tav>
                                        <p:tav tm="100000">
                                          <p:val>
                                            <p:strVal val="#ppt_h"/>
                                          </p:val>
                                        </p:tav>
                                      </p:tavLst>
                                    </p:anim>
                                    <p:anim calcmode="lin" valueType="num">
                                      <p:cBhvr>
                                        <p:cTn id="24" dur="250" fill="hold"/>
                                        <p:tgtEl>
                                          <p:spTgt spid="13"/>
                                        </p:tgtEl>
                                        <p:attrNameLst>
                                          <p:attrName>ppt_x</p:attrName>
                                        </p:attrNameLst>
                                      </p:cBhvr>
                                      <p:tavLst>
                                        <p:tav tm="0">
                                          <p:val>
                                            <p:fltVal val="0.5"/>
                                          </p:val>
                                        </p:tav>
                                        <p:tav tm="100000">
                                          <p:val>
                                            <p:strVal val="#ppt_x"/>
                                          </p:val>
                                        </p:tav>
                                      </p:tavLst>
                                    </p:anim>
                                    <p:anim calcmode="lin" valueType="num">
                                      <p:cBhvr>
                                        <p:cTn id="25" dur="250" fill="hold"/>
                                        <p:tgtEl>
                                          <p:spTgt spid="13"/>
                                        </p:tgtEl>
                                        <p:attrNameLst>
                                          <p:attrName>ppt_y</p:attrName>
                                        </p:attrNameLst>
                                      </p:cBhvr>
                                      <p:tavLst>
                                        <p:tav tm="0">
                                          <p:val>
                                            <p:fltVal val="0.5"/>
                                          </p:val>
                                        </p:tav>
                                        <p:tav tm="100000">
                                          <p:val>
                                            <p:strVal val="#ppt_y"/>
                                          </p:val>
                                        </p:tav>
                                      </p:tavLst>
                                    </p:anim>
                                  </p:childTnLst>
                                </p:cTn>
                              </p:par>
                              <p:par>
                                <p:cTn id="26" presetID="23" presetClass="entr" presetSubtype="528" fill="hold" nodeType="withEffect">
                                  <p:stCondLst>
                                    <p:cond delay="3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50" fill="hold"/>
                                        <p:tgtEl>
                                          <p:spTgt spid="12"/>
                                        </p:tgtEl>
                                        <p:attrNameLst>
                                          <p:attrName>ppt_w</p:attrName>
                                        </p:attrNameLst>
                                      </p:cBhvr>
                                      <p:tavLst>
                                        <p:tav tm="0">
                                          <p:val>
                                            <p:fltVal val="0"/>
                                          </p:val>
                                        </p:tav>
                                        <p:tav tm="100000">
                                          <p:val>
                                            <p:strVal val="#ppt_w"/>
                                          </p:val>
                                        </p:tav>
                                      </p:tavLst>
                                    </p:anim>
                                    <p:anim calcmode="lin" valueType="num">
                                      <p:cBhvr>
                                        <p:cTn id="29" dur="250" fill="hold"/>
                                        <p:tgtEl>
                                          <p:spTgt spid="12"/>
                                        </p:tgtEl>
                                        <p:attrNameLst>
                                          <p:attrName>ppt_h</p:attrName>
                                        </p:attrNameLst>
                                      </p:cBhvr>
                                      <p:tavLst>
                                        <p:tav tm="0">
                                          <p:val>
                                            <p:fltVal val="0"/>
                                          </p:val>
                                        </p:tav>
                                        <p:tav tm="100000">
                                          <p:val>
                                            <p:strVal val="#ppt_h"/>
                                          </p:val>
                                        </p:tav>
                                      </p:tavLst>
                                    </p:anim>
                                    <p:anim calcmode="lin" valueType="num">
                                      <p:cBhvr>
                                        <p:cTn id="30" dur="250" fill="hold"/>
                                        <p:tgtEl>
                                          <p:spTgt spid="12"/>
                                        </p:tgtEl>
                                        <p:attrNameLst>
                                          <p:attrName>ppt_x</p:attrName>
                                        </p:attrNameLst>
                                      </p:cBhvr>
                                      <p:tavLst>
                                        <p:tav tm="0">
                                          <p:val>
                                            <p:fltVal val="0.5"/>
                                          </p:val>
                                        </p:tav>
                                        <p:tav tm="100000">
                                          <p:val>
                                            <p:strVal val="#ppt_x"/>
                                          </p:val>
                                        </p:tav>
                                      </p:tavLst>
                                    </p:anim>
                                    <p:anim calcmode="lin" valueType="num">
                                      <p:cBhvr>
                                        <p:cTn id="31" dur="250" fill="hold"/>
                                        <p:tgtEl>
                                          <p:spTgt spid="12"/>
                                        </p:tgtEl>
                                        <p:attrNameLst>
                                          <p:attrName>ppt_y</p:attrName>
                                        </p:attrNameLst>
                                      </p:cBhvr>
                                      <p:tavLst>
                                        <p:tav tm="0">
                                          <p:val>
                                            <p:fltVal val="0.5"/>
                                          </p:val>
                                        </p:tav>
                                        <p:tav tm="100000">
                                          <p:val>
                                            <p:strVal val="#ppt_y"/>
                                          </p:val>
                                        </p:tav>
                                      </p:tavLst>
                                    </p:anim>
                                  </p:childTnLst>
                                </p:cTn>
                              </p:par>
                              <p:par>
                                <p:cTn id="32" presetID="23" presetClass="entr" presetSubtype="528" fill="hold" nodeType="withEffect">
                                  <p:stCondLst>
                                    <p:cond delay="100"/>
                                  </p:stCondLst>
                                  <p:childTnLst>
                                    <p:set>
                                      <p:cBhvr>
                                        <p:cTn id="33" dur="1" fill="hold">
                                          <p:stCondLst>
                                            <p:cond delay="0"/>
                                          </p:stCondLst>
                                        </p:cTn>
                                        <p:tgtEl>
                                          <p:spTgt spid="3"/>
                                        </p:tgtEl>
                                        <p:attrNameLst>
                                          <p:attrName>style.visibility</p:attrName>
                                        </p:attrNameLst>
                                      </p:cBhvr>
                                      <p:to>
                                        <p:strVal val="visible"/>
                                      </p:to>
                                    </p:set>
                                    <p:anim calcmode="lin" valueType="num">
                                      <p:cBhvr>
                                        <p:cTn id="34" dur="250" fill="hold"/>
                                        <p:tgtEl>
                                          <p:spTgt spid="3"/>
                                        </p:tgtEl>
                                        <p:attrNameLst>
                                          <p:attrName>ppt_w</p:attrName>
                                        </p:attrNameLst>
                                      </p:cBhvr>
                                      <p:tavLst>
                                        <p:tav tm="0">
                                          <p:val>
                                            <p:fltVal val="0"/>
                                          </p:val>
                                        </p:tav>
                                        <p:tav tm="100000">
                                          <p:val>
                                            <p:strVal val="#ppt_w"/>
                                          </p:val>
                                        </p:tav>
                                      </p:tavLst>
                                    </p:anim>
                                    <p:anim calcmode="lin" valueType="num">
                                      <p:cBhvr>
                                        <p:cTn id="35" dur="250" fill="hold"/>
                                        <p:tgtEl>
                                          <p:spTgt spid="3"/>
                                        </p:tgtEl>
                                        <p:attrNameLst>
                                          <p:attrName>ppt_h</p:attrName>
                                        </p:attrNameLst>
                                      </p:cBhvr>
                                      <p:tavLst>
                                        <p:tav tm="0">
                                          <p:val>
                                            <p:fltVal val="0"/>
                                          </p:val>
                                        </p:tav>
                                        <p:tav tm="100000">
                                          <p:val>
                                            <p:strVal val="#ppt_h"/>
                                          </p:val>
                                        </p:tav>
                                      </p:tavLst>
                                    </p:anim>
                                    <p:anim calcmode="lin" valueType="num">
                                      <p:cBhvr>
                                        <p:cTn id="36" dur="250" fill="hold"/>
                                        <p:tgtEl>
                                          <p:spTgt spid="3"/>
                                        </p:tgtEl>
                                        <p:attrNameLst>
                                          <p:attrName>ppt_x</p:attrName>
                                        </p:attrNameLst>
                                      </p:cBhvr>
                                      <p:tavLst>
                                        <p:tav tm="0">
                                          <p:val>
                                            <p:fltVal val="0.5"/>
                                          </p:val>
                                        </p:tav>
                                        <p:tav tm="100000">
                                          <p:val>
                                            <p:strVal val="#ppt_x"/>
                                          </p:val>
                                        </p:tav>
                                      </p:tavLst>
                                    </p:anim>
                                    <p:anim calcmode="lin" valueType="num">
                                      <p:cBhvr>
                                        <p:cTn id="37" dur="250" fill="hold"/>
                                        <p:tgtEl>
                                          <p:spTgt spid="3"/>
                                        </p:tgtEl>
                                        <p:attrNameLst>
                                          <p:attrName>ppt_y</p:attrName>
                                        </p:attrNameLst>
                                      </p:cBhvr>
                                      <p:tavLst>
                                        <p:tav tm="0">
                                          <p:val>
                                            <p:fltVal val="0.5"/>
                                          </p:val>
                                        </p:tav>
                                        <p:tav tm="100000">
                                          <p:val>
                                            <p:strVal val="#ppt_y"/>
                                          </p:val>
                                        </p:tav>
                                      </p:tavLst>
                                    </p:anim>
                                  </p:childTnLst>
                                </p:cTn>
                              </p:par>
                              <p:par>
                                <p:cTn id="38" presetID="23" presetClass="entr" presetSubtype="528" fill="hold" nodeType="withEffect">
                                  <p:stCondLst>
                                    <p:cond delay="700"/>
                                  </p:stCondLst>
                                  <p:childTnLst>
                                    <p:set>
                                      <p:cBhvr>
                                        <p:cTn id="39" dur="1" fill="hold">
                                          <p:stCondLst>
                                            <p:cond delay="0"/>
                                          </p:stCondLst>
                                        </p:cTn>
                                        <p:tgtEl>
                                          <p:spTgt spid="8"/>
                                        </p:tgtEl>
                                        <p:attrNameLst>
                                          <p:attrName>style.visibility</p:attrName>
                                        </p:attrNameLst>
                                      </p:cBhvr>
                                      <p:to>
                                        <p:strVal val="visible"/>
                                      </p:to>
                                    </p:set>
                                    <p:anim calcmode="lin" valueType="num">
                                      <p:cBhvr>
                                        <p:cTn id="40" dur="250" fill="hold"/>
                                        <p:tgtEl>
                                          <p:spTgt spid="8"/>
                                        </p:tgtEl>
                                        <p:attrNameLst>
                                          <p:attrName>ppt_w</p:attrName>
                                        </p:attrNameLst>
                                      </p:cBhvr>
                                      <p:tavLst>
                                        <p:tav tm="0">
                                          <p:val>
                                            <p:fltVal val="0"/>
                                          </p:val>
                                        </p:tav>
                                        <p:tav tm="100000">
                                          <p:val>
                                            <p:strVal val="#ppt_w"/>
                                          </p:val>
                                        </p:tav>
                                      </p:tavLst>
                                    </p:anim>
                                    <p:anim calcmode="lin" valueType="num">
                                      <p:cBhvr>
                                        <p:cTn id="41" dur="250" fill="hold"/>
                                        <p:tgtEl>
                                          <p:spTgt spid="8"/>
                                        </p:tgtEl>
                                        <p:attrNameLst>
                                          <p:attrName>ppt_h</p:attrName>
                                        </p:attrNameLst>
                                      </p:cBhvr>
                                      <p:tavLst>
                                        <p:tav tm="0">
                                          <p:val>
                                            <p:fltVal val="0"/>
                                          </p:val>
                                        </p:tav>
                                        <p:tav tm="100000">
                                          <p:val>
                                            <p:strVal val="#ppt_h"/>
                                          </p:val>
                                        </p:tav>
                                      </p:tavLst>
                                    </p:anim>
                                    <p:anim calcmode="lin" valueType="num">
                                      <p:cBhvr>
                                        <p:cTn id="42" dur="250" fill="hold"/>
                                        <p:tgtEl>
                                          <p:spTgt spid="8"/>
                                        </p:tgtEl>
                                        <p:attrNameLst>
                                          <p:attrName>ppt_x</p:attrName>
                                        </p:attrNameLst>
                                      </p:cBhvr>
                                      <p:tavLst>
                                        <p:tav tm="0">
                                          <p:val>
                                            <p:fltVal val="0.5"/>
                                          </p:val>
                                        </p:tav>
                                        <p:tav tm="100000">
                                          <p:val>
                                            <p:strVal val="#ppt_x"/>
                                          </p:val>
                                        </p:tav>
                                      </p:tavLst>
                                    </p:anim>
                                    <p:anim calcmode="lin" valueType="num">
                                      <p:cBhvr>
                                        <p:cTn id="43" dur="250" fill="hold"/>
                                        <p:tgtEl>
                                          <p:spTgt spid="8"/>
                                        </p:tgtEl>
                                        <p:attrNameLst>
                                          <p:attrName>ppt_y</p:attrName>
                                        </p:attrNameLst>
                                      </p:cBhvr>
                                      <p:tavLst>
                                        <p:tav tm="0">
                                          <p:val>
                                            <p:fltVal val="0.5"/>
                                          </p:val>
                                        </p:tav>
                                        <p:tav tm="100000">
                                          <p:val>
                                            <p:strVal val="#ppt_y"/>
                                          </p:val>
                                        </p:tav>
                                      </p:tavLst>
                                    </p:anim>
                                  </p:childTnLst>
                                </p:cTn>
                              </p:par>
                              <p:par>
                                <p:cTn id="44" presetID="23" presetClass="entr" presetSubtype="528" fill="hold" nodeType="withEffect">
                                  <p:stCondLst>
                                    <p:cond delay="500"/>
                                  </p:stCondLst>
                                  <p:childTnLst>
                                    <p:set>
                                      <p:cBhvr>
                                        <p:cTn id="45" dur="1" fill="hold">
                                          <p:stCondLst>
                                            <p:cond delay="0"/>
                                          </p:stCondLst>
                                        </p:cTn>
                                        <p:tgtEl>
                                          <p:spTgt spid="9"/>
                                        </p:tgtEl>
                                        <p:attrNameLst>
                                          <p:attrName>style.visibility</p:attrName>
                                        </p:attrNameLst>
                                      </p:cBhvr>
                                      <p:to>
                                        <p:strVal val="visible"/>
                                      </p:to>
                                    </p:set>
                                    <p:anim calcmode="lin" valueType="num">
                                      <p:cBhvr>
                                        <p:cTn id="46" dur="250" fill="hold"/>
                                        <p:tgtEl>
                                          <p:spTgt spid="9"/>
                                        </p:tgtEl>
                                        <p:attrNameLst>
                                          <p:attrName>ppt_w</p:attrName>
                                        </p:attrNameLst>
                                      </p:cBhvr>
                                      <p:tavLst>
                                        <p:tav tm="0">
                                          <p:val>
                                            <p:fltVal val="0"/>
                                          </p:val>
                                        </p:tav>
                                        <p:tav tm="100000">
                                          <p:val>
                                            <p:strVal val="#ppt_w"/>
                                          </p:val>
                                        </p:tav>
                                      </p:tavLst>
                                    </p:anim>
                                    <p:anim calcmode="lin" valueType="num">
                                      <p:cBhvr>
                                        <p:cTn id="47" dur="250" fill="hold"/>
                                        <p:tgtEl>
                                          <p:spTgt spid="9"/>
                                        </p:tgtEl>
                                        <p:attrNameLst>
                                          <p:attrName>ppt_h</p:attrName>
                                        </p:attrNameLst>
                                      </p:cBhvr>
                                      <p:tavLst>
                                        <p:tav tm="0">
                                          <p:val>
                                            <p:fltVal val="0"/>
                                          </p:val>
                                        </p:tav>
                                        <p:tav tm="100000">
                                          <p:val>
                                            <p:strVal val="#ppt_h"/>
                                          </p:val>
                                        </p:tav>
                                      </p:tavLst>
                                    </p:anim>
                                    <p:anim calcmode="lin" valueType="num">
                                      <p:cBhvr>
                                        <p:cTn id="48" dur="250" fill="hold"/>
                                        <p:tgtEl>
                                          <p:spTgt spid="9"/>
                                        </p:tgtEl>
                                        <p:attrNameLst>
                                          <p:attrName>ppt_x</p:attrName>
                                        </p:attrNameLst>
                                      </p:cBhvr>
                                      <p:tavLst>
                                        <p:tav tm="0">
                                          <p:val>
                                            <p:fltVal val="0.5"/>
                                          </p:val>
                                        </p:tav>
                                        <p:tav tm="100000">
                                          <p:val>
                                            <p:strVal val="#ppt_x"/>
                                          </p:val>
                                        </p:tav>
                                      </p:tavLst>
                                    </p:anim>
                                    <p:anim calcmode="lin" valueType="num">
                                      <p:cBhvr>
                                        <p:cTn id="49" dur="250" fill="hold"/>
                                        <p:tgtEl>
                                          <p:spTgt spid="9"/>
                                        </p:tgtEl>
                                        <p:attrNameLst>
                                          <p:attrName>ppt_y</p:attrName>
                                        </p:attrNameLst>
                                      </p:cBhvr>
                                      <p:tavLst>
                                        <p:tav tm="0">
                                          <p:val>
                                            <p:fltVal val="0.5"/>
                                          </p:val>
                                        </p:tav>
                                        <p:tav tm="100000">
                                          <p:val>
                                            <p:strVal val="#ppt_y"/>
                                          </p:val>
                                        </p:tav>
                                      </p:tavLst>
                                    </p:anim>
                                  </p:childTnLst>
                                </p:cTn>
                              </p:par>
                              <p:par>
                                <p:cTn id="50" presetID="23" presetClass="entr" presetSubtype="528" fill="hold" nodeType="withEffect">
                                  <p:stCondLst>
                                    <p:cond delay="1000"/>
                                  </p:stCondLst>
                                  <p:childTnLst>
                                    <p:set>
                                      <p:cBhvr>
                                        <p:cTn id="51" dur="1" fill="hold">
                                          <p:stCondLst>
                                            <p:cond delay="0"/>
                                          </p:stCondLst>
                                        </p:cTn>
                                        <p:tgtEl>
                                          <p:spTgt spid="11"/>
                                        </p:tgtEl>
                                        <p:attrNameLst>
                                          <p:attrName>style.visibility</p:attrName>
                                        </p:attrNameLst>
                                      </p:cBhvr>
                                      <p:to>
                                        <p:strVal val="visible"/>
                                      </p:to>
                                    </p:set>
                                    <p:anim calcmode="lin" valueType="num">
                                      <p:cBhvr>
                                        <p:cTn id="52" dur="250" fill="hold"/>
                                        <p:tgtEl>
                                          <p:spTgt spid="11"/>
                                        </p:tgtEl>
                                        <p:attrNameLst>
                                          <p:attrName>ppt_w</p:attrName>
                                        </p:attrNameLst>
                                      </p:cBhvr>
                                      <p:tavLst>
                                        <p:tav tm="0">
                                          <p:val>
                                            <p:fltVal val="0"/>
                                          </p:val>
                                        </p:tav>
                                        <p:tav tm="100000">
                                          <p:val>
                                            <p:strVal val="#ppt_w"/>
                                          </p:val>
                                        </p:tav>
                                      </p:tavLst>
                                    </p:anim>
                                    <p:anim calcmode="lin" valueType="num">
                                      <p:cBhvr>
                                        <p:cTn id="53" dur="250" fill="hold"/>
                                        <p:tgtEl>
                                          <p:spTgt spid="11"/>
                                        </p:tgtEl>
                                        <p:attrNameLst>
                                          <p:attrName>ppt_h</p:attrName>
                                        </p:attrNameLst>
                                      </p:cBhvr>
                                      <p:tavLst>
                                        <p:tav tm="0">
                                          <p:val>
                                            <p:fltVal val="0"/>
                                          </p:val>
                                        </p:tav>
                                        <p:tav tm="100000">
                                          <p:val>
                                            <p:strVal val="#ppt_h"/>
                                          </p:val>
                                        </p:tav>
                                      </p:tavLst>
                                    </p:anim>
                                    <p:anim calcmode="lin" valueType="num">
                                      <p:cBhvr>
                                        <p:cTn id="54" dur="250" fill="hold"/>
                                        <p:tgtEl>
                                          <p:spTgt spid="11"/>
                                        </p:tgtEl>
                                        <p:attrNameLst>
                                          <p:attrName>ppt_x</p:attrName>
                                        </p:attrNameLst>
                                      </p:cBhvr>
                                      <p:tavLst>
                                        <p:tav tm="0">
                                          <p:val>
                                            <p:fltVal val="0.5"/>
                                          </p:val>
                                        </p:tav>
                                        <p:tav tm="100000">
                                          <p:val>
                                            <p:strVal val="#ppt_x"/>
                                          </p:val>
                                        </p:tav>
                                      </p:tavLst>
                                    </p:anim>
                                    <p:anim calcmode="lin" valueType="num">
                                      <p:cBhvr>
                                        <p:cTn id="55" dur="250" fill="hold"/>
                                        <p:tgtEl>
                                          <p:spTgt spid="11"/>
                                        </p:tgtEl>
                                        <p:attrNameLst>
                                          <p:attrName>ppt_y</p:attrName>
                                        </p:attrNameLst>
                                      </p:cBhvr>
                                      <p:tavLst>
                                        <p:tav tm="0">
                                          <p:val>
                                            <p:fltVal val="0.5"/>
                                          </p:val>
                                        </p:tav>
                                        <p:tav tm="100000">
                                          <p:val>
                                            <p:strVal val="#ppt_y"/>
                                          </p:val>
                                        </p:tav>
                                      </p:tavLst>
                                    </p:anim>
                                  </p:childTnLst>
                                </p:cTn>
                              </p:par>
                              <p:par>
                                <p:cTn id="56" presetID="23" presetClass="entr" presetSubtype="528" fill="hold" nodeType="withEffect">
                                  <p:stCondLst>
                                    <p:cond delay="200"/>
                                  </p:stCondLst>
                                  <p:childTnLst>
                                    <p:set>
                                      <p:cBhvr>
                                        <p:cTn id="57" dur="1" fill="hold">
                                          <p:stCondLst>
                                            <p:cond delay="0"/>
                                          </p:stCondLst>
                                        </p:cTn>
                                        <p:tgtEl>
                                          <p:spTgt spid="7"/>
                                        </p:tgtEl>
                                        <p:attrNameLst>
                                          <p:attrName>style.visibility</p:attrName>
                                        </p:attrNameLst>
                                      </p:cBhvr>
                                      <p:to>
                                        <p:strVal val="visible"/>
                                      </p:to>
                                    </p:set>
                                    <p:anim calcmode="lin" valueType="num">
                                      <p:cBhvr>
                                        <p:cTn id="58" dur="250" fill="hold"/>
                                        <p:tgtEl>
                                          <p:spTgt spid="7"/>
                                        </p:tgtEl>
                                        <p:attrNameLst>
                                          <p:attrName>ppt_w</p:attrName>
                                        </p:attrNameLst>
                                      </p:cBhvr>
                                      <p:tavLst>
                                        <p:tav tm="0">
                                          <p:val>
                                            <p:fltVal val="0"/>
                                          </p:val>
                                        </p:tav>
                                        <p:tav tm="100000">
                                          <p:val>
                                            <p:strVal val="#ppt_w"/>
                                          </p:val>
                                        </p:tav>
                                      </p:tavLst>
                                    </p:anim>
                                    <p:anim calcmode="lin" valueType="num">
                                      <p:cBhvr>
                                        <p:cTn id="59" dur="250" fill="hold"/>
                                        <p:tgtEl>
                                          <p:spTgt spid="7"/>
                                        </p:tgtEl>
                                        <p:attrNameLst>
                                          <p:attrName>ppt_h</p:attrName>
                                        </p:attrNameLst>
                                      </p:cBhvr>
                                      <p:tavLst>
                                        <p:tav tm="0">
                                          <p:val>
                                            <p:fltVal val="0"/>
                                          </p:val>
                                        </p:tav>
                                        <p:tav tm="100000">
                                          <p:val>
                                            <p:strVal val="#ppt_h"/>
                                          </p:val>
                                        </p:tav>
                                      </p:tavLst>
                                    </p:anim>
                                    <p:anim calcmode="lin" valueType="num">
                                      <p:cBhvr>
                                        <p:cTn id="60" dur="250" fill="hold"/>
                                        <p:tgtEl>
                                          <p:spTgt spid="7"/>
                                        </p:tgtEl>
                                        <p:attrNameLst>
                                          <p:attrName>ppt_x</p:attrName>
                                        </p:attrNameLst>
                                      </p:cBhvr>
                                      <p:tavLst>
                                        <p:tav tm="0">
                                          <p:val>
                                            <p:fltVal val="0.5"/>
                                          </p:val>
                                        </p:tav>
                                        <p:tav tm="100000">
                                          <p:val>
                                            <p:strVal val="#ppt_x"/>
                                          </p:val>
                                        </p:tav>
                                      </p:tavLst>
                                    </p:anim>
                                    <p:anim calcmode="lin" valueType="num">
                                      <p:cBhvr>
                                        <p:cTn id="61" dur="250" fill="hold"/>
                                        <p:tgtEl>
                                          <p:spTgt spid="7"/>
                                        </p:tgtEl>
                                        <p:attrNameLst>
                                          <p:attrName>ppt_y</p:attrName>
                                        </p:attrNameLst>
                                      </p:cBhvr>
                                      <p:tavLst>
                                        <p:tav tm="0">
                                          <p:val>
                                            <p:fltVal val="0.5"/>
                                          </p:val>
                                        </p:tav>
                                        <p:tav tm="100000">
                                          <p:val>
                                            <p:strVal val="#ppt_y"/>
                                          </p:val>
                                        </p:tav>
                                      </p:tavLst>
                                    </p:anim>
                                  </p:childTnLst>
                                </p:cTn>
                              </p:par>
                              <p:par>
                                <p:cTn id="62" presetID="23" presetClass="entr" presetSubtype="528" fill="hold" nodeType="withEffect">
                                  <p:stCondLst>
                                    <p:cond delay="500"/>
                                  </p:stCondLst>
                                  <p:childTnLst>
                                    <p:set>
                                      <p:cBhvr>
                                        <p:cTn id="63" dur="1" fill="hold">
                                          <p:stCondLst>
                                            <p:cond delay="0"/>
                                          </p:stCondLst>
                                        </p:cTn>
                                        <p:tgtEl>
                                          <p:spTgt spid="5"/>
                                        </p:tgtEl>
                                        <p:attrNameLst>
                                          <p:attrName>style.visibility</p:attrName>
                                        </p:attrNameLst>
                                      </p:cBhvr>
                                      <p:to>
                                        <p:strVal val="visible"/>
                                      </p:to>
                                    </p:set>
                                    <p:anim calcmode="lin" valueType="num">
                                      <p:cBhvr>
                                        <p:cTn id="64" dur="250" fill="hold"/>
                                        <p:tgtEl>
                                          <p:spTgt spid="5"/>
                                        </p:tgtEl>
                                        <p:attrNameLst>
                                          <p:attrName>ppt_w</p:attrName>
                                        </p:attrNameLst>
                                      </p:cBhvr>
                                      <p:tavLst>
                                        <p:tav tm="0">
                                          <p:val>
                                            <p:fltVal val="0"/>
                                          </p:val>
                                        </p:tav>
                                        <p:tav tm="100000">
                                          <p:val>
                                            <p:strVal val="#ppt_w"/>
                                          </p:val>
                                        </p:tav>
                                      </p:tavLst>
                                    </p:anim>
                                    <p:anim calcmode="lin" valueType="num">
                                      <p:cBhvr>
                                        <p:cTn id="65" dur="250" fill="hold"/>
                                        <p:tgtEl>
                                          <p:spTgt spid="5"/>
                                        </p:tgtEl>
                                        <p:attrNameLst>
                                          <p:attrName>ppt_h</p:attrName>
                                        </p:attrNameLst>
                                      </p:cBhvr>
                                      <p:tavLst>
                                        <p:tav tm="0">
                                          <p:val>
                                            <p:fltVal val="0"/>
                                          </p:val>
                                        </p:tav>
                                        <p:tav tm="100000">
                                          <p:val>
                                            <p:strVal val="#ppt_h"/>
                                          </p:val>
                                        </p:tav>
                                      </p:tavLst>
                                    </p:anim>
                                    <p:anim calcmode="lin" valueType="num">
                                      <p:cBhvr>
                                        <p:cTn id="66" dur="250" fill="hold"/>
                                        <p:tgtEl>
                                          <p:spTgt spid="5"/>
                                        </p:tgtEl>
                                        <p:attrNameLst>
                                          <p:attrName>ppt_x</p:attrName>
                                        </p:attrNameLst>
                                      </p:cBhvr>
                                      <p:tavLst>
                                        <p:tav tm="0">
                                          <p:val>
                                            <p:fltVal val="0.5"/>
                                          </p:val>
                                        </p:tav>
                                        <p:tav tm="100000">
                                          <p:val>
                                            <p:strVal val="#ppt_x"/>
                                          </p:val>
                                        </p:tav>
                                      </p:tavLst>
                                    </p:anim>
                                    <p:anim calcmode="lin" valueType="num">
                                      <p:cBhvr>
                                        <p:cTn id="67" dur="250" fill="hold"/>
                                        <p:tgtEl>
                                          <p:spTgt spid="5"/>
                                        </p:tgtEl>
                                        <p:attrNameLst>
                                          <p:attrName>ppt_y</p:attrName>
                                        </p:attrNameLst>
                                      </p:cBhvr>
                                      <p:tavLst>
                                        <p:tav tm="0">
                                          <p:val>
                                            <p:fltVal val="0.5"/>
                                          </p:val>
                                        </p:tav>
                                        <p:tav tm="100000">
                                          <p:val>
                                            <p:strVal val="#ppt_y"/>
                                          </p:val>
                                        </p:tav>
                                      </p:tavLst>
                                    </p:anim>
                                  </p:childTnLst>
                                </p:cTn>
                              </p:par>
                            </p:childTnLst>
                          </p:cTn>
                        </p:par>
                        <p:par>
                          <p:cTn id="68" fill="hold">
                            <p:stCondLst>
                              <p:cond delay="1250"/>
                            </p:stCondLst>
                            <p:childTnLst>
                              <p:par>
                                <p:cTn id="69" presetID="16" presetClass="entr" presetSubtype="21"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barn(inVertical)">
                                      <p:cBhvr>
                                        <p:cTn id="71" dur="250"/>
                                        <p:tgtEl>
                                          <p:spTgt spid="16"/>
                                        </p:tgtEl>
                                      </p:cBhvr>
                                    </p:animEffect>
                                  </p:childTnLst>
                                </p:cTn>
                              </p:par>
                              <p:par>
                                <p:cTn id="72" presetID="16" presetClass="entr" presetSubtype="21" fill="hold" nodeType="withEffect">
                                  <p:stCondLst>
                                    <p:cond delay="250"/>
                                  </p:stCondLst>
                                  <p:childTnLst>
                                    <p:set>
                                      <p:cBhvr>
                                        <p:cTn id="73" dur="1" fill="hold">
                                          <p:stCondLst>
                                            <p:cond delay="0"/>
                                          </p:stCondLst>
                                        </p:cTn>
                                        <p:tgtEl>
                                          <p:spTgt spid="43"/>
                                        </p:tgtEl>
                                        <p:attrNameLst>
                                          <p:attrName>style.visibility</p:attrName>
                                        </p:attrNameLst>
                                      </p:cBhvr>
                                      <p:to>
                                        <p:strVal val="visible"/>
                                      </p:to>
                                    </p:set>
                                    <p:animEffect transition="in" filter="barn(inVertical)">
                                      <p:cBhvr>
                                        <p:cTn id="74" dur="250"/>
                                        <p:tgtEl>
                                          <p:spTgt spid="43"/>
                                        </p:tgtEl>
                                      </p:cBhvr>
                                    </p:animEffect>
                                  </p:childTnLst>
                                </p:cTn>
                              </p:par>
                              <p:par>
                                <p:cTn id="75" presetID="16" presetClass="entr" presetSubtype="42" fill="hold" nodeType="withEffect">
                                  <p:stCondLst>
                                    <p:cond delay="150"/>
                                  </p:stCondLst>
                                  <p:childTnLst>
                                    <p:set>
                                      <p:cBhvr>
                                        <p:cTn id="76" dur="1" fill="hold">
                                          <p:stCondLst>
                                            <p:cond delay="0"/>
                                          </p:stCondLst>
                                        </p:cTn>
                                        <p:tgtEl>
                                          <p:spTgt spid="40"/>
                                        </p:tgtEl>
                                        <p:attrNameLst>
                                          <p:attrName>style.visibility</p:attrName>
                                        </p:attrNameLst>
                                      </p:cBhvr>
                                      <p:to>
                                        <p:strVal val="visible"/>
                                      </p:to>
                                    </p:set>
                                    <p:animEffect transition="in" filter="barn(outHorizontal)">
                                      <p:cBhvr>
                                        <p:cTn id="77" dur="250"/>
                                        <p:tgtEl>
                                          <p:spTgt spid="40"/>
                                        </p:tgtEl>
                                      </p:cBhvr>
                                    </p:animEffect>
                                  </p:childTnLst>
                                </p:cTn>
                              </p:par>
                              <p:par>
                                <p:cTn id="78" presetID="16" presetClass="entr" presetSubtype="21" fill="hold" nodeType="withEffect">
                                  <p:stCondLst>
                                    <p:cond delay="250"/>
                                  </p:stCondLst>
                                  <p:childTnLst>
                                    <p:set>
                                      <p:cBhvr>
                                        <p:cTn id="79" dur="1" fill="hold">
                                          <p:stCondLst>
                                            <p:cond delay="0"/>
                                          </p:stCondLst>
                                        </p:cTn>
                                        <p:tgtEl>
                                          <p:spTgt spid="37"/>
                                        </p:tgtEl>
                                        <p:attrNameLst>
                                          <p:attrName>style.visibility</p:attrName>
                                        </p:attrNameLst>
                                      </p:cBhvr>
                                      <p:to>
                                        <p:strVal val="visible"/>
                                      </p:to>
                                    </p:set>
                                    <p:animEffect transition="in" filter="barn(inVertical)">
                                      <p:cBhvr>
                                        <p:cTn id="80" dur="250"/>
                                        <p:tgtEl>
                                          <p:spTgt spid="37"/>
                                        </p:tgtEl>
                                      </p:cBhvr>
                                    </p:animEffect>
                                  </p:childTnLst>
                                </p:cTn>
                              </p:par>
                              <p:par>
                                <p:cTn id="81" presetID="16" presetClass="entr" presetSubtype="21"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barn(inVertical)">
                                      <p:cBhvr>
                                        <p:cTn id="83" dur="250"/>
                                        <p:tgtEl>
                                          <p:spTgt spid="34"/>
                                        </p:tgtEl>
                                      </p:cBhvr>
                                    </p:animEffect>
                                  </p:childTnLst>
                                </p:cTn>
                              </p:par>
                              <p:par>
                                <p:cTn id="84" presetID="16" presetClass="entr" presetSubtype="21" fill="hold" nodeType="withEffect">
                                  <p:stCondLst>
                                    <p:cond delay="350"/>
                                  </p:stCondLst>
                                  <p:childTnLst>
                                    <p:set>
                                      <p:cBhvr>
                                        <p:cTn id="85" dur="1" fill="hold">
                                          <p:stCondLst>
                                            <p:cond delay="0"/>
                                          </p:stCondLst>
                                        </p:cTn>
                                        <p:tgtEl>
                                          <p:spTgt spid="31"/>
                                        </p:tgtEl>
                                        <p:attrNameLst>
                                          <p:attrName>style.visibility</p:attrName>
                                        </p:attrNameLst>
                                      </p:cBhvr>
                                      <p:to>
                                        <p:strVal val="visible"/>
                                      </p:to>
                                    </p:set>
                                    <p:animEffect transition="in" filter="barn(inVertical)">
                                      <p:cBhvr>
                                        <p:cTn id="86" dur="250"/>
                                        <p:tgtEl>
                                          <p:spTgt spid="31"/>
                                        </p:tgtEl>
                                      </p:cBhvr>
                                    </p:animEffect>
                                  </p:childTnLst>
                                </p:cTn>
                              </p:par>
                              <p:par>
                                <p:cTn id="87" presetID="16" presetClass="entr" presetSubtype="21"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barn(inVertical)">
                                      <p:cBhvr>
                                        <p:cTn id="89" dur="250"/>
                                        <p:tgtEl>
                                          <p:spTgt spid="28"/>
                                        </p:tgtEl>
                                      </p:cBhvr>
                                    </p:animEffect>
                                  </p:childTnLst>
                                </p:cTn>
                              </p:par>
                              <p:par>
                                <p:cTn id="90" presetID="16" presetClass="entr" presetSubtype="21" fill="hold" nodeType="withEffect">
                                  <p:stCondLst>
                                    <p:cond delay="650"/>
                                  </p:stCondLst>
                                  <p:childTnLst>
                                    <p:set>
                                      <p:cBhvr>
                                        <p:cTn id="91" dur="1" fill="hold">
                                          <p:stCondLst>
                                            <p:cond delay="0"/>
                                          </p:stCondLst>
                                        </p:cTn>
                                        <p:tgtEl>
                                          <p:spTgt spid="25"/>
                                        </p:tgtEl>
                                        <p:attrNameLst>
                                          <p:attrName>style.visibility</p:attrName>
                                        </p:attrNameLst>
                                      </p:cBhvr>
                                      <p:to>
                                        <p:strVal val="visible"/>
                                      </p:to>
                                    </p:set>
                                    <p:animEffect transition="in" filter="barn(inVertical)">
                                      <p:cBhvr>
                                        <p:cTn id="92" dur="250"/>
                                        <p:tgtEl>
                                          <p:spTgt spid="25"/>
                                        </p:tgtEl>
                                      </p:cBhvr>
                                    </p:animEffect>
                                  </p:childTnLst>
                                </p:cTn>
                              </p:par>
                              <p:par>
                                <p:cTn id="93" presetID="16" presetClass="entr" presetSubtype="21" fill="hold" nodeType="withEffect">
                                  <p:stCondLst>
                                    <p:cond delay="450"/>
                                  </p:stCondLst>
                                  <p:childTnLst>
                                    <p:set>
                                      <p:cBhvr>
                                        <p:cTn id="94" dur="1" fill="hold">
                                          <p:stCondLst>
                                            <p:cond delay="0"/>
                                          </p:stCondLst>
                                        </p:cTn>
                                        <p:tgtEl>
                                          <p:spTgt spid="19"/>
                                        </p:tgtEl>
                                        <p:attrNameLst>
                                          <p:attrName>style.visibility</p:attrName>
                                        </p:attrNameLst>
                                      </p:cBhvr>
                                      <p:to>
                                        <p:strVal val="visible"/>
                                      </p:to>
                                    </p:set>
                                    <p:animEffect transition="in" filter="barn(inVertical)">
                                      <p:cBhvr>
                                        <p:cTn id="95" dur="250"/>
                                        <p:tgtEl>
                                          <p:spTgt spid="19"/>
                                        </p:tgtEl>
                                      </p:cBhvr>
                                    </p:animEffect>
                                  </p:childTnLst>
                                </p:cTn>
                              </p:par>
                              <p:par>
                                <p:cTn id="96" presetID="16" presetClass="entr" presetSubtype="21" fill="hold" nodeType="withEffect">
                                  <p:stCondLst>
                                    <p:cond delay="750"/>
                                  </p:stCondLst>
                                  <p:childTnLst>
                                    <p:set>
                                      <p:cBhvr>
                                        <p:cTn id="97" dur="1" fill="hold">
                                          <p:stCondLst>
                                            <p:cond delay="0"/>
                                          </p:stCondLst>
                                        </p:cTn>
                                        <p:tgtEl>
                                          <p:spTgt spid="17"/>
                                        </p:tgtEl>
                                        <p:attrNameLst>
                                          <p:attrName>style.visibility</p:attrName>
                                        </p:attrNameLst>
                                      </p:cBhvr>
                                      <p:to>
                                        <p:strVal val="visible"/>
                                      </p:to>
                                    </p:set>
                                    <p:animEffect transition="in" filter="barn(inVertical)">
                                      <p:cBhvr>
                                        <p:cTn id="98" dur="250"/>
                                        <p:tgtEl>
                                          <p:spTgt spid="17"/>
                                        </p:tgtEl>
                                      </p:cBhvr>
                                    </p:animEffect>
                                  </p:childTnLst>
                                </p:cTn>
                              </p:par>
                              <p:par>
                                <p:cTn id="99" presetID="23" presetClass="entr" presetSubtype="528" repeatCount="indefinite"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 calcmode="lin" valueType="num">
                                      <p:cBhvr>
                                        <p:cTn id="103" dur="500" fill="hold"/>
                                        <p:tgtEl>
                                          <p:spTgt spid="48"/>
                                        </p:tgtEl>
                                        <p:attrNameLst>
                                          <p:attrName>ppt_x</p:attrName>
                                        </p:attrNameLst>
                                      </p:cBhvr>
                                      <p:tavLst>
                                        <p:tav tm="0">
                                          <p:val>
                                            <p:fltVal val="0.5"/>
                                          </p:val>
                                        </p:tav>
                                        <p:tav tm="100000">
                                          <p:val>
                                            <p:strVal val="#ppt_x"/>
                                          </p:val>
                                        </p:tav>
                                      </p:tavLst>
                                    </p:anim>
                                    <p:anim calcmode="lin" valueType="num">
                                      <p:cBhvr>
                                        <p:cTn id="104" dur="500" fill="hold"/>
                                        <p:tgtEl>
                                          <p:spTgt spid="48"/>
                                        </p:tgtEl>
                                        <p:attrNameLst>
                                          <p:attrName>ppt_y</p:attrName>
                                        </p:attrNameLst>
                                      </p:cBhvr>
                                      <p:tavLst>
                                        <p:tav tm="0">
                                          <p:val>
                                            <p:fltVal val="0.5"/>
                                          </p:val>
                                        </p:tav>
                                        <p:tav tm="100000">
                                          <p:val>
                                            <p:strVal val="#ppt_y"/>
                                          </p:val>
                                        </p:tav>
                                      </p:tavLst>
                                    </p:anim>
                                  </p:childTnLst>
                                </p:cTn>
                              </p:par>
                              <p:par>
                                <p:cTn id="105" presetID="23" presetClass="entr" presetSubtype="528" repeatCount="indefinite"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p:cTn id="107" dur="500" fill="hold"/>
                                        <p:tgtEl>
                                          <p:spTgt spid="49"/>
                                        </p:tgtEl>
                                        <p:attrNameLst>
                                          <p:attrName>ppt_w</p:attrName>
                                        </p:attrNameLst>
                                      </p:cBhvr>
                                      <p:tavLst>
                                        <p:tav tm="0">
                                          <p:val>
                                            <p:fltVal val="0"/>
                                          </p:val>
                                        </p:tav>
                                        <p:tav tm="100000">
                                          <p:val>
                                            <p:strVal val="#ppt_w"/>
                                          </p:val>
                                        </p:tav>
                                      </p:tavLst>
                                    </p:anim>
                                    <p:anim calcmode="lin" valueType="num">
                                      <p:cBhvr>
                                        <p:cTn id="108" dur="500" fill="hold"/>
                                        <p:tgtEl>
                                          <p:spTgt spid="49"/>
                                        </p:tgtEl>
                                        <p:attrNameLst>
                                          <p:attrName>ppt_h</p:attrName>
                                        </p:attrNameLst>
                                      </p:cBhvr>
                                      <p:tavLst>
                                        <p:tav tm="0">
                                          <p:val>
                                            <p:fltVal val="0"/>
                                          </p:val>
                                        </p:tav>
                                        <p:tav tm="100000">
                                          <p:val>
                                            <p:strVal val="#ppt_h"/>
                                          </p:val>
                                        </p:tav>
                                      </p:tavLst>
                                    </p:anim>
                                    <p:anim calcmode="lin" valueType="num">
                                      <p:cBhvr>
                                        <p:cTn id="109" dur="500" fill="hold"/>
                                        <p:tgtEl>
                                          <p:spTgt spid="49"/>
                                        </p:tgtEl>
                                        <p:attrNameLst>
                                          <p:attrName>ppt_x</p:attrName>
                                        </p:attrNameLst>
                                      </p:cBhvr>
                                      <p:tavLst>
                                        <p:tav tm="0">
                                          <p:val>
                                            <p:fltVal val="0.5"/>
                                          </p:val>
                                        </p:tav>
                                        <p:tav tm="100000">
                                          <p:val>
                                            <p:strVal val="#ppt_x"/>
                                          </p:val>
                                        </p:tav>
                                      </p:tavLst>
                                    </p:anim>
                                    <p:anim calcmode="lin" valueType="num">
                                      <p:cBhvr>
                                        <p:cTn id="110" dur="500" fill="hold"/>
                                        <p:tgtEl>
                                          <p:spTgt spid="49"/>
                                        </p:tgtEl>
                                        <p:attrNameLst>
                                          <p:attrName>ppt_y</p:attrName>
                                        </p:attrNameLst>
                                      </p:cBhvr>
                                      <p:tavLst>
                                        <p:tav tm="0">
                                          <p:val>
                                            <p:fltVal val="0.5"/>
                                          </p:val>
                                        </p:tav>
                                        <p:tav tm="100000">
                                          <p:val>
                                            <p:strVal val="#ppt_y"/>
                                          </p:val>
                                        </p:tav>
                                      </p:tavLst>
                                    </p:anim>
                                  </p:childTnLst>
                                </p:cTn>
                              </p:par>
                              <p:par>
                                <p:cTn id="111" presetID="23" presetClass="entr" presetSubtype="528" repeatCount="indefinite" fill="hold" nodeType="withEffect">
                                  <p:stCondLst>
                                    <p:cond delay="0"/>
                                  </p:stCondLst>
                                  <p:childTnLst>
                                    <p:set>
                                      <p:cBhvr>
                                        <p:cTn id="112" dur="1" fill="hold">
                                          <p:stCondLst>
                                            <p:cond delay="0"/>
                                          </p:stCondLst>
                                        </p:cTn>
                                        <p:tgtEl>
                                          <p:spTgt spid="50"/>
                                        </p:tgtEl>
                                        <p:attrNameLst>
                                          <p:attrName>style.visibility</p:attrName>
                                        </p:attrNameLst>
                                      </p:cBhvr>
                                      <p:to>
                                        <p:strVal val="visible"/>
                                      </p:to>
                                    </p:set>
                                    <p:anim calcmode="lin" valueType="num">
                                      <p:cBhvr>
                                        <p:cTn id="113" dur="500" fill="hold"/>
                                        <p:tgtEl>
                                          <p:spTgt spid="50"/>
                                        </p:tgtEl>
                                        <p:attrNameLst>
                                          <p:attrName>ppt_w</p:attrName>
                                        </p:attrNameLst>
                                      </p:cBhvr>
                                      <p:tavLst>
                                        <p:tav tm="0">
                                          <p:val>
                                            <p:fltVal val="0"/>
                                          </p:val>
                                        </p:tav>
                                        <p:tav tm="100000">
                                          <p:val>
                                            <p:strVal val="#ppt_w"/>
                                          </p:val>
                                        </p:tav>
                                      </p:tavLst>
                                    </p:anim>
                                    <p:anim calcmode="lin" valueType="num">
                                      <p:cBhvr>
                                        <p:cTn id="114" dur="500" fill="hold"/>
                                        <p:tgtEl>
                                          <p:spTgt spid="50"/>
                                        </p:tgtEl>
                                        <p:attrNameLst>
                                          <p:attrName>ppt_h</p:attrName>
                                        </p:attrNameLst>
                                      </p:cBhvr>
                                      <p:tavLst>
                                        <p:tav tm="0">
                                          <p:val>
                                            <p:fltVal val="0"/>
                                          </p:val>
                                        </p:tav>
                                        <p:tav tm="100000">
                                          <p:val>
                                            <p:strVal val="#ppt_h"/>
                                          </p:val>
                                        </p:tav>
                                      </p:tavLst>
                                    </p:anim>
                                    <p:anim calcmode="lin" valueType="num">
                                      <p:cBhvr>
                                        <p:cTn id="115" dur="500" fill="hold"/>
                                        <p:tgtEl>
                                          <p:spTgt spid="50"/>
                                        </p:tgtEl>
                                        <p:attrNameLst>
                                          <p:attrName>ppt_x</p:attrName>
                                        </p:attrNameLst>
                                      </p:cBhvr>
                                      <p:tavLst>
                                        <p:tav tm="0">
                                          <p:val>
                                            <p:fltVal val="0.5"/>
                                          </p:val>
                                        </p:tav>
                                        <p:tav tm="100000">
                                          <p:val>
                                            <p:strVal val="#ppt_x"/>
                                          </p:val>
                                        </p:tav>
                                      </p:tavLst>
                                    </p:anim>
                                    <p:anim calcmode="lin" valueType="num">
                                      <p:cBhvr>
                                        <p:cTn id="116" dur="500" fill="hold"/>
                                        <p:tgtEl>
                                          <p:spTgt spid="50"/>
                                        </p:tgtEl>
                                        <p:attrNameLst>
                                          <p:attrName>ppt_y</p:attrName>
                                        </p:attrNameLst>
                                      </p:cBhvr>
                                      <p:tavLst>
                                        <p:tav tm="0">
                                          <p:val>
                                            <p:fltVal val="0.5"/>
                                          </p:val>
                                        </p:tav>
                                        <p:tav tm="100000">
                                          <p:val>
                                            <p:strVal val="#ppt_y"/>
                                          </p:val>
                                        </p:tav>
                                      </p:tavLst>
                                    </p:anim>
                                  </p:childTnLst>
                                </p:cTn>
                              </p:par>
                              <p:par>
                                <p:cTn id="117" presetID="23" presetClass="entr" presetSubtype="528" repeatCount="indefinite" fill="hold" nodeType="withEffect">
                                  <p:stCondLst>
                                    <p:cond delay="700"/>
                                  </p:stCondLst>
                                  <p:childTnLst>
                                    <p:set>
                                      <p:cBhvr>
                                        <p:cTn id="118" dur="1" fill="hold">
                                          <p:stCondLst>
                                            <p:cond delay="0"/>
                                          </p:stCondLst>
                                        </p:cTn>
                                        <p:tgtEl>
                                          <p:spTgt spid="51"/>
                                        </p:tgtEl>
                                        <p:attrNameLst>
                                          <p:attrName>style.visibility</p:attrName>
                                        </p:attrNameLst>
                                      </p:cBhvr>
                                      <p:to>
                                        <p:strVal val="visible"/>
                                      </p:to>
                                    </p:set>
                                    <p:anim calcmode="lin" valueType="num">
                                      <p:cBhvr>
                                        <p:cTn id="119" dur="500" fill="hold"/>
                                        <p:tgtEl>
                                          <p:spTgt spid="51"/>
                                        </p:tgtEl>
                                        <p:attrNameLst>
                                          <p:attrName>ppt_w</p:attrName>
                                        </p:attrNameLst>
                                      </p:cBhvr>
                                      <p:tavLst>
                                        <p:tav tm="0">
                                          <p:val>
                                            <p:fltVal val="0"/>
                                          </p:val>
                                        </p:tav>
                                        <p:tav tm="100000">
                                          <p:val>
                                            <p:strVal val="#ppt_w"/>
                                          </p:val>
                                        </p:tav>
                                      </p:tavLst>
                                    </p:anim>
                                    <p:anim calcmode="lin" valueType="num">
                                      <p:cBhvr>
                                        <p:cTn id="120" dur="500" fill="hold"/>
                                        <p:tgtEl>
                                          <p:spTgt spid="51"/>
                                        </p:tgtEl>
                                        <p:attrNameLst>
                                          <p:attrName>ppt_h</p:attrName>
                                        </p:attrNameLst>
                                      </p:cBhvr>
                                      <p:tavLst>
                                        <p:tav tm="0">
                                          <p:val>
                                            <p:fltVal val="0"/>
                                          </p:val>
                                        </p:tav>
                                        <p:tav tm="100000">
                                          <p:val>
                                            <p:strVal val="#ppt_h"/>
                                          </p:val>
                                        </p:tav>
                                      </p:tavLst>
                                    </p:anim>
                                    <p:anim calcmode="lin" valueType="num">
                                      <p:cBhvr>
                                        <p:cTn id="121" dur="500" fill="hold"/>
                                        <p:tgtEl>
                                          <p:spTgt spid="51"/>
                                        </p:tgtEl>
                                        <p:attrNameLst>
                                          <p:attrName>ppt_x</p:attrName>
                                        </p:attrNameLst>
                                      </p:cBhvr>
                                      <p:tavLst>
                                        <p:tav tm="0">
                                          <p:val>
                                            <p:fltVal val="0.5"/>
                                          </p:val>
                                        </p:tav>
                                        <p:tav tm="100000">
                                          <p:val>
                                            <p:strVal val="#ppt_x"/>
                                          </p:val>
                                        </p:tav>
                                      </p:tavLst>
                                    </p:anim>
                                    <p:anim calcmode="lin" valueType="num">
                                      <p:cBhvr>
                                        <p:cTn id="122" dur="500" fill="hold"/>
                                        <p:tgtEl>
                                          <p:spTgt spid="51"/>
                                        </p:tgtEl>
                                        <p:attrNameLst>
                                          <p:attrName>ppt_y</p:attrName>
                                        </p:attrNameLst>
                                      </p:cBhvr>
                                      <p:tavLst>
                                        <p:tav tm="0">
                                          <p:val>
                                            <p:fltVal val="0.5"/>
                                          </p:val>
                                        </p:tav>
                                        <p:tav tm="100000">
                                          <p:val>
                                            <p:strVal val="#ppt_y"/>
                                          </p:val>
                                        </p:tav>
                                      </p:tavLst>
                                    </p:anim>
                                  </p:childTnLst>
                                </p:cTn>
                              </p:par>
                              <p:par>
                                <p:cTn id="123" presetID="23" presetClass="entr" presetSubtype="528" repeatCount="indefinite" fill="hold" nodeType="withEffect">
                                  <p:stCondLst>
                                    <p:cond delay="900"/>
                                  </p:stCondLst>
                                  <p:childTnLst>
                                    <p:set>
                                      <p:cBhvr>
                                        <p:cTn id="124" dur="1" fill="hold">
                                          <p:stCondLst>
                                            <p:cond delay="0"/>
                                          </p:stCondLst>
                                        </p:cTn>
                                        <p:tgtEl>
                                          <p:spTgt spid="52"/>
                                        </p:tgtEl>
                                        <p:attrNameLst>
                                          <p:attrName>style.visibility</p:attrName>
                                        </p:attrNameLst>
                                      </p:cBhvr>
                                      <p:to>
                                        <p:strVal val="visible"/>
                                      </p:to>
                                    </p:set>
                                    <p:anim calcmode="lin" valueType="num">
                                      <p:cBhvr>
                                        <p:cTn id="125" dur="500" fill="hold"/>
                                        <p:tgtEl>
                                          <p:spTgt spid="52"/>
                                        </p:tgtEl>
                                        <p:attrNameLst>
                                          <p:attrName>ppt_w</p:attrName>
                                        </p:attrNameLst>
                                      </p:cBhvr>
                                      <p:tavLst>
                                        <p:tav tm="0">
                                          <p:val>
                                            <p:fltVal val="0"/>
                                          </p:val>
                                        </p:tav>
                                        <p:tav tm="100000">
                                          <p:val>
                                            <p:strVal val="#ppt_w"/>
                                          </p:val>
                                        </p:tav>
                                      </p:tavLst>
                                    </p:anim>
                                    <p:anim calcmode="lin" valueType="num">
                                      <p:cBhvr>
                                        <p:cTn id="126" dur="500" fill="hold"/>
                                        <p:tgtEl>
                                          <p:spTgt spid="52"/>
                                        </p:tgtEl>
                                        <p:attrNameLst>
                                          <p:attrName>ppt_h</p:attrName>
                                        </p:attrNameLst>
                                      </p:cBhvr>
                                      <p:tavLst>
                                        <p:tav tm="0">
                                          <p:val>
                                            <p:fltVal val="0"/>
                                          </p:val>
                                        </p:tav>
                                        <p:tav tm="100000">
                                          <p:val>
                                            <p:strVal val="#ppt_h"/>
                                          </p:val>
                                        </p:tav>
                                      </p:tavLst>
                                    </p:anim>
                                    <p:anim calcmode="lin" valueType="num">
                                      <p:cBhvr>
                                        <p:cTn id="127" dur="500" fill="hold"/>
                                        <p:tgtEl>
                                          <p:spTgt spid="52"/>
                                        </p:tgtEl>
                                        <p:attrNameLst>
                                          <p:attrName>ppt_x</p:attrName>
                                        </p:attrNameLst>
                                      </p:cBhvr>
                                      <p:tavLst>
                                        <p:tav tm="0">
                                          <p:val>
                                            <p:fltVal val="0.5"/>
                                          </p:val>
                                        </p:tav>
                                        <p:tav tm="100000">
                                          <p:val>
                                            <p:strVal val="#ppt_x"/>
                                          </p:val>
                                        </p:tav>
                                      </p:tavLst>
                                    </p:anim>
                                    <p:anim calcmode="lin" valueType="num">
                                      <p:cBhvr>
                                        <p:cTn id="128" dur="500" fill="hold"/>
                                        <p:tgtEl>
                                          <p:spTgt spid="52"/>
                                        </p:tgtEl>
                                        <p:attrNameLst>
                                          <p:attrName>ppt_y</p:attrName>
                                        </p:attrNameLst>
                                      </p:cBhvr>
                                      <p:tavLst>
                                        <p:tav tm="0">
                                          <p:val>
                                            <p:fltVal val="0.5"/>
                                          </p:val>
                                        </p:tav>
                                        <p:tav tm="100000">
                                          <p:val>
                                            <p:strVal val="#ppt_y"/>
                                          </p:val>
                                        </p:tav>
                                      </p:tavLst>
                                    </p:anim>
                                  </p:childTnLst>
                                </p:cTn>
                              </p:par>
                              <p:par>
                                <p:cTn id="129" presetID="23" presetClass="entr" presetSubtype="528" repeatCount="indefinite" fill="hold" nodeType="withEffect">
                                  <p:stCondLst>
                                    <p:cond delay="400"/>
                                  </p:stCondLst>
                                  <p:childTnLst>
                                    <p:set>
                                      <p:cBhvr>
                                        <p:cTn id="130" dur="1" fill="hold">
                                          <p:stCondLst>
                                            <p:cond delay="0"/>
                                          </p:stCondLst>
                                        </p:cTn>
                                        <p:tgtEl>
                                          <p:spTgt spid="53"/>
                                        </p:tgtEl>
                                        <p:attrNameLst>
                                          <p:attrName>style.visibility</p:attrName>
                                        </p:attrNameLst>
                                      </p:cBhvr>
                                      <p:to>
                                        <p:strVal val="visible"/>
                                      </p:to>
                                    </p:set>
                                    <p:anim calcmode="lin" valueType="num">
                                      <p:cBhvr>
                                        <p:cTn id="131" dur="500" fill="hold"/>
                                        <p:tgtEl>
                                          <p:spTgt spid="53"/>
                                        </p:tgtEl>
                                        <p:attrNameLst>
                                          <p:attrName>ppt_w</p:attrName>
                                        </p:attrNameLst>
                                      </p:cBhvr>
                                      <p:tavLst>
                                        <p:tav tm="0">
                                          <p:val>
                                            <p:fltVal val="0"/>
                                          </p:val>
                                        </p:tav>
                                        <p:tav tm="100000">
                                          <p:val>
                                            <p:strVal val="#ppt_w"/>
                                          </p:val>
                                        </p:tav>
                                      </p:tavLst>
                                    </p:anim>
                                    <p:anim calcmode="lin" valueType="num">
                                      <p:cBhvr>
                                        <p:cTn id="132" dur="500" fill="hold"/>
                                        <p:tgtEl>
                                          <p:spTgt spid="53"/>
                                        </p:tgtEl>
                                        <p:attrNameLst>
                                          <p:attrName>ppt_h</p:attrName>
                                        </p:attrNameLst>
                                      </p:cBhvr>
                                      <p:tavLst>
                                        <p:tav tm="0">
                                          <p:val>
                                            <p:fltVal val="0"/>
                                          </p:val>
                                        </p:tav>
                                        <p:tav tm="100000">
                                          <p:val>
                                            <p:strVal val="#ppt_h"/>
                                          </p:val>
                                        </p:tav>
                                      </p:tavLst>
                                    </p:anim>
                                    <p:anim calcmode="lin" valueType="num">
                                      <p:cBhvr>
                                        <p:cTn id="133" dur="500" fill="hold"/>
                                        <p:tgtEl>
                                          <p:spTgt spid="53"/>
                                        </p:tgtEl>
                                        <p:attrNameLst>
                                          <p:attrName>ppt_x</p:attrName>
                                        </p:attrNameLst>
                                      </p:cBhvr>
                                      <p:tavLst>
                                        <p:tav tm="0">
                                          <p:val>
                                            <p:fltVal val="0.5"/>
                                          </p:val>
                                        </p:tav>
                                        <p:tav tm="100000">
                                          <p:val>
                                            <p:strVal val="#ppt_x"/>
                                          </p:val>
                                        </p:tav>
                                      </p:tavLst>
                                    </p:anim>
                                    <p:anim calcmode="lin" valueType="num">
                                      <p:cBhvr>
                                        <p:cTn id="134" dur="500" fill="hold"/>
                                        <p:tgtEl>
                                          <p:spTgt spid="53"/>
                                        </p:tgtEl>
                                        <p:attrNameLst>
                                          <p:attrName>ppt_y</p:attrName>
                                        </p:attrNameLst>
                                      </p:cBhvr>
                                      <p:tavLst>
                                        <p:tav tm="0">
                                          <p:val>
                                            <p:fltVal val="0.5"/>
                                          </p:val>
                                        </p:tav>
                                        <p:tav tm="100000">
                                          <p:val>
                                            <p:strVal val="#ppt_y"/>
                                          </p:val>
                                        </p:tav>
                                      </p:tavLst>
                                    </p:anim>
                                  </p:childTnLst>
                                </p:cTn>
                              </p:par>
                              <p:par>
                                <p:cTn id="135" presetID="23" presetClass="entr" presetSubtype="528" repeatCount="indefinite" fill="hold" nodeType="withEffect">
                                  <p:stCondLst>
                                    <p:cond delay="1400"/>
                                  </p:stCondLst>
                                  <p:childTnLst>
                                    <p:set>
                                      <p:cBhvr>
                                        <p:cTn id="136" dur="1" fill="hold">
                                          <p:stCondLst>
                                            <p:cond delay="0"/>
                                          </p:stCondLst>
                                        </p:cTn>
                                        <p:tgtEl>
                                          <p:spTgt spid="54"/>
                                        </p:tgtEl>
                                        <p:attrNameLst>
                                          <p:attrName>style.visibility</p:attrName>
                                        </p:attrNameLst>
                                      </p:cBhvr>
                                      <p:to>
                                        <p:strVal val="visible"/>
                                      </p:to>
                                    </p:set>
                                    <p:anim calcmode="lin" valueType="num">
                                      <p:cBhvr>
                                        <p:cTn id="137" dur="500" fill="hold"/>
                                        <p:tgtEl>
                                          <p:spTgt spid="54"/>
                                        </p:tgtEl>
                                        <p:attrNameLst>
                                          <p:attrName>ppt_w</p:attrName>
                                        </p:attrNameLst>
                                      </p:cBhvr>
                                      <p:tavLst>
                                        <p:tav tm="0">
                                          <p:val>
                                            <p:fltVal val="0"/>
                                          </p:val>
                                        </p:tav>
                                        <p:tav tm="100000">
                                          <p:val>
                                            <p:strVal val="#ppt_w"/>
                                          </p:val>
                                        </p:tav>
                                      </p:tavLst>
                                    </p:anim>
                                    <p:anim calcmode="lin" valueType="num">
                                      <p:cBhvr>
                                        <p:cTn id="138" dur="500" fill="hold"/>
                                        <p:tgtEl>
                                          <p:spTgt spid="54"/>
                                        </p:tgtEl>
                                        <p:attrNameLst>
                                          <p:attrName>ppt_h</p:attrName>
                                        </p:attrNameLst>
                                      </p:cBhvr>
                                      <p:tavLst>
                                        <p:tav tm="0">
                                          <p:val>
                                            <p:fltVal val="0"/>
                                          </p:val>
                                        </p:tav>
                                        <p:tav tm="100000">
                                          <p:val>
                                            <p:strVal val="#ppt_h"/>
                                          </p:val>
                                        </p:tav>
                                      </p:tavLst>
                                    </p:anim>
                                    <p:anim calcmode="lin" valueType="num">
                                      <p:cBhvr>
                                        <p:cTn id="139" dur="500" fill="hold"/>
                                        <p:tgtEl>
                                          <p:spTgt spid="54"/>
                                        </p:tgtEl>
                                        <p:attrNameLst>
                                          <p:attrName>ppt_x</p:attrName>
                                        </p:attrNameLst>
                                      </p:cBhvr>
                                      <p:tavLst>
                                        <p:tav tm="0">
                                          <p:val>
                                            <p:fltVal val="0.5"/>
                                          </p:val>
                                        </p:tav>
                                        <p:tav tm="100000">
                                          <p:val>
                                            <p:strVal val="#ppt_x"/>
                                          </p:val>
                                        </p:tav>
                                      </p:tavLst>
                                    </p:anim>
                                    <p:anim calcmode="lin" valueType="num">
                                      <p:cBhvr>
                                        <p:cTn id="140" dur="500" fill="hold"/>
                                        <p:tgtEl>
                                          <p:spTgt spid="54"/>
                                        </p:tgtEl>
                                        <p:attrNameLst>
                                          <p:attrName>ppt_y</p:attrName>
                                        </p:attrNameLst>
                                      </p:cBhvr>
                                      <p:tavLst>
                                        <p:tav tm="0">
                                          <p:val>
                                            <p:fltVal val="0.5"/>
                                          </p:val>
                                        </p:tav>
                                        <p:tav tm="100000">
                                          <p:val>
                                            <p:strVal val="#ppt_y"/>
                                          </p:val>
                                        </p:tav>
                                      </p:tavLst>
                                    </p:anim>
                                  </p:childTnLst>
                                </p:cTn>
                              </p:par>
                              <p:par>
                                <p:cTn id="141" presetID="23" presetClass="entr" presetSubtype="528" repeatCount="indefinite" fill="hold" nodeType="with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p:cTn id="143" dur="500" fill="hold"/>
                                        <p:tgtEl>
                                          <p:spTgt spid="55"/>
                                        </p:tgtEl>
                                        <p:attrNameLst>
                                          <p:attrName>ppt_w</p:attrName>
                                        </p:attrNameLst>
                                      </p:cBhvr>
                                      <p:tavLst>
                                        <p:tav tm="0">
                                          <p:val>
                                            <p:fltVal val="0"/>
                                          </p:val>
                                        </p:tav>
                                        <p:tav tm="100000">
                                          <p:val>
                                            <p:strVal val="#ppt_w"/>
                                          </p:val>
                                        </p:tav>
                                      </p:tavLst>
                                    </p:anim>
                                    <p:anim calcmode="lin" valueType="num">
                                      <p:cBhvr>
                                        <p:cTn id="144" dur="500" fill="hold"/>
                                        <p:tgtEl>
                                          <p:spTgt spid="55"/>
                                        </p:tgtEl>
                                        <p:attrNameLst>
                                          <p:attrName>ppt_h</p:attrName>
                                        </p:attrNameLst>
                                      </p:cBhvr>
                                      <p:tavLst>
                                        <p:tav tm="0">
                                          <p:val>
                                            <p:fltVal val="0"/>
                                          </p:val>
                                        </p:tav>
                                        <p:tav tm="100000">
                                          <p:val>
                                            <p:strVal val="#ppt_h"/>
                                          </p:val>
                                        </p:tav>
                                      </p:tavLst>
                                    </p:anim>
                                    <p:anim calcmode="lin" valueType="num">
                                      <p:cBhvr>
                                        <p:cTn id="145" dur="500" fill="hold"/>
                                        <p:tgtEl>
                                          <p:spTgt spid="55"/>
                                        </p:tgtEl>
                                        <p:attrNameLst>
                                          <p:attrName>ppt_x</p:attrName>
                                        </p:attrNameLst>
                                      </p:cBhvr>
                                      <p:tavLst>
                                        <p:tav tm="0">
                                          <p:val>
                                            <p:fltVal val="0.5"/>
                                          </p:val>
                                        </p:tav>
                                        <p:tav tm="100000">
                                          <p:val>
                                            <p:strVal val="#ppt_x"/>
                                          </p:val>
                                        </p:tav>
                                      </p:tavLst>
                                    </p:anim>
                                    <p:anim calcmode="lin" valueType="num">
                                      <p:cBhvr>
                                        <p:cTn id="146" dur="500" fill="hold"/>
                                        <p:tgtEl>
                                          <p:spTgt spid="55"/>
                                        </p:tgtEl>
                                        <p:attrNameLst>
                                          <p:attrName>ppt_y</p:attrName>
                                        </p:attrNameLst>
                                      </p:cBhvr>
                                      <p:tavLst>
                                        <p:tav tm="0">
                                          <p:val>
                                            <p:fltVal val="0.5"/>
                                          </p:val>
                                        </p:tav>
                                        <p:tav tm="100000">
                                          <p:val>
                                            <p:strVal val="#ppt_y"/>
                                          </p:val>
                                        </p:tav>
                                      </p:tavLst>
                                    </p:anim>
                                  </p:childTnLst>
                                </p:cTn>
                              </p:par>
                              <p:par>
                                <p:cTn id="147" presetID="23" presetClass="entr" presetSubtype="528" repeatCount="indefinite" fill="hold" nodeType="withEffect">
                                  <p:stCondLst>
                                    <p:cond delay="600"/>
                                  </p:stCondLst>
                                  <p:childTnLst>
                                    <p:set>
                                      <p:cBhvr>
                                        <p:cTn id="148" dur="1" fill="hold">
                                          <p:stCondLst>
                                            <p:cond delay="0"/>
                                          </p:stCondLst>
                                        </p:cTn>
                                        <p:tgtEl>
                                          <p:spTgt spid="56"/>
                                        </p:tgtEl>
                                        <p:attrNameLst>
                                          <p:attrName>style.visibility</p:attrName>
                                        </p:attrNameLst>
                                      </p:cBhvr>
                                      <p:to>
                                        <p:strVal val="visible"/>
                                      </p:to>
                                    </p:set>
                                    <p:anim calcmode="lin" valueType="num">
                                      <p:cBhvr>
                                        <p:cTn id="149" dur="500" fill="hold"/>
                                        <p:tgtEl>
                                          <p:spTgt spid="56"/>
                                        </p:tgtEl>
                                        <p:attrNameLst>
                                          <p:attrName>ppt_w</p:attrName>
                                        </p:attrNameLst>
                                      </p:cBhvr>
                                      <p:tavLst>
                                        <p:tav tm="0">
                                          <p:val>
                                            <p:fltVal val="0"/>
                                          </p:val>
                                        </p:tav>
                                        <p:tav tm="100000">
                                          <p:val>
                                            <p:strVal val="#ppt_w"/>
                                          </p:val>
                                        </p:tav>
                                      </p:tavLst>
                                    </p:anim>
                                    <p:anim calcmode="lin" valueType="num">
                                      <p:cBhvr>
                                        <p:cTn id="150" dur="500" fill="hold"/>
                                        <p:tgtEl>
                                          <p:spTgt spid="56"/>
                                        </p:tgtEl>
                                        <p:attrNameLst>
                                          <p:attrName>ppt_h</p:attrName>
                                        </p:attrNameLst>
                                      </p:cBhvr>
                                      <p:tavLst>
                                        <p:tav tm="0">
                                          <p:val>
                                            <p:fltVal val="0"/>
                                          </p:val>
                                        </p:tav>
                                        <p:tav tm="100000">
                                          <p:val>
                                            <p:strVal val="#ppt_h"/>
                                          </p:val>
                                        </p:tav>
                                      </p:tavLst>
                                    </p:anim>
                                    <p:anim calcmode="lin" valueType="num">
                                      <p:cBhvr>
                                        <p:cTn id="151" dur="500" fill="hold"/>
                                        <p:tgtEl>
                                          <p:spTgt spid="56"/>
                                        </p:tgtEl>
                                        <p:attrNameLst>
                                          <p:attrName>ppt_x</p:attrName>
                                        </p:attrNameLst>
                                      </p:cBhvr>
                                      <p:tavLst>
                                        <p:tav tm="0">
                                          <p:val>
                                            <p:fltVal val="0.5"/>
                                          </p:val>
                                        </p:tav>
                                        <p:tav tm="100000">
                                          <p:val>
                                            <p:strVal val="#ppt_x"/>
                                          </p:val>
                                        </p:tav>
                                      </p:tavLst>
                                    </p:anim>
                                    <p:anim calcmode="lin" valueType="num">
                                      <p:cBhvr>
                                        <p:cTn id="152" dur="500" fill="hold"/>
                                        <p:tgtEl>
                                          <p:spTgt spid="56"/>
                                        </p:tgtEl>
                                        <p:attrNameLst>
                                          <p:attrName>ppt_y</p:attrName>
                                        </p:attrNameLst>
                                      </p:cBhvr>
                                      <p:tavLst>
                                        <p:tav tm="0">
                                          <p:val>
                                            <p:fltVal val="0.5"/>
                                          </p:val>
                                        </p:tav>
                                        <p:tav tm="100000">
                                          <p:val>
                                            <p:strVal val="#ppt_y"/>
                                          </p:val>
                                        </p:tav>
                                      </p:tavLst>
                                    </p:anim>
                                  </p:childTnLst>
                                </p:cTn>
                              </p:par>
                              <p:par>
                                <p:cTn id="153" presetID="23" presetClass="entr" presetSubtype="528" repeatCount="indefinite" fill="hold" nodeType="withEffect">
                                  <p:stCondLst>
                                    <p:cond delay="800"/>
                                  </p:stCondLst>
                                  <p:childTnLst>
                                    <p:set>
                                      <p:cBhvr>
                                        <p:cTn id="154" dur="1" fill="hold">
                                          <p:stCondLst>
                                            <p:cond delay="0"/>
                                          </p:stCondLst>
                                        </p:cTn>
                                        <p:tgtEl>
                                          <p:spTgt spid="57"/>
                                        </p:tgtEl>
                                        <p:attrNameLst>
                                          <p:attrName>style.visibility</p:attrName>
                                        </p:attrNameLst>
                                      </p:cBhvr>
                                      <p:to>
                                        <p:strVal val="visible"/>
                                      </p:to>
                                    </p:set>
                                    <p:anim calcmode="lin" valueType="num">
                                      <p:cBhvr>
                                        <p:cTn id="155" dur="500" fill="hold"/>
                                        <p:tgtEl>
                                          <p:spTgt spid="57"/>
                                        </p:tgtEl>
                                        <p:attrNameLst>
                                          <p:attrName>ppt_w</p:attrName>
                                        </p:attrNameLst>
                                      </p:cBhvr>
                                      <p:tavLst>
                                        <p:tav tm="0">
                                          <p:val>
                                            <p:fltVal val="0"/>
                                          </p:val>
                                        </p:tav>
                                        <p:tav tm="100000">
                                          <p:val>
                                            <p:strVal val="#ppt_w"/>
                                          </p:val>
                                        </p:tav>
                                      </p:tavLst>
                                    </p:anim>
                                    <p:anim calcmode="lin" valueType="num">
                                      <p:cBhvr>
                                        <p:cTn id="156" dur="500" fill="hold"/>
                                        <p:tgtEl>
                                          <p:spTgt spid="57"/>
                                        </p:tgtEl>
                                        <p:attrNameLst>
                                          <p:attrName>ppt_h</p:attrName>
                                        </p:attrNameLst>
                                      </p:cBhvr>
                                      <p:tavLst>
                                        <p:tav tm="0">
                                          <p:val>
                                            <p:fltVal val="0"/>
                                          </p:val>
                                        </p:tav>
                                        <p:tav tm="100000">
                                          <p:val>
                                            <p:strVal val="#ppt_h"/>
                                          </p:val>
                                        </p:tav>
                                      </p:tavLst>
                                    </p:anim>
                                    <p:anim calcmode="lin" valueType="num">
                                      <p:cBhvr>
                                        <p:cTn id="157" dur="500" fill="hold"/>
                                        <p:tgtEl>
                                          <p:spTgt spid="57"/>
                                        </p:tgtEl>
                                        <p:attrNameLst>
                                          <p:attrName>ppt_x</p:attrName>
                                        </p:attrNameLst>
                                      </p:cBhvr>
                                      <p:tavLst>
                                        <p:tav tm="0">
                                          <p:val>
                                            <p:fltVal val="0.5"/>
                                          </p:val>
                                        </p:tav>
                                        <p:tav tm="100000">
                                          <p:val>
                                            <p:strVal val="#ppt_x"/>
                                          </p:val>
                                        </p:tav>
                                      </p:tavLst>
                                    </p:anim>
                                    <p:anim calcmode="lin" valueType="num">
                                      <p:cBhvr>
                                        <p:cTn id="158" dur="500" fill="hold"/>
                                        <p:tgtEl>
                                          <p:spTgt spid="57"/>
                                        </p:tgtEl>
                                        <p:attrNameLst>
                                          <p:attrName>ppt_y</p:attrName>
                                        </p:attrNameLst>
                                      </p:cBhvr>
                                      <p:tavLst>
                                        <p:tav tm="0">
                                          <p:val>
                                            <p:fltVal val="0.5"/>
                                          </p:val>
                                        </p:tav>
                                        <p:tav tm="100000">
                                          <p:val>
                                            <p:strVal val="#ppt_y"/>
                                          </p:val>
                                        </p:tav>
                                      </p:tavLst>
                                    </p:anim>
                                  </p:childTnLst>
                                </p:cTn>
                              </p:par>
                              <p:par>
                                <p:cTn id="159" presetID="23" presetClass="entr" presetSubtype="528" repeatCount="indefinite" fill="hold" nodeType="withEffect">
                                  <p:stCondLst>
                                    <p:cond delay="100"/>
                                  </p:stCondLst>
                                  <p:childTnLst>
                                    <p:set>
                                      <p:cBhvr>
                                        <p:cTn id="160" dur="1" fill="hold">
                                          <p:stCondLst>
                                            <p:cond delay="0"/>
                                          </p:stCondLst>
                                        </p:cTn>
                                        <p:tgtEl>
                                          <p:spTgt spid="58"/>
                                        </p:tgtEl>
                                        <p:attrNameLst>
                                          <p:attrName>style.visibility</p:attrName>
                                        </p:attrNameLst>
                                      </p:cBhvr>
                                      <p:to>
                                        <p:strVal val="visible"/>
                                      </p:to>
                                    </p:set>
                                    <p:anim calcmode="lin" valueType="num">
                                      <p:cBhvr>
                                        <p:cTn id="161" dur="400" fill="hold"/>
                                        <p:tgtEl>
                                          <p:spTgt spid="58"/>
                                        </p:tgtEl>
                                        <p:attrNameLst>
                                          <p:attrName>ppt_w</p:attrName>
                                        </p:attrNameLst>
                                      </p:cBhvr>
                                      <p:tavLst>
                                        <p:tav tm="0">
                                          <p:val>
                                            <p:fltVal val="0"/>
                                          </p:val>
                                        </p:tav>
                                        <p:tav tm="100000">
                                          <p:val>
                                            <p:strVal val="#ppt_w"/>
                                          </p:val>
                                        </p:tav>
                                      </p:tavLst>
                                    </p:anim>
                                    <p:anim calcmode="lin" valueType="num">
                                      <p:cBhvr>
                                        <p:cTn id="162" dur="400" fill="hold"/>
                                        <p:tgtEl>
                                          <p:spTgt spid="58"/>
                                        </p:tgtEl>
                                        <p:attrNameLst>
                                          <p:attrName>ppt_h</p:attrName>
                                        </p:attrNameLst>
                                      </p:cBhvr>
                                      <p:tavLst>
                                        <p:tav tm="0">
                                          <p:val>
                                            <p:fltVal val="0"/>
                                          </p:val>
                                        </p:tav>
                                        <p:tav tm="100000">
                                          <p:val>
                                            <p:strVal val="#ppt_h"/>
                                          </p:val>
                                        </p:tav>
                                      </p:tavLst>
                                    </p:anim>
                                    <p:anim calcmode="lin" valueType="num">
                                      <p:cBhvr>
                                        <p:cTn id="163" dur="400" fill="hold"/>
                                        <p:tgtEl>
                                          <p:spTgt spid="58"/>
                                        </p:tgtEl>
                                        <p:attrNameLst>
                                          <p:attrName>ppt_x</p:attrName>
                                        </p:attrNameLst>
                                      </p:cBhvr>
                                      <p:tavLst>
                                        <p:tav tm="0">
                                          <p:val>
                                            <p:fltVal val="0.5"/>
                                          </p:val>
                                        </p:tav>
                                        <p:tav tm="100000">
                                          <p:val>
                                            <p:strVal val="#ppt_x"/>
                                          </p:val>
                                        </p:tav>
                                      </p:tavLst>
                                    </p:anim>
                                    <p:anim calcmode="lin" valueType="num">
                                      <p:cBhvr>
                                        <p:cTn id="164" dur="400" fill="hold"/>
                                        <p:tgtEl>
                                          <p:spTgt spid="58"/>
                                        </p:tgtEl>
                                        <p:attrNameLst>
                                          <p:attrName>ppt_y</p:attrName>
                                        </p:attrNameLst>
                                      </p:cBhvr>
                                      <p:tavLst>
                                        <p:tav tm="0">
                                          <p:val>
                                            <p:fltVal val="0.5"/>
                                          </p:val>
                                        </p:tav>
                                        <p:tav tm="100000">
                                          <p:val>
                                            <p:strVal val="#ppt_y"/>
                                          </p:val>
                                        </p:tav>
                                      </p:tavLst>
                                    </p:anim>
                                  </p:childTnLst>
                                </p:cTn>
                              </p:par>
                              <p:par>
                                <p:cTn id="165" presetID="23" presetClass="entr" presetSubtype="528" repeatCount="indefinite" fill="hold" nodeType="withEffect">
                                  <p:stCondLst>
                                    <p:cond delay="800"/>
                                  </p:stCondLst>
                                  <p:childTnLst>
                                    <p:set>
                                      <p:cBhvr>
                                        <p:cTn id="166" dur="1" fill="hold">
                                          <p:stCondLst>
                                            <p:cond delay="0"/>
                                          </p:stCondLst>
                                        </p:cTn>
                                        <p:tgtEl>
                                          <p:spTgt spid="59"/>
                                        </p:tgtEl>
                                        <p:attrNameLst>
                                          <p:attrName>style.visibility</p:attrName>
                                        </p:attrNameLst>
                                      </p:cBhvr>
                                      <p:to>
                                        <p:strVal val="visible"/>
                                      </p:to>
                                    </p:set>
                                    <p:anim calcmode="lin" valueType="num">
                                      <p:cBhvr>
                                        <p:cTn id="167" dur="500" fill="hold"/>
                                        <p:tgtEl>
                                          <p:spTgt spid="59"/>
                                        </p:tgtEl>
                                        <p:attrNameLst>
                                          <p:attrName>ppt_w</p:attrName>
                                        </p:attrNameLst>
                                      </p:cBhvr>
                                      <p:tavLst>
                                        <p:tav tm="0">
                                          <p:val>
                                            <p:fltVal val="0"/>
                                          </p:val>
                                        </p:tav>
                                        <p:tav tm="100000">
                                          <p:val>
                                            <p:strVal val="#ppt_w"/>
                                          </p:val>
                                        </p:tav>
                                      </p:tavLst>
                                    </p:anim>
                                    <p:anim calcmode="lin" valueType="num">
                                      <p:cBhvr>
                                        <p:cTn id="168" dur="500" fill="hold"/>
                                        <p:tgtEl>
                                          <p:spTgt spid="59"/>
                                        </p:tgtEl>
                                        <p:attrNameLst>
                                          <p:attrName>ppt_h</p:attrName>
                                        </p:attrNameLst>
                                      </p:cBhvr>
                                      <p:tavLst>
                                        <p:tav tm="0">
                                          <p:val>
                                            <p:fltVal val="0"/>
                                          </p:val>
                                        </p:tav>
                                        <p:tav tm="100000">
                                          <p:val>
                                            <p:strVal val="#ppt_h"/>
                                          </p:val>
                                        </p:tav>
                                      </p:tavLst>
                                    </p:anim>
                                    <p:anim calcmode="lin" valueType="num">
                                      <p:cBhvr>
                                        <p:cTn id="169" dur="500" fill="hold"/>
                                        <p:tgtEl>
                                          <p:spTgt spid="59"/>
                                        </p:tgtEl>
                                        <p:attrNameLst>
                                          <p:attrName>ppt_x</p:attrName>
                                        </p:attrNameLst>
                                      </p:cBhvr>
                                      <p:tavLst>
                                        <p:tav tm="0">
                                          <p:val>
                                            <p:fltVal val="0.5"/>
                                          </p:val>
                                        </p:tav>
                                        <p:tav tm="100000">
                                          <p:val>
                                            <p:strVal val="#ppt_x"/>
                                          </p:val>
                                        </p:tav>
                                      </p:tavLst>
                                    </p:anim>
                                    <p:anim calcmode="lin" valueType="num">
                                      <p:cBhvr>
                                        <p:cTn id="170" dur="500" fill="hold"/>
                                        <p:tgtEl>
                                          <p:spTgt spid="59"/>
                                        </p:tgtEl>
                                        <p:attrNameLst>
                                          <p:attrName>ppt_y</p:attrName>
                                        </p:attrNameLst>
                                      </p:cBhvr>
                                      <p:tavLst>
                                        <p:tav tm="0">
                                          <p:val>
                                            <p:fltVal val="0.5"/>
                                          </p:val>
                                        </p:tav>
                                        <p:tav tm="100000">
                                          <p:val>
                                            <p:strVal val="#ppt_y"/>
                                          </p:val>
                                        </p:tav>
                                      </p:tavLst>
                                    </p:anim>
                                  </p:childTnLst>
                                </p:cTn>
                              </p:par>
                              <p:par>
                                <p:cTn id="171" presetID="23" presetClass="entr" presetSubtype="528" repeatCount="indefinite" fill="hold" nodeType="withEffect">
                                  <p:stCondLst>
                                    <p:cond delay="300"/>
                                  </p:stCondLst>
                                  <p:childTnLst>
                                    <p:set>
                                      <p:cBhvr>
                                        <p:cTn id="172" dur="1" fill="hold">
                                          <p:stCondLst>
                                            <p:cond delay="0"/>
                                          </p:stCondLst>
                                        </p:cTn>
                                        <p:tgtEl>
                                          <p:spTgt spid="60"/>
                                        </p:tgtEl>
                                        <p:attrNameLst>
                                          <p:attrName>style.visibility</p:attrName>
                                        </p:attrNameLst>
                                      </p:cBhvr>
                                      <p:to>
                                        <p:strVal val="visible"/>
                                      </p:to>
                                    </p:set>
                                    <p:anim calcmode="lin" valueType="num">
                                      <p:cBhvr>
                                        <p:cTn id="173" dur="500" fill="hold"/>
                                        <p:tgtEl>
                                          <p:spTgt spid="60"/>
                                        </p:tgtEl>
                                        <p:attrNameLst>
                                          <p:attrName>ppt_w</p:attrName>
                                        </p:attrNameLst>
                                      </p:cBhvr>
                                      <p:tavLst>
                                        <p:tav tm="0">
                                          <p:val>
                                            <p:fltVal val="0"/>
                                          </p:val>
                                        </p:tav>
                                        <p:tav tm="100000">
                                          <p:val>
                                            <p:strVal val="#ppt_w"/>
                                          </p:val>
                                        </p:tav>
                                      </p:tavLst>
                                    </p:anim>
                                    <p:anim calcmode="lin" valueType="num">
                                      <p:cBhvr>
                                        <p:cTn id="174" dur="500" fill="hold"/>
                                        <p:tgtEl>
                                          <p:spTgt spid="60"/>
                                        </p:tgtEl>
                                        <p:attrNameLst>
                                          <p:attrName>ppt_h</p:attrName>
                                        </p:attrNameLst>
                                      </p:cBhvr>
                                      <p:tavLst>
                                        <p:tav tm="0">
                                          <p:val>
                                            <p:fltVal val="0"/>
                                          </p:val>
                                        </p:tav>
                                        <p:tav tm="100000">
                                          <p:val>
                                            <p:strVal val="#ppt_h"/>
                                          </p:val>
                                        </p:tav>
                                      </p:tavLst>
                                    </p:anim>
                                    <p:anim calcmode="lin" valueType="num">
                                      <p:cBhvr>
                                        <p:cTn id="175" dur="500" fill="hold"/>
                                        <p:tgtEl>
                                          <p:spTgt spid="60"/>
                                        </p:tgtEl>
                                        <p:attrNameLst>
                                          <p:attrName>ppt_x</p:attrName>
                                        </p:attrNameLst>
                                      </p:cBhvr>
                                      <p:tavLst>
                                        <p:tav tm="0">
                                          <p:val>
                                            <p:fltVal val="0.5"/>
                                          </p:val>
                                        </p:tav>
                                        <p:tav tm="100000">
                                          <p:val>
                                            <p:strVal val="#ppt_x"/>
                                          </p:val>
                                        </p:tav>
                                      </p:tavLst>
                                    </p:anim>
                                    <p:anim calcmode="lin" valueType="num">
                                      <p:cBhvr>
                                        <p:cTn id="176" dur="500" fill="hold"/>
                                        <p:tgtEl>
                                          <p:spTgt spid="60"/>
                                        </p:tgtEl>
                                        <p:attrNameLst>
                                          <p:attrName>ppt_y</p:attrName>
                                        </p:attrNameLst>
                                      </p:cBhvr>
                                      <p:tavLst>
                                        <p:tav tm="0">
                                          <p:val>
                                            <p:fltVal val="0.5"/>
                                          </p:val>
                                        </p:tav>
                                        <p:tav tm="100000">
                                          <p:val>
                                            <p:strVal val="#ppt_y"/>
                                          </p:val>
                                        </p:tav>
                                      </p:tavLst>
                                    </p:anim>
                                  </p:childTnLst>
                                </p:cTn>
                              </p:par>
                              <p:par>
                                <p:cTn id="177" presetID="23" presetClass="entr" presetSubtype="528" repeatCount="indefinite" fill="hold" nodeType="withEffect">
                                  <p:stCondLst>
                                    <p:cond delay="600"/>
                                  </p:stCondLst>
                                  <p:childTnLst>
                                    <p:set>
                                      <p:cBhvr>
                                        <p:cTn id="178" dur="1" fill="hold">
                                          <p:stCondLst>
                                            <p:cond delay="0"/>
                                          </p:stCondLst>
                                        </p:cTn>
                                        <p:tgtEl>
                                          <p:spTgt spid="61"/>
                                        </p:tgtEl>
                                        <p:attrNameLst>
                                          <p:attrName>style.visibility</p:attrName>
                                        </p:attrNameLst>
                                      </p:cBhvr>
                                      <p:to>
                                        <p:strVal val="visible"/>
                                      </p:to>
                                    </p:set>
                                    <p:anim calcmode="lin" valueType="num">
                                      <p:cBhvr>
                                        <p:cTn id="179" dur="500" fill="hold"/>
                                        <p:tgtEl>
                                          <p:spTgt spid="61"/>
                                        </p:tgtEl>
                                        <p:attrNameLst>
                                          <p:attrName>ppt_w</p:attrName>
                                        </p:attrNameLst>
                                      </p:cBhvr>
                                      <p:tavLst>
                                        <p:tav tm="0">
                                          <p:val>
                                            <p:fltVal val="0"/>
                                          </p:val>
                                        </p:tav>
                                        <p:tav tm="100000">
                                          <p:val>
                                            <p:strVal val="#ppt_w"/>
                                          </p:val>
                                        </p:tav>
                                      </p:tavLst>
                                    </p:anim>
                                    <p:anim calcmode="lin" valueType="num">
                                      <p:cBhvr>
                                        <p:cTn id="180" dur="500" fill="hold"/>
                                        <p:tgtEl>
                                          <p:spTgt spid="61"/>
                                        </p:tgtEl>
                                        <p:attrNameLst>
                                          <p:attrName>ppt_h</p:attrName>
                                        </p:attrNameLst>
                                      </p:cBhvr>
                                      <p:tavLst>
                                        <p:tav tm="0">
                                          <p:val>
                                            <p:fltVal val="0"/>
                                          </p:val>
                                        </p:tav>
                                        <p:tav tm="100000">
                                          <p:val>
                                            <p:strVal val="#ppt_h"/>
                                          </p:val>
                                        </p:tav>
                                      </p:tavLst>
                                    </p:anim>
                                    <p:anim calcmode="lin" valueType="num">
                                      <p:cBhvr>
                                        <p:cTn id="181" dur="500" fill="hold"/>
                                        <p:tgtEl>
                                          <p:spTgt spid="61"/>
                                        </p:tgtEl>
                                        <p:attrNameLst>
                                          <p:attrName>ppt_x</p:attrName>
                                        </p:attrNameLst>
                                      </p:cBhvr>
                                      <p:tavLst>
                                        <p:tav tm="0">
                                          <p:val>
                                            <p:fltVal val="0.5"/>
                                          </p:val>
                                        </p:tav>
                                        <p:tav tm="100000">
                                          <p:val>
                                            <p:strVal val="#ppt_x"/>
                                          </p:val>
                                        </p:tav>
                                      </p:tavLst>
                                    </p:anim>
                                    <p:anim calcmode="lin" valueType="num">
                                      <p:cBhvr>
                                        <p:cTn id="182" dur="500" fill="hold"/>
                                        <p:tgtEl>
                                          <p:spTgt spid="61"/>
                                        </p:tgtEl>
                                        <p:attrNameLst>
                                          <p:attrName>ppt_y</p:attrName>
                                        </p:attrNameLst>
                                      </p:cBhvr>
                                      <p:tavLst>
                                        <p:tav tm="0">
                                          <p:val>
                                            <p:fltVal val="0.5"/>
                                          </p:val>
                                        </p:tav>
                                        <p:tav tm="100000">
                                          <p:val>
                                            <p:strVal val="#ppt_y"/>
                                          </p:val>
                                        </p:tav>
                                      </p:tavLst>
                                    </p:anim>
                                  </p:childTnLst>
                                </p:cTn>
                              </p:par>
                              <p:par>
                                <p:cTn id="183" presetID="23" presetClass="entr" presetSubtype="528" repeatCount="indefinite" fill="hold" nodeType="withEffect">
                                  <p:stCondLst>
                                    <p:cond delay="400"/>
                                  </p:stCondLst>
                                  <p:childTnLst>
                                    <p:set>
                                      <p:cBhvr>
                                        <p:cTn id="184" dur="1" fill="hold">
                                          <p:stCondLst>
                                            <p:cond delay="0"/>
                                          </p:stCondLst>
                                        </p:cTn>
                                        <p:tgtEl>
                                          <p:spTgt spid="62"/>
                                        </p:tgtEl>
                                        <p:attrNameLst>
                                          <p:attrName>style.visibility</p:attrName>
                                        </p:attrNameLst>
                                      </p:cBhvr>
                                      <p:to>
                                        <p:strVal val="visible"/>
                                      </p:to>
                                    </p:set>
                                    <p:anim calcmode="lin" valueType="num">
                                      <p:cBhvr>
                                        <p:cTn id="185" dur="500" fill="hold"/>
                                        <p:tgtEl>
                                          <p:spTgt spid="62"/>
                                        </p:tgtEl>
                                        <p:attrNameLst>
                                          <p:attrName>ppt_w</p:attrName>
                                        </p:attrNameLst>
                                      </p:cBhvr>
                                      <p:tavLst>
                                        <p:tav tm="0">
                                          <p:val>
                                            <p:fltVal val="0"/>
                                          </p:val>
                                        </p:tav>
                                        <p:tav tm="100000">
                                          <p:val>
                                            <p:strVal val="#ppt_w"/>
                                          </p:val>
                                        </p:tav>
                                      </p:tavLst>
                                    </p:anim>
                                    <p:anim calcmode="lin" valueType="num">
                                      <p:cBhvr>
                                        <p:cTn id="186" dur="500" fill="hold"/>
                                        <p:tgtEl>
                                          <p:spTgt spid="62"/>
                                        </p:tgtEl>
                                        <p:attrNameLst>
                                          <p:attrName>ppt_h</p:attrName>
                                        </p:attrNameLst>
                                      </p:cBhvr>
                                      <p:tavLst>
                                        <p:tav tm="0">
                                          <p:val>
                                            <p:fltVal val="0"/>
                                          </p:val>
                                        </p:tav>
                                        <p:tav tm="100000">
                                          <p:val>
                                            <p:strVal val="#ppt_h"/>
                                          </p:val>
                                        </p:tav>
                                      </p:tavLst>
                                    </p:anim>
                                    <p:anim calcmode="lin" valueType="num">
                                      <p:cBhvr>
                                        <p:cTn id="187" dur="500" fill="hold"/>
                                        <p:tgtEl>
                                          <p:spTgt spid="62"/>
                                        </p:tgtEl>
                                        <p:attrNameLst>
                                          <p:attrName>ppt_x</p:attrName>
                                        </p:attrNameLst>
                                      </p:cBhvr>
                                      <p:tavLst>
                                        <p:tav tm="0">
                                          <p:val>
                                            <p:fltVal val="0.5"/>
                                          </p:val>
                                        </p:tav>
                                        <p:tav tm="100000">
                                          <p:val>
                                            <p:strVal val="#ppt_x"/>
                                          </p:val>
                                        </p:tav>
                                      </p:tavLst>
                                    </p:anim>
                                    <p:anim calcmode="lin" valueType="num">
                                      <p:cBhvr>
                                        <p:cTn id="188" dur="500" fill="hold"/>
                                        <p:tgtEl>
                                          <p:spTgt spid="62"/>
                                        </p:tgtEl>
                                        <p:attrNameLst>
                                          <p:attrName>ppt_y</p:attrName>
                                        </p:attrNameLst>
                                      </p:cBhvr>
                                      <p:tavLst>
                                        <p:tav tm="0">
                                          <p:val>
                                            <p:fltVal val="0.5"/>
                                          </p:val>
                                        </p:tav>
                                        <p:tav tm="100000">
                                          <p:val>
                                            <p:strVal val="#ppt_y"/>
                                          </p:val>
                                        </p:tav>
                                      </p:tavLst>
                                    </p:anim>
                                  </p:childTnLst>
                                </p:cTn>
                              </p:par>
                              <p:par>
                                <p:cTn id="189" presetID="23" presetClass="entr" presetSubtype="528" repeatCount="indefinite" fill="hold" nodeType="withEffect">
                                  <p:stCondLst>
                                    <p:cond delay="4400"/>
                                  </p:stCondLst>
                                  <p:childTnLst>
                                    <p:set>
                                      <p:cBhvr>
                                        <p:cTn id="190" dur="1" fill="hold">
                                          <p:stCondLst>
                                            <p:cond delay="0"/>
                                          </p:stCondLst>
                                        </p:cTn>
                                        <p:tgtEl>
                                          <p:spTgt spid="63"/>
                                        </p:tgtEl>
                                        <p:attrNameLst>
                                          <p:attrName>style.visibility</p:attrName>
                                        </p:attrNameLst>
                                      </p:cBhvr>
                                      <p:to>
                                        <p:strVal val="visible"/>
                                      </p:to>
                                    </p:set>
                                    <p:anim calcmode="lin" valueType="num">
                                      <p:cBhvr>
                                        <p:cTn id="191" dur="1000" fill="hold"/>
                                        <p:tgtEl>
                                          <p:spTgt spid="63"/>
                                        </p:tgtEl>
                                        <p:attrNameLst>
                                          <p:attrName>ppt_w</p:attrName>
                                        </p:attrNameLst>
                                      </p:cBhvr>
                                      <p:tavLst>
                                        <p:tav tm="0">
                                          <p:val>
                                            <p:fltVal val="0"/>
                                          </p:val>
                                        </p:tav>
                                        <p:tav tm="100000">
                                          <p:val>
                                            <p:strVal val="#ppt_w"/>
                                          </p:val>
                                        </p:tav>
                                      </p:tavLst>
                                    </p:anim>
                                    <p:anim calcmode="lin" valueType="num">
                                      <p:cBhvr>
                                        <p:cTn id="192" dur="1000" fill="hold"/>
                                        <p:tgtEl>
                                          <p:spTgt spid="63"/>
                                        </p:tgtEl>
                                        <p:attrNameLst>
                                          <p:attrName>ppt_h</p:attrName>
                                        </p:attrNameLst>
                                      </p:cBhvr>
                                      <p:tavLst>
                                        <p:tav tm="0">
                                          <p:val>
                                            <p:fltVal val="0"/>
                                          </p:val>
                                        </p:tav>
                                        <p:tav tm="100000">
                                          <p:val>
                                            <p:strVal val="#ppt_h"/>
                                          </p:val>
                                        </p:tav>
                                      </p:tavLst>
                                    </p:anim>
                                    <p:anim calcmode="lin" valueType="num">
                                      <p:cBhvr>
                                        <p:cTn id="193" dur="1000" fill="hold"/>
                                        <p:tgtEl>
                                          <p:spTgt spid="63"/>
                                        </p:tgtEl>
                                        <p:attrNameLst>
                                          <p:attrName>ppt_x</p:attrName>
                                        </p:attrNameLst>
                                      </p:cBhvr>
                                      <p:tavLst>
                                        <p:tav tm="0">
                                          <p:val>
                                            <p:fltVal val="0.5"/>
                                          </p:val>
                                        </p:tav>
                                        <p:tav tm="100000">
                                          <p:val>
                                            <p:strVal val="#ppt_x"/>
                                          </p:val>
                                        </p:tav>
                                      </p:tavLst>
                                    </p:anim>
                                    <p:anim calcmode="lin" valueType="num">
                                      <p:cBhvr>
                                        <p:cTn id="194" dur="1000" fill="hold"/>
                                        <p:tgtEl>
                                          <p:spTgt spid="63"/>
                                        </p:tgtEl>
                                        <p:attrNameLst>
                                          <p:attrName>ppt_y</p:attrName>
                                        </p:attrNameLst>
                                      </p:cBhvr>
                                      <p:tavLst>
                                        <p:tav tm="0">
                                          <p:val>
                                            <p:fltVal val="0.5"/>
                                          </p:val>
                                        </p:tav>
                                        <p:tav tm="100000">
                                          <p:val>
                                            <p:strVal val="#ppt_y"/>
                                          </p:val>
                                        </p:tav>
                                      </p:tavLst>
                                    </p:anim>
                                  </p:childTnLst>
                                </p:cTn>
                              </p:par>
                              <p:par>
                                <p:cTn id="195" presetID="23" presetClass="entr" presetSubtype="528" repeatCount="indefinite" fill="hold" nodeType="withEffect">
                                  <p:stCondLst>
                                    <p:cond delay="600"/>
                                  </p:stCondLst>
                                  <p:childTnLst>
                                    <p:set>
                                      <p:cBhvr>
                                        <p:cTn id="196" dur="1" fill="hold">
                                          <p:stCondLst>
                                            <p:cond delay="0"/>
                                          </p:stCondLst>
                                        </p:cTn>
                                        <p:tgtEl>
                                          <p:spTgt spid="64"/>
                                        </p:tgtEl>
                                        <p:attrNameLst>
                                          <p:attrName>style.visibility</p:attrName>
                                        </p:attrNameLst>
                                      </p:cBhvr>
                                      <p:to>
                                        <p:strVal val="visible"/>
                                      </p:to>
                                    </p:set>
                                    <p:anim calcmode="lin" valueType="num">
                                      <p:cBhvr>
                                        <p:cTn id="197" dur="1000" fill="hold"/>
                                        <p:tgtEl>
                                          <p:spTgt spid="64"/>
                                        </p:tgtEl>
                                        <p:attrNameLst>
                                          <p:attrName>ppt_w</p:attrName>
                                        </p:attrNameLst>
                                      </p:cBhvr>
                                      <p:tavLst>
                                        <p:tav tm="0">
                                          <p:val>
                                            <p:fltVal val="0"/>
                                          </p:val>
                                        </p:tav>
                                        <p:tav tm="100000">
                                          <p:val>
                                            <p:strVal val="#ppt_w"/>
                                          </p:val>
                                        </p:tav>
                                      </p:tavLst>
                                    </p:anim>
                                    <p:anim calcmode="lin" valueType="num">
                                      <p:cBhvr>
                                        <p:cTn id="198" dur="1000" fill="hold"/>
                                        <p:tgtEl>
                                          <p:spTgt spid="64"/>
                                        </p:tgtEl>
                                        <p:attrNameLst>
                                          <p:attrName>ppt_h</p:attrName>
                                        </p:attrNameLst>
                                      </p:cBhvr>
                                      <p:tavLst>
                                        <p:tav tm="0">
                                          <p:val>
                                            <p:fltVal val="0"/>
                                          </p:val>
                                        </p:tav>
                                        <p:tav tm="100000">
                                          <p:val>
                                            <p:strVal val="#ppt_h"/>
                                          </p:val>
                                        </p:tav>
                                      </p:tavLst>
                                    </p:anim>
                                    <p:anim calcmode="lin" valueType="num">
                                      <p:cBhvr>
                                        <p:cTn id="199" dur="1000" fill="hold"/>
                                        <p:tgtEl>
                                          <p:spTgt spid="64"/>
                                        </p:tgtEl>
                                        <p:attrNameLst>
                                          <p:attrName>ppt_x</p:attrName>
                                        </p:attrNameLst>
                                      </p:cBhvr>
                                      <p:tavLst>
                                        <p:tav tm="0">
                                          <p:val>
                                            <p:fltVal val="0.5"/>
                                          </p:val>
                                        </p:tav>
                                        <p:tav tm="100000">
                                          <p:val>
                                            <p:strVal val="#ppt_x"/>
                                          </p:val>
                                        </p:tav>
                                      </p:tavLst>
                                    </p:anim>
                                    <p:anim calcmode="lin" valueType="num">
                                      <p:cBhvr>
                                        <p:cTn id="200" dur="1000" fill="hold"/>
                                        <p:tgtEl>
                                          <p:spTgt spid="64"/>
                                        </p:tgtEl>
                                        <p:attrNameLst>
                                          <p:attrName>ppt_y</p:attrName>
                                        </p:attrNameLst>
                                      </p:cBhvr>
                                      <p:tavLst>
                                        <p:tav tm="0">
                                          <p:val>
                                            <p:fltVal val="0.5"/>
                                          </p:val>
                                        </p:tav>
                                        <p:tav tm="100000">
                                          <p:val>
                                            <p:strVal val="#ppt_y"/>
                                          </p:val>
                                        </p:tav>
                                      </p:tavLst>
                                    </p:anim>
                                  </p:childTnLst>
                                </p:cTn>
                              </p:par>
                              <p:par>
                                <p:cTn id="201" presetID="23" presetClass="entr" presetSubtype="528" repeatCount="indefinite" fill="hold" nodeType="withEffect">
                                  <p:stCondLst>
                                    <p:cond delay="300"/>
                                  </p:stCondLst>
                                  <p:childTnLst>
                                    <p:set>
                                      <p:cBhvr>
                                        <p:cTn id="202" dur="1" fill="hold">
                                          <p:stCondLst>
                                            <p:cond delay="0"/>
                                          </p:stCondLst>
                                        </p:cTn>
                                        <p:tgtEl>
                                          <p:spTgt spid="65"/>
                                        </p:tgtEl>
                                        <p:attrNameLst>
                                          <p:attrName>style.visibility</p:attrName>
                                        </p:attrNameLst>
                                      </p:cBhvr>
                                      <p:to>
                                        <p:strVal val="visible"/>
                                      </p:to>
                                    </p:set>
                                    <p:anim calcmode="lin" valueType="num">
                                      <p:cBhvr>
                                        <p:cTn id="203" dur="1000" fill="hold"/>
                                        <p:tgtEl>
                                          <p:spTgt spid="65"/>
                                        </p:tgtEl>
                                        <p:attrNameLst>
                                          <p:attrName>ppt_w</p:attrName>
                                        </p:attrNameLst>
                                      </p:cBhvr>
                                      <p:tavLst>
                                        <p:tav tm="0">
                                          <p:val>
                                            <p:fltVal val="0"/>
                                          </p:val>
                                        </p:tav>
                                        <p:tav tm="100000">
                                          <p:val>
                                            <p:strVal val="#ppt_w"/>
                                          </p:val>
                                        </p:tav>
                                      </p:tavLst>
                                    </p:anim>
                                    <p:anim calcmode="lin" valueType="num">
                                      <p:cBhvr>
                                        <p:cTn id="204" dur="1000" fill="hold"/>
                                        <p:tgtEl>
                                          <p:spTgt spid="65"/>
                                        </p:tgtEl>
                                        <p:attrNameLst>
                                          <p:attrName>ppt_h</p:attrName>
                                        </p:attrNameLst>
                                      </p:cBhvr>
                                      <p:tavLst>
                                        <p:tav tm="0">
                                          <p:val>
                                            <p:fltVal val="0"/>
                                          </p:val>
                                        </p:tav>
                                        <p:tav tm="100000">
                                          <p:val>
                                            <p:strVal val="#ppt_h"/>
                                          </p:val>
                                        </p:tav>
                                      </p:tavLst>
                                    </p:anim>
                                    <p:anim calcmode="lin" valueType="num">
                                      <p:cBhvr>
                                        <p:cTn id="205" dur="1000" fill="hold"/>
                                        <p:tgtEl>
                                          <p:spTgt spid="65"/>
                                        </p:tgtEl>
                                        <p:attrNameLst>
                                          <p:attrName>ppt_x</p:attrName>
                                        </p:attrNameLst>
                                      </p:cBhvr>
                                      <p:tavLst>
                                        <p:tav tm="0">
                                          <p:val>
                                            <p:fltVal val="0.5"/>
                                          </p:val>
                                        </p:tav>
                                        <p:tav tm="100000">
                                          <p:val>
                                            <p:strVal val="#ppt_x"/>
                                          </p:val>
                                        </p:tav>
                                      </p:tavLst>
                                    </p:anim>
                                    <p:anim calcmode="lin" valueType="num">
                                      <p:cBhvr>
                                        <p:cTn id="206" dur="1000" fill="hold"/>
                                        <p:tgtEl>
                                          <p:spTgt spid="65"/>
                                        </p:tgtEl>
                                        <p:attrNameLst>
                                          <p:attrName>ppt_y</p:attrName>
                                        </p:attrNameLst>
                                      </p:cBhvr>
                                      <p:tavLst>
                                        <p:tav tm="0">
                                          <p:val>
                                            <p:fltVal val="0.5"/>
                                          </p:val>
                                        </p:tav>
                                        <p:tav tm="100000">
                                          <p:val>
                                            <p:strVal val="#ppt_y"/>
                                          </p:val>
                                        </p:tav>
                                      </p:tavLst>
                                    </p:anim>
                                  </p:childTnLst>
                                </p:cTn>
                              </p:par>
                              <p:par>
                                <p:cTn id="207" presetID="23" presetClass="entr" presetSubtype="528" repeatCount="indefinite" fill="hold" nodeType="withEffect">
                                  <p:stCondLst>
                                    <p:cond delay="100"/>
                                  </p:stCondLst>
                                  <p:childTnLst>
                                    <p:set>
                                      <p:cBhvr>
                                        <p:cTn id="208" dur="1" fill="hold">
                                          <p:stCondLst>
                                            <p:cond delay="0"/>
                                          </p:stCondLst>
                                        </p:cTn>
                                        <p:tgtEl>
                                          <p:spTgt spid="66"/>
                                        </p:tgtEl>
                                        <p:attrNameLst>
                                          <p:attrName>style.visibility</p:attrName>
                                        </p:attrNameLst>
                                      </p:cBhvr>
                                      <p:to>
                                        <p:strVal val="visible"/>
                                      </p:to>
                                    </p:set>
                                    <p:anim calcmode="lin" valueType="num">
                                      <p:cBhvr>
                                        <p:cTn id="209" dur="1000" fill="hold"/>
                                        <p:tgtEl>
                                          <p:spTgt spid="66"/>
                                        </p:tgtEl>
                                        <p:attrNameLst>
                                          <p:attrName>ppt_w</p:attrName>
                                        </p:attrNameLst>
                                      </p:cBhvr>
                                      <p:tavLst>
                                        <p:tav tm="0">
                                          <p:val>
                                            <p:fltVal val="0"/>
                                          </p:val>
                                        </p:tav>
                                        <p:tav tm="100000">
                                          <p:val>
                                            <p:strVal val="#ppt_w"/>
                                          </p:val>
                                        </p:tav>
                                      </p:tavLst>
                                    </p:anim>
                                    <p:anim calcmode="lin" valueType="num">
                                      <p:cBhvr>
                                        <p:cTn id="210" dur="1000" fill="hold"/>
                                        <p:tgtEl>
                                          <p:spTgt spid="66"/>
                                        </p:tgtEl>
                                        <p:attrNameLst>
                                          <p:attrName>ppt_h</p:attrName>
                                        </p:attrNameLst>
                                      </p:cBhvr>
                                      <p:tavLst>
                                        <p:tav tm="0">
                                          <p:val>
                                            <p:fltVal val="0"/>
                                          </p:val>
                                        </p:tav>
                                        <p:tav tm="100000">
                                          <p:val>
                                            <p:strVal val="#ppt_h"/>
                                          </p:val>
                                        </p:tav>
                                      </p:tavLst>
                                    </p:anim>
                                    <p:anim calcmode="lin" valueType="num">
                                      <p:cBhvr>
                                        <p:cTn id="211" dur="1000" fill="hold"/>
                                        <p:tgtEl>
                                          <p:spTgt spid="66"/>
                                        </p:tgtEl>
                                        <p:attrNameLst>
                                          <p:attrName>ppt_x</p:attrName>
                                        </p:attrNameLst>
                                      </p:cBhvr>
                                      <p:tavLst>
                                        <p:tav tm="0">
                                          <p:val>
                                            <p:fltVal val="0.5"/>
                                          </p:val>
                                        </p:tav>
                                        <p:tav tm="100000">
                                          <p:val>
                                            <p:strVal val="#ppt_x"/>
                                          </p:val>
                                        </p:tav>
                                      </p:tavLst>
                                    </p:anim>
                                    <p:anim calcmode="lin" valueType="num">
                                      <p:cBhvr>
                                        <p:cTn id="212" dur="1000" fill="hold"/>
                                        <p:tgtEl>
                                          <p:spTgt spid="66"/>
                                        </p:tgtEl>
                                        <p:attrNameLst>
                                          <p:attrName>ppt_y</p:attrName>
                                        </p:attrNameLst>
                                      </p:cBhvr>
                                      <p:tavLst>
                                        <p:tav tm="0">
                                          <p:val>
                                            <p:fltVal val="0.5"/>
                                          </p:val>
                                        </p:tav>
                                        <p:tav tm="100000">
                                          <p:val>
                                            <p:strVal val="#ppt_y"/>
                                          </p:val>
                                        </p:tav>
                                      </p:tavLst>
                                    </p:anim>
                                  </p:childTnLst>
                                </p:cTn>
                              </p:par>
                              <p:par>
                                <p:cTn id="213" presetID="23" presetClass="entr" presetSubtype="528" repeatCount="indefinite" fill="hold" nodeType="withEffect">
                                  <p:stCondLst>
                                    <p:cond delay="400"/>
                                  </p:stCondLst>
                                  <p:childTnLst>
                                    <p:set>
                                      <p:cBhvr>
                                        <p:cTn id="214" dur="1" fill="hold">
                                          <p:stCondLst>
                                            <p:cond delay="0"/>
                                          </p:stCondLst>
                                        </p:cTn>
                                        <p:tgtEl>
                                          <p:spTgt spid="67"/>
                                        </p:tgtEl>
                                        <p:attrNameLst>
                                          <p:attrName>style.visibility</p:attrName>
                                        </p:attrNameLst>
                                      </p:cBhvr>
                                      <p:to>
                                        <p:strVal val="visible"/>
                                      </p:to>
                                    </p:set>
                                    <p:anim calcmode="lin" valueType="num">
                                      <p:cBhvr>
                                        <p:cTn id="215" dur="1000" fill="hold"/>
                                        <p:tgtEl>
                                          <p:spTgt spid="67"/>
                                        </p:tgtEl>
                                        <p:attrNameLst>
                                          <p:attrName>ppt_w</p:attrName>
                                        </p:attrNameLst>
                                      </p:cBhvr>
                                      <p:tavLst>
                                        <p:tav tm="0">
                                          <p:val>
                                            <p:fltVal val="0"/>
                                          </p:val>
                                        </p:tav>
                                        <p:tav tm="100000">
                                          <p:val>
                                            <p:strVal val="#ppt_w"/>
                                          </p:val>
                                        </p:tav>
                                      </p:tavLst>
                                    </p:anim>
                                    <p:anim calcmode="lin" valueType="num">
                                      <p:cBhvr>
                                        <p:cTn id="216" dur="1000" fill="hold"/>
                                        <p:tgtEl>
                                          <p:spTgt spid="67"/>
                                        </p:tgtEl>
                                        <p:attrNameLst>
                                          <p:attrName>ppt_h</p:attrName>
                                        </p:attrNameLst>
                                      </p:cBhvr>
                                      <p:tavLst>
                                        <p:tav tm="0">
                                          <p:val>
                                            <p:fltVal val="0"/>
                                          </p:val>
                                        </p:tav>
                                        <p:tav tm="100000">
                                          <p:val>
                                            <p:strVal val="#ppt_h"/>
                                          </p:val>
                                        </p:tav>
                                      </p:tavLst>
                                    </p:anim>
                                    <p:anim calcmode="lin" valueType="num">
                                      <p:cBhvr>
                                        <p:cTn id="217" dur="1000" fill="hold"/>
                                        <p:tgtEl>
                                          <p:spTgt spid="67"/>
                                        </p:tgtEl>
                                        <p:attrNameLst>
                                          <p:attrName>ppt_x</p:attrName>
                                        </p:attrNameLst>
                                      </p:cBhvr>
                                      <p:tavLst>
                                        <p:tav tm="0">
                                          <p:val>
                                            <p:fltVal val="0.5"/>
                                          </p:val>
                                        </p:tav>
                                        <p:tav tm="100000">
                                          <p:val>
                                            <p:strVal val="#ppt_x"/>
                                          </p:val>
                                        </p:tav>
                                      </p:tavLst>
                                    </p:anim>
                                    <p:anim calcmode="lin" valueType="num">
                                      <p:cBhvr>
                                        <p:cTn id="218" dur="1000" fill="hold"/>
                                        <p:tgtEl>
                                          <p:spTgt spid="67"/>
                                        </p:tgtEl>
                                        <p:attrNameLst>
                                          <p:attrName>ppt_y</p:attrName>
                                        </p:attrNameLst>
                                      </p:cBhvr>
                                      <p:tavLst>
                                        <p:tav tm="0">
                                          <p:val>
                                            <p:fltVal val="0.5"/>
                                          </p:val>
                                        </p:tav>
                                        <p:tav tm="100000">
                                          <p:val>
                                            <p:strVal val="#ppt_y"/>
                                          </p:val>
                                        </p:tav>
                                      </p:tavLst>
                                    </p:anim>
                                  </p:childTnLst>
                                </p:cTn>
                              </p:par>
                              <p:par>
                                <p:cTn id="219" presetID="23" presetClass="entr" presetSubtype="528" repeatCount="indefinite" fill="hold" nodeType="withEffect">
                                  <p:stCondLst>
                                    <p:cond delay="600"/>
                                  </p:stCondLst>
                                  <p:childTnLst>
                                    <p:set>
                                      <p:cBhvr>
                                        <p:cTn id="220" dur="1" fill="hold">
                                          <p:stCondLst>
                                            <p:cond delay="0"/>
                                          </p:stCondLst>
                                        </p:cTn>
                                        <p:tgtEl>
                                          <p:spTgt spid="68"/>
                                        </p:tgtEl>
                                        <p:attrNameLst>
                                          <p:attrName>style.visibility</p:attrName>
                                        </p:attrNameLst>
                                      </p:cBhvr>
                                      <p:to>
                                        <p:strVal val="visible"/>
                                      </p:to>
                                    </p:set>
                                    <p:anim calcmode="lin" valueType="num">
                                      <p:cBhvr>
                                        <p:cTn id="221" dur="1000" fill="hold"/>
                                        <p:tgtEl>
                                          <p:spTgt spid="68"/>
                                        </p:tgtEl>
                                        <p:attrNameLst>
                                          <p:attrName>ppt_w</p:attrName>
                                        </p:attrNameLst>
                                      </p:cBhvr>
                                      <p:tavLst>
                                        <p:tav tm="0">
                                          <p:val>
                                            <p:fltVal val="0"/>
                                          </p:val>
                                        </p:tav>
                                        <p:tav tm="100000">
                                          <p:val>
                                            <p:strVal val="#ppt_w"/>
                                          </p:val>
                                        </p:tav>
                                      </p:tavLst>
                                    </p:anim>
                                    <p:anim calcmode="lin" valueType="num">
                                      <p:cBhvr>
                                        <p:cTn id="222" dur="1000" fill="hold"/>
                                        <p:tgtEl>
                                          <p:spTgt spid="68"/>
                                        </p:tgtEl>
                                        <p:attrNameLst>
                                          <p:attrName>ppt_h</p:attrName>
                                        </p:attrNameLst>
                                      </p:cBhvr>
                                      <p:tavLst>
                                        <p:tav tm="0">
                                          <p:val>
                                            <p:fltVal val="0"/>
                                          </p:val>
                                        </p:tav>
                                        <p:tav tm="100000">
                                          <p:val>
                                            <p:strVal val="#ppt_h"/>
                                          </p:val>
                                        </p:tav>
                                      </p:tavLst>
                                    </p:anim>
                                    <p:anim calcmode="lin" valueType="num">
                                      <p:cBhvr>
                                        <p:cTn id="223" dur="1000" fill="hold"/>
                                        <p:tgtEl>
                                          <p:spTgt spid="68"/>
                                        </p:tgtEl>
                                        <p:attrNameLst>
                                          <p:attrName>ppt_x</p:attrName>
                                        </p:attrNameLst>
                                      </p:cBhvr>
                                      <p:tavLst>
                                        <p:tav tm="0">
                                          <p:val>
                                            <p:fltVal val="0.5"/>
                                          </p:val>
                                        </p:tav>
                                        <p:tav tm="100000">
                                          <p:val>
                                            <p:strVal val="#ppt_x"/>
                                          </p:val>
                                        </p:tav>
                                      </p:tavLst>
                                    </p:anim>
                                    <p:anim calcmode="lin" valueType="num">
                                      <p:cBhvr>
                                        <p:cTn id="224" dur="1000" fill="hold"/>
                                        <p:tgtEl>
                                          <p:spTgt spid="68"/>
                                        </p:tgtEl>
                                        <p:attrNameLst>
                                          <p:attrName>ppt_y</p:attrName>
                                        </p:attrNameLst>
                                      </p:cBhvr>
                                      <p:tavLst>
                                        <p:tav tm="0">
                                          <p:val>
                                            <p:fltVal val="0.5"/>
                                          </p:val>
                                        </p:tav>
                                        <p:tav tm="100000">
                                          <p:val>
                                            <p:strVal val="#ppt_y"/>
                                          </p:val>
                                        </p:tav>
                                      </p:tavLst>
                                    </p:anim>
                                  </p:childTnLst>
                                </p:cTn>
                              </p:par>
                              <p:par>
                                <p:cTn id="225" presetID="23" presetClass="entr" presetSubtype="528" repeatCount="indefinite" fill="hold" nodeType="withEffect">
                                  <p:stCondLst>
                                    <p:cond delay="300"/>
                                  </p:stCondLst>
                                  <p:childTnLst>
                                    <p:set>
                                      <p:cBhvr>
                                        <p:cTn id="226" dur="1" fill="hold">
                                          <p:stCondLst>
                                            <p:cond delay="0"/>
                                          </p:stCondLst>
                                        </p:cTn>
                                        <p:tgtEl>
                                          <p:spTgt spid="69"/>
                                        </p:tgtEl>
                                        <p:attrNameLst>
                                          <p:attrName>style.visibility</p:attrName>
                                        </p:attrNameLst>
                                      </p:cBhvr>
                                      <p:to>
                                        <p:strVal val="visible"/>
                                      </p:to>
                                    </p:set>
                                    <p:anim calcmode="lin" valueType="num">
                                      <p:cBhvr>
                                        <p:cTn id="227" dur="1000" fill="hold"/>
                                        <p:tgtEl>
                                          <p:spTgt spid="69"/>
                                        </p:tgtEl>
                                        <p:attrNameLst>
                                          <p:attrName>ppt_w</p:attrName>
                                        </p:attrNameLst>
                                      </p:cBhvr>
                                      <p:tavLst>
                                        <p:tav tm="0">
                                          <p:val>
                                            <p:fltVal val="0"/>
                                          </p:val>
                                        </p:tav>
                                        <p:tav tm="100000">
                                          <p:val>
                                            <p:strVal val="#ppt_w"/>
                                          </p:val>
                                        </p:tav>
                                      </p:tavLst>
                                    </p:anim>
                                    <p:anim calcmode="lin" valueType="num">
                                      <p:cBhvr>
                                        <p:cTn id="228" dur="1000" fill="hold"/>
                                        <p:tgtEl>
                                          <p:spTgt spid="69"/>
                                        </p:tgtEl>
                                        <p:attrNameLst>
                                          <p:attrName>ppt_h</p:attrName>
                                        </p:attrNameLst>
                                      </p:cBhvr>
                                      <p:tavLst>
                                        <p:tav tm="0">
                                          <p:val>
                                            <p:fltVal val="0"/>
                                          </p:val>
                                        </p:tav>
                                        <p:tav tm="100000">
                                          <p:val>
                                            <p:strVal val="#ppt_h"/>
                                          </p:val>
                                        </p:tav>
                                      </p:tavLst>
                                    </p:anim>
                                    <p:anim calcmode="lin" valueType="num">
                                      <p:cBhvr>
                                        <p:cTn id="229" dur="1000" fill="hold"/>
                                        <p:tgtEl>
                                          <p:spTgt spid="69"/>
                                        </p:tgtEl>
                                        <p:attrNameLst>
                                          <p:attrName>ppt_x</p:attrName>
                                        </p:attrNameLst>
                                      </p:cBhvr>
                                      <p:tavLst>
                                        <p:tav tm="0">
                                          <p:val>
                                            <p:fltVal val="0.5"/>
                                          </p:val>
                                        </p:tav>
                                        <p:tav tm="100000">
                                          <p:val>
                                            <p:strVal val="#ppt_x"/>
                                          </p:val>
                                        </p:tav>
                                      </p:tavLst>
                                    </p:anim>
                                    <p:anim calcmode="lin" valueType="num">
                                      <p:cBhvr>
                                        <p:cTn id="230" dur="1000" fill="hold"/>
                                        <p:tgtEl>
                                          <p:spTgt spid="69"/>
                                        </p:tgtEl>
                                        <p:attrNameLst>
                                          <p:attrName>ppt_y</p:attrName>
                                        </p:attrNameLst>
                                      </p:cBhvr>
                                      <p:tavLst>
                                        <p:tav tm="0">
                                          <p:val>
                                            <p:fltVal val="0.5"/>
                                          </p:val>
                                        </p:tav>
                                        <p:tav tm="100000">
                                          <p:val>
                                            <p:strVal val="#ppt_y"/>
                                          </p:val>
                                        </p:tav>
                                      </p:tavLst>
                                    </p:anim>
                                  </p:childTnLst>
                                </p:cTn>
                              </p:par>
                              <p:par>
                                <p:cTn id="231" presetID="23" presetClass="entr" presetSubtype="528" repeatCount="indefinite" fill="hold" nodeType="withEffect">
                                  <p:stCondLst>
                                    <p:cond delay="900"/>
                                  </p:stCondLst>
                                  <p:childTnLst>
                                    <p:set>
                                      <p:cBhvr>
                                        <p:cTn id="232" dur="1" fill="hold">
                                          <p:stCondLst>
                                            <p:cond delay="0"/>
                                          </p:stCondLst>
                                        </p:cTn>
                                        <p:tgtEl>
                                          <p:spTgt spid="70"/>
                                        </p:tgtEl>
                                        <p:attrNameLst>
                                          <p:attrName>style.visibility</p:attrName>
                                        </p:attrNameLst>
                                      </p:cBhvr>
                                      <p:to>
                                        <p:strVal val="visible"/>
                                      </p:to>
                                    </p:set>
                                    <p:anim calcmode="lin" valueType="num">
                                      <p:cBhvr>
                                        <p:cTn id="233" dur="1000" fill="hold"/>
                                        <p:tgtEl>
                                          <p:spTgt spid="70"/>
                                        </p:tgtEl>
                                        <p:attrNameLst>
                                          <p:attrName>ppt_w</p:attrName>
                                        </p:attrNameLst>
                                      </p:cBhvr>
                                      <p:tavLst>
                                        <p:tav tm="0">
                                          <p:val>
                                            <p:fltVal val="0"/>
                                          </p:val>
                                        </p:tav>
                                        <p:tav tm="100000">
                                          <p:val>
                                            <p:strVal val="#ppt_w"/>
                                          </p:val>
                                        </p:tav>
                                      </p:tavLst>
                                    </p:anim>
                                    <p:anim calcmode="lin" valueType="num">
                                      <p:cBhvr>
                                        <p:cTn id="234" dur="1000" fill="hold"/>
                                        <p:tgtEl>
                                          <p:spTgt spid="70"/>
                                        </p:tgtEl>
                                        <p:attrNameLst>
                                          <p:attrName>ppt_h</p:attrName>
                                        </p:attrNameLst>
                                      </p:cBhvr>
                                      <p:tavLst>
                                        <p:tav tm="0">
                                          <p:val>
                                            <p:fltVal val="0"/>
                                          </p:val>
                                        </p:tav>
                                        <p:tav tm="100000">
                                          <p:val>
                                            <p:strVal val="#ppt_h"/>
                                          </p:val>
                                        </p:tav>
                                      </p:tavLst>
                                    </p:anim>
                                    <p:anim calcmode="lin" valueType="num">
                                      <p:cBhvr>
                                        <p:cTn id="235" dur="1000" fill="hold"/>
                                        <p:tgtEl>
                                          <p:spTgt spid="70"/>
                                        </p:tgtEl>
                                        <p:attrNameLst>
                                          <p:attrName>ppt_x</p:attrName>
                                        </p:attrNameLst>
                                      </p:cBhvr>
                                      <p:tavLst>
                                        <p:tav tm="0">
                                          <p:val>
                                            <p:fltVal val="0.5"/>
                                          </p:val>
                                        </p:tav>
                                        <p:tav tm="100000">
                                          <p:val>
                                            <p:strVal val="#ppt_x"/>
                                          </p:val>
                                        </p:tav>
                                      </p:tavLst>
                                    </p:anim>
                                    <p:anim calcmode="lin" valueType="num">
                                      <p:cBhvr>
                                        <p:cTn id="236" dur="1000" fill="hold"/>
                                        <p:tgtEl>
                                          <p:spTgt spid="70"/>
                                        </p:tgtEl>
                                        <p:attrNameLst>
                                          <p:attrName>ppt_y</p:attrName>
                                        </p:attrNameLst>
                                      </p:cBhvr>
                                      <p:tavLst>
                                        <p:tav tm="0">
                                          <p:val>
                                            <p:fltVal val="0.5"/>
                                          </p:val>
                                        </p:tav>
                                        <p:tav tm="100000">
                                          <p:val>
                                            <p:strVal val="#ppt_y"/>
                                          </p:val>
                                        </p:tav>
                                      </p:tavLst>
                                    </p:anim>
                                  </p:childTnLst>
                                </p:cTn>
                              </p:par>
                              <p:par>
                                <p:cTn id="237" presetID="23" presetClass="entr" presetSubtype="528" repeatCount="indefinite" fill="hold" nodeType="withEffect">
                                  <p:stCondLst>
                                    <p:cond delay="700"/>
                                  </p:stCondLst>
                                  <p:childTnLst>
                                    <p:set>
                                      <p:cBhvr>
                                        <p:cTn id="238" dur="1" fill="hold">
                                          <p:stCondLst>
                                            <p:cond delay="0"/>
                                          </p:stCondLst>
                                        </p:cTn>
                                        <p:tgtEl>
                                          <p:spTgt spid="71"/>
                                        </p:tgtEl>
                                        <p:attrNameLst>
                                          <p:attrName>style.visibility</p:attrName>
                                        </p:attrNameLst>
                                      </p:cBhvr>
                                      <p:to>
                                        <p:strVal val="visible"/>
                                      </p:to>
                                    </p:set>
                                    <p:anim calcmode="lin" valueType="num">
                                      <p:cBhvr>
                                        <p:cTn id="239" dur="1000" fill="hold"/>
                                        <p:tgtEl>
                                          <p:spTgt spid="71"/>
                                        </p:tgtEl>
                                        <p:attrNameLst>
                                          <p:attrName>ppt_w</p:attrName>
                                        </p:attrNameLst>
                                      </p:cBhvr>
                                      <p:tavLst>
                                        <p:tav tm="0">
                                          <p:val>
                                            <p:fltVal val="0"/>
                                          </p:val>
                                        </p:tav>
                                        <p:tav tm="100000">
                                          <p:val>
                                            <p:strVal val="#ppt_w"/>
                                          </p:val>
                                        </p:tav>
                                      </p:tavLst>
                                    </p:anim>
                                    <p:anim calcmode="lin" valueType="num">
                                      <p:cBhvr>
                                        <p:cTn id="240" dur="1000" fill="hold"/>
                                        <p:tgtEl>
                                          <p:spTgt spid="71"/>
                                        </p:tgtEl>
                                        <p:attrNameLst>
                                          <p:attrName>ppt_h</p:attrName>
                                        </p:attrNameLst>
                                      </p:cBhvr>
                                      <p:tavLst>
                                        <p:tav tm="0">
                                          <p:val>
                                            <p:fltVal val="0"/>
                                          </p:val>
                                        </p:tav>
                                        <p:tav tm="100000">
                                          <p:val>
                                            <p:strVal val="#ppt_h"/>
                                          </p:val>
                                        </p:tav>
                                      </p:tavLst>
                                    </p:anim>
                                    <p:anim calcmode="lin" valueType="num">
                                      <p:cBhvr>
                                        <p:cTn id="241" dur="1000" fill="hold"/>
                                        <p:tgtEl>
                                          <p:spTgt spid="71"/>
                                        </p:tgtEl>
                                        <p:attrNameLst>
                                          <p:attrName>ppt_x</p:attrName>
                                        </p:attrNameLst>
                                      </p:cBhvr>
                                      <p:tavLst>
                                        <p:tav tm="0">
                                          <p:val>
                                            <p:fltVal val="0.5"/>
                                          </p:val>
                                        </p:tav>
                                        <p:tav tm="100000">
                                          <p:val>
                                            <p:strVal val="#ppt_x"/>
                                          </p:val>
                                        </p:tav>
                                      </p:tavLst>
                                    </p:anim>
                                    <p:anim calcmode="lin" valueType="num">
                                      <p:cBhvr>
                                        <p:cTn id="242" dur="1000" fill="hold"/>
                                        <p:tgtEl>
                                          <p:spTgt spid="71"/>
                                        </p:tgtEl>
                                        <p:attrNameLst>
                                          <p:attrName>ppt_y</p:attrName>
                                        </p:attrNameLst>
                                      </p:cBhvr>
                                      <p:tavLst>
                                        <p:tav tm="0">
                                          <p:val>
                                            <p:fltVal val="0.5"/>
                                          </p:val>
                                        </p:tav>
                                        <p:tav tm="100000">
                                          <p:val>
                                            <p:strVal val="#ppt_y"/>
                                          </p:val>
                                        </p:tav>
                                      </p:tavLst>
                                    </p:anim>
                                  </p:childTnLst>
                                </p:cTn>
                              </p:par>
                              <p:par>
                                <p:cTn id="243" presetID="23" presetClass="entr" presetSubtype="528" repeatCount="indefinite" fill="hold" nodeType="withEffect">
                                  <p:stCondLst>
                                    <p:cond delay="400"/>
                                  </p:stCondLst>
                                  <p:childTnLst>
                                    <p:set>
                                      <p:cBhvr>
                                        <p:cTn id="244" dur="1" fill="hold">
                                          <p:stCondLst>
                                            <p:cond delay="0"/>
                                          </p:stCondLst>
                                        </p:cTn>
                                        <p:tgtEl>
                                          <p:spTgt spid="72"/>
                                        </p:tgtEl>
                                        <p:attrNameLst>
                                          <p:attrName>style.visibility</p:attrName>
                                        </p:attrNameLst>
                                      </p:cBhvr>
                                      <p:to>
                                        <p:strVal val="visible"/>
                                      </p:to>
                                    </p:set>
                                    <p:anim calcmode="lin" valueType="num">
                                      <p:cBhvr>
                                        <p:cTn id="245" dur="1000" fill="hold"/>
                                        <p:tgtEl>
                                          <p:spTgt spid="72"/>
                                        </p:tgtEl>
                                        <p:attrNameLst>
                                          <p:attrName>ppt_w</p:attrName>
                                        </p:attrNameLst>
                                      </p:cBhvr>
                                      <p:tavLst>
                                        <p:tav tm="0">
                                          <p:val>
                                            <p:fltVal val="0"/>
                                          </p:val>
                                        </p:tav>
                                        <p:tav tm="100000">
                                          <p:val>
                                            <p:strVal val="#ppt_w"/>
                                          </p:val>
                                        </p:tav>
                                      </p:tavLst>
                                    </p:anim>
                                    <p:anim calcmode="lin" valueType="num">
                                      <p:cBhvr>
                                        <p:cTn id="246" dur="1000" fill="hold"/>
                                        <p:tgtEl>
                                          <p:spTgt spid="72"/>
                                        </p:tgtEl>
                                        <p:attrNameLst>
                                          <p:attrName>ppt_h</p:attrName>
                                        </p:attrNameLst>
                                      </p:cBhvr>
                                      <p:tavLst>
                                        <p:tav tm="0">
                                          <p:val>
                                            <p:fltVal val="0"/>
                                          </p:val>
                                        </p:tav>
                                        <p:tav tm="100000">
                                          <p:val>
                                            <p:strVal val="#ppt_h"/>
                                          </p:val>
                                        </p:tav>
                                      </p:tavLst>
                                    </p:anim>
                                    <p:anim calcmode="lin" valueType="num">
                                      <p:cBhvr>
                                        <p:cTn id="247" dur="1000" fill="hold"/>
                                        <p:tgtEl>
                                          <p:spTgt spid="72"/>
                                        </p:tgtEl>
                                        <p:attrNameLst>
                                          <p:attrName>ppt_x</p:attrName>
                                        </p:attrNameLst>
                                      </p:cBhvr>
                                      <p:tavLst>
                                        <p:tav tm="0">
                                          <p:val>
                                            <p:fltVal val="0.5"/>
                                          </p:val>
                                        </p:tav>
                                        <p:tav tm="100000">
                                          <p:val>
                                            <p:strVal val="#ppt_x"/>
                                          </p:val>
                                        </p:tav>
                                      </p:tavLst>
                                    </p:anim>
                                    <p:anim calcmode="lin" valueType="num">
                                      <p:cBhvr>
                                        <p:cTn id="248" dur="1000" fill="hold"/>
                                        <p:tgtEl>
                                          <p:spTgt spid="72"/>
                                        </p:tgtEl>
                                        <p:attrNameLst>
                                          <p:attrName>ppt_y</p:attrName>
                                        </p:attrNameLst>
                                      </p:cBhvr>
                                      <p:tavLst>
                                        <p:tav tm="0">
                                          <p:val>
                                            <p:fltVal val="0.5"/>
                                          </p:val>
                                        </p:tav>
                                        <p:tav tm="100000">
                                          <p:val>
                                            <p:strVal val="#ppt_y"/>
                                          </p:val>
                                        </p:tav>
                                      </p:tavLst>
                                    </p:anim>
                                  </p:childTnLst>
                                </p:cTn>
                              </p:par>
                              <p:par>
                                <p:cTn id="249" presetID="23" presetClass="entr" presetSubtype="528" repeatCount="indefinite" fill="hold" nodeType="withEffect">
                                  <p:stCondLst>
                                    <p:cond delay="300"/>
                                  </p:stCondLst>
                                  <p:childTnLst>
                                    <p:set>
                                      <p:cBhvr>
                                        <p:cTn id="250" dur="1" fill="hold">
                                          <p:stCondLst>
                                            <p:cond delay="0"/>
                                          </p:stCondLst>
                                        </p:cTn>
                                        <p:tgtEl>
                                          <p:spTgt spid="73"/>
                                        </p:tgtEl>
                                        <p:attrNameLst>
                                          <p:attrName>style.visibility</p:attrName>
                                        </p:attrNameLst>
                                      </p:cBhvr>
                                      <p:to>
                                        <p:strVal val="visible"/>
                                      </p:to>
                                    </p:set>
                                    <p:anim calcmode="lin" valueType="num">
                                      <p:cBhvr>
                                        <p:cTn id="251" dur="1000" fill="hold"/>
                                        <p:tgtEl>
                                          <p:spTgt spid="73"/>
                                        </p:tgtEl>
                                        <p:attrNameLst>
                                          <p:attrName>ppt_w</p:attrName>
                                        </p:attrNameLst>
                                      </p:cBhvr>
                                      <p:tavLst>
                                        <p:tav tm="0">
                                          <p:val>
                                            <p:fltVal val="0"/>
                                          </p:val>
                                        </p:tav>
                                        <p:tav tm="100000">
                                          <p:val>
                                            <p:strVal val="#ppt_w"/>
                                          </p:val>
                                        </p:tav>
                                      </p:tavLst>
                                    </p:anim>
                                    <p:anim calcmode="lin" valueType="num">
                                      <p:cBhvr>
                                        <p:cTn id="252" dur="1000" fill="hold"/>
                                        <p:tgtEl>
                                          <p:spTgt spid="73"/>
                                        </p:tgtEl>
                                        <p:attrNameLst>
                                          <p:attrName>ppt_h</p:attrName>
                                        </p:attrNameLst>
                                      </p:cBhvr>
                                      <p:tavLst>
                                        <p:tav tm="0">
                                          <p:val>
                                            <p:fltVal val="0"/>
                                          </p:val>
                                        </p:tav>
                                        <p:tav tm="100000">
                                          <p:val>
                                            <p:strVal val="#ppt_h"/>
                                          </p:val>
                                        </p:tav>
                                      </p:tavLst>
                                    </p:anim>
                                    <p:anim calcmode="lin" valueType="num">
                                      <p:cBhvr>
                                        <p:cTn id="253" dur="1000" fill="hold"/>
                                        <p:tgtEl>
                                          <p:spTgt spid="73"/>
                                        </p:tgtEl>
                                        <p:attrNameLst>
                                          <p:attrName>ppt_x</p:attrName>
                                        </p:attrNameLst>
                                      </p:cBhvr>
                                      <p:tavLst>
                                        <p:tav tm="0">
                                          <p:val>
                                            <p:fltVal val="0.5"/>
                                          </p:val>
                                        </p:tav>
                                        <p:tav tm="100000">
                                          <p:val>
                                            <p:strVal val="#ppt_x"/>
                                          </p:val>
                                        </p:tav>
                                      </p:tavLst>
                                    </p:anim>
                                    <p:anim calcmode="lin" valueType="num">
                                      <p:cBhvr>
                                        <p:cTn id="254" dur="1000" fill="hold"/>
                                        <p:tgtEl>
                                          <p:spTgt spid="73"/>
                                        </p:tgtEl>
                                        <p:attrNameLst>
                                          <p:attrName>ppt_y</p:attrName>
                                        </p:attrNameLst>
                                      </p:cBhvr>
                                      <p:tavLst>
                                        <p:tav tm="0">
                                          <p:val>
                                            <p:fltVal val="0.5"/>
                                          </p:val>
                                        </p:tav>
                                        <p:tav tm="100000">
                                          <p:val>
                                            <p:strVal val="#ppt_y"/>
                                          </p:val>
                                        </p:tav>
                                      </p:tavLst>
                                    </p:anim>
                                  </p:childTnLst>
                                </p:cTn>
                              </p:par>
                              <p:par>
                                <p:cTn id="255" presetID="23" presetClass="entr" presetSubtype="528" repeatCount="indefinite" fill="hold" nodeType="withEffect">
                                  <p:stCondLst>
                                    <p:cond delay="800"/>
                                  </p:stCondLst>
                                  <p:childTnLst>
                                    <p:set>
                                      <p:cBhvr>
                                        <p:cTn id="256" dur="1" fill="hold">
                                          <p:stCondLst>
                                            <p:cond delay="0"/>
                                          </p:stCondLst>
                                        </p:cTn>
                                        <p:tgtEl>
                                          <p:spTgt spid="74"/>
                                        </p:tgtEl>
                                        <p:attrNameLst>
                                          <p:attrName>style.visibility</p:attrName>
                                        </p:attrNameLst>
                                      </p:cBhvr>
                                      <p:to>
                                        <p:strVal val="visible"/>
                                      </p:to>
                                    </p:set>
                                    <p:anim calcmode="lin" valueType="num">
                                      <p:cBhvr>
                                        <p:cTn id="257" dur="1000" fill="hold"/>
                                        <p:tgtEl>
                                          <p:spTgt spid="74"/>
                                        </p:tgtEl>
                                        <p:attrNameLst>
                                          <p:attrName>ppt_w</p:attrName>
                                        </p:attrNameLst>
                                      </p:cBhvr>
                                      <p:tavLst>
                                        <p:tav tm="0">
                                          <p:val>
                                            <p:fltVal val="0"/>
                                          </p:val>
                                        </p:tav>
                                        <p:tav tm="100000">
                                          <p:val>
                                            <p:strVal val="#ppt_w"/>
                                          </p:val>
                                        </p:tav>
                                      </p:tavLst>
                                    </p:anim>
                                    <p:anim calcmode="lin" valueType="num">
                                      <p:cBhvr>
                                        <p:cTn id="258" dur="1000" fill="hold"/>
                                        <p:tgtEl>
                                          <p:spTgt spid="74"/>
                                        </p:tgtEl>
                                        <p:attrNameLst>
                                          <p:attrName>ppt_h</p:attrName>
                                        </p:attrNameLst>
                                      </p:cBhvr>
                                      <p:tavLst>
                                        <p:tav tm="0">
                                          <p:val>
                                            <p:fltVal val="0"/>
                                          </p:val>
                                        </p:tav>
                                        <p:tav tm="100000">
                                          <p:val>
                                            <p:strVal val="#ppt_h"/>
                                          </p:val>
                                        </p:tav>
                                      </p:tavLst>
                                    </p:anim>
                                    <p:anim calcmode="lin" valueType="num">
                                      <p:cBhvr>
                                        <p:cTn id="259" dur="1000" fill="hold"/>
                                        <p:tgtEl>
                                          <p:spTgt spid="74"/>
                                        </p:tgtEl>
                                        <p:attrNameLst>
                                          <p:attrName>ppt_x</p:attrName>
                                        </p:attrNameLst>
                                      </p:cBhvr>
                                      <p:tavLst>
                                        <p:tav tm="0">
                                          <p:val>
                                            <p:fltVal val="0.5"/>
                                          </p:val>
                                        </p:tav>
                                        <p:tav tm="100000">
                                          <p:val>
                                            <p:strVal val="#ppt_x"/>
                                          </p:val>
                                        </p:tav>
                                      </p:tavLst>
                                    </p:anim>
                                    <p:anim calcmode="lin" valueType="num">
                                      <p:cBhvr>
                                        <p:cTn id="260" dur="1000" fill="hold"/>
                                        <p:tgtEl>
                                          <p:spTgt spid="74"/>
                                        </p:tgtEl>
                                        <p:attrNameLst>
                                          <p:attrName>ppt_y</p:attrName>
                                        </p:attrNameLst>
                                      </p:cBhvr>
                                      <p:tavLst>
                                        <p:tav tm="0">
                                          <p:val>
                                            <p:fltVal val="0.5"/>
                                          </p:val>
                                        </p:tav>
                                        <p:tav tm="100000">
                                          <p:val>
                                            <p:strVal val="#ppt_y"/>
                                          </p:val>
                                        </p:tav>
                                      </p:tavLst>
                                    </p:anim>
                                  </p:childTnLst>
                                </p:cTn>
                              </p:par>
                              <p:par>
                                <p:cTn id="261" presetID="23" presetClass="entr" presetSubtype="528" repeatCount="indefinite" fill="hold" nodeType="withEffect">
                                  <p:stCondLst>
                                    <p:cond delay="200"/>
                                  </p:stCondLst>
                                  <p:childTnLst>
                                    <p:set>
                                      <p:cBhvr>
                                        <p:cTn id="262" dur="1" fill="hold">
                                          <p:stCondLst>
                                            <p:cond delay="0"/>
                                          </p:stCondLst>
                                        </p:cTn>
                                        <p:tgtEl>
                                          <p:spTgt spid="75"/>
                                        </p:tgtEl>
                                        <p:attrNameLst>
                                          <p:attrName>style.visibility</p:attrName>
                                        </p:attrNameLst>
                                      </p:cBhvr>
                                      <p:to>
                                        <p:strVal val="visible"/>
                                      </p:to>
                                    </p:set>
                                    <p:anim calcmode="lin" valueType="num">
                                      <p:cBhvr>
                                        <p:cTn id="263" dur="1000" fill="hold"/>
                                        <p:tgtEl>
                                          <p:spTgt spid="75"/>
                                        </p:tgtEl>
                                        <p:attrNameLst>
                                          <p:attrName>ppt_w</p:attrName>
                                        </p:attrNameLst>
                                      </p:cBhvr>
                                      <p:tavLst>
                                        <p:tav tm="0">
                                          <p:val>
                                            <p:fltVal val="0"/>
                                          </p:val>
                                        </p:tav>
                                        <p:tav tm="100000">
                                          <p:val>
                                            <p:strVal val="#ppt_w"/>
                                          </p:val>
                                        </p:tav>
                                      </p:tavLst>
                                    </p:anim>
                                    <p:anim calcmode="lin" valueType="num">
                                      <p:cBhvr>
                                        <p:cTn id="264" dur="1000" fill="hold"/>
                                        <p:tgtEl>
                                          <p:spTgt spid="75"/>
                                        </p:tgtEl>
                                        <p:attrNameLst>
                                          <p:attrName>ppt_h</p:attrName>
                                        </p:attrNameLst>
                                      </p:cBhvr>
                                      <p:tavLst>
                                        <p:tav tm="0">
                                          <p:val>
                                            <p:fltVal val="0"/>
                                          </p:val>
                                        </p:tav>
                                        <p:tav tm="100000">
                                          <p:val>
                                            <p:strVal val="#ppt_h"/>
                                          </p:val>
                                        </p:tav>
                                      </p:tavLst>
                                    </p:anim>
                                    <p:anim calcmode="lin" valueType="num">
                                      <p:cBhvr>
                                        <p:cTn id="265" dur="1000" fill="hold"/>
                                        <p:tgtEl>
                                          <p:spTgt spid="75"/>
                                        </p:tgtEl>
                                        <p:attrNameLst>
                                          <p:attrName>ppt_x</p:attrName>
                                        </p:attrNameLst>
                                      </p:cBhvr>
                                      <p:tavLst>
                                        <p:tav tm="0">
                                          <p:val>
                                            <p:fltVal val="0.5"/>
                                          </p:val>
                                        </p:tav>
                                        <p:tav tm="100000">
                                          <p:val>
                                            <p:strVal val="#ppt_x"/>
                                          </p:val>
                                        </p:tav>
                                      </p:tavLst>
                                    </p:anim>
                                    <p:anim calcmode="lin" valueType="num">
                                      <p:cBhvr>
                                        <p:cTn id="266" dur="1000" fill="hold"/>
                                        <p:tgtEl>
                                          <p:spTgt spid="75"/>
                                        </p:tgtEl>
                                        <p:attrNameLst>
                                          <p:attrName>ppt_y</p:attrName>
                                        </p:attrNameLst>
                                      </p:cBhvr>
                                      <p:tavLst>
                                        <p:tav tm="0">
                                          <p:val>
                                            <p:fltVal val="0.5"/>
                                          </p:val>
                                        </p:tav>
                                        <p:tav tm="100000">
                                          <p:val>
                                            <p:strVal val="#ppt_y"/>
                                          </p:val>
                                        </p:tav>
                                      </p:tavLst>
                                    </p:anim>
                                  </p:childTnLst>
                                </p:cTn>
                              </p:par>
                              <p:par>
                                <p:cTn id="267" presetID="23" presetClass="entr" presetSubtype="528" repeatCount="indefinite" fill="hold" nodeType="withEffect">
                                  <p:stCondLst>
                                    <p:cond delay="700"/>
                                  </p:stCondLst>
                                  <p:childTnLst>
                                    <p:set>
                                      <p:cBhvr>
                                        <p:cTn id="268" dur="1" fill="hold">
                                          <p:stCondLst>
                                            <p:cond delay="0"/>
                                          </p:stCondLst>
                                        </p:cTn>
                                        <p:tgtEl>
                                          <p:spTgt spid="76"/>
                                        </p:tgtEl>
                                        <p:attrNameLst>
                                          <p:attrName>style.visibility</p:attrName>
                                        </p:attrNameLst>
                                      </p:cBhvr>
                                      <p:to>
                                        <p:strVal val="visible"/>
                                      </p:to>
                                    </p:set>
                                    <p:anim calcmode="lin" valueType="num">
                                      <p:cBhvr>
                                        <p:cTn id="269" dur="1000" fill="hold"/>
                                        <p:tgtEl>
                                          <p:spTgt spid="76"/>
                                        </p:tgtEl>
                                        <p:attrNameLst>
                                          <p:attrName>ppt_w</p:attrName>
                                        </p:attrNameLst>
                                      </p:cBhvr>
                                      <p:tavLst>
                                        <p:tav tm="0">
                                          <p:val>
                                            <p:fltVal val="0"/>
                                          </p:val>
                                        </p:tav>
                                        <p:tav tm="100000">
                                          <p:val>
                                            <p:strVal val="#ppt_w"/>
                                          </p:val>
                                        </p:tav>
                                      </p:tavLst>
                                    </p:anim>
                                    <p:anim calcmode="lin" valueType="num">
                                      <p:cBhvr>
                                        <p:cTn id="270" dur="1000" fill="hold"/>
                                        <p:tgtEl>
                                          <p:spTgt spid="76"/>
                                        </p:tgtEl>
                                        <p:attrNameLst>
                                          <p:attrName>ppt_h</p:attrName>
                                        </p:attrNameLst>
                                      </p:cBhvr>
                                      <p:tavLst>
                                        <p:tav tm="0">
                                          <p:val>
                                            <p:fltVal val="0"/>
                                          </p:val>
                                        </p:tav>
                                        <p:tav tm="100000">
                                          <p:val>
                                            <p:strVal val="#ppt_h"/>
                                          </p:val>
                                        </p:tav>
                                      </p:tavLst>
                                    </p:anim>
                                    <p:anim calcmode="lin" valueType="num">
                                      <p:cBhvr>
                                        <p:cTn id="271" dur="1000" fill="hold"/>
                                        <p:tgtEl>
                                          <p:spTgt spid="76"/>
                                        </p:tgtEl>
                                        <p:attrNameLst>
                                          <p:attrName>ppt_x</p:attrName>
                                        </p:attrNameLst>
                                      </p:cBhvr>
                                      <p:tavLst>
                                        <p:tav tm="0">
                                          <p:val>
                                            <p:fltVal val="0.5"/>
                                          </p:val>
                                        </p:tav>
                                        <p:tav tm="100000">
                                          <p:val>
                                            <p:strVal val="#ppt_x"/>
                                          </p:val>
                                        </p:tav>
                                      </p:tavLst>
                                    </p:anim>
                                    <p:anim calcmode="lin" valueType="num">
                                      <p:cBhvr>
                                        <p:cTn id="272" dur="1000" fill="hold"/>
                                        <p:tgtEl>
                                          <p:spTgt spid="76"/>
                                        </p:tgtEl>
                                        <p:attrNameLst>
                                          <p:attrName>ppt_y</p:attrName>
                                        </p:attrNameLst>
                                      </p:cBhvr>
                                      <p:tavLst>
                                        <p:tav tm="0">
                                          <p:val>
                                            <p:fltVal val="0.5"/>
                                          </p:val>
                                        </p:tav>
                                        <p:tav tm="100000">
                                          <p:val>
                                            <p:strVal val="#ppt_y"/>
                                          </p:val>
                                        </p:tav>
                                      </p:tavLst>
                                    </p:anim>
                                  </p:childTnLst>
                                </p:cTn>
                              </p:par>
                              <p:par>
                                <p:cTn id="273" presetID="23" presetClass="entr" presetSubtype="528" repeatCount="indefinite" fill="hold" nodeType="withEffect">
                                  <p:stCondLst>
                                    <p:cond delay="300"/>
                                  </p:stCondLst>
                                  <p:childTnLst>
                                    <p:set>
                                      <p:cBhvr>
                                        <p:cTn id="274" dur="1" fill="hold">
                                          <p:stCondLst>
                                            <p:cond delay="0"/>
                                          </p:stCondLst>
                                        </p:cTn>
                                        <p:tgtEl>
                                          <p:spTgt spid="77"/>
                                        </p:tgtEl>
                                        <p:attrNameLst>
                                          <p:attrName>style.visibility</p:attrName>
                                        </p:attrNameLst>
                                      </p:cBhvr>
                                      <p:to>
                                        <p:strVal val="visible"/>
                                      </p:to>
                                    </p:set>
                                    <p:anim calcmode="lin" valueType="num">
                                      <p:cBhvr>
                                        <p:cTn id="275" dur="1000" fill="hold"/>
                                        <p:tgtEl>
                                          <p:spTgt spid="77"/>
                                        </p:tgtEl>
                                        <p:attrNameLst>
                                          <p:attrName>ppt_w</p:attrName>
                                        </p:attrNameLst>
                                      </p:cBhvr>
                                      <p:tavLst>
                                        <p:tav tm="0">
                                          <p:val>
                                            <p:fltVal val="0"/>
                                          </p:val>
                                        </p:tav>
                                        <p:tav tm="100000">
                                          <p:val>
                                            <p:strVal val="#ppt_w"/>
                                          </p:val>
                                        </p:tav>
                                      </p:tavLst>
                                    </p:anim>
                                    <p:anim calcmode="lin" valueType="num">
                                      <p:cBhvr>
                                        <p:cTn id="276" dur="1000" fill="hold"/>
                                        <p:tgtEl>
                                          <p:spTgt spid="77"/>
                                        </p:tgtEl>
                                        <p:attrNameLst>
                                          <p:attrName>ppt_h</p:attrName>
                                        </p:attrNameLst>
                                      </p:cBhvr>
                                      <p:tavLst>
                                        <p:tav tm="0">
                                          <p:val>
                                            <p:fltVal val="0"/>
                                          </p:val>
                                        </p:tav>
                                        <p:tav tm="100000">
                                          <p:val>
                                            <p:strVal val="#ppt_h"/>
                                          </p:val>
                                        </p:tav>
                                      </p:tavLst>
                                    </p:anim>
                                    <p:anim calcmode="lin" valueType="num">
                                      <p:cBhvr>
                                        <p:cTn id="277" dur="1000" fill="hold"/>
                                        <p:tgtEl>
                                          <p:spTgt spid="77"/>
                                        </p:tgtEl>
                                        <p:attrNameLst>
                                          <p:attrName>ppt_x</p:attrName>
                                        </p:attrNameLst>
                                      </p:cBhvr>
                                      <p:tavLst>
                                        <p:tav tm="0">
                                          <p:val>
                                            <p:fltVal val="0.5"/>
                                          </p:val>
                                        </p:tav>
                                        <p:tav tm="100000">
                                          <p:val>
                                            <p:strVal val="#ppt_x"/>
                                          </p:val>
                                        </p:tav>
                                      </p:tavLst>
                                    </p:anim>
                                    <p:anim calcmode="lin" valueType="num">
                                      <p:cBhvr>
                                        <p:cTn id="278" dur="1000" fill="hold"/>
                                        <p:tgtEl>
                                          <p:spTgt spid="77"/>
                                        </p:tgtEl>
                                        <p:attrNameLst>
                                          <p:attrName>ppt_y</p:attrName>
                                        </p:attrNameLst>
                                      </p:cBhvr>
                                      <p:tavLst>
                                        <p:tav tm="0">
                                          <p:val>
                                            <p:fltVal val="0.5"/>
                                          </p:val>
                                        </p:tav>
                                        <p:tav tm="100000">
                                          <p:val>
                                            <p:strVal val="#ppt_y"/>
                                          </p:val>
                                        </p:tav>
                                      </p:tavLst>
                                    </p:anim>
                                  </p:childTnLst>
                                </p:cTn>
                              </p:par>
                              <p:par>
                                <p:cTn id="279" presetID="23" presetClass="entr" presetSubtype="528" repeatCount="indefinite" fill="hold" nodeType="withEffect">
                                  <p:stCondLst>
                                    <p:cond delay="1500"/>
                                  </p:stCondLst>
                                  <p:childTnLst>
                                    <p:set>
                                      <p:cBhvr>
                                        <p:cTn id="280" dur="1" fill="hold">
                                          <p:stCondLst>
                                            <p:cond delay="0"/>
                                          </p:stCondLst>
                                        </p:cTn>
                                        <p:tgtEl>
                                          <p:spTgt spid="78"/>
                                        </p:tgtEl>
                                        <p:attrNameLst>
                                          <p:attrName>style.visibility</p:attrName>
                                        </p:attrNameLst>
                                      </p:cBhvr>
                                      <p:to>
                                        <p:strVal val="visible"/>
                                      </p:to>
                                    </p:set>
                                    <p:anim calcmode="lin" valueType="num">
                                      <p:cBhvr>
                                        <p:cTn id="281" dur="1000" fill="hold"/>
                                        <p:tgtEl>
                                          <p:spTgt spid="78"/>
                                        </p:tgtEl>
                                        <p:attrNameLst>
                                          <p:attrName>ppt_w</p:attrName>
                                        </p:attrNameLst>
                                      </p:cBhvr>
                                      <p:tavLst>
                                        <p:tav tm="0">
                                          <p:val>
                                            <p:fltVal val="0"/>
                                          </p:val>
                                        </p:tav>
                                        <p:tav tm="100000">
                                          <p:val>
                                            <p:strVal val="#ppt_w"/>
                                          </p:val>
                                        </p:tav>
                                      </p:tavLst>
                                    </p:anim>
                                    <p:anim calcmode="lin" valueType="num">
                                      <p:cBhvr>
                                        <p:cTn id="282" dur="1000" fill="hold"/>
                                        <p:tgtEl>
                                          <p:spTgt spid="78"/>
                                        </p:tgtEl>
                                        <p:attrNameLst>
                                          <p:attrName>ppt_h</p:attrName>
                                        </p:attrNameLst>
                                      </p:cBhvr>
                                      <p:tavLst>
                                        <p:tav tm="0">
                                          <p:val>
                                            <p:fltVal val="0"/>
                                          </p:val>
                                        </p:tav>
                                        <p:tav tm="100000">
                                          <p:val>
                                            <p:strVal val="#ppt_h"/>
                                          </p:val>
                                        </p:tav>
                                      </p:tavLst>
                                    </p:anim>
                                    <p:anim calcmode="lin" valueType="num">
                                      <p:cBhvr>
                                        <p:cTn id="283" dur="1000" fill="hold"/>
                                        <p:tgtEl>
                                          <p:spTgt spid="78"/>
                                        </p:tgtEl>
                                        <p:attrNameLst>
                                          <p:attrName>ppt_x</p:attrName>
                                        </p:attrNameLst>
                                      </p:cBhvr>
                                      <p:tavLst>
                                        <p:tav tm="0">
                                          <p:val>
                                            <p:fltVal val="0.5"/>
                                          </p:val>
                                        </p:tav>
                                        <p:tav tm="100000">
                                          <p:val>
                                            <p:strVal val="#ppt_x"/>
                                          </p:val>
                                        </p:tav>
                                      </p:tavLst>
                                    </p:anim>
                                    <p:anim calcmode="lin" valueType="num">
                                      <p:cBhvr>
                                        <p:cTn id="284" dur="1000" fill="hold"/>
                                        <p:tgtEl>
                                          <p:spTgt spid="78"/>
                                        </p:tgtEl>
                                        <p:attrNameLst>
                                          <p:attrName>ppt_y</p:attrName>
                                        </p:attrNameLst>
                                      </p:cBhvr>
                                      <p:tavLst>
                                        <p:tav tm="0">
                                          <p:val>
                                            <p:fltVal val="0.5"/>
                                          </p:val>
                                        </p:tav>
                                        <p:tav tm="100000">
                                          <p:val>
                                            <p:strVal val="#ppt_y"/>
                                          </p:val>
                                        </p:tav>
                                      </p:tavLst>
                                    </p:anim>
                                  </p:childTnLst>
                                </p:cTn>
                              </p:par>
                              <p:par>
                                <p:cTn id="285" presetID="23" presetClass="entr" presetSubtype="528" repeatCount="indefinite" fill="hold" nodeType="withEffect">
                                  <p:stCondLst>
                                    <p:cond delay="500"/>
                                  </p:stCondLst>
                                  <p:childTnLst>
                                    <p:set>
                                      <p:cBhvr>
                                        <p:cTn id="286" dur="1" fill="hold">
                                          <p:stCondLst>
                                            <p:cond delay="0"/>
                                          </p:stCondLst>
                                        </p:cTn>
                                        <p:tgtEl>
                                          <p:spTgt spid="79"/>
                                        </p:tgtEl>
                                        <p:attrNameLst>
                                          <p:attrName>style.visibility</p:attrName>
                                        </p:attrNameLst>
                                      </p:cBhvr>
                                      <p:to>
                                        <p:strVal val="visible"/>
                                      </p:to>
                                    </p:set>
                                    <p:anim calcmode="lin" valueType="num">
                                      <p:cBhvr>
                                        <p:cTn id="287" dur="1000" fill="hold"/>
                                        <p:tgtEl>
                                          <p:spTgt spid="79"/>
                                        </p:tgtEl>
                                        <p:attrNameLst>
                                          <p:attrName>ppt_w</p:attrName>
                                        </p:attrNameLst>
                                      </p:cBhvr>
                                      <p:tavLst>
                                        <p:tav tm="0">
                                          <p:val>
                                            <p:fltVal val="0"/>
                                          </p:val>
                                        </p:tav>
                                        <p:tav tm="100000">
                                          <p:val>
                                            <p:strVal val="#ppt_w"/>
                                          </p:val>
                                        </p:tav>
                                      </p:tavLst>
                                    </p:anim>
                                    <p:anim calcmode="lin" valueType="num">
                                      <p:cBhvr>
                                        <p:cTn id="288" dur="1000" fill="hold"/>
                                        <p:tgtEl>
                                          <p:spTgt spid="79"/>
                                        </p:tgtEl>
                                        <p:attrNameLst>
                                          <p:attrName>ppt_h</p:attrName>
                                        </p:attrNameLst>
                                      </p:cBhvr>
                                      <p:tavLst>
                                        <p:tav tm="0">
                                          <p:val>
                                            <p:fltVal val="0"/>
                                          </p:val>
                                        </p:tav>
                                        <p:tav tm="100000">
                                          <p:val>
                                            <p:strVal val="#ppt_h"/>
                                          </p:val>
                                        </p:tav>
                                      </p:tavLst>
                                    </p:anim>
                                    <p:anim calcmode="lin" valueType="num">
                                      <p:cBhvr>
                                        <p:cTn id="289" dur="1000" fill="hold"/>
                                        <p:tgtEl>
                                          <p:spTgt spid="79"/>
                                        </p:tgtEl>
                                        <p:attrNameLst>
                                          <p:attrName>ppt_x</p:attrName>
                                        </p:attrNameLst>
                                      </p:cBhvr>
                                      <p:tavLst>
                                        <p:tav tm="0">
                                          <p:val>
                                            <p:fltVal val="0.5"/>
                                          </p:val>
                                        </p:tav>
                                        <p:tav tm="100000">
                                          <p:val>
                                            <p:strVal val="#ppt_x"/>
                                          </p:val>
                                        </p:tav>
                                      </p:tavLst>
                                    </p:anim>
                                    <p:anim calcmode="lin" valueType="num">
                                      <p:cBhvr>
                                        <p:cTn id="290" dur="1000" fill="hold"/>
                                        <p:tgtEl>
                                          <p:spTgt spid="79"/>
                                        </p:tgtEl>
                                        <p:attrNameLst>
                                          <p:attrName>ppt_y</p:attrName>
                                        </p:attrNameLst>
                                      </p:cBhvr>
                                      <p:tavLst>
                                        <p:tav tm="0">
                                          <p:val>
                                            <p:fltVal val="0.5"/>
                                          </p:val>
                                        </p:tav>
                                        <p:tav tm="100000">
                                          <p:val>
                                            <p:strVal val="#ppt_y"/>
                                          </p:val>
                                        </p:tav>
                                      </p:tavLst>
                                    </p:anim>
                                  </p:childTnLst>
                                </p:cTn>
                              </p:par>
                              <p:par>
                                <p:cTn id="291" presetID="23" presetClass="entr" presetSubtype="528" repeatCount="indefinite" fill="hold" nodeType="withEffect">
                                  <p:stCondLst>
                                    <p:cond delay="400"/>
                                  </p:stCondLst>
                                  <p:childTnLst>
                                    <p:set>
                                      <p:cBhvr>
                                        <p:cTn id="292" dur="1" fill="hold">
                                          <p:stCondLst>
                                            <p:cond delay="0"/>
                                          </p:stCondLst>
                                        </p:cTn>
                                        <p:tgtEl>
                                          <p:spTgt spid="80"/>
                                        </p:tgtEl>
                                        <p:attrNameLst>
                                          <p:attrName>style.visibility</p:attrName>
                                        </p:attrNameLst>
                                      </p:cBhvr>
                                      <p:to>
                                        <p:strVal val="visible"/>
                                      </p:to>
                                    </p:set>
                                    <p:anim calcmode="lin" valueType="num">
                                      <p:cBhvr>
                                        <p:cTn id="293" dur="1000" fill="hold"/>
                                        <p:tgtEl>
                                          <p:spTgt spid="80"/>
                                        </p:tgtEl>
                                        <p:attrNameLst>
                                          <p:attrName>ppt_w</p:attrName>
                                        </p:attrNameLst>
                                      </p:cBhvr>
                                      <p:tavLst>
                                        <p:tav tm="0">
                                          <p:val>
                                            <p:fltVal val="0"/>
                                          </p:val>
                                        </p:tav>
                                        <p:tav tm="100000">
                                          <p:val>
                                            <p:strVal val="#ppt_w"/>
                                          </p:val>
                                        </p:tav>
                                      </p:tavLst>
                                    </p:anim>
                                    <p:anim calcmode="lin" valueType="num">
                                      <p:cBhvr>
                                        <p:cTn id="294" dur="1000" fill="hold"/>
                                        <p:tgtEl>
                                          <p:spTgt spid="80"/>
                                        </p:tgtEl>
                                        <p:attrNameLst>
                                          <p:attrName>ppt_h</p:attrName>
                                        </p:attrNameLst>
                                      </p:cBhvr>
                                      <p:tavLst>
                                        <p:tav tm="0">
                                          <p:val>
                                            <p:fltVal val="0"/>
                                          </p:val>
                                        </p:tav>
                                        <p:tav tm="100000">
                                          <p:val>
                                            <p:strVal val="#ppt_h"/>
                                          </p:val>
                                        </p:tav>
                                      </p:tavLst>
                                    </p:anim>
                                    <p:anim calcmode="lin" valueType="num">
                                      <p:cBhvr>
                                        <p:cTn id="295" dur="1000" fill="hold"/>
                                        <p:tgtEl>
                                          <p:spTgt spid="80"/>
                                        </p:tgtEl>
                                        <p:attrNameLst>
                                          <p:attrName>ppt_x</p:attrName>
                                        </p:attrNameLst>
                                      </p:cBhvr>
                                      <p:tavLst>
                                        <p:tav tm="0">
                                          <p:val>
                                            <p:fltVal val="0.5"/>
                                          </p:val>
                                        </p:tav>
                                        <p:tav tm="100000">
                                          <p:val>
                                            <p:strVal val="#ppt_x"/>
                                          </p:val>
                                        </p:tav>
                                      </p:tavLst>
                                    </p:anim>
                                    <p:anim calcmode="lin" valueType="num">
                                      <p:cBhvr>
                                        <p:cTn id="296" dur="1000" fill="hold"/>
                                        <p:tgtEl>
                                          <p:spTgt spid="80"/>
                                        </p:tgtEl>
                                        <p:attrNameLst>
                                          <p:attrName>ppt_y</p:attrName>
                                        </p:attrNameLst>
                                      </p:cBhvr>
                                      <p:tavLst>
                                        <p:tav tm="0">
                                          <p:val>
                                            <p:fltVal val="0.5"/>
                                          </p:val>
                                        </p:tav>
                                        <p:tav tm="100000">
                                          <p:val>
                                            <p:strVal val="#ppt_y"/>
                                          </p:val>
                                        </p:tav>
                                      </p:tavLst>
                                    </p:anim>
                                  </p:childTnLst>
                                </p:cTn>
                              </p:par>
                              <p:par>
                                <p:cTn id="297" presetID="23" presetClass="entr" presetSubtype="528" repeatCount="indefinite" fill="hold" nodeType="withEffect">
                                  <p:stCondLst>
                                    <p:cond delay="0"/>
                                  </p:stCondLst>
                                  <p:childTnLst>
                                    <p:set>
                                      <p:cBhvr>
                                        <p:cTn id="298" dur="1" fill="hold">
                                          <p:stCondLst>
                                            <p:cond delay="0"/>
                                          </p:stCondLst>
                                        </p:cTn>
                                        <p:tgtEl>
                                          <p:spTgt spid="81"/>
                                        </p:tgtEl>
                                        <p:attrNameLst>
                                          <p:attrName>style.visibility</p:attrName>
                                        </p:attrNameLst>
                                      </p:cBhvr>
                                      <p:to>
                                        <p:strVal val="visible"/>
                                      </p:to>
                                    </p:set>
                                    <p:anim calcmode="lin" valueType="num">
                                      <p:cBhvr>
                                        <p:cTn id="299" dur="1000" fill="hold"/>
                                        <p:tgtEl>
                                          <p:spTgt spid="81"/>
                                        </p:tgtEl>
                                        <p:attrNameLst>
                                          <p:attrName>ppt_w</p:attrName>
                                        </p:attrNameLst>
                                      </p:cBhvr>
                                      <p:tavLst>
                                        <p:tav tm="0">
                                          <p:val>
                                            <p:fltVal val="0"/>
                                          </p:val>
                                        </p:tav>
                                        <p:tav tm="100000">
                                          <p:val>
                                            <p:strVal val="#ppt_w"/>
                                          </p:val>
                                        </p:tav>
                                      </p:tavLst>
                                    </p:anim>
                                    <p:anim calcmode="lin" valueType="num">
                                      <p:cBhvr>
                                        <p:cTn id="300" dur="1000" fill="hold"/>
                                        <p:tgtEl>
                                          <p:spTgt spid="81"/>
                                        </p:tgtEl>
                                        <p:attrNameLst>
                                          <p:attrName>ppt_h</p:attrName>
                                        </p:attrNameLst>
                                      </p:cBhvr>
                                      <p:tavLst>
                                        <p:tav tm="0">
                                          <p:val>
                                            <p:fltVal val="0"/>
                                          </p:val>
                                        </p:tav>
                                        <p:tav tm="100000">
                                          <p:val>
                                            <p:strVal val="#ppt_h"/>
                                          </p:val>
                                        </p:tav>
                                      </p:tavLst>
                                    </p:anim>
                                    <p:anim calcmode="lin" valueType="num">
                                      <p:cBhvr>
                                        <p:cTn id="301" dur="1000" fill="hold"/>
                                        <p:tgtEl>
                                          <p:spTgt spid="81"/>
                                        </p:tgtEl>
                                        <p:attrNameLst>
                                          <p:attrName>ppt_x</p:attrName>
                                        </p:attrNameLst>
                                      </p:cBhvr>
                                      <p:tavLst>
                                        <p:tav tm="0">
                                          <p:val>
                                            <p:fltVal val="0.5"/>
                                          </p:val>
                                        </p:tav>
                                        <p:tav tm="100000">
                                          <p:val>
                                            <p:strVal val="#ppt_x"/>
                                          </p:val>
                                        </p:tav>
                                      </p:tavLst>
                                    </p:anim>
                                    <p:anim calcmode="lin" valueType="num">
                                      <p:cBhvr>
                                        <p:cTn id="302" dur="1000" fill="hold"/>
                                        <p:tgtEl>
                                          <p:spTgt spid="81"/>
                                        </p:tgtEl>
                                        <p:attrNameLst>
                                          <p:attrName>ppt_y</p:attrName>
                                        </p:attrNameLst>
                                      </p:cBhvr>
                                      <p:tavLst>
                                        <p:tav tm="0">
                                          <p:val>
                                            <p:fltVal val="0.5"/>
                                          </p:val>
                                        </p:tav>
                                        <p:tav tm="100000">
                                          <p:val>
                                            <p:strVal val="#ppt_y"/>
                                          </p:val>
                                        </p:tav>
                                      </p:tavLst>
                                    </p:anim>
                                  </p:childTnLst>
                                </p:cTn>
                              </p:par>
                              <p:par>
                                <p:cTn id="303" presetID="23" presetClass="entr" presetSubtype="528" repeatCount="indefinite" fill="hold" nodeType="withEffect">
                                  <p:stCondLst>
                                    <p:cond delay="1500"/>
                                  </p:stCondLst>
                                  <p:childTnLst>
                                    <p:set>
                                      <p:cBhvr>
                                        <p:cTn id="304" dur="1" fill="hold">
                                          <p:stCondLst>
                                            <p:cond delay="0"/>
                                          </p:stCondLst>
                                        </p:cTn>
                                        <p:tgtEl>
                                          <p:spTgt spid="82"/>
                                        </p:tgtEl>
                                        <p:attrNameLst>
                                          <p:attrName>style.visibility</p:attrName>
                                        </p:attrNameLst>
                                      </p:cBhvr>
                                      <p:to>
                                        <p:strVal val="visible"/>
                                      </p:to>
                                    </p:set>
                                    <p:anim calcmode="lin" valueType="num">
                                      <p:cBhvr>
                                        <p:cTn id="305" dur="1000" fill="hold"/>
                                        <p:tgtEl>
                                          <p:spTgt spid="82"/>
                                        </p:tgtEl>
                                        <p:attrNameLst>
                                          <p:attrName>ppt_w</p:attrName>
                                        </p:attrNameLst>
                                      </p:cBhvr>
                                      <p:tavLst>
                                        <p:tav tm="0">
                                          <p:val>
                                            <p:fltVal val="0"/>
                                          </p:val>
                                        </p:tav>
                                        <p:tav tm="100000">
                                          <p:val>
                                            <p:strVal val="#ppt_w"/>
                                          </p:val>
                                        </p:tav>
                                      </p:tavLst>
                                    </p:anim>
                                    <p:anim calcmode="lin" valueType="num">
                                      <p:cBhvr>
                                        <p:cTn id="306" dur="1000" fill="hold"/>
                                        <p:tgtEl>
                                          <p:spTgt spid="82"/>
                                        </p:tgtEl>
                                        <p:attrNameLst>
                                          <p:attrName>ppt_h</p:attrName>
                                        </p:attrNameLst>
                                      </p:cBhvr>
                                      <p:tavLst>
                                        <p:tav tm="0">
                                          <p:val>
                                            <p:fltVal val="0"/>
                                          </p:val>
                                        </p:tav>
                                        <p:tav tm="100000">
                                          <p:val>
                                            <p:strVal val="#ppt_h"/>
                                          </p:val>
                                        </p:tav>
                                      </p:tavLst>
                                    </p:anim>
                                    <p:anim calcmode="lin" valueType="num">
                                      <p:cBhvr>
                                        <p:cTn id="307" dur="1000" fill="hold"/>
                                        <p:tgtEl>
                                          <p:spTgt spid="82"/>
                                        </p:tgtEl>
                                        <p:attrNameLst>
                                          <p:attrName>ppt_x</p:attrName>
                                        </p:attrNameLst>
                                      </p:cBhvr>
                                      <p:tavLst>
                                        <p:tav tm="0">
                                          <p:val>
                                            <p:fltVal val="0.5"/>
                                          </p:val>
                                        </p:tav>
                                        <p:tav tm="100000">
                                          <p:val>
                                            <p:strVal val="#ppt_x"/>
                                          </p:val>
                                        </p:tav>
                                      </p:tavLst>
                                    </p:anim>
                                    <p:anim calcmode="lin" valueType="num">
                                      <p:cBhvr>
                                        <p:cTn id="308" dur="1000" fill="hold"/>
                                        <p:tgtEl>
                                          <p:spTgt spid="82"/>
                                        </p:tgtEl>
                                        <p:attrNameLst>
                                          <p:attrName>ppt_y</p:attrName>
                                        </p:attrNameLst>
                                      </p:cBhvr>
                                      <p:tavLst>
                                        <p:tav tm="0">
                                          <p:val>
                                            <p:fltVal val="0.5"/>
                                          </p:val>
                                        </p:tav>
                                        <p:tav tm="100000">
                                          <p:val>
                                            <p:strVal val="#ppt_y"/>
                                          </p:val>
                                        </p:tav>
                                      </p:tavLst>
                                    </p:anim>
                                  </p:childTnLst>
                                </p:cTn>
                              </p:par>
                              <p:par>
                                <p:cTn id="309" presetID="23" presetClass="entr" presetSubtype="528" repeatCount="indefinite" fill="hold" nodeType="withEffect">
                                  <p:stCondLst>
                                    <p:cond delay="300"/>
                                  </p:stCondLst>
                                  <p:childTnLst>
                                    <p:set>
                                      <p:cBhvr>
                                        <p:cTn id="310" dur="1" fill="hold">
                                          <p:stCondLst>
                                            <p:cond delay="0"/>
                                          </p:stCondLst>
                                        </p:cTn>
                                        <p:tgtEl>
                                          <p:spTgt spid="83"/>
                                        </p:tgtEl>
                                        <p:attrNameLst>
                                          <p:attrName>style.visibility</p:attrName>
                                        </p:attrNameLst>
                                      </p:cBhvr>
                                      <p:to>
                                        <p:strVal val="visible"/>
                                      </p:to>
                                    </p:set>
                                    <p:anim calcmode="lin" valueType="num">
                                      <p:cBhvr>
                                        <p:cTn id="311" dur="1000" fill="hold"/>
                                        <p:tgtEl>
                                          <p:spTgt spid="83"/>
                                        </p:tgtEl>
                                        <p:attrNameLst>
                                          <p:attrName>ppt_w</p:attrName>
                                        </p:attrNameLst>
                                      </p:cBhvr>
                                      <p:tavLst>
                                        <p:tav tm="0">
                                          <p:val>
                                            <p:fltVal val="0"/>
                                          </p:val>
                                        </p:tav>
                                        <p:tav tm="100000">
                                          <p:val>
                                            <p:strVal val="#ppt_w"/>
                                          </p:val>
                                        </p:tav>
                                      </p:tavLst>
                                    </p:anim>
                                    <p:anim calcmode="lin" valueType="num">
                                      <p:cBhvr>
                                        <p:cTn id="312" dur="1000" fill="hold"/>
                                        <p:tgtEl>
                                          <p:spTgt spid="83"/>
                                        </p:tgtEl>
                                        <p:attrNameLst>
                                          <p:attrName>ppt_h</p:attrName>
                                        </p:attrNameLst>
                                      </p:cBhvr>
                                      <p:tavLst>
                                        <p:tav tm="0">
                                          <p:val>
                                            <p:fltVal val="0"/>
                                          </p:val>
                                        </p:tav>
                                        <p:tav tm="100000">
                                          <p:val>
                                            <p:strVal val="#ppt_h"/>
                                          </p:val>
                                        </p:tav>
                                      </p:tavLst>
                                    </p:anim>
                                    <p:anim calcmode="lin" valueType="num">
                                      <p:cBhvr>
                                        <p:cTn id="313" dur="1000" fill="hold"/>
                                        <p:tgtEl>
                                          <p:spTgt spid="83"/>
                                        </p:tgtEl>
                                        <p:attrNameLst>
                                          <p:attrName>ppt_x</p:attrName>
                                        </p:attrNameLst>
                                      </p:cBhvr>
                                      <p:tavLst>
                                        <p:tav tm="0">
                                          <p:val>
                                            <p:fltVal val="0.5"/>
                                          </p:val>
                                        </p:tav>
                                        <p:tav tm="100000">
                                          <p:val>
                                            <p:strVal val="#ppt_x"/>
                                          </p:val>
                                        </p:tav>
                                      </p:tavLst>
                                    </p:anim>
                                    <p:anim calcmode="lin" valueType="num">
                                      <p:cBhvr>
                                        <p:cTn id="314" dur="1000" fill="hold"/>
                                        <p:tgtEl>
                                          <p:spTgt spid="83"/>
                                        </p:tgtEl>
                                        <p:attrNameLst>
                                          <p:attrName>ppt_y</p:attrName>
                                        </p:attrNameLst>
                                      </p:cBhvr>
                                      <p:tavLst>
                                        <p:tav tm="0">
                                          <p:val>
                                            <p:fltVal val="0.5"/>
                                          </p:val>
                                        </p:tav>
                                        <p:tav tm="100000">
                                          <p:val>
                                            <p:strVal val="#ppt_y"/>
                                          </p:val>
                                        </p:tav>
                                      </p:tavLst>
                                    </p:anim>
                                  </p:childTnLst>
                                </p:cTn>
                              </p:par>
                              <p:par>
                                <p:cTn id="315" presetID="23" presetClass="entr" presetSubtype="528" repeatCount="indefinite" fill="hold" nodeType="withEffect">
                                  <p:stCondLst>
                                    <p:cond delay="800"/>
                                  </p:stCondLst>
                                  <p:childTnLst>
                                    <p:set>
                                      <p:cBhvr>
                                        <p:cTn id="316" dur="1" fill="hold">
                                          <p:stCondLst>
                                            <p:cond delay="0"/>
                                          </p:stCondLst>
                                        </p:cTn>
                                        <p:tgtEl>
                                          <p:spTgt spid="84"/>
                                        </p:tgtEl>
                                        <p:attrNameLst>
                                          <p:attrName>style.visibility</p:attrName>
                                        </p:attrNameLst>
                                      </p:cBhvr>
                                      <p:to>
                                        <p:strVal val="visible"/>
                                      </p:to>
                                    </p:set>
                                    <p:anim calcmode="lin" valueType="num">
                                      <p:cBhvr>
                                        <p:cTn id="317" dur="1000" fill="hold"/>
                                        <p:tgtEl>
                                          <p:spTgt spid="84"/>
                                        </p:tgtEl>
                                        <p:attrNameLst>
                                          <p:attrName>ppt_w</p:attrName>
                                        </p:attrNameLst>
                                      </p:cBhvr>
                                      <p:tavLst>
                                        <p:tav tm="0">
                                          <p:val>
                                            <p:fltVal val="0"/>
                                          </p:val>
                                        </p:tav>
                                        <p:tav tm="100000">
                                          <p:val>
                                            <p:strVal val="#ppt_w"/>
                                          </p:val>
                                        </p:tav>
                                      </p:tavLst>
                                    </p:anim>
                                    <p:anim calcmode="lin" valueType="num">
                                      <p:cBhvr>
                                        <p:cTn id="318" dur="1000" fill="hold"/>
                                        <p:tgtEl>
                                          <p:spTgt spid="84"/>
                                        </p:tgtEl>
                                        <p:attrNameLst>
                                          <p:attrName>ppt_h</p:attrName>
                                        </p:attrNameLst>
                                      </p:cBhvr>
                                      <p:tavLst>
                                        <p:tav tm="0">
                                          <p:val>
                                            <p:fltVal val="0"/>
                                          </p:val>
                                        </p:tav>
                                        <p:tav tm="100000">
                                          <p:val>
                                            <p:strVal val="#ppt_h"/>
                                          </p:val>
                                        </p:tav>
                                      </p:tavLst>
                                    </p:anim>
                                    <p:anim calcmode="lin" valueType="num">
                                      <p:cBhvr>
                                        <p:cTn id="319" dur="1000" fill="hold"/>
                                        <p:tgtEl>
                                          <p:spTgt spid="84"/>
                                        </p:tgtEl>
                                        <p:attrNameLst>
                                          <p:attrName>ppt_x</p:attrName>
                                        </p:attrNameLst>
                                      </p:cBhvr>
                                      <p:tavLst>
                                        <p:tav tm="0">
                                          <p:val>
                                            <p:fltVal val="0.5"/>
                                          </p:val>
                                        </p:tav>
                                        <p:tav tm="100000">
                                          <p:val>
                                            <p:strVal val="#ppt_x"/>
                                          </p:val>
                                        </p:tav>
                                      </p:tavLst>
                                    </p:anim>
                                    <p:anim calcmode="lin" valueType="num">
                                      <p:cBhvr>
                                        <p:cTn id="320" dur="1000" fill="hold"/>
                                        <p:tgtEl>
                                          <p:spTgt spid="84"/>
                                        </p:tgtEl>
                                        <p:attrNameLst>
                                          <p:attrName>ppt_y</p:attrName>
                                        </p:attrNameLst>
                                      </p:cBhvr>
                                      <p:tavLst>
                                        <p:tav tm="0">
                                          <p:val>
                                            <p:fltVal val="0.5"/>
                                          </p:val>
                                        </p:tav>
                                        <p:tav tm="100000">
                                          <p:val>
                                            <p:strVal val="#ppt_y"/>
                                          </p:val>
                                        </p:tav>
                                      </p:tavLst>
                                    </p:anim>
                                  </p:childTnLst>
                                </p:cTn>
                              </p:par>
                              <p:par>
                                <p:cTn id="321" presetID="23" presetClass="entr" presetSubtype="528" repeatCount="indefinite" fill="hold" nodeType="withEffect">
                                  <p:stCondLst>
                                    <p:cond delay="500"/>
                                  </p:stCondLst>
                                  <p:childTnLst>
                                    <p:set>
                                      <p:cBhvr>
                                        <p:cTn id="322" dur="1" fill="hold">
                                          <p:stCondLst>
                                            <p:cond delay="0"/>
                                          </p:stCondLst>
                                        </p:cTn>
                                        <p:tgtEl>
                                          <p:spTgt spid="85"/>
                                        </p:tgtEl>
                                        <p:attrNameLst>
                                          <p:attrName>style.visibility</p:attrName>
                                        </p:attrNameLst>
                                      </p:cBhvr>
                                      <p:to>
                                        <p:strVal val="visible"/>
                                      </p:to>
                                    </p:set>
                                    <p:anim calcmode="lin" valueType="num">
                                      <p:cBhvr>
                                        <p:cTn id="323" dur="1000" fill="hold"/>
                                        <p:tgtEl>
                                          <p:spTgt spid="85"/>
                                        </p:tgtEl>
                                        <p:attrNameLst>
                                          <p:attrName>ppt_w</p:attrName>
                                        </p:attrNameLst>
                                      </p:cBhvr>
                                      <p:tavLst>
                                        <p:tav tm="0">
                                          <p:val>
                                            <p:fltVal val="0"/>
                                          </p:val>
                                        </p:tav>
                                        <p:tav tm="100000">
                                          <p:val>
                                            <p:strVal val="#ppt_w"/>
                                          </p:val>
                                        </p:tav>
                                      </p:tavLst>
                                    </p:anim>
                                    <p:anim calcmode="lin" valueType="num">
                                      <p:cBhvr>
                                        <p:cTn id="324" dur="1000" fill="hold"/>
                                        <p:tgtEl>
                                          <p:spTgt spid="85"/>
                                        </p:tgtEl>
                                        <p:attrNameLst>
                                          <p:attrName>ppt_h</p:attrName>
                                        </p:attrNameLst>
                                      </p:cBhvr>
                                      <p:tavLst>
                                        <p:tav tm="0">
                                          <p:val>
                                            <p:fltVal val="0"/>
                                          </p:val>
                                        </p:tav>
                                        <p:tav tm="100000">
                                          <p:val>
                                            <p:strVal val="#ppt_h"/>
                                          </p:val>
                                        </p:tav>
                                      </p:tavLst>
                                    </p:anim>
                                    <p:anim calcmode="lin" valueType="num">
                                      <p:cBhvr>
                                        <p:cTn id="325" dur="1000" fill="hold"/>
                                        <p:tgtEl>
                                          <p:spTgt spid="85"/>
                                        </p:tgtEl>
                                        <p:attrNameLst>
                                          <p:attrName>ppt_x</p:attrName>
                                        </p:attrNameLst>
                                      </p:cBhvr>
                                      <p:tavLst>
                                        <p:tav tm="0">
                                          <p:val>
                                            <p:fltVal val="0.5"/>
                                          </p:val>
                                        </p:tav>
                                        <p:tav tm="100000">
                                          <p:val>
                                            <p:strVal val="#ppt_x"/>
                                          </p:val>
                                        </p:tav>
                                      </p:tavLst>
                                    </p:anim>
                                    <p:anim calcmode="lin" valueType="num">
                                      <p:cBhvr>
                                        <p:cTn id="326" dur="1000" fill="hold"/>
                                        <p:tgtEl>
                                          <p:spTgt spid="85"/>
                                        </p:tgtEl>
                                        <p:attrNameLst>
                                          <p:attrName>ppt_y</p:attrName>
                                        </p:attrNameLst>
                                      </p:cBhvr>
                                      <p:tavLst>
                                        <p:tav tm="0">
                                          <p:val>
                                            <p:fltVal val="0.5"/>
                                          </p:val>
                                        </p:tav>
                                        <p:tav tm="100000">
                                          <p:val>
                                            <p:strVal val="#ppt_y"/>
                                          </p:val>
                                        </p:tav>
                                      </p:tavLst>
                                    </p:anim>
                                  </p:childTnLst>
                                </p:cTn>
                              </p:par>
                              <p:par>
                                <p:cTn id="327" presetID="23" presetClass="entr" presetSubtype="528" repeatCount="indefinite" fill="hold" nodeType="withEffect">
                                  <p:stCondLst>
                                    <p:cond delay="600"/>
                                  </p:stCondLst>
                                  <p:childTnLst>
                                    <p:set>
                                      <p:cBhvr>
                                        <p:cTn id="328" dur="1" fill="hold">
                                          <p:stCondLst>
                                            <p:cond delay="0"/>
                                          </p:stCondLst>
                                        </p:cTn>
                                        <p:tgtEl>
                                          <p:spTgt spid="86"/>
                                        </p:tgtEl>
                                        <p:attrNameLst>
                                          <p:attrName>style.visibility</p:attrName>
                                        </p:attrNameLst>
                                      </p:cBhvr>
                                      <p:to>
                                        <p:strVal val="visible"/>
                                      </p:to>
                                    </p:set>
                                    <p:anim calcmode="lin" valueType="num">
                                      <p:cBhvr>
                                        <p:cTn id="329" dur="1000" fill="hold"/>
                                        <p:tgtEl>
                                          <p:spTgt spid="86"/>
                                        </p:tgtEl>
                                        <p:attrNameLst>
                                          <p:attrName>ppt_w</p:attrName>
                                        </p:attrNameLst>
                                      </p:cBhvr>
                                      <p:tavLst>
                                        <p:tav tm="0">
                                          <p:val>
                                            <p:fltVal val="0"/>
                                          </p:val>
                                        </p:tav>
                                        <p:tav tm="100000">
                                          <p:val>
                                            <p:strVal val="#ppt_w"/>
                                          </p:val>
                                        </p:tav>
                                      </p:tavLst>
                                    </p:anim>
                                    <p:anim calcmode="lin" valueType="num">
                                      <p:cBhvr>
                                        <p:cTn id="330" dur="1000" fill="hold"/>
                                        <p:tgtEl>
                                          <p:spTgt spid="86"/>
                                        </p:tgtEl>
                                        <p:attrNameLst>
                                          <p:attrName>ppt_h</p:attrName>
                                        </p:attrNameLst>
                                      </p:cBhvr>
                                      <p:tavLst>
                                        <p:tav tm="0">
                                          <p:val>
                                            <p:fltVal val="0"/>
                                          </p:val>
                                        </p:tav>
                                        <p:tav tm="100000">
                                          <p:val>
                                            <p:strVal val="#ppt_h"/>
                                          </p:val>
                                        </p:tav>
                                      </p:tavLst>
                                    </p:anim>
                                    <p:anim calcmode="lin" valueType="num">
                                      <p:cBhvr>
                                        <p:cTn id="331" dur="1000" fill="hold"/>
                                        <p:tgtEl>
                                          <p:spTgt spid="86"/>
                                        </p:tgtEl>
                                        <p:attrNameLst>
                                          <p:attrName>ppt_x</p:attrName>
                                        </p:attrNameLst>
                                      </p:cBhvr>
                                      <p:tavLst>
                                        <p:tav tm="0">
                                          <p:val>
                                            <p:fltVal val="0.5"/>
                                          </p:val>
                                        </p:tav>
                                        <p:tav tm="100000">
                                          <p:val>
                                            <p:strVal val="#ppt_x"/>
                                          </p:val>
                                        </p:tav>
                                      </p:tavLst>
                                    </p:anim>
                                    <p:anim calcmode="lin" valueType="num">
                                      <p:cBhvr>
                                        <p:cTn id="332" dur="1000" fill="hold"/>
                                        <p:tgtEl>
                                          <p:spTgt spid="86"/>
                                        </p:tgtEl>
                                        <p:attrNameLst>
                                          <p:attrName>ppt_y</p:attrName>
                                        </p:attrNameLst>
                                      </p:cBhvr>
                                      <p:tavLst>
                                        <p:tav tm="0">
                                          <p:val>
                                            <p:fltVal val="0.5"/>
                                          </p:val>
                                        </p:tav>
                                        <p:tav tm="100000">
                                          <p:val>
                                            <p:strVal val="#ppt_y"/>
                                          </p:val>
                                        </p:tav>
                                      </p:tavLst>
                                    </p:anim>
                                  </p:childTnLst>
                                </p:cTn>
                              </p:par>
                              <p:par>
                                <p:cTn id="333" presetID="23" presetClass="entr" presetSubtype="528" repeatCount="indefinite" fill="hold" nodeType="withEffect">
                                  <p:stCondLst>
                                    <p:cond delay="400"/>
                                  </p:stCondLst>
                                  <p:childTnLst>
                                    <p:set>
                                      <p:cBhvr>
                                        <p:cTn id="334" dur="1" fill="hold">
                                          <p:stCondLst>
                                            <p:cond delay="0"/>
                                          </p:stCondLst>
                                        </p:cTn>
                                        <p:tgtEl>
                                          <p:spTgt spid="87"/>
                                        </p:tgtEl>
                                        <p:attrNameLst>
                                          <p:attrName>style.visibility</p:attrName>
                                        </p:attrNameLst>
                                      </p:cBhvr>
                                      <p:to>
                                        <p:strVal val="visible"/>
                                      </p:to>
                                    </p:set>
                                    <p:anim calcmode="lin" valueType="num">
                                      <p:cBhvr>
                                        <p:cTn id="335" dur="1000" fill="hold"/>
                                        <p:tgtEl>
                                          <p:spTgt spid="87"/>
                                        </p:tgtEl>
                                        <p:attrNameLst>
                                          <p:attrName>ppt_w</p:attrName>
                                        </p:attrNameLst>
                                      </p:cBhvr>
                                      <p:tavLst>
                                        <p:tav tm="0">
                                          <p:val>
                                            <p:fltVal val="0"/>
                                          </p:val>
                                        </p:tav>
                                        <p:tav tm="100000">
                                          <p:val>
                                            <p:strVal val="#ppt_w"/>
                                          </p:val>
                                        </p:tav>
                                      </p:tavLst>
                                    </p:anim>
                                    <p:anim calcmode="lin" valueType="num">
                                      <p:cBhvr>
                                        <p:cTn id="336" dur="1000" fill="hold"/>
                                        <p:tgtEl>
                                          <p:spTgt spid="87"/>
                                        </p:tgtEl>
                                        <p:attrNameLst>
                                          <p:attrName>ppt_h</p:attrName>
                                        </p:attrNameLst>
                                      </p:cBhvr>
                                      <p:tavLst>
                                        <p:tav tm="0">
                                          <p:val>
                                            <p:fltVal val="0"/>
                                          </p:val>
                                        </p:tav>
                                        <p:tav tm="100000">
                                          <p:val>
                                            <p:strVal val="#ppt_h"/>
                                          </p:val>
                                        </p:tav>
                                      </p:tavLst>
                                    </p:anim>
                                    <p:anim calcmode="lin" valueType="num">
                                      <p:cBhvr>
                                        <p:cTn id="337" dur="1000" fill="hold"/>
                                        <p:tgtEl>
                                          <p:spTgt spid="87"/>
                                        </p:tgtEl>
                                        <p:attrNameLst>
                                          <p:attrName>ppt_x</p:attrName>
                                        </p:attrNameLst>
                                      </p:cBhvr>
                                      <p:tavLst>
                                        <p:tav tm="0">
                                          <p:val>
                                            <p:fltVal val="0.5"/>
                                          </p:val>
                                        </p:tav>
                                        <p:tav tm="100000">
                                          <p:val>
                                            <p:strVal val="#ppt_x"/>
                                          </p:val>
                                        </p:tav>
                                      </p:tavLst>
                                    </p:anim>
                                    <p:anim calcmode="lin" valueType="num">
                                      <p:cBhvr>
                                        <p:cTn id="338" dur="1000" fill="hold"/>
                                        <p:tgtEl>
                                          <p:spTgt spid="87"/>
                                        </p:tgtEl>
                                        <p:attrNameLst>
                                          <p:attrName>ppt_y</p:attrName>
                                        </p:attrNameLst>
                                      </p:cBhvr>
                                      <p:tavLst>
                                        <p:tav tm="0">
                                          <p:val>
                                            <p:fltVal val="0.5"/>
                                          </p:val>
                                        </p:tav>
                                        <p:tav tm="100000">
                                          <p:val>
                                            <p:strVal val="#ppt_y"/>
                                          </p:val>
                                        </p:tav>
                                      </p:tavLst>
                                    </p:anim>
                                  </p:childTnLst>
                                </p:cTn>
                              </p:par>
                              <p:par>
                                <p:cTn id="339" presetID="23" presetClass="entr" presetSubtype="528" repeatCount="indefinite" fill="hold" nodeType="withEffect">
                                  <p:stCondLst>
                                    <p:cond delay="1200"/>
                                  </p:stCondLst>
                                  <p:childTnLst>
                                    <p:set>
                                      <p:cBhvr>
                                        <p:cTn id="340" dur="1" fill="hold">
                                          <p:stCondLst>
                                            <p:cond delay="0"/>
                                          </p:stCondLst>
                                        </p:cTn>
                                        <p:tgtEl>
                                          <p:spTgt spid="88"/>
                                        </p:tgtEl>
                                        <p:attrNameLst>
                                          <p:attrName>style.visibility</p:attrName>
                                        </p:attrNameLst>
                                      </p:cBhvr>
                                      <p:to>
                                        <p:strVal val="visible"/>
                                      </p:to>
                                    </p:set>
                                    <p:anim calcmode="lin" valueType="num">
                                      <p:cBhvr>
                                        <p:cTn id="341" dur="1000" fill="hold"/>
                                        <p:tgtEl>
                                          <p:spTgt spid="88"/>
                                        </p:tgtEl>
                                        <p:attrNameLst>
                                          <p:attrName>ppt_w</p:attrName>
                                        </p:attrNameLst>
                                      </p:cBhvr>
                                      <p:tavLst>
                                        <p:tav tm="0">
                                          <p:val>
                                            <p:fltVal val="0"/>
                                          </p:val>
                                        </p:tav>
                                        <p:tav tm="100000">
                                          <p:val>
                                            <p:strVal val="#ppt_w"/>
                                          </p:val>
                                        </p:tav>
                                      </p:tavLst>
                                    </p:anim>
                                    <p:anim calcmode="lin" valueType="num">
                                      <p:cBhvr>
                                        <p:cTn id="342" dur="1000" fill="hold"/>
                                        <p:tgtEl>
                                          <p:spTgt spid="88"/>
                                        </p:tgtEl>
                                        <p:attrNameLst>
                                          <p:attrName>ppt_h</p:attrName>
                                        </p:attrNameLst>
                                      </p:cBhvr>
                                      <p:tavLst>
                                        <p:tav tm="0">
                                          <p:val>
                                            <p:fltVal val="0"/>
                                          </p:val>
                                        </p:tav>
                                        <p:tav tm="100000">
                                          <p:val>
                                            <p:strVal val="#ppt_h"/>
                                          </p:val>
                                        </p:tav>
                                      </p:tavLst>
                                    </p:anim>
                                    <p:anim calcmode="lin" valueType="num">
                                      <p:cBhvr>
                                        <p:cTn id="343" dur="1000" fill="hold"/>
                                        <p:tgtEl>
                                          <p:spTgt spid="88"/>
                                        </p:tgtEl>
                                        <p:attrNameLst>
                                          <p:attrName>ppt_x</p:attrName>
                                        </p:attrNameLst>
                                      </p:cBhvr>
                                      <p:tavLst>
                                        <p:tav tm="0">
                                          <p:val>
                                            <p:fltVal val="0.5"/>
                                          </p:val>
                                        </p:tav>
                                        <p:tav tm="100000">
                                          <p:val>
                                            <p:strVal val="#ppt_x"/>
                                          </p:val>
                                        </p:tav>
                                      </p:tavLst>
                                    </p:anim>
                                    <p:anim calcmode="lin" valueType="num">
                                      <p:cBhvr>
                                        <p:cTn id="344" dur="1000" fill="hold"/>
                                        <p:tgtEl>
                                          <p:spTgt spid="88"/>
                                        </p:tgtEl>
                                        <p:attrNameLst>
                                          <p:attrName>ppt_y</p:attrName>
                                        </p:attrNameLst>
                                      </p:cBhvr>
                                      <p:tavLst>
                                        <p:tav tm="0">
                                          <p:val>
                                            <p:fltVal val="0.5"/>
                                          </p:val>
                                        </p:tav>
                                        <p:tav tm="100000">
                                          <p:val>
                                            <p:strVal val="#ppt_y"/>
                                          </p:val>
                                        </p:tav>
                                      </p:tavLst>
                                    </p:anim>
                                  </p:childTnLst>
                                </p:cTn>
                              </p:par>
                              <p:par>
                                <p:cTn id="345" presetID="23" presetClass="entr" presetSubtype="528" repeatCount="indefinite" fill="hold" nodeType="withEffect">
                                  <p:stCondLst>
                                    <p:cond delay="0"/>
                                  </p:stCondLst>
                                  <p:childTnLst>
                                    <p:set>
                                      <p:cBhvr>
                                        <p:cTn id="346" dur="1" fill="hold">
                                          <p:stCondLst>
                                            <p:cond delay="0"/>
                                          </p:stCondLst>
                                        </p:cTn>
                                        <p:tgtEl>
                                          <p:spTgt spid="89"/>
                                        </p:tgtEl>
                                        <p:attrNameLst>
                                          <p:attrName>style.visibility</p:attrName>
                                        </p:attrNameLst>
                                      </p:cBhvr>
                                      <p:to>
                                        <p:strVal val="visible"/>
                                      </p:to>
                                    </p:set>
                                    <p:anim calcmode="lin" valueType="num">
                                      <p:cBhvr>
                                        <p:cTn id="347" dur="1000" fill="hold"/>
                                        <p:tgtEl>
                                          <p:spTgt spid="89"/>
                                        </p:tgtEl>
                                        <p:attrNameLst>
                                          <p:attrName>ppt_w</p:attrName>
                                        </p:attrNameLst>
                                      </p:cBhvr>
                                      <p:tavLst>
                                        <p:tav tm="0">
                                          <p:val>
                                            <p:fltVal val="0"/>
                                          </p:val>
                                        </p:tav>
                                        <p:tav tm="100000">
                                          <p:val>
                                            <p:strVal val="#ppt_w"/>
                                          </p:val>
                                        </p:tav>
                                      </p:tavLst>
                                    </p:anim>
                                    <p:anim calcmode="lin" valueType="num">
                                      <p:cBhvr>
                                        <p:cTn id="348" dur="1000" fill="hold"/>
                                        <p:tgtEl>
                                          <p:spTgt spid="89"/>
                                        </p:tgtEl>
                                        <p:attrNameLst>
                                          <p:attrName>ppt_h</p:attrName>
                                        </p:attrNameLst>
                                      </p:cBhvr>
                                      <p:tavLst>
                                        <p:tav tm="0">
                                          <p:val>
                                            <p:fltVal val="0"/>
                                          </p:val>
                                        </p:tav>
                                        <p:tav tm="100000">
                                          <p:val>
                                            <p:strVal val="#ppt_h"/>
                                          </p:val>
                                        </p:tav>
                                      </p:tavLst>
                                    </p:anim>
                                    <p:anim calcmode="lin" valueType="num">
                                      <p:cBhvr>
                                        <p:cTn id="349" dur="1000" fill="hold"/>
                                        <p:tgtEl>
                                          <p:spTgt spid="89"/>
                                        </p:tgtEl>
                                        <p:attrNameLst>
                                          <p:attrName>ppt_x</p:attrName>
                                        </p:attrNameLst>
                                      </p:cBhvr>
                                      <p:tavLst>
                                        <p:tav tm="0">
                                          <p:val>
                                            <p:fltVal val="0.5"/>
                                          </p:val>
                                        </p:tav>
                                        <p:tav tm="100000">
                                          <p:val>
                                            <p:strVal val="#ppt_x"/>
                                          </p:val>
                                        </p:tav>
                                      </p:tavLst>
                                    </p:anim>
                                    <p:anim calcmode="lin" valueType="num">
                                      <p:cBhvr>
                                        <p:cTn id="350" dur="1000" fill="hold"/>
                                        <p:tgtEl>
                                          <p:spTgt spid="89"/>
                                        </p:tgtEl>
                                        <p:attrNameLst>
                                          <p:attrName>ppt_y</p:attrName>
                                        </p:attrNameLst>
                                      </p:cBhvr>
                                      <p:tavLst>
                                        <p:tav tm="0">
                                          <p:val>
                                            <p:fltVal val="0.5"/>
                                          </p:val>
                                        </p:tav>
                                        <p:tav tm="100000">
                                          <p:val>
                                            <p:strVal val="#ppt_y"/>
                                          </p:val>
                                        </p:tav>
                                      </p:tavLst>
                                    </p:anim>
                                  </p:childTnLst>
                                </p:cTn>
                              </p:par>
                              <p:par>
                                <p:cTn id="351" presetID="23" presetClass="entr" presetSubtype="528" repeatCount="indefinite" fill="hold" nodeType="withEffect">
                                  <p:stCondLst>
                                    <p:cond delay="1000"/>
                                  </p:stCondLst>
                                  <p:childTnLst>
                                    <p:set>
                                      <p:cBhvr>
                                        <p:cTn id="352" dur="1" fill="hold">
                                          <p:stCondLst>
                                            <p:cond delay="0"/>
                                          </p:stCondLst>
                                        </p:cTn>
                                        <p:tgtEl>
                                          <p:spTgt spid="90"/>
                                        </p:tgtEl>
                                        <p:attrNameLst>
                                          <p:attrName>style.visibility</p:attrName>
                                        </p:attrNameLst>
                                      </p:cBhvr>
                                      <p:to>
                                        <p:strVal val="visible"/>
                                      </p:to>
                                    </p:set>
                                    <p:anim calcmode="lin" valueType="num">
                                      <p:cBhvr>
                                        <p:cTn id="353" dur="1000" fill="hold"/>
                                        <p:tgtEl>
                                          <p:spTgt spid="90"/>
                                        </p:tgtEl>
                                        <p:attrNameLst>
                                          <p:attrName>ppt_w</p:attrName>
                                        </p:attrNameLst>
                                      </p:cBhvr>
                                      <p:tavLst>
                                        <p:tav tm="0">
                                          <p:val>
                                            <p:fltVal val="0"/>
                                          </p:val>
                                        </p:tav>
                                        <p:tav tm="100000">
                                          <p:val>
                                            <p:strVal val="#ppt_w"/>
                                          </p:val>
                                        </p:tav>
                                      </p:tavLst>
                                    </p:anim>
                                    <p:anim calcmode="lin" valueType="num">
                                      <p:cBhvr>
                                        <p:cTn id="354" dur="1000" fill="hold"/>
                                        <p:tgtEl>
                                          <p:spTgt spid="90"/>
                                        </p:tgtEl>
                                        <p:attrNameLst>
                                          <p:attrName>ppt_h</p:attrName>
                                        </p:attrNameLst>
                                      </p:cBhvr>
                                      <p:tavLst>
                                        <p:tav tm="0">
                                          <p:val>
                                            <p:fltVal val="0"/>
                                          </p:val>
                                        </p:tav>
                                        <p:tav tm="100000">
                                          <p:val>
                                            <p:strVal val="#ppt_h"/>
                                          </p:val>
                                        </p:tav>
                                      </p:tavLst>
                                    </p:anim>
                                    <p:anim calcmode="lin" valueType="num">
                                      <p:cBhvr>
                                        <p:cTn id="355" dur="1000" fill="hold"/>
                                        <p:tgtEl>
                                          <p:spTgt spid="90"/>
                                        </p:tgtEl>
                                        <p:attrNameLst>
                                          <p:attrName>ppt_x</p:attrName>
                                        </p:attrNameLst>
                                      </p:cBhvr>
                                      <p:tavLst>
                                        <p:tav tm="0">
                                          <p:val>
                                            <p:fltVal val="0.5"/>
                                          </p:val>
                                        </p:tav>
                                        <p:tav tm="100000">
                                          <p:val>
                                            <p:strVal val="#ppt_x"/>
                                          </p:val>
                                        </p:tav>
                                      </p:tavLst>
                                    </p:anim>
                                    <p:anim calcmode="lin" valueType="num">
                                      <p:cBhvr>
                                        <p:cTn id="356" dur="1000" fill="hold"/>
                                        <p:tgtEl>
                                          <p:spTgt spid="90"/>
                                        </p:tgtEl>
                                        <p:attrNameLst>
                                          <p:attrName>ppt_y</p:attrName>
                                        </p:attrNameLst>
                                      </p:cBhvr>
                                      <p:tavLst>
                                        <p:tav tm="0">
                                          <p:val>
                                            <p:fltVal val="0.5"/>
                                          </p:val>
                                        </p:tav>
                                        <p:tav tm="100000">
                                          <p:val>
                                            <p:strVal val="#ppt_y"/>
                                          </p:val>
                                        </p:tav>
                                      </p:tavLst>
                                    </p:anim>
                                  </p:childTnLst>
                                </p:cTn>
                              </p:par>
                              <p:par>
                                <p:cTn id="357" presetID="23" presetClass="entr" presetSubtype="528" repeatCount="indefinite" fill="hold" nodeType="withEffect">
                                  <p:stCondLst>
                                    <p:cond delay="900"/>
                                  </p:stCondLst>
                                  <p:childTnLst>
                                    <p:set>
                                      <p:cBhvr>
                                        <p:cTn id="358" dur="1" fill="hold">
                                          <p:stCondLst>
                                            <p:cond delay="0"/>
                                          </p:stCondLst>
                                        </p:cTn>
                                        <p:tgtEl>
                                          <p:spTgt spid="91"/>
                                        </p:tgtEl>
                                        <p:attrNameLst>
                                          <p:attrName>style.visibility</p:attrName>
                                        </p:attrNameLst>
                                      </p:cBhvr>
                                      <p:to>
                                        <p:strVal val="visible"/>
                                      </p:to>
                                    </p:set>
                                    <p:anim calcmode="lin" valueType="num">
                                      <p:cBhvr>
                                        <p:cTn id="359" dur="1000" fill="hold"/>
                                        <p:tgtEl>
                                          <p:spTgt spid="91"/>
                                        </p:tgtEl>
                                        <p:attrNameLst>
                                          <p:attrName>ppt_w</p:attrName>
                                        </p:attrNameLst>
                                      </p:cBhvr>
                                      <p:tavLst>
                                        <p:tav tm="0">
                                          <p:val>
                                            <p:fltVal val="0"/>
                                          </p:val>
                                        </p:tav>
                                        <p:tav tm="100000">
                                          <p:val>
                                            <p:strVal val="#ppt_w"/>
                                          </p:val>
                                        </p:tav>
                                      </p:tavLst>
                                    </p:anim>
                                    <p:anim calcmode="lin" valueType="num">
                                      <p:cBhvr>
                                        <p:cTn id="360" dur="1000" fill="hold"/>
                                        <p:tgtEl>
                                          <p:spTgt spid="91"/>
                                        </p:tgtEl>
                                        <p:attrNameLst>
                                          <p:attrName>ppt_h</p:attrName>
                                        </p:attrNameLst>
                                      </p:cBhvr>
                                      <p:tavLst>
                                        <p:tav tm="0">
                                          <p:val>
                                            <p:fltVal val="0"/>
                                          </p:val>
                                        </p:tav>
                                        <p:tav tm="100000">
                                          <p:val>
                                            <p:strVal val="#ppt_h"/>
                                          </p:val>
                                        </p:tav>
                                      </p:tavLst>
                                    </p:anim>
                                    <p:anim calcmode="lin" valueType="num">
                                      <p:cBhvr>
                                        <p:cTn id="361" dur="1000" fill="hold"/>
                                        <p:tgtEl>
                                          <p:spTgt spid="91"/>
                                        </p:tgtEl>
                                        <p:attrNameLst>
                                          <p:attrName>ppt_x</p:attrName>
                                        </p:attrNameLst>
                                      </p:cBhvr>
                                      <p:tavLst>
                                        <p:tav tm="0">
                                          <p:val>
                                            <p:fltVal val="0.5"/>
                                          </p:val>
                                        </p:tav>
                                        <p:tav tm="100000">
                                          <p:val>
                                            <p:strVal val="#ppt_x"/>
                                          </p:val>
                                        </p:tav>
                                      </p:tavLst>
                                    </p:anim>
                                    <p:anim calcmode="lin" valueType="num">
                                      <p:cBhvr>
                                        <p:cTn id="362" dur="1000" fill="hold"/>
                                        <p:tgtEl>
                                          <p:spTgt spid="91"/>
                                        </p:tgtEl>
                                        <p:attrNameLst>
                                          <p:attrName>ppt_y</p:attrName>
                                        </p:attrNameLst>
                                      </p:cBhvr>
                                      <p:tavLst>
                                        <p:tav tm="0">
                                          <p:val>
                                            <p:fltVal val="0.5"/>
                                          </p:val>
                                        </p:tav>
                                        <p:tav tm="100000">
                                          <p:val>
                                            <p:strVal val="#ppt_y"/>
                                          </p:val>
                                        </p:tav>
                                      </p:tavLst>
                                    </p:anim>
                                  </p:childTnLst>
                                </p:cTn>
                              </p:par>
                              <p:par>
                                <p:cTn id="363" presetID="23" presetClass="entr" presetSubtype="528" repeatCount="indefinite" fill="hold" nodeType="withEffect">
                                  <p:stCondLst>
                                    <p:cond delay="500"/>
                                  </p:stCondLst>
                                  <p:childTnLst>
                                    <p:set>
                                      <p:cBhvr>
                                        <p:cTn id="364" dur="1" fill="hold">
                                          <p:stCondLst>
                                            <p:cond delay="0"/>
                                          </p:stCondLst>
                                        </p:cTn>
                                        <p:tgtEl>
                                          <p:spTgt spid="92"/>
                                        </p:tgtEl>
                                        <p:attrNameLst>
                                          <p:attrName>style.visibility</p:attrName>
                                        </p:attrNameLst>
                                      </p:cBhvr>
                                      <p:to>
                                        <p:strVal val="visible"/>
                                      </p:to>
                                    </p:set>
                                    <p:anim calcmode="lin" valueType="num">
                                      <p:cBhvr>
                                        <p:cTn id="365" dur="1000" fill="hold"/>
                                        <p:tgtEl>
                                          <p:spTgt spid="92"/>
                                        </p:tgtEl>
                                        <p:attrNameLst>
                                          <p:attrName>ppt_w</p:attrName>
                                        </p:attrNameLst>
                                      </p:cBhvr>
                                      <p:tavLst>
                                        <p:tav tm="0">
                                          <p:val>
                                            <p:fltVal val="0"/>
                                          </p:val>
                                        </p:tav>
                                        <p:tav tm="100000">
                                          <p:val>
                                            <p:strVal val="#ppt_w"/>
                                          </p:val>
                                        </p:tav>
                                      </p:tavLst>
                                    </p:anim>
                                    <p:anim calcmode="lin" valueType="num">
                                      <p:cBhvr>
                                        <p:cTn id="366" dur="1000" fill="hold"/>
                                        <p:tgtEl>
                                          <p:spTgt spid="92"/>
                                        </p:tgtEl>
                                        <p:attrNameLst>
                                          <p:attrName>ppt_h</p:attrName>
                                        </p:attrNameLst>
                                      </p:cBhvr>
                                      <p:tavLst>
                                        <p:tav tm="0">
                                          <p:val>
                                            <p:fltVal val="0"/>
                                          </p:val>
                                        </p:tav>
                                        <p:tav tm="100000">
                                          <p:val>
                                            <p:strVal val="#ppt_h"/>
                                          </p:val>
                                        </p:tav>
                                      </p:tavLst>
                                    </p:anim>
                                    <p:anim calcmode="lin" valueType="num">
                                      <p:cBhvr>
                                        <p:cTn id="367" dur="1000" fill="hold"/>
                                        <p:tgtEl>
                                          <p:spTgt spid="92"/>
                                        </p:tgtEl>
                                        <p:attrNameLst>
                                          <p:attrName>ppt_x</p:attrName>
                                        </p:attrNameLst>
                                      </p:cBhvr>
                                      <p:tavLst>
                                        <p:tav tm="0">
                                          <p:val>
                                            <p:fltVal val="0.5"/>
                                          </p:val>
                                        </p:tav>
                                        <p:tav tm="100000">
                                          <p:val>
                                            <p:strVal val="#ppt_x"/>
                                          </p:val>
                                        </p:tav>
                                      </p:tavLst>
                                    </p:anim>
                                    <p:anim calcmode="lin" valueType="num">
                                      <p:cBhvr>
                                        <p:cTn id="368" dur="1000" fill="hold"/>
                                        <p:tgtEl>
                                          <p:spTgt spid="92"/>
                                        </p:tgtEl>
                                        <p:attrNameLst>
                                          <p:attrName>ppt_y</p:attrName>
                                        </p:attrNameLst>
                                      </p:cBhvr>
                                      <p:tavLst>
                                        <p:tav tm="0">
                                          <p:val>
                                            <p:fltVal val="0.5"/>
                                          </p:val>
                                        </p:tav>
                                        <p:tav tm="100000">
                                          <p:val>
                                            <p:strVal val="#ppt_y"/>
                                          </p:val>
                                        </p:tav>
                                      </p:tavLst>
                                    </p:anim>
                                  </p:childTnLst>
                                </p:cTn>
                              </p:par>
                              <p:par>
                                <p:cTn id="369" presetID="23" presetClass="entr" presetSubtype="528" repeatCount="indefinite" fill="hold" nodeType="withEffect">
                                  <p:stCondLst>
                                    <p:cond delay="800"/>
                                  </p:stCondLst>
                                  <p:childTnLst>
                                    <p:set>
                                      <p:cBhvr>
                                        <p:cTn id="370" dur="1" fill="hold">
                                          <p:stCondLst>
                                            <p:cond delay="0"/>
                                          </p:stCondLst>
                                        </p:cTn>
                                        <p:tgtEl>
                                          <p:spTgt spid="93"/>
                                        </p:tgtEl>
                                        <p:attrNameLst>
                                          <p:attrName>style.visibility</p:attrName>
                                        </p:attrNameLst>
                                      </p:cBhvr>
                                      <p:to>
                                        <p:strVal val="visible"/>
                                      </p:to>
                                    </p:set>
                                    <p:anim calcmode="lin" valueType="num">
                                      <p:cBhvr>
                                        <p:cTn id="371" dur="1000" fill="hold"/>
                                        <p:tgtEl>
                                          <p:spTgt spid="93"/>
                                        </p:tgtEl>
                                        <p:attrNameLst>
                                          <p:attrName>ppt_w</p:attrName>
                                        </p:attrNameLst>
                                      </p:cBhvr>
                                      <p:tavLst>
                                        <p:tav tm="0">
                                          <p:val>
                                            <p:fltVal val="0"/>
                                          </p:val>
                                        </p:tav>
                                        <p:tav tm="100000">
                                          <p:val>
                                            <p:strVal val="#ppt_w"/>
                                          </p:val>
                                        </p:tav>
                                      </p:tavLst>
                                    </p:anim>
                                    <p:anim calcmode="lin" valueType="num">
                                      <p:cBhvr>
                                        <p:cTn id="372" dur="1000" fill="hold"/>
                                        <p:tgtEl>
                                          <p:spTgt spid="93"/>
                                        </p:tgtEl>
                                        <p:attrNameLst>
                                          <p:attrName>ppt_h</p:attrName>
                                        </p:attrNameLst>
                                      </p:cBhvr>
                                      <p:tavLst>
                                        <p:tav tm="0">
                                          <p:val>
                                            <p:fltVal val="0"/>
                                          </p:val>
                                        </p:tav>
                                        <p:tav tm="100000">
                                          <p:val>
                                            <p:strVal val="#ppt_h"/>
                                          </p:val>
                                        </p:tav>
                                      </p:tavLst>
                                    </p:anim>
                                    <p:anim calcmode="lin" valueType="num">
                                      <p:cBhvr>
                                        <p:cTn id="373" dur="1000" fill="hold"/>
                                        <p:tgtEl>
                                          <p:spTgt spid="93"/>
                                        </p:tgtEl>
                                        <p:attrNameLst>
                                          <p:attrName>ppt_x</p:attrName>
                                        </p:attrNameLst>
                                      </p:cBhvr>
                                      <p:tavLst>
                                        <p:tav tm="0">
                                          <p:val>
                                            <p:fltVal val="0.5"/>
                                          </p:val>
                                        </p:tav>
                                        <p:tav tm="100000">
                                          <p:val>
                                            <p:strVal val="#ppt_x"/>
                                          </p:val>
                                        </p:tav>
                                      </p:tavLst>
                                    </p:anim>
                                    <p:anim calcmode="lin" valueType="num">
                                      <p:cBhvr>
                                        <p:cTn id="374" dur="1000" fill="hold"/>
                                        <p:tgtEl>
                                          <p:spTgt spid="93"/>
                                        </p:tgtEl>
                                        <p:attrNameLst>
                                          <p:attrName>ppt_y</p:attrName>
                                        </p:attrNameLst>
                                      </p:cBhvr>
                                      <p:tavLst>
                                        <p:tav tm="0">
                                          <p:val>
                                            <p:fltVal val="0.5"/>
                                          </p:val>
                                        </p:tav>
                                        <p:tav tm="100000">
                                          <p:val>
                                            <p:strVal val="#ppt_y"/>
                                          </p:val>
                                        </p:tav>
                                      </p:tavLst>
                                    </p:anim>
                                  </p:childTnLst>
                                </p:cTn>
                              </p:par>
                              <p:par>
                                <p:cTn id="375" presetID="23" presetClass="entr" presetSubtype="528" repeatCount="indefinite" fill="hold" nodeType="withEffect">
                                  <p:stCondLst>
                                    <p:cond delay="0"/>
                                  </p:stCondLst>
                                  <p:childTnLst>
                                    <p:set>
                                      <p:cBhvr>
                                        <p:cTn id="376" dur="1" fill="hold">
                                          <p:stCondLst>
                                            <p:cond delay="0"/>
                                          </p:stCondLst>
                                        </p:cTn>
                                        <p:tgtEl>
                                          <p:spTgt spid="94"/>
                                        </p:tgtEl>
                                        <p:attrNameLst>
                                          <p:attrName>style.visibility</p:attrName>
                                        </p:attrNameLst>
                                      </p:cBhvr>
                                      <p:to>
                                        <p:strVal val="visible"/>
                                      </p:to>
                                    </p:set>
                                    <p:anim calcmode="lin" valueType="num">
                                      <p:cBhvr>
                                        <p:cTn id="377" dur="1000" fill="hold"/>
                                        <p:tgtEl>
                                          <p:spTgt spid="94"/>
                                        </p:tgtEl>
                                        <p:attrNameLst>
                                          <p:attrName>ppt_w</p:attrName>
                                        </p:attrNameLst>
                                      </p:cBhvr>
                                      <p:tavLst>
                                        <p:tav tm="0">
                                          <p:val>
                                            <p:fltVal val="0"/>
                                          </p:val>
                                        </p:tav>
                                        <p:tav tm="100000">
                                          <p:val>
                                            <p:strVal val="#ppt_w"/>
                                          </p:val>
                                        </p:tav>
                                      </p:tavLst>
                                    </p:anim>
                                    <p:anim calcmode="lin" valueType="num">
                                      <p:cBhvr>
                                        <p:cTn id="378" dur="1000" fill="hold"/>
                                        <p:tgtEl>
                                          <p:spTgt spid="94"/>
                                        </p:tgtEl>
                                        <p:attrNameLst>
                                          <p:attrName>ppt_h</p:attrName>
                                        </p:attrNameLst>
                                      </p:cBhvr>
                                      <p:tavLst>
                                        <p:tav tm="0">
                                          <p:val>
                                            <p:fltVal val="0"/>
                                          </p:val>
                                        </p:tav>
                                        <p:tav tm="100000">
                                          <p:val>
                                            <p:strVal val="#ppt_h"/>
                                          </p:val>
                                        </p:tav>
                                      </p:tavLst>
                                    </p:anim>
                                    <p:anim calcmode="lin" valueType="num">
                                      <p:cBhvr>
                                        <p:cTn id="379" dur="1000" fill="hold"/>
                                        <p:tgtEl>
                                          <p:spTgt spid="94"/>
                                        </p:tgtEl>
                                        <p:attrNameLst>
                                          <p:attrName>ppt_x</p:attrName>
                                        </p:attrNameLst>
                                      </p:cBhvr>
                                      <p:tavLst>
                                        <p:tav tm="0">
                                          <p:val>
                                            <p:fltVal val="0.5"/>
                                          </p:val>
                                        </p:tav>
                                        <p:tav tm="100000">
                                          <p:val>
                                            <p:strVal val="#ppt_x"/>
                                          </p:val>
                                        </p:tav>
                                      </p:tavLst>
                                    </p:anim>
                                    <p:anim calcmode="lin" valueType="num">
                                      <p:cBhvr>
                                        <p:cTn id="380" dur="1000" fill="hold"/>
                                        <p:tgtEl>
                                          <p:spTgt spid="94"/>
                                        </p:tgtEl>
                                        <p:attrNameLst>
                                          <p:attrName>ppt_y</p:attrName>
                                        </p:attrNameLst>
                                      </p:cBhvr>
                                      <p:tavLst>
                                        <p:tav tm="0">
                                          <p:val>
                                            <p:fltVal val="0.5"/>
                                          </p:val>
                                        </p:tav>
                                        <p:tav tm="100000">
                                          <p:val>
                                            <p:strVal val="#ppt_y"/>
                                          </p:val>
                                        </p:tav>
                                      </p:tavLst>
                                    </p:anim>
                                  </p:childTnLst>
                                </p:cTn>
                              </p:par>
                              <p:par>
                                <p:cTn id="381" presetID="23" presetClass="entr" presetSubtype="528" repeatCount="indefinite" fill="hold" nodeType="withEffect">
                                  <p:stCondLst>
                                    <p:cond delay="1000"/>
                                  </p:stCondLst>
                                  <p:childTnLst>
                                    <p:set>
                                      <p:cBhvr>
                                        <p:cTn id="382" dur="1" fill="hold">
                                          <p:stCondLst>
                                            <p:cond delay="0"/>
                                          </p:stCondLst>
                                        </p:cTn>
                                        <p:tgtEl>
                                          <p:spTgt spid="95"/>
                                        </p:tgtEl>
                                        <p:attrNameLst>
                                          <p:attrName>style.visibility</p:attrName>
                                        </p:attrNameLst>
                                      </p:cBhvr>
                                      <p:to>
                                        <p:strVal val="visible"/>
                                      </p:to>
                                    </p:set>
                                    <p:anim calcmode="lin" valueType="num">
                                      <p:cBhvr>
                                        <p:cTn id="383" dur="1000" fill="hold"/>
                                        <p:tgtEl>
                                          <p:spTgt spid="95"/>
                                        </p:tgtEl>
                                        <p:attrNameLst>
                                          <p:attrName>ppt_w</p:attrName>
                                        </p:attrNameLst>
                                      </p:cBhvr>
                                      <p:tavLst>
                                        <p:tav tm="0">
                                          <p:val>
                                            <p:fltVal val="0"/>
                                          </p:val>
                                        </p:tav>
                                        <p:tav tm="100000">
                                          <p:val>
                                            <p:strVal val="#ppt_w"/>
                                          </p:val>
                                        </p:tav>
                                      </p:tavLst>
                                    </p:anim>
                                    <p:anim calcmode="lin" valueType="num">
                                      <p:cBhvr>
                                        <p:cTn id="384" dur="1000" fill="hold"/>
                                        <p:tgtEl>
                                          <p:spTgt spid="95"/>
                                        </p:tgtEl>
                                        <p:attrNameLst>
                                          <p:attrName>ppt_h</p:attrName>
                                        </p:attrNameLst>
                                      </p:cBhvr>
                                      <p:tavLst>
                                        <p:tav tm="0">
                                          <p:val>
                                            <p:fltVal val="0"/>
                                          </p:val>
                                        </p:tav>
                                        <p:tav tm="100000">
                                          <p:val>
                                            <p:strVal val="#ppt_h"/>
                                          </p:val>
                                        </p:tav>
                                      </p:tavLst>
                                    </p:anim>
                                    <p:anim calcmode="lin" valueType="num">
                                      <p:cBhvr>
                                        <p:cTn id="385" dur="1000" fill="hold"/>
                                        <p:tgtEl>
                                          <p:spTgt spid="95"/>
                                        </p:tgtEl>
                                        <p:attrNameLst>
                                          <p:attrName>ppt_x</p:attrName>
                                        </p:attrNameLst>
                                      </p:cBhvr>
                                      <p:tavLst>
                                        <p:tav tm="0">
                                          <p:val>
                                            <p:fltVal val="0.5"/>
                                          </p:val>
                                        </p:tav>
                                        <p:tav tm="100000">
                                          <p:val>
                                            <p:strVal val="#ppt_x"/>
                                          </p:val>
                                        </p:tav>
                                      </p:tavLst>
                                    </p:anim>
                                    <p:anim calcmode="lin" valueType="num">
                                      <p:cBhvr>
                                        <p:cTn id="386" dur="1000" fill="hold"/>
                                        <p:tgtEl>
                                          <p:spTgt spid="95"/>
                                        </p:tgtEl>
                                        <p:attrNameLst>
                                          <p:attrName>ppt_y</p:attrName>
                                        </p:attrNameLst>
                                      </p:cBhvr>
                                      <p:tavLst>
                                        <p:tav tm="0">
                                          <p:val>
                                            <p:fltVal val="0.5"/>
                                          </p:val>
                                        </p:tav>
                                        <p:tav tm="100000">
                                          <p:val>
                                            <p:strVal val="#ppt_y"/>
                                          </p:val>
                                        </p:tav>
                                      </p:tavLst>
                                    </p:anim>
                                  </p:childTnLst>
                                </p:cTn>
                              </p:par>
                              <p:par>
                                <p:cTn id="387" presetID="23" presetClass="entr" presetSubtype="528" repeatCount="indefinite" fill="hold" nodeType="withEffect">
                                  <p:stCondLst>
                                    <p:cond delay="300"/>
                                  </p:stCondLst>
                                  <p:childTnLst>
                                    <p:set>
                                      <p:cBhvr>
                                        <p:cTn id="388" dur="1" fill="hold">
                                          <p:stCondLst>
                                            <p:cond delay="0"/>
                                          </p:stCondLst>
                                        </p:cTn>
                                        <p:tgtEl>
                                          <p:spTgt spid="96"/>
                                        </p:tgtEl>
                                        <p:attrNameLst>
                                          <p:attrName>style.visibility</p:attrName>
                                        </p:attrNameLst>
                                      </p:cBhvr>
                                      <p:to>
                                        <p:strVal val="visible"/>
                                      </p:to>
                                    </p:set>
                                    <p:anim calcmode="lin" valueType="num">
                                      <p:cBhvr>
                                        <p:cTn id="389" dur="1000" fill="hold"/>
                                        <p:tgtEl>
                                          <p:spTgt spid="96"/>
                                        </p:tgtEl>
                                        <p:attrNameLst>
                                          <p:attrName>ppt_w</p:attrName>
                                        </p:attrNameLst>
                                      </p:cBhvr>
                                      <p:tavLst>
                                        <p:tav tm="0">
                                          <p:val>
                                            <p:fltVal val="0"/>
                                          </p:val>
                                        </p:tav>
                                        <p:tav tm="100000">
                                          <p:val>
                                            <p:strVal val="#ppt_w"/>
                                          </p:val>
                                        </p:tav>
                                      </p:tavLst>
                                    </p:anim>
                                    <p:anim calcmode="lin" valueType="num">
                                      <p:cBhvr>
                                        <p:cTn id="390" dur="1000" fill="hold"/>
                                        <p:tgtEl>
                                          <p:spTgt spid="96"/>
                                        </p:tgtEl>
                                        <p:attrNameLst>
                                          <p:attrName>ppt_h</p:attrName>
                                        </p:attrNameLst>
                                      </p:cBhvr>
                                      <p:tavLst>
                                        <p:tav tm="0">
                                          <p:val>
                                            <p:fltVal val="0"/>
                                          </p:val>
                                        </p:tav>
                                        <p:tav tm="100000">
                                          <p:val>
                                            <p:strVal val="#ppt_h"/>
                                          </p:val>
                                        </p:tav>
                                      </p:tavLst>
                                    </p:anim>
                                    <p:anim calcmode="lin" valueType="num">
                                      <p:cBhvr>
                                        <p:cTn id="391" dur="1000" fill="hold"/>
                                        <p:tgtEl>
                                          <p:spTgt spid="96"/>
                                        </p:tgtEl>
                                        <p:attrNameLst>
                                          <p:attrName>ppt_x</p:attrName>
                                        </p:attrNameLst>
                                      </p:cBhvr>
                                      <p:tavLst>
                                        <p:tav tm="0">
                                          <p:val>
                                            <p:fltVal val="0.5"/>
                                          </p:val>
                                        </p:tav>
                                        <p:tav tm="100000">
                                          <p:val>
                                            <p:strVal val="#ppt_x"/>
                                          </p:val>
                                        </p:tav>
                                      </p:tavLst>
                                    </p:anim>
                                    <p:anim calcmode="lin" valueType="num">
                                      <p:cBhvr>
                                        <p:cTn id="392" dur="1000" fill="hold"/>
                                        <p:tgtEl>
                                          <p:spTgt spid="96"/>
                                        </p:tgtEl>
                                        <p:attrNameLst>
                                          <p:attrName>ppt_y</p:attrName>
                                        </p:attrNameLst>
                                      </p:cBhvr>
                                      <p:tavLst>
                                        <p:tav tm="0">
                                          <p:val>
                                            <p:fltVal val="0.5"/>
                                          </p:val>
                                        </p:tav>
                                        <p:tav tm="100000">
                                          <p:val>
                                            <p:strVal val="#ppt_y"/>
                                          </p:val>
                                        </p:tav>
                                      </p:tavLst>
                                    </p:anim>
                                  </p:childTnLst>
                                </p:cTn>
                              </p:par>
                              <p:par>
                                <p:cTn id="393" presetID="23" presetClass="entr" presetSubtype="528" repeatCount="indefinite" fill="hold" nodeType="withEffect">
                                  <p:stCondLst>
                                    <p:cond delay="1500"/>
                                  </p:stCondLst>
                                  <p:childTnLst>
                                    <p:set>
                                      <p:cBhvr>
                                        <p:cTn id="394" dur="1" fill="hold">
                                          <p:stCondLst>
                                            <p:cond delay="0"/>
                                          </p:stCondLst>
                                        </p:cTn>
                                        <p:tgtEl>
                                          <p:spTgt spid="97"/>
                                        </p:tgtEl>
                                        <p:attrNameLst>
                                          <p:attrName>style.visibility</p:attrName>
                                        </p:attrNameLst>
                                      </p:cBhvr>
                                      <p:to>
                                        <p:strVal val="visible"/>
                                      </p:to>
                                    </p:set>
                                    <p:anim calcmode="lin" valueType="num">
                                      <p:cBhvr>
                                        <p:cTn id="395" dur="1000" fill="hold"/>
                                        <p:tgtEl>
                                          <p:spTgt spid="97"/>
                                        </p:tgtEl>
                                        <p:attrNameLst>
                                          <p:attrName>ppt_w</p:attrName>
                                        </p:attrNameLst>
                                      </p:cBhvr>
                                      <p:tavLst>
                                        <p:tav tm="0">
                                          <p:val>
                                            <p:fltVal val="0"/>
                                          </p:val>
                                        </p:tav>
                                        <p:tav tm="100000">
                                          <p:val>
                                            <p:strVal val="#ppt_w"/>
                                          </p:val>
                                        </p:tav>
                                      </p:tavLst>
                                    </p:anim>
                                    <p:anim calcmode="lin" valueType="num">
                                      <p:cBhvr>
                                        <p:cTn id="396" dur="1000" fill="hold"/>
                                        <p:tgtEl>
                                          <p:spTgt spid="97"/>
                                        </p:tgtEl>
                                        <p:attrNameLst>
                                          <p:attrName>ppt_h</p:attrName>
                                        </p:attrNameLst>
                                      </p:cBhvr>
                                      <p:tavLst>
                                        <p:tav tm="0">
                                          <p:val>
                                            <p:fltVal val="0"/>
                                          </p:val>
                                        </p:tav>
                                        <p:tav tm="100000">
                                          <p:val>
                                            <p:strVal val="#ppt_h"/>
                                          </p:val>
                                        </p:tav>
                                      </p:tavLst>
                                    </p:anim>
                                    <p:anim calcmode="lin" valueType="num">
                                      <p:cBhvr>
                                        <p:cTn id="397" dur="1000" fill="hold"/>
                                        <p:tgtEl>
                                          <p:spTgt spid="97"/>
                                        </p:tgtEl>
                                        <p:attrNameLst>
                                          <p:attrName>ppt_x</p:attrName>
                                        </p:attrNameLst>
                                      </p:cBhvr>
                                      <p:tavLst>
                                        <p:tav tm="0">
                                          <p:val>
                                            <p:fltVal val="0.5"/>
                                          </p:val>
                                        </p:tav>
                                        <p:tav tm="100000">
                                          <p:val>
                                            <p:strVal val="#ppt_x"/>
                                          </p:val>
                                        </p:tav>
                                      </p:tavLst>
                                    </p:anim>
                                    <p:anim calcmode="lin" valueType="num">
                                      <p:cBhvr>
                                        <p:cTn id="398" dur="1000" fill="hold"/>
                                        <p:tgtEl>
                                          <p:spTgt spid="97"/>
                                        </p:tgtEl>
                                        <p:attrNameLst>
                                          <p:attrName>ppt_y</p:attrName>
                                        </p:attrNameLst>
                                      </p:cBhvr>
                                      <p:tavLst>
                                        <p:tav tm="0">
                                          <p:val>
                                            <p:fltVal val="0.5"/>
                                          </p:val>
                                        </p:tav>
                                        <p:tav tm="100000">
                                          <p:val>
                                            <p:strVal val="#ppt_y"/>
                                          </p:val>
                                        </p:tav>
                                      </p:tavLst>
                                    </p:anim>
                                  </p:childTnLst>
                                </p:cTn>
                              </p:par>
                              <p:par>
                                <p:cTn id="399" presetID="23" presetClass="entr" presetSubtype="528" repeatCount="indefinite" fill="hold" nodeType="withEffect">
                                  <p:stCondLst>
                                    <p:cond delay="800"/>
                                  </p:stCondLst>
                                  <p:childTnLst>
                                    <p:set>
                                      <p:cBhvr>
                                        <p:cTn id="400" dur="1" fill="hold">
                                          <p:stCondLst>
                                            <p:cond delay="0"/>
                                          </p:stCondLst>
                                        </p:cTn>
                                        <p:tgtEl>
                                          <p:spTgt spid="98"/>
                                        </p:tgtEl>
                                        <p:attrNameLst>
                                          <p:attrName>style.visibility</p:attrName>
                                        </p:attrNameLst>
                                      </p:cBhvr>
                                      <p:to>
                                        <p:strVal val="visible"/>
                                      </p:to>
                                    </p:set>
                                    <p:anim calcmode="lin" valueType="num">
                                      <p:cBhvr>
                                        <p:cTn id="401" dur="1000" fill="hold"/>
                                        <p:tgtEl>
                                          <p:spTgt spid="98"/>
                                        </p:tgtEl>
                                        <p:attrNameLst>
                                          <p:attrName>ppt_w</p:attrName>
                                        </p:attrNameLst>
                                      </p:cBhvr>
                                      <p:tavLst>
                                        <p:tav tm="0">
                                          <p:val>
                                            <p:fltVal val="0"/>
                                          </p:val>
                                        </p:tav>
                                        <p:tav tm="100000">
                                          <p:val>
                                            <p:strVal val="#ppt_w"/>
                                          </p:val>
                                        </p:tav>
                                      </p:tavLst>
                                    </p:anim>
                                    <p:anim calcmode="lin" valueType="num">
                                      <p:cBhvr>
                                        <p:cTn id="402" dur="1000" fill="hold"/>
                                        <p:tgtEl>
                                          <p:spTgt spid="98"/>
                                        </p:tgtEl>
                                        <p:attrNameLst>
                                          <p:attrName>ppt_h</p:attrName>
                                        </p:attrNameLst>
                                      </p:cBhvr>
                                      <p:tavLst>
                                        <p:tav tm="0">
                                          <p:val>
                                            <p:fltVal val="0"/>
                                          </p:val>
                                        </p:tav>
                                        <p:tav tm="100000">
                                          <p:val>
                                            <p:strVal val="#ppt_h"/>
                                          </p:val>
                                        </p:tav>
                                      </p:tavLst>
                                    </p:anim>
                                    <p:anim calcmode="lin" valueType="num">
                                      <p:cBhvr>
                                        <p:cTn id="403" dur="1000" fill="hold"/>
                                        <p:tgtEl>
                                          <p:spTgt spid="98"/>
                                        </p:tgtEl>
                                        <p:attrNameLst>
                                          <p:attrName>ppt_x</p:attrName>
                                        </p:attrNameLst>
                                      </p:cBhvr>
                                      <p:tavLst>
                                        <p:tav tm="0">
                                          <p:val>
                                            <p:fltVal val="0.5"/>
                                          </p:val>
                                        </p:tav>
                                        <p:tav tm="100000">
                                          <p:val>
                                            <p:strVal val="#ppt_x"/>
                                          </p:val>
                                        </p:tav>
                                      </p:tavLst>
                                    </p:anim>
                                    <p:anim calcmode="lin" valueType="num">
                                      <p:cBhvr>
                                        <p:cTn id="404" dur="1000" fill="hold"/>
                                        <p:tgtEl>
                                          <p:spTgt spid="98"/>
                                        </p:tgtEl>
                                        <p:attrNameLst>
                                          <p:attrName>ppt_y</p:attrName>
                                        </p:attrNameLst>
                                      </p:cBhvr>
                                      <p:tavLst>
                                        <p:tav tm="0">
                                          <p:val>
                                            <p:fltVal val="0.5"/>
                                          </p:val>
                                        </p:tav>
                                        <p:tav tm="100000">
                                          <p:val>
                                            <p:strVal val="#ppt_y"/>
                                          </p:val>
                                        </p:tav>
                                      </p:tavLst>
                                    </p:anim>
                                  </p:childTnLst>
                                </p:cTn>
                              </p:par>
                              <p:par>
                                <p:cTn id="405" presetID="23" presetClass="entr" presetSubtype="528" repeatCount="indefinite" fill="hold" nodeType="withEffect">
                                  <p:stCondLst>
                                    <p:cond delay="800"/>
                                  </p:stCondLst>
                                  <p:childTnLst>
                                    <p:set>
                                      <p:cBhvr>
                                        <p:cTn id="406" dur="1" fill="hold">
                                          <p:stCondLst>
                                            <p:cond delay="0"/>
                                          </p:stCondLst>
                                        </p:cTn>
                                        <p:tgtEl>
                                          <p:spTgt spid="99"/>
                                        </p:tgtEl>
                                        <p:attrNameLst>
                                          <p:attrName>style.visibility</p:attrName>
                                        </p:attrNameLst>
                                      </p:cBhvr>
                                      <p:to>
                                        <p:strVal val="visible"/>
                                      </p:to>
                                    </p:set>
                                    <p:anim calcmode="lin" valueType="num">
                                      <p:cBhvr>
                                        <p:cTn id="407" dur="1000" fill="hold"/>
                                        <p:tgtEl>
                                          <p:spTgt spid="99"/>
                                        </p:tgtEl>
                                        <p:attrNameLst>
                                          <p:attrName>ppt_w</p:attrName>
                                        </p:attrNameLst>
                                      </p:cBhvr>
                                      <p:tavLst>
                                        <p:tav tm="0">
                                          <p:val>
                                            <p:fltVal val="0"/>
                                          </p:val>
                                        </p:tav>
                                        <p:tav tm="100000">
                                          <p:val>
                                            <p:strVal val="#ppt_w"/>
                                          </p:val>
                                        </p:tav>
                                      </p:tavLst>
                                    </p:anim>
                                    <p:anim calcmode="lin" valueType="num">
                                      <p:cBhvr>
                                        <p:cTn id="408" dur="1000" fill="hold"/>
                                        <p:tgtEl>
                                          <p:spTgt spid="99"/>
                                        </p:tgtEl>
                                        <p:attrNameLst>
                                          <p:attrName>ppt_h</p:attrName>
                                        </p:attrNameLst>
                                      </p:cBhvr>
                                      <p:tavLst>
                                        <p:tav tm="0">
                                          <p:val>
                                            <p:fltVal val="0"/>
                                          </p:val>
                                        </p:tav>
                                        <p:tav tm="100000">
                                          <p:val>
                                            <p:strVal val="#ppt_h"/>
                                          </p:val>
                                        </p:tav>
                                      </p:tavLst>
                                    </p:anim>
                                    <p:anim calcmode="lin" valueType="num">
                                      <p:cBhvr>
                                        <p:cTn id="409" dur="1000" fill="hold"/>
                                        <p:tgtEl>
                                          <p:spTgt spid="99"/>
                                        </p:tgtEl>
                                        <p:attrNameLst>
                                          <p:attrName>ppt_x</p:attrName>
                                        </p:attrNameLst>
                                      </p:cBhvr>
                                      <p:tavLst>
                                        <p:tav tm="0">
                                          <p:val>
                                            <p:fltVal val="0.5"/>
                                          </p:val>
                                        </p:tav>
                                        <p:tav tm="100000">
                                          <p:val>
                                            <p:strVal val="#ppt_x"/>
                                          </p:val>
                                        </p:tav>
                                      </p:tavLst>
                                    </p:anim>
                                    <p:anim calcmode="lin" valueType="num">
                                      <p:cBhvr>
                                        <p:cTn id="410" dur="1000" fill="hold"/>
                                        <p:tgtEl>
                                          <p:spTgt spid="99"/>
                                        </p:tgtEl>
                                        <p:attrNameLst>
                                          <p:attrName>ppt_y</p:attrName>
                                        </p:attrNameLst>
                                      </p:cBhvr>
                                      <p:tavLst>
                                        <p:tav tm="0">
                                          <p:val>
                                            <p:fltVal val="0.5"/>
                                          </p:val>
                                        </p:tav>
                                        <p:tav tm="100000">
                                          <p:val>
                                            <p:strVal val="#ppt_y"/>
                                          </p:val>
                                        </p:tav>
                                      </p:tavLst>
                                    </p:anim>
                                  </p:childTnLst>
                                </p:cTn>
                              </p:par>
                              <p:par>
                                <p:cTn id="411" presetID="23" presetClass="entr" presetSubtype="528" repeatCount="indefinite" fill="hold" nodeType="withEffect">
                                  <p:stCondLst>
                                    <p:cond delay="600"/>
                                  </p:stCondLst>
                                  <p:childTnLst>
                                    <p:set>
                                      <p:cBhvr>
                                        <p:cTn id="412" dur="1" fill="hold">
                                          <p:stCondLst>
                                            <p:cond delay="0"/>
                                          </p:stCondLst>
                                        </p:cTn>
                                        <p:tgtEl>
                                          <p:spTgt spid="100"/>
                                        </p:tgtEl>
                                        <p:attrNameLst>
                                          <p:attrName>style.visibility</p:attrName>
                                        </p:attrNameLst>
                                      </p:cBhvr>
                                      <p:to>
                                        <p:strVal val="visible"/>
                                      </p:to>
                                    </p:set>
                                    <p:anim calcmode="lin" valueType="num">
                                      <p:cBhvr>
                                        <p:cTn id="413" dur="1000" fill="hold"/>
                                        <p:tgtEl>
                                          <p:spTgt spid="100"/>
                                        </p:tgtEl>
                                        <p:attrNameLst>
                                          <p:attrName>ppt_w</p:attrName>
                                        </p:attrNameLst>
                                      </p:cBhvr>
                                      <p:tavLst>
                                        <p:tav tm="0">
                                          <p:val>
                                            <p:fltVal val="0"/>
                                          </p:val>
                                        </p:tav>
                                        <p:tav tm="100000">
                                          <p:val>
                                            <p:strVal val="#ppt_w"/>
                                          </p:val>
                                        </p:tav>
                                      </p:tavLst>
                                    </p:anim>
                                    <p:anim calcmode="lin" valueType="num">
                                      <p:cBhvr>
                                        <p:cTn id="414" dur="1000" fill="hold"/>
                                        <p:tgtEl>
                                          <p:spTgt spid="100"/>
                                        </p:tgtEl>
                                        <p:attrNameLst>
                                          <p:attrName>ppt_h</p:attrName>
                                        </p:attrNameLst>
                                      </p:cBhvr>
                                      <p:tavLst>
                                        <p:tav tm="0">
                                          <p:val>
                                            <p:fltVal val="0"/>
                                          </p:val>
                                        </p:tav>
                                        <p:tav tm="100000">
                                          <p:val>
                                            <p:strVal val="#ppt_h"/>
                                          </p:val>
                                        </p:tav>
                                      </p:tavLst>
                                    </p:anim>
                                    <p:anim calcmode="lin" valueType="num">
                                      <p:cBhvr>
                                        <p:cTn id="415" dur="1000" fill="hold"/>
                                        <p:tgtEl>
                                          <p:spTgt spid="100"/>
                                        </p:tgtEl>
                                        <p:attrNameLst>
                                          <p:attrName>ppt_x</p:attrName>
                                        </p:attrNameLst>
                                      </p:cBhvr>
                                      <p:tavLst>
                                        <p:tav tm="0">
                                          <p:val>
                                            <p:fltVal val="0.5"/>
                                          </p:val>
                                        </p:tav>
                                        <p:tav tm="100000">
                                          <p:val>
                                            <p:strVal val="#ppt_x"/>
                                          </p:val>
                                        </p:tav>
                                      </p:tavLst>
                                    </p:anim>
                                    <p:anim calcmode="lin" valueType="num">
                                      <p:cBhvr>
                                        <p:cTn id="416" dur="1000" fill="hold"/>
                                        <p:tgtEl>
                                          <p:spTgt spid="100"/>
                                        </p:tgtEl>
                                        <p:attrNameLst>
                                          <p:attrName>ppt_y</p:attrName>
                                        </p:attrNameLst>
                                      </p:cBhvr>
                                      <p:tavLst>
                                        <p:tav tm="0">
                                          <p:val>
                                            <p:fltVal val="0.5"/>
                                          </p:val>
                                        </p:tav>
                                        <p:tav tm="100000">
                                          <p:val>
                                            <p:strVal val="#ppt_y"/>
                                          </p:val>
                                        </p:tav>
                                      </p:tavLst>
                                    </p:anim>
                                  </p:childTnLst>
                                </p:cTn>
                              </p:par>
                              <p:par>
                                <p:cTn id="417" presetID="23" presetClass="entr" presetSubtype="528" repeatCount="indefinite" fill="hold" nodeType="withEffect">
                                  <p:stCondLst>
                                    <p:cond delay="1500"/>
                                  </p:stCondLst>
                                  <p:childTnLst>
                                    <p:set>
                                      <p:cBhvr>
                                        <p:cTn id="418" dur="1" fill="hold">
                                          <p:stCondLst>
                                            <p:cond delay="0"/>
                                          </p:stCondLst>
                                        </p:cTn>
                                        <p:tgtEl>
                                          <p:spTgt spid="101"/>
                                        </p:tgtEl>
                                        <p:attrNameLst>
                                          <p:attrName>style.visibility</p:attrName>
                                        </p:attrNameLst>
                                      </p:cBhvr>
                                      <p:to>
                                        <p:strVal val="visible"/>
                                      </p:to>
                                    </p:set>
                                    <p:anim calcmode="lin" valueType="num">
                                      <p:cBhvr>
                                        <p:cTn id="419" dur="1000" fill="hold"/>
                                        <p:tgtEl>
                                          <p:spTgt spid="101"/>
                                        </p:tgtEl>
                                        <p:attrNameLst>
                                          <p:attrName>ppt_w</p:attrName>
                                        </p:attrNameLst>
                                      </p:cBhvr>
                                      <p:tavLst>
                                        <p:tav tm="0">
                                          <p:val>
                                            <p:fltVal val="0"/>
                                          </p:val>
                                        </p:tav>
                                        <p:tav tm="100000">
                                          <p:val>
                                            <p:strVal val="#ppt_w"/>
                                          </p:val>
                                        </p:tav>
                                      </p:tavLst>
                                    </p:anim>
                                    <p:anim calcmode="lin" valueType="num">
                                      <p:cBhvr>
                                        <p:cTn id="420" dur="1000" fill="hold"/>
                                        <p:tgtEl>
                                          <p:spTgt spid="101"/>
                                        </p:tgtEl>
                                        <p:attrNameLst>
                                          <p:attrName>ppt_h</p:attrName>
                                        </p:attrNameLst>
                                      </p:cBhvr>
                                      <p:tavLst>
                                        <p:tav tm="0">
                                          <p:val>
                                            <p:fltVal val="0"/>
                                          </p:val>
                                        </p:tav>
                                        <p:tav tm="100000">
                                          <p:val>
                                            <p:strVal val="#ppt_h"/>
                                          </p:val>
                                        </p:tav>
                                      </p:tavLst>
                                    </p:anim>
                                    <p:anim calcmode="lin" valueType="num">
                                      <p:cBhvr>
                                        <p:cTn id="421" dur="1000" fill="hold"/>
                                        <p:tgtEl>
                                          <p:spTgt spid="101"/>
                                        </p:tgtEl>
                                        <p:attrNameLst>
                                          <p:attrName>ppt_x</p:attrName>
                                        </p:attrNameLst>
                                      </p:cBhvr>
                                      <p:tavLst>
                                        <p:tav tm="0">
                                          <p:val>
                                            <p:fltVal val="0.5"/>
                                          </p:val>
                                        </p:tav>
                                        <p:tav tm="100000">
                                          <p:val>
                                            <p:strVal val="#ppt_x"/>
                                          </p:val>
                                        </p:tav>
                                      </p:tavLst>
                                    </p:anim>
                                    <p:anim calcmode="lin" valueType="num">
                                      <p:cBhvr>
                                        <p:cTn id="422" dur="1000" fill="hold"/>
                                        <p:tgtEl>
                                          <p:spTgt spid="101"/>
                                        </p:tgtEl>
                                        <p:attrNameLst>
                                          <p:attrName>ppt_y</p:attrName>
                                        </p:attrNameLst>
                                      </p:cBhvr>
                                      <p:tavLst>
                                        <p:tav tm="0">
                                          <p:val>
                                            <p:fltVal val="0.5"/>
                                          </p:val>
                                        </p:tav>
                                        <p:tav tm="100000">
                                          <p:val>
                                            <p:strVal val="#ppt_y"/>
                                          </p:val>
                                        </p:tav>
                                      </p:tavLst>
                                    </p:anim>
                                  </p:childTnLst>
                                </p:cTn>
                              </p:par>
                              <p:par>
                                <p:cTn id="423" presetID="23" presetClass="entr" presetSubtype="528" repeatCount="indefinite" fill="hold" nodeType="withEffect">
                                  <p:stCondLst>
                                    <p:cond delay="900"/>
                                  </p:stCondLst>
                                  <p:childTnLst>
                                    <p:set>
                                      <p:cBhvr>
                                        <p:cTn id="424" dur="1" fill="hold">
                                          <p:stCondLst>
                                            <p:cond delay="0"/>
                                          </p:stCondLst>
                                        </p:cTn>
                                        <p:tgtEl>
                                          <p:spTgt spid="102"/>
                                        </p:tgtEl>
                                        <p:attrNameLst>
                                          <p:attrName>style.visibility</p:attrName>
                                        </p:attrNameLst>
                                      </p:cBhvr>
                                      <p:to>
                                        <p:strVal val="visible"/>
                                      </p:to>
                                    </p:set>
                                    <p:anim calcmode="lin" valueType="num">
                                      <p:cBhvr>
                                        <p:cTn id="425" dur="1000" fill="hold"/>
                                        <p:tgtEl>
                                          <p:spTgt spid="102"/>
                                        </p:tgtEl>
                                        <p:attrNameLst>
                                          <p:attrName>ppt_w</p:attrName>
                                        </p:attrNameLst>
                                      </p:cBhvr>
                                      <p:tavLst>
                                        <p:tav tm="0">
                                          <p:val>
                                            <p:fltVal val="0"/>
                                          </p:val>
                                        </p:tav>
                                        <p:tav tm="100000">
                                          <p:val>
                                            <p:strVal val="#ppt_w"/>
                                          </p:val>
                                        </p:tav>
                                      </p:tavLst>
                                    </p:anim>
                                    <p:anim calcmode="lin" valueType="num">
                                      <p:cBhvr>
                                        <p:cTn id="426" dur="1000" fill="hold"/>
                                        <p:tgtEl>
                                          <p:spTgt spid="102"/>
                                        </p:tgtEl>
                                        <p:attrNameLst>
                                          <p:attrName>ppt_h</p:attrName>
                                        </p:attrNameLst>
                                      </p:cBhvr>
                                      <p:tavLst>
                                        <p:tav tm="0">
                                          <p:val>
                                            <p:fltVal val="0"/>
                                          </p:val>
                                        </p:tav>
                                        <p:tav tm="100000">
                                          <p:val>
                                            <p:strVal val="#ppt_h"/>
                                          </p:val>
                                        </p:tav>
                                      </p:tavLst>
                                    </p:anim>
                                    <p:anim calcmode="lin" valueType="num">
                                      <p:cBhvr>
                                        <p:cTn id="427" dur="1000" fill="hold"/>
                                        <p:tgtEl>
                                          <p:spTgt spid="102"/>
                                        </p:tgtEl>
                                        <p:attrNameLst>
                                          <p:attrName>ppt_x</p:attrName>
                                        </p:attrNameLst>
                                      </p:cBhvr>
                                      <p:tavLst>
                                        <p:tav tm="0">
                                          <p:val>
                                            <p:fltVal val="0.5"/>
                                          </p:val>
                                        </p:tav>
                                        <p:tav tm="100000">
                                          <p:val>
                                            <p:strVal val="#ppt_x"/>
                                          </p:val>
                                        </p:tav>
                                      </p:tavLst>
                                    </p:anim>
                                    <p:anim calcmode="lin" valueType="num">
                                      <p:cBhvr>
                                        <p:cTn id="428" dur="1000" fill="hold"/>
                                        <p:tgtEl>
                                          <p:spTgt spid="102"/>
                                        </p:tgtEl>
                                        <p:attrNameLst>
                                          <p:attrName>ppt_y</p:attrName>
                                        </p:attrNameLst>
                                      </p:cBhvr>
                                      <p:tavLst>
                                        <p:tav tm="0">
                                          <p:val>
                                            <p:fltVal val="0.5"/>
                                          </p:val>
                                        </p:tav>
                                        <p:tav tm="100000">
                                          <p:val>
                                            <p:strVal val="#ppt_y"/>
                                          </p:val>
                                        </p:tav>
                                      </p:tavLst>
                                    </p:anim>
                                  </p:childTnLst>
                                </p:cTn>
                              </p:par>
                              <p:par>
                                <p:cTn id="429" presetID="23" presetClass="entr" presetSubtype="528" repeatCount="indefinite" fill="hold" nodeType="withEffect">
                                  <p:stCondLst>
                                    <p:cond delay="1200"/>
                                  </p:stCondLst>
                                  <p:childTnLst>
                                    <p:set>
                                      <p:cBhvr>
                                        <p:cTn id="430" dur="1" fill="hold">
                                          <p:stCondLst>
                                            <p:cond delay="0"/>
                                          </p:stCondLst>
                                        </p:cTn>
                                        <p:tgtEl>
                                          <p:spTgt spid="103"/>
                                        </p:tgtEl>
                                        <p:attrNameLst>
                                          <p:attrName>style.visibility</p:attrName>
                                        </p:attrNameLst>
                                      </p:cBhvr>
                                      <p:to>
                                        <p:strVal val="visible"/>
                                      </p:to>
                                    </p:set>
                                    <p:anim calcmode="lin" valueType="num">
                                      <p:cBhvr>
                                        <p:cTn id="431" dur="1000" fill="hold"/>
                                        <p:tgtEl>
                                          <p:spTgt spid="103"/>
                                        </p:tgtEl>
                                        <p:attrNameLst>
                                          <p:attrName>ppt_w</p:attrName>
                                        </p:attrNameLst>
                                      </p:cBhvr>
                                      <p:tavLst>
                                        <p:tav tm="0">
                                          <p:val>
                                            <p:fltVal val="0"/>
                                          </p:val>
                                        </p:tav>
                                        <p:tav tm="100000">
                                          <p:val>
                                            <p:strVal val="#ppt_w"/>
                                          </p:val>
                                        </p:tav>
                                      </p:tavLst>
                                    </p:anim>
                                    <p:anim calcmode="lin" valueType="num">
                                      <p:cBhvr>
                                        <p:cTn id="432" dur="1000" fill="hold"/>
                                        <p:tgtEl>
                                          <p:spTgt spid="103"/>
                                        </p:tgtEl>
                                        <p:attrNameLst>
                                          <p:attrName>ppt_h</p:attrName>
                                        </p:attrNameLst>
                                      </p:cBhvr>
                                      <p:tavLst>
                                        <p:tav tm="0">
                                          <p:val>
                                            <p:fltVal val="0"/>
                                          </p:val>
                                        </p:tav>
                                        <p:tav tm="100000">
                                          <p:val>
                                            <p:strVal val="#ppt_h"/>
                                          </p:val>
                                        </p:tav>
                                      </p:tavLst>
                                    </p:anim>
                                    <p:anim calcmode="lin" valueType="num">
                                      <p:cBhvr>
                                        <p:cTn id="433" dur="1000" fill="hold"/>
                                        <p:tgtEl>
                                          <p:spTgt spid="103"/>
                                        </p:tgtEl>
                                        <p:attrNameLst>
                                          <p:attrName>ppt_x</p:attrName>
                                        </p:attrNameLst>
                                      </p:cBhvr>
                                      <p:tavLst>
                                        <p:tav tm="0">
                                          <p:val>
                                            <p:fltVal val="0.5"/>
                                          </p:val>
                                        </p:tav>
                                        <p:tav tm="100000">
                                          <p:val>
                                            <p:strVal val="#ppt_x"/>
                                          </p:val>
                                        </p:tav>
                                      </p:tavLst>
                                    </p:anim>
                                    <p:anim calcmode="lin" valueType="num">
                                      <p:cBhvr>
                                        <p:cTn id="434" dur="1000" fill="hold"/>
                                        <p:tgtEl>
                                          <p:spTgt spid="103"/>
                                        </p:tgtEl>
                                        <p:attrNameLst>
                                          <p:attrName>ppt_y</p:attrName>
                                        </p:attrNameLst>
                                      </p:cBhvr>
                                      <p:tavLst>
                                        <p:tav tm="0">
                                          <p:val>
                                            <p:fltVal val="0.5"/>
                                          </p:val>
                                        </p:tav>
                                        <p:tav tm="100000">
                                          <p:val>
                                            <p:strVal val="#ppt_y"/>
                                          </p:val>
                                        </p:tav>
                                      </p:tavLst>
                                    </p:anim>
                                  </p:childTnLst>
                                </p:cTn>
                              </p:par>
                              <p:par>
                                <p:cTn id="435" presetID="23" presetClass="entr" presetSubtype="528" repeatCount="indefinite" fill="hold" nodeType="withEffect">
                                  <p:stCondLst>
                                    <p:cond delay="1400"/>
                                  </p:stCondLst>
                                  <p:childTnLst>
                                    <p:set>
                                      <p:cBhvr>
                                        <p:cTn id="436" dur="1" fill="hold">
                                          <p:stCondLst>
                                            <p:cond delay="0"/>
                                          </p:stCondLst>
                                        </p:cTn>
                                        <p:tgtEl>
                                          <p:spTgt spid="104"/>
                                        </p:tgtEl>
                                        <p:attrNameLst>
                                          <p:attrName>style.visibility</p:attrName>
                                        </p:attrNameLst>
                                      </p:cBhvr>
                                      <p:to>
                                        <p:strVal val="visible"/>
                                      </p:to>
                                    </p:set>
                                    <p:anim calcmode="lin" valueType="num">
                                      <p:cBhvr>
                                        <p:cTn id="437" dur="1000" fill="hold"/>
                                        <p:tgtEl>
                                          <p:spTgt spid="104"/>
                                        </p:tgtEl>
                                        <p:attrNameLst>
                                          <p:attrName>ppt_w</p:attrName>
                                        </p:attrNameLst>
                                      </p:cBhvr>
                                      <p:tavLst>
                                        <p:tav tm="0">
                                          <p:val>
                                            <p:fltVal val="0"/>
                                          </p:val>
                                        </p:tav>
                                        <p:tav tm="100000">
                                          <p:val>
                                            <p:strVal val="#ppt_w"/>
                                          </p:val>
                                        </p:tav>
                                      </p:tavLst>
                                    </p:anim>
                                    <p:anim calcmode="lin" valueType="num">
                                      <p:cBhvr>
                                        <p:cTn id="438" dur="1000" fill="hold"/>
                                        <p:tgtEl>
                                          <p:spTgt spid="104"/>
                                        </p:tgtEl>
                                        <p:attrNameLst>
                                          <p:attrName>ppt_h</p:attrName>
                                        </p:attrNameLst>
                                      </p:cBhvr>
                                      <p:tavLst>
                                        <p:tav tm="0">
                                          <p:val>
                                            <p:fltVal val="0"/>
                                          </p:val>
                                        </p:tav>
                                        <p:tav tm="100000">
                                          <p:val>
                                            <p:strVal val="#ppt_h"/>
                                          </p:val>
                                        </p:tav>
                                      </p:tavLst>
                                    </p:anim>
                                    <p:anim calcmode="lin" valueType="num">
                                      <p:cBhvr>
                                        <p:cTn id="439" dur="1000" fill="hold"/>
                                        <p:tgtEl>
                                          <p:spTgt spid="104"/>
                                        </p:tgtEl>
                                        <p:attrNameLst>
                                          <p:attrName>ppt_x</p:attrName>
                                        </p:attrNameLst>
                                      </p:cBhvr>
                                      <p:tavLst>
                                        <p:tav tm="0">
                                          <p:val>
                                            <p:fltVal val="0.5"/>
                                          </p:val>
                                        </p:tav>
                                        <p:tav tm="100000">
                                          <p:val>
                                            <p:strVal val="#ppt_x"/>
                                          </p:val>
                                        </p:tav>
                                      </p:tavLst>
                                    </p:anim>
                                    <p:anim calcmode="lin" valueType="num">
                                      <p:cBhvr>
                                        <p:cTn id="440" dur="1000" fill="hold"/>
                                        <p:tgtEl>
                                          <p:spTgt spid="104"/>
                                        </p:tgtEl>
                                        <p:attrNameLst>
                                          <p:attrName>ppt_y</p:attrName>
                                        </p:attrNameLst>
                                      </p:cBhvr>
                                      <p:tavLst>
                                        <p:tav tm="0">
                                          <p:val>
                                            <p:fltVal val="0.5"/>
                                          </p:val>
                                        </p:tav>
                                        <p:tav tm="100000">
                                          <p:val>
                                            <p:strVal val="#ppt_y"/>
                                          </p:val>
                                        </p:tav>
                                      </p:tavLst>
                                    </p:anim>
                                  </p:childTnLst>
                                </p:cTn>
                              </p:par>
                              <p:par>
                                <p:cTn id="441" presetID="23" presetClass="entr" presetSubtype="528" repeatCount="indefinite" fill="hold" nodeType="withEffect">
                                  <p:stCondLst>
                                    <p:cond delay="400"/>
                                  </p:stCondLst>
                                  <p:childTnLst>
                                    <p:set>
                                      <p:cBhvr>
                                        <p:cTn id="442" dur="1" fill="hold">
                                          <p:stCondLst>
                                            <p:cond delay="0"/>
                                          </p:stCondLst>
                                        </p:cTn>
                                        <p:tgtEl>
                                          <p:spTgt spid="105"/>
                                        </p:tgtEl>
                                        <p:attrNameLst>
                                          <p:attrName>style.visibility</p:attrName>
                                        </p:attrNameLst>
                                      </p:cBhvr>
                                      <p:to>
                                        <p:strVal val="visible"/>
                                      </p:to>
                                    </p:set>
                                    <p:anim calcmode="lin" valueType="num">
                                      <p:cBhvr>
                                        <p:cTn id="443" dur="1000" fill="hold"/>
                                        <p:tgtEl>
                                          <p:spTgt spid="105"/>
                                        </p:tgtEl>
                                        <p:attrNameLst>
                                          <p:attrName>ppt_w</p:attrName>
                                        </p:attrNameLst>
                                      </p:cBhvr>
                                      <p:tavLst>
                                        <p:tav tm="0">
                                          <p:val>
                                            <p:fltVal val="0"/>
                                          </p:val>
                                        </p:tav>
                                        <p:tav tm="100000">
                                          <p:val>
                                            <p:strVal val="#ppt_w"/>
                                          </p:val>
                                        </p:tav>
                                      </p:tavLst>
                                    </p:anim>
                                    <p:anim calcmode="lin" valueType="num">
                                      <p:cBhvr>
                                        <p:cTn id="444" dur="1000" fill="hold"/>
                                        <p:tgtEl>
                                          <p:spTgt spid="105"/>
                                        </p:tgtEl>
                                        <p:attrNameLst>
                                          <p:attrName>ppt_h</p:attrName>
                                        </p:attrNameLst>
                                      </p:cBhvr>
                                      <p:tavLst>
                                        <p:tav tm="0">
                                          <p:val>
                                            <p:fltVal val="0"/>
                                          </p:val>
                                        </p:tav>
                                        <p:tav tm="100000">
                                          <p:val>
                                            <p:strVal val="#ppt_h"/>
                                          </p:val>
                                        </p:tav>
                                      </p:tavLst>
                                    </p:anim>
                                    <p:anim calcmode="lin" valueType="num">
                                      <p:cBhvr>
                                        <p:cTn id="445" dur="1000" fill="hold"/>
                                        <p:tgtEl>
                                          <p:spTgt spid="105"/>
                                        </p:tgtEl>
                                        <p:attrNameLst>
                                          <p:attrName>ppt_x</p:attrName>
                                        </p:attrNameLst>
                                      </p:cBhvr>
                                      <p:tavLst>
                                        <p:tav tm="0">
                                          <p:val>
                                            <p:fltVal val="0.5"/>
                                          </p:val>
                                        </p:tav>
                                        <p:tav tm="100000">
                                          <p:val>
                                            <p:strVal val="#ppt_x"/>
                                          </p:val>
                                        </p:tav>
                                      </p:tavLst>
                                    </p:anim>
                                    <p:anim calcmode="lin" valueType="num">
                                      <p:cBhvr>
                                        <p:cTn id="446" dur="1000" fill="hold"/>
                                        <p:tgtEl>
                                          <p:spTgt spid="105"/>
                                        </p:tgtEl>
                                        <p:attrNameLst>
                                          <p:attrName>ppt_y</p:attrName>
                                        </p:attrNameLst>
                                      </p:cBhvr>
                                      <p:tavLst>
                                        <p:tav tm="0">
                                          <p:val>
                                            <p:fltVal val="0.5"/>
                                          </p:val>
                                        </p:tav>
                                        <p:tav tm="100000">
                                          <p:val>
                                            <p:strVal val="#ppt_y"/>
                                          </p:val>
                                        </p:tav>
                                      </p:tavLst>
                                    </p:anim>
                                  </p:childTnLst>
                                </p:cTn>
                              </p:par>
                              <p:par>
                                <p:cTn id="447" presetID="23" presetClass="entr" presetSubtype="528" repeatCount="indefinite" fill="hold" nodeType="withEffect">
                                  <p:stCondLst>
                                    <p:cond delay="1200"/>
                                  </p:stCondLst>
                                  <p:childTnLst>
                                    <p:set>
                                      <p:cBhvr>
                                        <p:cTn id="448" dur="1" fill="hold">
                                          <p:stCondLst>
                                            <p:cond delay="0"/>
                                          </p:stCondLst>
                                        </p:cTn>
                                        <p:tgtEl>
                                          <p:spTgt spid="106"/>
                                        </p:tgtEl>
                                        <p:attrNameLst>
                                          <p:attrName>style.visibility</p:attrName>
                                        </p:attrNameLst>
                                      </p:cBhvr>
                                      <p:to>
                                        <p:strVal val="visible"/>
                                      </p:to>
                                    </p:set>
                                    <p:anim calcmode="lin" valueType="num">
                                      <p:cBhvr>
                                        <p:cTn id="449" dur="1000" fill="hold"/>
                                        <p:tgtEl>
                                          <p:spTgt spid="106"/>
                                        </p:tgtEl>
                                        <p:attrNameLst>
                                          <p:attrName>ppt_w</p:attrName>
                                        </p:attrNameLst>
                                      </p:cBhvr>
                                      <p:tavLst>
                                        <p:tav tm="0">
                                          <p:val>
                                            <p:fltVal val="0"/>
                                          </p:val>
                                        </p:tav>
                                        <p:tav tm="100000">
                                          <p:val>
                                            <p:strVal val="#ppt_w"/>
                                          </p:val>
                                        </p:tav>
                                      </p:tavLst>
                                    </p:anim>
                                    <p:anim calcmode="lin" valueType="num">
                                      <p:cBhvr>
                                        <p:cTn id="450" dur="1000" fill="hold"/>
                                        <p:tgtEl>
                                          <p:spTgt spid="106"/>
                                        </p:tgtEl>
                                        <p:attrNameLst>
                                          <p:attrName>ppt_h</p:attrName>
                                        </p:attrNameLst>
                                      </p:cBhvr>
                                      <p:tavLst>
                                        <p:tav tm="0">
                                          <p:val>
                                            <p:fltVal val="0"/>
                                          </p:val>
                                        </p:tav>
                                        <p:tav tm="100000">
                                          <p:val>
                                            <p:strVal val="#ppt_h"/>
                                          </p:val>
                                        </p:tav>
                                      </p:tavLst>
                                    </p:anim>
                                    <p:anim calcmode="lin" valueType="num">
                                      <p:cBhvr>
                                        <p:cTn id="451" dur="1000" fill="hold"/>
                                        <p:tgtEl>
                                          <p:spTgt spid="106"/>
                                        </p:tgtEl>
                                        <p:attrNameLst>
                                          <p:attrName>ppt_x</p:attrName>
                                        </p:attrNameLst>
                                      </p:cBhvr>
                                      <p:tavLst>
                                        <p:tav tm="0">
                                          <p:val>
                                            <p:fltVal val="0.5"/>
                                          </p:val>
                                        </p:tav>
                                        <p:tav tm="100000">
                                          <p:val>
                                            <p:strVal val="#ppt_x"/>
                                          </p:val>
                                        </p:tav>
                                      </p:tavLst>
                                    </p:anim>
                                    <p:anim calcmode="lin" valueType="num">
                                      <p:cBhvr>
                                        <p:cTn id="452" dur="1000" fill="hold"/>
                                        <p:tgtEl>
                                          <p:spTgt spid="106"/>
                                        </p:tgtEl>
                                        <p:attrNameLst>
                                          <p:attrName>ppt_y</p:attrName>
                                        </p:attrNameLst>
                                      </p:cBhvr>
                                      <p:tavLst>
                                        <p:tav tm="0">
                                          <p:val>
                                            <p:fltVal val="0.5"/>
                                          </p:val>
                                        </p:tav>
                                        <p:tav tm="100000">
                                          <p:val>
                                            <p:strVal val="#ppt_y"/>
                                          </p:val>
                                        </p:tav>
                                      </p:tavLst>
                                    </p:anim>
                                  </p:childTnLst>
                                </p:cTn>
                              </p:par>
                              <p:par>
                                <p:cTn id="453" presetID="23" presetClass="entr" presetSubtype="528" repeatCount="indefinite" fill="hold" nodeType="withEffect">
                                  <p:stCondLst>
                                    <p:cond delay="800"/>
                                  </p:stCondLst>
                                  <p:childTnLst>
                                    <p:set>
                                      <p:cBhvr>
                                        <p:cTn id="454" dur="1" fill="hold">
                                          <p:stCondLst>
                                            <p:cond delay="0"/>
                                          </p:stCondLst>
                                        </p:cTn>
                                        <p:tgtEl>
                                          <p:spTgt spid="107"/>
                                        </p:tgtEl>
                                        <p:attrNameLst>
                                          <p:attrName>style.visibility</p:attrName>
                                        </p:attrNameLst>
                                      </p:cBhvr>
                                      <p:to>
                                        <p:strVal val="visible"/>
                                      </p:to>
                                    </p:set>
                                    <p:anim calcmode="lin" valueType="num">
                                      <p:cBhvr>
                                        <p:cTn id="455" dur="1000" fill="hold"/>
                                        <p:tgtEl>
                                          <p:spTgt spid="107"/>
                                        </p:tgtEl>
                                        <p:attrNameLst>
                                          <p:attrName>ppt_w</p:attrName>
                                        </p:attrNameLst>
                                      </p:cBhvr>
                                      <p:tavLst>
                                        <p:tav tm="0">
                                          <p:val>
                                            <p:fltVal val="0"/>
                                          </p:val>
                                        </p:tav>
                                        <p:tav tm="100000">
                                          <p:val>
                                            <p:strVal val="#ppt_w"/>
                                          </p:val>
                                        </p:tav>
                                      </p:tavLst>
                                    </p:anim>
                                    <p:anim calcmode="lin" valueType="num">
                                      <p:cBhvr>
                                        <p:cTn id="456" dur="1000" fill="hold"/>
                                        <p:tgtEl>
                                          <p:spTgt spid="107"/>
                                        </p:tgtEl>
                                        <p:attrNameLst>
                                          <p:attrName>ppt_h</p:attrName>
                                        </p:attrNameLst>
                                      </p:cBhvr>
                                      <p:tavLst>
                                        <p:tav tm="0">
                                          <p:val>
                                            <p:fltVal val="0"/>
                                          </p:val>
                                        </p:tav>
                                        <p:tav tm="100000">
                                          <p:val>
                                            <p:strVal val="#ppt_h"/>
                                          </p:val>
                                        </p:tav>
                                      </p:tavLst>
                                    </p:anim>
                                    <p:anim calcmode="lin" valueType="num">
                                      <p:cBhvr>
                                        <p:cTn id="457" dur="1000" fill="hold"/>
                                        <p:tgtEl>
                                          <p:spTgt spid="107"/>
                                        </p:tgtEl>
                                        <p:attrNameLst>
                                          <p:attrName>ppt_x</p:attrName>
                                        </p:attrNameLst>
                                      </p:cBhvr>
                                      <p:tavLst>
                                        <p:tav tm="0">
                                          <p:val>
                                            <p:fltVal val="0.5"/>
                                          </p:val>
                                        </p:tav>
                                        <p:tav tm="100000">
                                          <p:val>
                                            <p:strVal val="#ppt_x"/>
                                          </p:val>
                                        </p:tav>
                                      </p:tavLst>
                                    </p:anim>
                                    <p:anim calcmode="lin" valueType="num">
                                      <p:cBhvr>
                                        <p:cTn id="458" dur="1000" fill="hold"/>
                                        <p:tgtEl>
                                          <p:spTgt spid="107"/>
                                        </p:tgtEl>
                                        <p:attrNameLst>
                                          <p:attrName>ppt_y</p:attrName>
                                        </p:attrNameLst>
                                      </p:cBhvr>
                                      <p:tavLst>
                                        <p:tav tm="0">
                                          <p:val>
                                            <p:fltVal val="0.5"/>
                                          </p:val>
                                        </p:tav>
                                        <p:tav tm="100000">
                                          <p:val>
                                            <p:strVal val="#ppt_y"/>
                                          </p:val>
                                        </p:tav>
                                      </p:tavLst>
                                    </p:anim>
                                  </p:childTnLst>
                                </p:cTn>
                              </p:par>
                              <p:par>
                                <p:cTn id="459" presetID="23" presetClass="entr" presetSubtype="528" repeatCount="indefinite" fill="hold" nodeType="withEffect">
                                  <p:stCondLst>
                                    <p:cond delay="500"/>
                                  </p:stCondLst>
                                  <p:childTnLst>
                                    <p:set>
                                      <p:cBhvr>
                                        <p:cTn id="460" dur="1" fill="hold">
                                          <p:stCondLst>
                                            <p:cond delay="0"/>
                                          </p:stCondLst>
                                        </p:cTn>
                                        <p:tgtEl>
                                          <p:spTgt spid="108"/>
                                        </p:tgtEl>
                                        <p:attrNameLst>
                                          <p:attrName>style.visibility</p:attrName>
                                        </p:attrNameLst>
                                      </p:cBhvr>
                                      <p:to>
                                        <p:strVal val="visible"/>
                                      </p:to>
                                    </p:set>
                                    <p:anim calcmode="lin" valueType="num">
                                      <p:cBhvr>
                                        <p:cTn id="461" dur="1000" fill="hold"/>
                                        <p:tgtEl>
                                          <p:spTgt spid="108"/>
                                        </p:tgtEl>
                                        <p:attrNameLst>
                                          <p:attrName>ppt_w</p:attrName>
                                        </p:attrNameLst>
                                      </p:cBhvr>
                                      <p:tavLst>
                                        <p:tav tm="0">
                                          <p:val>
                                            <p:fltVal val="0"/>
                                          </p:val>
                                        </p:tav>
                                        <p:tav tm="100000">
                                          <p:val>
                                            <p:strVal val="#ppt_w"/>
                                          </p:val>
                                        </p:tav>
                                      </p:tavLst>
                                    </p:anim>
                                    <p:anim calcmode="lin" valueType="num">
                                      <p:cBhvr>
                                        <p:cTn id="462" dur="1000" fill="hold"/>
                                        <p:tgtEl>
                                          <p:spTgt spid="108"/>
                                        </p:tgtEl>
                                        <p:attrNameLst>
                                          <p:attrName>ppt_h</p:attrName>
                                        </p:attrNameLst>
                                      </p:cBhvr>
                                      <p:tavLst>
                                        <p:tav tm="0">
                                          <p:val>
                                            <p:fltVal val="0"/>
                                          </p:val>
                                        </p:tav>
                                        <p:tav tm="100000">
                                          <p:val>
                                            <p:strVal val="#ppt_h"/>
                                          </p:val>
                                        </p:tav>
                                      </p:tavLst>
                                    </p:anim>
                                    <p:anim calcmode="lin" valueType="num">
                                      <p:cBhvr>
                                        <p:cTn id="463" dur="1000" fill="hold"/>
                                        <p:tgtEl>
                                          <p:spTgt spid="108"/>
                                        </p:tgtEl>
                                        <p:attrNameLst>
                                          <p:attrName>ppt_x</p:attrName>
                                        </p:attrNameLst>
                                      </p:cBhvr>
                                      <p:tavLst>
                                        <p:tav tm="0">
                                          <p:val>
                                            <p:fltVal val="0.5"/>
                                          </p:val>
                                        </p:tav>
                                        <p:tav tm="100000">
                                          <p:val>
                                            <p:strVal val="#ppt_x"/>
                                          </p:val>
                                        </p:tav>
                                      </p:tavLst>
                                    </p:anim>
                                    <p:anim calcmode="lin" valueType="num">
                                      <p:cBhvr>
                                        <p:cTn id="464" dur="1000" fill="hold"/>
                                        <p:tgtEl>
                                          <p:spTgt spid="108"/>
                                        </p:tgtEl>
                                        <p:attrNameLst>
                                          <p:attrName>ppt_y</p:attrName>
                                        </p:attrNameLst>
                                      </p:cBhvr>
                                      <p:tavLst>
                                        <p:tav tm="0">
                                          <p:val>
                                            <p:fltVal val="0.5"/>
                                          </p:val>
                                        </p:tav>
                                        <p:tav tm="100000">
                                          <p:val>
                                            <p:strVal val="#ppt_y"/>
                                          </p:val>
                                        </p:tav>
                                      </p:tavLst>
                                    </p:anim>
                                  </p:childTnLst>
                                </p:cTn>
                              </p:par>
                              <p:par>
                                <p:cTn id="465" presetID="23" presetClass="entr" presetSubtype="528" repeatCount="indefinite" fill="hold" nodeType="withEffect">
                                  <p:stCondLst>
                                    <p:cond delay="1200"/>
                                  </p:stCondLst>
                                  <p:childTnLst>
                                    <p:set>
                                      <p:cBhvr>
                                        <p:cTn id="466" dur="1" fill="hold">
                                          <p:stCondLst>
                                            <p:cond delay="0"/>
                                          </p:stCondLst>
                                        </p:cTn>
                                        <p:tgtEl>
                                          <p:spTgt spid="109"/>
                                        </p:tgtEl>
                                        <p:attrNameLst>
                                          <p:attrName>style.visibility</p:attrName>
                                        </p:attrNameLst>
                                      </p:cBhvr>
                                      <p:to>
                                        <p:strVal val="visible"/>
                                      </p:to>
                                    </p:set>
                                    <p:anim calcmode="lin" valueType="num">
                                      <p:cBhvr>
                                        <p:cTn id="467" dur="1000" fill="hold"/>
                                        <p:tgtEl>
                                          <p:spTgt spid="109"/>
                                        </p:tgtEl>
                                        <p:attrNameLst>
                                          <p:attrName>ppt_w</p:attrName>
                                        </p:attrNameLst>
                                      </p:cBhvr>
                                      <p:tavLst>
                                        <p:tav tm="0">
                                          <p:val>
                                            <p:fltVal val="0"/>
                                          </p:val>
                                        </p:tav>
                                        <p:tav tm="100000">
                                          <p:val>
                                            <p:strVal val="#ppt_w"/>
                                          </p:val>
                                        </p:tav>
                                      </p:tavLst>
                                    </p:anim>
                                    <p:anim calcmode="lin" valueType="num">
                                      <p:cBhvr>
                                        <p:cTn id="468" dur="1000" fill="hold"/>
                                        <p:tgtEl>
                                          <p:spTgt spid="109"/>
                                        </p:tgtEl>
                                        <p:attrNameLst>
                                          <p:attrName>ppt_h</p:attrName>
                                        </p:attrNameLst>
                                      </p:cBhvr>
                                      <p:tavLst>
                                        <p:tav tm="0">
                                          <p:val>
                                            <p:fltVal val="0"/>
                                          </p:val>
                                        </p:tav>
                                        <p:tav tm="100000">
                                          <p:val>
                                            <p:strVal val="#ppt_h"/>
                                          </p:val>
                                        </p:tav>
                                      </p:tavLst>
                                    </p:anim>
                                    <p:anim calcmode="lin" valueType="num">
                                      <p:cBhvr>
                                        <p:cTn id="469" dur="1000" fill="hold"/>
                                        <p:tgtEl>
                                          <p:spTgt spid="109"/>
                                        </p:tgtEl>
                                        <p:attrNameLst>
                                          <p:attrName>ppt_x</p:attrName>
                                        </p:attrNameLst>
                                      </p:cBhvr>
                                      <p:tavLst>
                                        <p:tav tm="0">
                                          <p:val>
                                            <p:fltVal val="0.5"/>
                                          </p:val>
                                        </p:tav>
                                        <p:tav tm="100000">
                                          <p:val>
                                            <p:strVal val="#ppt_x"/>
                                          </p:val>
                                        </p:tav>
                                      </p:tavLst>
                                    </p:anim>
                                    <p:anim calcmode="lin" valueType="num">
                                      <p:cBhvr>
                                        <p:cTn id="470" dur="1000" fill="hold"/>
                                        <p:tgtEl>
                                          <p:spTgt spid="109"/>
                                        </p:tgtEl>
                                        <p:attrNameLst>
                                          <p:attrName>ppt_y</p:attrName>
                                        </p:attrNameLst>
                                      </p:cBhvr>
                                      <p:tavLst>
                                        <p:tav tm="0">
                                          <p:val>
                                            <p:fltVal val="0.5"/>
                                          </p:val>
                                        </p:tav>
                                        <p:tav tm="100000">
                                          <p:val>
                                            <p:strVal val="#ppt_y"/>
                                          </p:val>
                                        </p:tav>
                                      </p:tavLst>
                                    </p:anim>
                                  </p:childTnLst>
                                </p:cTn>
                              </p:par>
                              <p:par>
                                <p:cTn id="471" presetID="23" presetClass="entr" presetSubtype="528" repeatCount="indefinite" fill="hold" nodeType="withEffect">
                                  <p:stCondLst>
                                    <p:cond delay="400"/>
                                  </p:stCondLst>
                                  <p:childTnLst>
                                    <p:set>
                                      <p:cBhvr>
                                        <p:cTn id="472" dur="1" fill="hold">
                                          <p:stCondLst>
                                            <p:cond delay="0"/>
                                          </p:stCondLst>
                                        </p:cTn>
                                        <p:tgtEl>
                                          <p:spTgt spid="110"/>
                                        </p:tgtEl>
                                        <p:attrNameLst>
                                          <p:attrName>style.visibility</p:attrName>
                                        </p:attrNameLst>
                                      </p:cBhvr>
                                      <p:to>
                                        <p:strVal val="visible"/>
                                      </p:to>
                                    </p:set>
                                    <p:anim calcmode="lin" valueType="num">
                                      <p:cBhvr>
                                        <p:cTn id="473" dur="1000" fill="hold"/>
                                        <p:tgtEl>
                                          <p:spTgt spid="110"/>
                                        </p:tgtEl>
                                        <p:attrNameLst>
                                          <p:attrName>ppt_w</p:attrName>
                                        </p:attrNameLst>
                                      </p:cBhvr>
                                      <p:tavLst>
                                        <p:tav tm="0">
                                          <p:val>
                                            <p:fltVal val="0"/>
                                          </p:val>
                                        </p:tav>
                                        <p:tav tm="100000">
                                          <p:val>
                                            <p:strVal val="#ppt_w"/>
                                          </p:val>
                                        </p:tav>
                                      </p:tavLst>
                                    </p:anim>
                                    <p:anim calcmode="lin" valueType="num">
                                      <p:cBhvr>
                                        <p:cTn id="474" dur="1000" fill="hold"/>
                                        <p:tgtEl>
                                          <p:spTgt spid="110"/>
                                        </p:tgtEl>
                                        <p:attrNameLst>
                                          <p:attrName>ppt_h</p:attrName>
                                        </p:attrNameLst>
                                      </p:cBhvr>
                                      <p:tavLst>
                                        <p:tav tm="0">
                                          <p:val>
                                            <p:fltVal val="0"/>
                                          </p:val>
                                        </p:tav>
                                        <p:tav tm="100000">
                                          <p:val>
                                            <p:strVal val="#ppt_h"/>
                                          </p:val>
                                        </p:tav>
                                      </p:tavLst>
                                    </p:anim>
                                    <p:anim calcmode="lin" valueType="num">
                                      <p:cBhvr>
                                        <p:cTn id="475" dur="1000" fill="hold"/>
                                        <p:tgtEl>
                                          <p:spTgt spid="110"/>
                                        </p:tgtEl>
                                        <p:attrNameLst>
                                          <p:attrName>ppt_x</p:attrName>
                                        </p:attrNameLst>
                                      </p:cBhvr>
                                      <p:tavLst>
                                        <p:tav tm="0">
                                          <p:val>
                                            <p:fltVal val="0.5"/>
                                          </p:val>
                                        </p:tav>
                                        <p:tav tm="100000">
                                          <p:val>
                                            <p:strVal val="#ppt_x"/>
                                          </p:val>
                                        </p:tav>
                                      </p:tavLst>
                                    </p:anim>
                                    <p:anim calcmode="lin" valueType="num">
                                      <p:cBhvr>
                                        <p:cTn id="476" dur="1000" fill="hold"/>
                                        <p:tgtEl>
                                          <p:spTgt spid="110"/>
                                        </p:tgtEl>
                                        <p:attrNameLst>
                                          <p:attrName>ppt_y</p:attrName>
                                        </p:attrNameLst>
                                      </p:cBhvr>
                                      <p:tavLst>
                                        <p:tav tm="0">
                                          <p:val>
                                            <p:fltVal val="0.5"/>
                                          </p:val>
                                        </p:tav>
                                        <p:tav tm="100000">
                                          <p:val>
                                            <p:strVal val="#ppt_y"/>
                                          </p:val>
                                        </p:tav>
                                      </p:tavLst>
                                    </p:anim>
                                  </p:childTnLst>
                                </p:cTn>
                              </p:par>
                              <p:par>
                                <p:cTn id="477" presetID="23" presetClass="entr" presetSubtype="528" repeatCount="indefinite" fill="hold" nodeType="withEffect">
                                  <p:stCondLst>
                                    <p:cond delay="700"/>
                                  </p:stCondLst>
                                  <p:childTnLst>
                                    <p:set>
                                      <p:cBhvr>
                                        <p:cTn id="478" dur="1" fill="hold">
                                          <p:stCondLst>
                                            <p:cond delay="0"/>
                                          </p:stCondLst>
                                        </p:cTn>
                                        <p:tgtEl>
                                          <p:spTgt spid="111"/>
                                        </p:tgtEl>
                                        <p:attrNameLst>
                                          <p:attrName>style.visibility</p:attrName>
                                        </p:attrNameLst>
                                      </p:cBhvr>
                                      <p:to>
                                        <p:strVal val="visible"/>
                                      </p:to>
                                    </p:set>
                                    <p:anim calcmode="lin" valueType="num">
                                      <p:cBhvr>
                                        <p:cTn id="479" dur="1000" fill="hold"/>
                                        <p:tgtEl>
                                          <p:spTgt spid="111"/>
                                        </p:tgtEl>
                                        <p:attrNameLst>
                                          <p:attrName>ppt_w</p:attrName>
                                        </p:attrNameLst>
                                      </p:cBhvr>
                                      <p:tavLst>
                                        <p:tav tm="0">
                                          <p:val>
                                            <p:fltVal val="0"/>
                                          </p:val>
                                        </p:tav>
                                        <p:tav tm="100000">
                                          <p:val>
                                            <p:strVal val="#ppt_w"/>
                                          </p:val>
                                        </p:tav>
                                      </p:tavLst>
                                    </p:anim>
                                    <p:anim calcmode="lin" valueType="num">
                                      <p:cBhvr>
                                        <p:cTn id="480" dur="1000" fill="hold"/>
                                        <p:tgtEl>
                                          <p:spTgt spid="111"/>
                                        </p:tgtEl>
                                        <p:attrNameLst>
                                          <p:attrName>ppt_h</p:attrName>
                                        </p:attrNameLst>
                                      </p:cBhvr>
                                      <p:tavLst>
                                        <p:tav tm="0">
                                          <p:val>
                                            <p:fltVal val="0"/>
                                          </p:val>
                                        </p:tav>
                                        <p:tav tm="100000">
                                          <p:val>
                                            <p:strVal val="#ppt_h"/>
                                          </p:val>
                                        </p:tav>
                                      </p:tavLst>
                                    </p:anim>
                                    <p:anim calcmode="lin" valueType="num">
                                      <p:cBhvr>
                                        <p:cTn id="481" dur="1000" fill="hold"/>
                                        <p:tgtEl>
                                          <p:spTgt spid="111"/>
                                        </p:tgtEl>
                                        <p:attrNameLst>
                                          <p:attrName>ppt_x</p:attrName>
                                        </p:attrNameLst>
                                      </p:cBhvr>
                                      <p:tavLst>
                                        <p:tav tm="0">
                                          <p:val>
                                            <p:fltVal val="0.5"/>
                                          </p:val>
                                        </p:tav>
                                        <p:tav tm="100000">
                                          <p:val>
                                            <p:strVal val="#ppt_x"/>
                                          </p:val>
                                        </p:tav>
                                      </p:tavLst>
                                    </p:anim>
                                    <p:anim calcmode="lin" valueType="num">
                                      <p:cBhvr>
                                        <p:cTn id="482" dur="1000" fill="hold"/>
                                        <p:tgtEl>
                                          <p:spTgt spid="111"/>
                                        </p:tgtEl>
                                        <p:attrNameLst>
                                          <p:attrName>ppt_y</p:attrName>
                                        </p:attrNameLst>
                                      </p:cBhvr>
                                      <p:tavLst>
                                        <p:tav tm="0">
                                          <p:val>
                                            <p:fltVal val="0.5"/>
                                          </p:val>
                                        </p:tav>
                                        <p:tav tm="100000">
                                          <p:val>
                                            <p:strVal val="#ppt_y"/>
                                          </p:val>
                                        </p:tav>
                                      </p:tavLst>
                                    </p:anim>
                                  </p:childTnLst>
                                </p:cTn>
                              </p:par>
                              <p:par>
                                <p:cTn id="483" presetID="23" presetClass="entr" presetSubtype="528" repeatCount="indefinite" fill="hold" nodeType="withEffect">
                                  <p:stCondLst>
                                    <p:cond delay="700"/>
                                  </p:stCondLst>
                                  <p:childTnLst>
                                    <p:set>
                                      <p:cBhvr>
                                        <p:cTn id="484" dur="1" fill="hold">
                                          <p:stCondLst>
                                            <p:cond delay="0"/>
                                          </p:stCondLst>
                                        </p:cTn>
                                        <p:tgtEl>
                                          <p:spTgt spid="112"/>
                                        </p:tgtEl>
                                        <p:attrNameLst>
                                          <p:attrName>style.visibility</p:attrName>
                                        </p:attrNameLst>
                                      </p:cBhvr>
                                      <p:to>
                                        <p:strVal val="visible"/>
                                      </p:to>
                                    </p:set>
                                    <p:anim calcmode="lin" valueType="num">
                                      <p:cBhvr>
                                        <p:cTn id="485" dur="1000" fill="hold"/>
                                        <p:tgtEl>
                                          <p:spTgt spid="112"/>
                                        </p:tgtEl>
                                        <p:attrNameLst>
                                          <p:attrName>ppt_w</p:attrName>
                                        </p:attrNameLst>
                                      </p:cBhvr>
                                      <p:tavLst>
                                        <p:tav tm="0">
                                          <p:val>
                                            <p:fltVal val="0"/>
                                          </p:val>
                                        </p:tav>
                                        <p:tav tm="100000">
                                          <p:val>
                                            <p:strVal val="#ppt_w"/>
                                          </p:val>
                                        </p:tav>
                                      </p:tavLst>
                                    </p:anim>
                                    <p:anim calcmode="lin" valueType="num">
                                      <p:cBhvr>
                                        <p:cTn id="486" dur="1000" fill="hold"/>
                                        <p:tgtEl>
                                          <p:spTgt spid="112"/>
                                        </p:tgtEl>
                                        <p:attrNameLst>
                                          <p:attrName>ppt_h</p:attrName>
                                        </p:attrNameLst>
                                      </p:cBhvr>
                                      <p:tavLst>
                                        <p:tav tm="0">
                                          <p:val>
                                            <p:fltVal val="0"/>
                                          </p:val>
                                        </p:tav>
                                        <p:tav tm="100000">
                                          <p:val>
                                            <p:strVal val="#ppt_h"/>
                                          </p:val>
                                        </p:tav>
                                      </p:tavLst>
                                    </p:anim>
                                    <p:anim calcmode="lin" valueType="num">
                                      <p:cBhvr>
                                        <p:cTn id="487" dur="1000" fill="hold"/>
                                        <p:tgtEl>
                                          <p:spTgt spid="112"/>
                                        </p:tgtEl>
                                        <p:attrNameLst>
                                          <p:attrName>ppt_x</p:attrName>
                                        </p:attrNameLst>
                                      </p:cBhvr>
                                      <p:tavLst>
                                        <p:tav tm="0">
                                          <p:val>
                                            <p:fltVal val="0.5"/>
                                          </p:val>
                                        </p:tav>
                                        <p:tav tm="100000">
                                          <p:val>
                                            <p:strVal val="#ppt_x"/>
                                          </p:val>
                                        </p:tav>
                                      </p:tavLst>
                                    </p:anim>
                                    <p:anim calcmode="lin" valueType="num">
                                      <p:cBhvr>
                                        <p:cTn id="488" dur="1000" fill="hold"/>
                                        <p:tgtEl>
                                          <p:spTgt spid="112"/>
                                        </p:tgtEl>
                                        <p:attrNameLst>
                                          <p:attrName>ppt_y</p:attrName>
                                        </p:attrNameLst>
                                      </p:cBhvr>
                                      <p:tavLst>
                                        <p:tav tm="0">
                                          <p:val>
                                            <p:fltVal val="0.5"/>
                                          </p:val>
                                        </p:tav>
                                        <p:tav tm="100000">
                                          <p:val>
                                            <p:strVal val="#ppt_y"/>
                                          </p:val>
                                        </p:tav>
                                      </p:tavLst>
                                    </p:anim>
                                  </p:childTnLst>
                                </p:cTn>
                              </p:par>
                              <p:par>
                                <p:cTn id="489" presetID="23" presetClass="entr" presetSubtype="528" repeatCount="indefinite" fill="hold" nodeType="withEffect">
                                  <p:stCondLst>
                                    <p:cond delay="400"/>
                                  </p:stCondLst>
                                  <p:childTnLst>
                                    <p:set>
                                      <p:cBhvr>
                                        <p:cTn id="490" dur="1" fill="hold">
                                          <p:stCondLst>
                                            <p:cond delay="0"/>
                                          </p:stCondLst>
                                        </p:cTn>
                                        <p:tgtEl>
                                          <p:spTgt spid="113"/>
                                        </p:tgtEl>
                                        <p:attrNameLst>
                                          <p:attrName>style.visibility</p:attrName>
                                        </p:attrNameLst>
                                      </p:cBhvr>
                                      <p:to>
                                        <p:strVal val="visible"/>
                                      </p:to>
                                    </p:set>
                                    <p:anim calcmode="lin" valueType="num">
                                      <p:cBhvr>
                                        <p:cTn id="491" dur="1000" fill="hold"/>
                                        <p:tgtEl>
                                          <p:spTgt spid="113"/>
                                        </p:tgtEl>
                                        <p:attrNameLst>
                                          <p:attrName>ppt_w</p:attrName>
                                        </p:attrNameLst>
                                      </p:cBhvr>
                                      <p:tavLst>
                                        <p:tav tm="0">
                                          <p:val>
                                            <p:fltVal val="0"/>
                                          </p:val>
                                        </p:tav>
                                        <p:tav tm="100000">
                                          <p:val>
                                            <p:strVal val="#ppt_w"/>
                                          </p:val>
                                        </p:tav>
                                      </p:tavLst>
                                    </p:anim>
                                    <p:anim calcmode="lin" valueType="num">
                                      <p:cBhvr>
                                        <p:cTn id="492" dur="1000" fill="hold"/>
                                        <p:tgtEl>
                                          <p:spTgt spid="113"/>
                                        </p:tgtEl>
                                        <p:attrNameLst>
                                          <p:attrName>ppt_h</p:attrName>
                                        </p:attrNameLst>
                                      </p:cBhvr>
                                      <p:tavLst>
                                        <p:tav tm="0">
                                          <p:val>
                                            <p:fltVal val="0"/>
                                          </p:val>
                                        </p:tav>
                                        <p:tav tm="100000">
                                          <p:val>
                                            <p:strVal val="#ppt_h"/>
                                          </p:val>
                                        </p:tav>
                                      </p:tavLst>
                                    </p:anim>
                                    <p:anim calcmode="lin" valueType="num">
                                      <p:cBhvr>
                                        <p:cTn id="493" dur="1000" fill="hold"/>
                                        <p:tgtEl>
                                          <p:spTgt spid="113"/>
                                        </p:tgtEl>
                                        <p:attrNameLst>
                                          <p:attrName>ppt_x</p:attrName>
                                        </p:attrNameLst>
                                      </p:cBhvr>
                                      <p:tavLst>
                                        <p:tav tm="0">
                                          <p:val>
                                            <p:fltVal val="0.5"/>
                                          </p:val>
                                        </p:tav>
                                        <p:tav tm="100000">
                                          <p:val>
                                            <p:strVal val="#ppt_x"/>
                                          </p:val>
                                        </p:tav>
                                      </p:tavLst>
                                    </p:anim>
                                    <p:anim calcmode="lin" valueType="num">
                                      <p:cBhvr>
                                        <p:cTn id="494" dur="1000" fill="hold"/>
                                        <p:tgtEl>
                                          <p:spTgt spid="113"/>
                                        </p:tgtEl>
                                        <p:attrNameLst>
                                          <p:attrName>ppt_y</p:attrName>
                                        </p:attrNameLst>
                                      </p:cBhvr>
                                      <p:tavLst>
                                        <p:tav tm="0">
                                          <p:val>
                                            <p:fltVal val="0.5"/>
                                          </p:val>
                                        </p:tav>
                                        <p:tav tm="100000">
                                          <p:val>
                                            <p:strVal val="#ppt_y"/>
                                          </p:val>
                                        </p:tav>
                                      </p:tavLst>
                                    </p:anim>
                                  </p:childTnLst>
                                </p:cTn>
                              </p:par>
                              <p:par>
                                <p:cTn id="495" presetID="23" presetClass="entr" presetSubtype="528" repeatCount="indefinite" fill="hold" nodeType="withEffect">
                                  <p:stCondLst>
                                    <p:cond delay="800"/>
                                  </p:stCondLst>
                                  <p:childTnLst>
                                    <p:set>
                                      <p:cBhvr>
                                        <p:cTn id="496" dur="1" fill="hold">
                                          <p:stCondLst>
                                            <p:cond delay="0"/>
                                          </p:stCondLst>
                                        </p:cTn>
                                        <p:tgtEl>
                                          <p:spTgt spid="114"/>
                                        </p:tgtEl>
                                        <p:attrNameLst>
                                          <p:attrName>style.visibility</p:attrName>
                                        </p:attrNameLst>
                                      </p:cBhvr>
                                      <p:to>
                                        <p:strVal val="visible"/>
                                      </p:to>
                                    </p:set>
                                    <p:anim calcmode="lin" valueType="num">
                                      <p:cBhvr>
                                        <p:cTn id="497" dur="1000" fill="hold"/>
                                        <p:tgtEl>
                                          <p:spTgt spid="114"/>
                                        </p:tgtEl>
                                        <p:attrNameLst>
                                          <p:attrName>ppt_w</p:attrName>
                                        </p:attrNameLst>
                                      </p:cBhvr>
                                      <p:tavLst>
                                        <p:tav tm="0">
                                          <p:val>
                                            <p:fltVal val="0"/>
                                          </p:val>
                                        </p:tav>
                                        <p:tav tm="100000">
                                          <p:val>
                                            <p:strVal val="#ppt_w"/>
                                          </p:val>
                                        </p:tav>
                                      </p:tavLst>
                                    </p:anim>
                                    <p:anim calcmode="lin" valueType="num">
                                      <p:cBhvr>
                                        <p:cTn id="498" dur="1000" fill="hold"/>
                                        <p:tgtEl>
                                          <p:spTgt spid="114"/>
                                        </p:tgtEl>
                                        <p:attrNameLst>
                                          <p:attrName>ppt_h</p:attrName>
                                        </p:attrNameLst>
                                      </p:cBhvr>
                                      <p:tavLst>
                                        <p:tav tm="0">
                                          <p:val>
                                            <p:fltVal val="0"/>
                                          </p:val>
                                        </p:tav>
                                        <p:tav tm="100000">
                                          <p:val>
                                            <p:strVal val="#ppt_h"/>
                                          </p:val>
                                        </p:tav>
                                      </p:tavLst>
                                    </p:anim>
                                    <p:anim calcmode="lin" valueType="num">
                                      <p:cBhvr>
                                        <p:cTn id="499" dur="1000" fill="hold"/>
                                        <p:tgtEl>
                                          <p:spTgt spid="114"/>
                                        </p:tgtEl>
                                        <p:attrNameLst>
                                          <p:attrName>ppt_x</p:attrName>
                                        </p:attrNameLst>
                                      </p:cBhvr>
                                      <p:tavLst>
                                        <p:tav tm="0">
                                          <p:val>
                                            <p:fltVal val="0.5"/>
                                          </p:val>
                                        </p:tav>
                                        <p:tav tm="100000">
                                          <p:val>
                                            <p:strVal val="#ppt_x"/>
                                          </p:val>
                                        </p:tav>
                                      </p:tavLst>
                                    </p:anim>
                                    <p:anim calcmode="lin" valueType="num">
                                      <p:cBhvr>
                                        <p:cTn id="500" dur="1000" fill="hold"/>
                                        <p:tgtEl>
                                          <p:spTgt spid="114"/>
                                        </p:tgtEl>
                                        <p:attrNameLst>
                                          <p:attrName>ppt_y</p:attrName>
                                        </p:attrNameLst>
                                      </p:cBhvr>
                                      <p:tavLst>
                                        <p:tav tm="0">
                                          <p:val>
                                            <p:fltVal val="0.5"/>
                                          </p:val>
                                        </p:tav>
                                        <p:tav tm="100000">
                                          <p:val>
                                            <p:strVal val="#ppt_y"/>
                                          </p:val>
                                        </p:tav>
                                      </p:tavLst>
                                    </p:anim>
                                  </p:childTnLst>
                                </p:cTn>
                              </p:par>
                              <p:par>
                                <p:cTn id="501" presetID="23" presetClass="entr" presetSubtype="528" repeatCount="indefinite" fill="hold" nodeType="withEffect">
                                  <p:stCondLst>
                                    <p:cond delay="200"/>
                                  </p:stCondLst>
                                  <p:childTnLst>
                                    <p:set>
                                      <p:cBhvr>
                                        <p:cTn id="502" dur="1" fill="hold">
                                          <p:stCondLst>
                                            <p:cond delay="0"/>
                                          </p:stCondLst>
                                        </p:cTn>
                                        <p:tgtEl>
                                          <p:spTgt spid="115"/>
                                        </p:tgtEl>
                                        <p:attrNameLst>
                                          <p:attrName>style.visibility</p:attrName>
                                        </p:attrNameLst>
                                      </p:cBhvr>
                                      <p:to>
                                        <p:strVal val="visible"/>
                                      </p:to>
                                    </p:set>
                                    <p:anim calcmode="lin" valueType="num">
                                      <p:cBhvr>
                                        <p:cTn id="503" dur="1000" fill="hold"/>
                                        <p:tgtEl>
                                          <p:spTgt spid="115"/>
                                        </p:tgtEl>
                                        <p:attrNameLst>
                                          <p:attrName>ppt_w</p:attrName>
                                        </p:attrNameLst>
                                      </p:cBhvr>
                                      <p:tavLst>
                                        <p:tav tm="0">
                                          <p:val>
                                            <p:fltVal val="0"/>
                                          </p:val>
                                        </p:tav>
                                        <p:tav tm="100000">
                                          <p:val>
                                            <p:strVal val="#ppt_w"/>
                                          </p:val>
                                        </p:tav>
                                      </p:tavLst>
                                    </p:anim>
                                    <p:anim calcmode="lin" valueType="num">
                                      <p:cBhvr>
                                        <p:cTn id="504" dur="1000" fill="hold"/>
                                        <p:tgtEl>
                                          <p:spTgt spid="115"/>
                                        </p:tgtEl>
                                        <p:attrNameLst>
                                          <p:attrName>ppt_h</p:attrName>
                                        </p:attrNameLst>
                                      </p:cBhvr>
                                      <p:tavLst>
                                        <p:tav tm="0">
                                          <p:val>
                                            <p:fltVal val="0"/>
                                          </p:val>
                                        </p:tav>
                                        <p:tav tm="100000">
                                          <p:val>
                                            <p:strVal val="#ppt_h"/>
                                          </p:val>
                                        </p:tav>
                                      </p:tavLst>
                                    </p:anim>
                                    <p:anim calcmode="lin" valueType="num">
                                      <p:cBhvr>
                                        <p:cTn id="505" dur="1000" fill="hold"/>
                                        <p:tgtEl>
                                          <p:spTgt spid="115"/>
                                        </p:tgtEl>
                                        <p:attrNameLst>
                                          <p:attrName>ppt_x</p:attrName>
                                        </p:attrNameLst>
                                      </p:cBhvr>
                                      <p:tavLst>
                                        <p:tav tm="0">
                                          <p:val>
                                            <p:fltVal val="0.5"/>
                                          </p:val>
                                        </p:tav>
                                        <p:tav tm="100000">
                                          <p:val>
                                            <p:strVal val="#ppt_x"/>
                                          </p:val>
                                        </p:tav>
                                      </p:tavLst>
                                    </p:anim>
                                    <p:anim calcmode="lin" valueType="num">
                                      <p:cBhvr>
                                        <p:cTn id="506" dur="1000" fill="hold"/>
                                        <p:tgtEl>
                                          <p:spTgt spid="115"/>
                                        </p:tgtEl>
                                        <p:attrNameLst>
                                          <p:attrName>ppt_y</p:attrName>
                                        </p:attrNameLst>
                                      </p:cBhvr>
                                      <p:tavLst>
                                        <p:tav tm="0">
                                          <p:val>
                                            <p:fltVal val="0.5"/>
                                          </p:val>
                                        </p:tav>
                                        <p:tav tm="100000">
                                          <p:val>
                                            <p:strVal val="#ppt_y"/>
                                          </p:val>
                                        </p:tav>
                                      </p:tavLst>
                                    </p:anim>
                                  </p:childTnLst>
                                </p:cTn>
                              </p:par>
                              <p:par>
                                <p:cTn id="507" presetID="23" presetClass="entr" presetSubtype="528" repeatCount="indefinite" fill="hold" nodeType="withEffect">
                                  <p:stCondLst>
                                    <p:cond delay="200"/>
                                  </p:stCondLst>
                                  <p:childTnLst>
                                    <p:set>
                                      <p:cBhvr>
                                        <p:cTn id="508" dur="1" fill="hold">
                                          <p:stCondLst>
                                            <p:cond delay="0"/>
                                          </p:stCondLst>
                                        </p:cTn>
                                        <p:tgtEl>
                                          <p:spTgt spid="116"/>
                                        </p:tgtEl>
                                        <p:attrNameLst>
                                          <p:attrName>style.visibility</p:attrName>
                                        </p:attrNameLst>
                                      </p:cBhvr>
                                      <p:to>
                                        <p:strVal val="visible"/>
                                      </p:to>
                                    </p:set>
                                    <p:anim calcmode="lin" valueType="num">
                                      <p:cBhvr>
                                        <p:cTn id="509" dur="1000" fill="hold"/>
                                        <p:tgtEl>
                                          <p:spTgt spid="116"/>
                                        </p:tgtEl>
                                        <p:attrNameLst>
                                          <p:attrName>ppt_w</p:attrName>
                                        </p:attrNameLst>
                                      </p:cBhvr>
                                      <p:tavLst>
                                        <p:tav tm="0">
                                          <p:val>
                                            <p:fltVal val="0"/>
                                          </p:val>
                                        </p:tav>
                                        <p:tav tm="100000">
                                          <p:val>
                                            <p:strVal val="#ppt_w"/>
                                          </p:val>
                                        </p:tav>
                                      </p:tavLst>
                                    </p:anim>
                                    <p:anim calcmode="lin" valueType="num">
                                      <p:cBhvr>
                                        <p:cTn id="510" dur="1000" fill="hold"/>
                                        <p:tgtEl>
                                          <p:spTgt spid="116"/>
                                        </p:tgtEl>
                                        <p:attrNameLst>
                                          <p:attrName>ppt_h</p:attrName>
                                        </p:attrNameLst>
                                      </p:cBhvr>
                                      <p:tavLst>
                                        <p:tav tm="0">
                                          <p:val>
                                            <p:fltVal val="0"/>
                                          </p:val>
                                        </p:tav>
                                        <p:tav tm="100000">
                                          <p:val>
                                            <p:strVal val="#ppt_h"/>
                                          </p:val>
                                        </p:tav>
                                      </p:tavLst>
                                    </p:anim>
                                    <p:anim calcmode="lin" valueType="num">
                                      <p:cBhvr>
                                        <p:cTn id="511" dur="1000" fill="hold"/>
                                        <p:tgtEl>
                                          <p:spTgt spid="116"/>
                                        </p:tgtEl>
                                        <p:attrNameLst>
                                          <p:attrName>ppt_x</p:attrName>
                                        </p:attrNameLst>
                                      </p:cBhvr>
                                      <p:tavLst>
                                        <p:tav tm="0">
                                          <p:val>
                                            <p:fltVal val="0.5"/>
                                          </p:val>
                                        </p:tav>
                                        <p:tav tm="100000">
                                          <p:val>
                                            <p:strVal val="#ppt_x"/>
                                          </p:val>
                                        </p:tav>
                                      </p:tavLst>
                                    </p:anim>
                                    <p:anim calcmode="lin" valueType="num">
                                      <p:cBhvr>
                                        <p:cTn id="512" dur="1000" fill="hold"/>
                                        <p:tgtEl>
                                          <p:spTgt spid="116"/>
                                        </p:tgtEl>
                                        <p:attrNameLst>
                                          <p:attrName>ppt_y</p:attrName>
                                        </p:attrNameLst>
                                      </p:cBhvr>
                                      <p:tavLst>
                                        <p:tav tm="0">
                                          <p:val>
                                            <p:fltVal val="0.5"/>
                                          </p:val>
                                        </p:tav>
                                        <p:tav tm="100000">
                                          <p:val>
                                            <p:strVal val="#ppt_y"/>
                                          </p:val>
                                        </p:tav>
                                      </p:tavLst>
                                    </p:anim>
                                  </p:childTnLst>
                                </p:cTn>
                              </p:par>
                              <p:par>
                                <p:cTn id="513" presetID="23" presetClass="entr" presetSubtype="528" repeatCount="indefinite" fill="hold" nodeType="withEffect">
                                  <p:stCondLst>
                                    <p:cond delay="0"/>
                                  </p:stCondLst>
                                  <p:childTnLst>
                                    <p:set>
                                      <p:cBhvr>
                                        <p:cTn id="514" dur="1" fill="hold">
                                          <p:stCondLst>
                                            <p:cond delay="0"/>
                                          </p:stCondLst>
                                        </p:cTn>
                                        <p:tgtEl>
                                          <p:spTgt spid="117"/>
                                        </p:tgtEl>
                                        <p:attrNameLst>
                                          <p:attrName>style.visibility</p:attrName>
                                        </p:attrNameLst>
                                      </p:cBhvr>
                                      <p:to>
                                        <p:strVal val="visible"/>
                                      </p:to>
                                    </p:set>
                                    <p:anim calcmode="lin" valueType="num">
                                      <p:cBhvr>
                                        <p:cTn id="515" dur="1000" fill="hold"/>
                                        <p:tgtEl>
                                          <p:spTgt spid="117"/>
                                        </p:tgtEl>
                                        <p:attrNameLst>
                                          <p:attrName>ppt_w</p:attrName>
                                        </p:attrNameLst>
                                      </p:cBhvr>
                                      <p:tavLst>
                                        <p:tav tm="0">
                                          <p:val>
                                            <p:fltVal val="0"/>
                                          </p:val>
                                        </p:tav>
                                        <p:tav tm="100000">
                                          <p:val>
                                            <p:strVal val="#ppt_w"/>
                                          </p:val>
                                        </p:tav>
                                      </p:tavLst>
                                    </p:anim>
                                    <p:anim calcmode="lin" valueType="num">
                                      <p:cBhvr>
                                        <p:cTn id="516" dur="1000" fill="hold"/>
                                        <p:tgtEl>
                                          <p:spTgt spid="117"/>
                                        </p:tgtEl>
                                        <p:attrNameLst>
                                          <p:attrName>ppt_h</p:attrName>
                                        </p:attrNameLst>
                                      </p:cBhvr>
                                      <p:tavLst>
                                        <p:tav tm="0">
                                          <p:val>
                                            <p:fltVal val="0"/>
                                          </p:val>
                                        </p:tav>
                                        <p:tav tm="100000">
                                          <p:val>
                                            <p:strVal val="#ppt_h"/>
                                          </p:val>
                                        </p:tav>
                                      </p:tavLst>
                                    </p:anim>
                                    <p:anim calcmode="lin" valueType="num">
                                      <p:cBhvr>
                                        <p:cTn id="517" dur="1000" fill="hold"/>
                                        <p:tgtEl>
                                          <p:spTgt spid="117"/>
                                        </p:tgtEl>
                                        <p:attrNameLst>
                                          <p:attrName>ppt_x</p:attrName>
                                        </p:attrNameLst>
                                      </p:cBhvr>
                                      <p:tavLst>
                                        <p:tav tm="0">
                                          <p:val>
                                            <p:fltVal val="0.5"/>
                                          </p:val>
                                        </p:tav>
                                        <p:tav tm="100000">
                                          <p:val>
                                            <p:strVal val="#ppt_x"/>
                                          </p:val>
                                        </p:tav>
                                      </p:tavLst>
                                    </p:anim>
                                    <p:anim calcmode="lin" valueType="num">
                                      <p:cBhvr>
                                        <p:cTn id="518" dur="1000" fill="hold"/>
                                        <p:tgtEl>
                                          <p:spTgt spid="117"/>
                                        </p:tgtEl>
                                        <p:attrNameLst>
                                          <p:attrName>ppt_y</p:attrName>
                                        </p:attrNameLst>
                                      </p:cBhvr>
                                      <p:tavLst>
                                        <p:tav tm="0">
                                          <p:val>
                                            <p:fltVal val="0.5"/>
                                          </p:val>
                                        </p:tav>
                                        <p:tav tm="100000">
                                          <p:val>
                                            <p:strVal val="#ppt_y"/>
                                          </p:val>
                                        </p:tav>
                                      </p:tavLst>
                                    </p:anim>
                                  </p:childTnLst>
                                </p:cTn>
                              </p:par>
                              <p:par>
                                <p:cTn id="519" presetID="23" presetClass="entr" presetSubtype="528" repeatCount="indefinite" fill="hold" nodeType="withEffect">
                                  <p:stCondLst>
                                    <p:cond delay="600"/>
                                  </p:stCondLst>
                                  <p:childTnLst>
                                    <p:set>
                                      <p:cBhvr>
                                        <p:cTn id="520" dur="1" fill="hold">
                                          <p:stCondLst>
                                            <p:cond delay="0"/>
                                          </p:stCondLst>
                                        </p:cTn>
                                        <p:tgtEl>
                                          <p:spTgt spid="118"/>
                                        </p:tgtEl>
                                        <p:attrNameLst>
                                          <p:attrName>style.visibility</p:attrName>
                                        </p:attrNameLst>
                                      </p:cBhvr>
                                      <p:to>
                                        <p:strVal val="visible"/>
                                      </p:to>
                                    </p:set>
                                    <p:anim calcmode="lin" valueType="num">
                                      <p:cBhvr>
                                        <p:cTn id="521" dur="1000" fill="hold"/>
                                        <p:tgtEl>
                                          <p:spTgt spid="118"/>
                                        </p:tgtEl>
                                        <p:attrNameLst>
                                          <p:attrName>ppt_w</p:attrName>
                                        </p:attrNameLst>
                                      </p:cBhvr>
                                      <p:tavLst>
                                        <p:tav tm="0">
                                          <p:val>
                                            <p:fltVal val="0"/>
                                          </p:val>
                                        </p:tav>
                                        <p:tav tm="100000">
                                          <p:val>
                                            <p:strVal val="#ppt_w"/>
                                          </p:val>
                                        </p:tav>
                                      </p:tavLst>
                                    </p:anim>
                                    <p:anim calcmode="lin" valueType="num">
                                      <p:cBhvr>
                                        <p:cTn id="522" dur="1000" fill="hold"/>
                                        <p:tgtEl>
                                          <p:spTgt spid="118"/>
                                        </p:tgtEl>
                                        <p:attrNameLst>
                                          <p:attrName>ppt_h</p:attrName>
                                        </p:attrNameLst>
                                      </p:cBhvr>
                                      <p:tavLst>
                                        <p:tav tm="0">
                                          <p:val>
                                            <p:fltVal val="0"/>
                                          </p:val>
                                        </p:tav>
                                        <p:tav tm="100000">
                                          <p:val>
                                            <p:strVal val="#ppt_h"/>
                                          </p:val>
                                        </p:tav>
                                      </p:tavLst>
                                    </p:anim>
                                    <p:anim calcmode="lin" valueType="num">
                                      <p:cBhvr>
                                        <p:cTn id="523" dur="1000" fill="hold"/>
                                        <p:tgtEl>
                                          <p:spTgt spid="118"/>
                                        </p:tgtEl>
                                        <p:attrNameLst>
                                          <p:attrName>ppt_x</p:attrName>
                                        </p:attrNameLst>
                                      </p:cBhvr>
                                      <p:tavLst>
                                        <p:tav tm="0">
                                          <p:val>
                                            <p:fltVal val="0.5"/>
                                          </p:val>
                                        </p:tav>
                                        <p:tav tm="100000">
                                          <p:val>
                                            <p:strVal val="#ppt_x"/>
                                          </p:val>
                                        </p:tav>
                                      </p:tavLst>
                                    </p:anim>
                                    <p:anim calcmode="lin" valueType="num">
                                      <p:cBhvr>
                                        <p:cTn id="524" dur="1000" fill="hold"/>
                                        <p:tgtEl>
                                          <p:spTgt spid="118"/>
                                        </p:tgtEl>
                                        <p:attrNameLst>
                                          <p:attrName>ppt_y</p:attrName>
                                        </p:attrNameLst>
                                      </p:cBhvr>
                                      <p:tavLst>
                                        <p:tav tm="0">
                                          <p:val>
                                            <p:fltVal val="0.5"/>
                                          </p:val>
                                        </p:tav>
                                        <p:tav tm="100000">
                                          <p:val>
                                            <p:strVal val="#ppt_y"/>
                                          </p:val>
                                        </p:tav>
                                      </p:tavLst>
                                    </p:anim>
                                  </p:childTnLst>
                                </p:cTn>
                              </p:par>
                              <p:par>
                                <p:cTn id="525" presetID="23" presetClass="entr" presetSubtype="528" repeatCount="indefinite" fill="hold" nodeType="withEffect">
                                  <p:stCondLst>
                                    <p:cond delay="0"/>
                                  </p:stCondLst>
                                  <p:childTnLst>
                                    <p:set>
                                      <p:cBhvr>
                                        <p:cTn id="526" dur="1" fill="hold">
                                          <p:stCondLst>
                                            <p:cond delay="0"/>
                                          </p:stCondLst>
                                        </p:cTn>
                                        <p:tgtEl>
                                          <p:spTgt spid="119"/>
                                        </p:tgtEl>
                                        <p:attrNameLst>
                                          <p:attrName>style.visibility</p:attrName>
                                        </p:attrNameLst>
                                      </p:cBhvr>
                                      <p:to>
                                        <p:strVal val="visible"/>
                                      </p:to>
                                    </p:set>
                                    <p:anim calcmode="lin" valueType="num">
                                      <p:cBhvr>
                                        <p:cTn id="527" dur="1000" fill="hold"/>
                                        <p:tgtEl>
                                          <p:spTgt spid="119"/>
                                        </p:tgtEl>
                                        <p:attrNameLst>
                                          <p:attrName>ppt_w</p:attrName>
                                        </p:attrNameLst>
                                      </p:cBhvr>
                                      <p:tavLst>
                                        <p:tav tm="0">
                                          <p:val>
                                            <p:fltVal val="0"/>
                                          </p:val>
                                        </p:tav>
                                        <p:tav tm="100000">
                                          <p:val>
                                            <p:strVal val="#ppt_w"/>
                                          </p:val>
                                        </p:tav>
                                      </p:tavLst>
                                    </p:anim>
                                    <p:anim calcmode="lin" valueType="num">
                                      <p:cBhvr>
                                        <p:cTn id="528" dur="1000" fill="hold"/>
                                        <p:tgtEl>
                                          <p:spTgt spid="119"/>
                                        </p:tgtEl>
                                        <p:attrNameLst>
                                          <p:attrName>ppt_h</p:attrName>
                                        </p:attrNameLst>
                                      </p:cBhvr>
                                      <p:tavLst>
                                        <p:tav tm="0">
                                          <p:val>
                                            <p:fltVal val="0"/>
                                          </p:val>
                                        </p:tav>
                                        <p:tav tm="100000">
                                          <p:val>
                                            <p:strVal val="#ppt_h"/>
                                          </p:val>
                                        </p:tav>
                                      </p:tavLst>
                                    </p:anim>
                                    <p:anim calcmode="lin" valueType="num">
                                      <p:cBhvr>
                                        <p:cTn id="529" dur="1000" fill="hold"/>
                                        <p:tgtEl>
                                          <p:spTgt spid="119"/>
                                        </p:tgtEl>
                                        <p:attrNameLst>
                                          <p:attrName>ppt_x</p:attrName>
                                        </p:attrNameLst>
                                      </p:cBhvr>
                                      <p:tavLst>
                                        <p:tav tm="0">
                                          <p:val>
                                            <p:fltVal val="0.5"/>
                                          </p:val>
                                        </p:tav>
                                        <p:tav tm="100000">
                                          <p:val>
                                            <p:strVal val="#ppt_x"/>
                                          </p:val>
                                        </p:tav>
                                      </p:tavLst>
                                    </p:anim>
                                    <p:anim calcmode="lin" valueType="num">
                                      <p:cBhvr>
                                        <p:cTn id="530" dur="1000" fill="hold"/>
                                        <p:tgtEl>
                                          <p:spTgt spid="119"/>
                                        </p:tgtEl>
                                        <p:attrNameLst>
                                          <p:attrName>ppt_y</p:attrName>
                                        </p:attrNameLst>
                                      </p:cBhvr>
                                      <p:tavLst>
                                        <p:tav tm="0">
                                          <p:val>
                                            <p:fltVal val="0.5"/>
                                          </p:val>
                                        </p:tav>
                                        <p:tav tm="100000">
                                          <p:val>
                                            <p:strVal val="#ppt_y"/>
                                          </p:val>
                                        </p:tav>
                                      </p:tavLst>
                                    </p:anim>
                                  </p:childTnLst>
                                </p:cTn>
                              </p:par>
                              <p:par>
                                <p:cTn id="531" presetID="23" presetClass="entr" presetSubtype="528" repeatCount="indefinite" fill="hold" nodeType="withEffect">
                                  <p:stCondLst>
                                    <p:cond delay="800"/>
                                  </p:stCondLst>
                                  <p:childTnLst>
                                    <p:set>
                                      <p:cBhvr>
                                        <p:cTn id="532" dur="1" fill="hold">
                                          <p:stCondLst>
                                            <p:cond delay="0"/>
                                          </p:stCondLst>
                                        </p:cTn>
                                        <p:tgtEl>
                                          <p:spTgt spid="120"/>
                                        </p:tgtEl>
                                        <p:attrNameLst>
                                          <p:attrName>style.visibility</p:attrName>
                                        </p:attrNameLst>
                                      </p:cBhvr>
                                      <p:to>
                                        <p:strVal val="visible"/>
                                      </p:to>
                                    </p:set>
                                    <p:anim calcmode="lin" valueType="num">
                                      <p:cBhvr>
                                        <p:cTn id="533" dur="1000" fill="hold"/>
                                        <p:tgtEl>
                                          <p:spTgt spid="120"/>
                                        </p:tgtEl>
                                        <p:attrNameLst>
                                          <p:attrName>ppt_w</p:attrName>
                                        </p:attrNameLst>
                                      </p:cBhvr>
                                      <p:tavLst>
                                        <p:tav tm="0">
                                          <p:val>
                                            <p:fltVal val="0"/>
                                          </p:val>
                                        </p:tav>
                                        <p:tav tm="100000">
                                          <p:val>
                                            <p:strVal val="#ppt_w"/>
                                          </p:val>
                                        </p:tav>
                                      </p:tavLst>
                                    </p:anim>
                                    <p:anim calcmode="lin" valueType="num">
                                      <p:cBhvr>
                                        <p:cTn id="534" dur="1000" fill="hold"/>
                                        <p:tgtEl>
                                          <p:spTgt spid="120"/>
                                        </p:tgtEl>
                                        <p:attrNameLst>
                                          <p:attrName>ppt_h</p:attrName>
                                        </p:attrNameLst>
                                      </p:cBhvr>
                                      <p:tavLst>
                                        <p:tav tm="0">
                                          <p:val>
                                            <p:fltVal val="0"/>
                                          </p:val>
                                        </p:tav>
                                        <p:tav tm="100000">
                                          <p:val>
                                            <p:strVal val="#ppt_h"/>
                                          </p:val>
                                        </p:tav>
                                      </p:tavLst>
                                    </p:anim>
                                    <p:anim calcmode="lin" valueType="num">
                                      <p:cBhvr>
                                        <p:cTn id="535" dur="1000" fill="hold"/>
                                        <p:tgtEl>
                                          <p:spTgt spid="120"/>
                                        </p:tgtEl>
                                        <p:attrNameLst>
                                          <p:attrName>ppt_x</p:attrName>
                                        </p:attrNameLst>
                                      </p:cBhvr>
                                      <p:tavLst>
                                        <p:tav tm="0">
                                          <p:val>
                                            <p:fltVal val="0.5"/>
                                          </p:val>
                                        </p:tav>
                                        <p:tav tm="100000">
                                          <p:val>
                                            <p:strVal val="#ppt_x"/>
                                          </p:val>
                                        </p:tav>
                                      </p:tavLst>
                                    </p:anim>
                                    <p:anim calcmode="lin" valueType="num">
                                      <p:cBhvr>
                                        <p:cTn id="536" dur="1000" fill="hold"/>
                                        <p:tgtEl>
                                          <p:spTgt spid="120"/>
                                        </p:tgtEl>
                                        <p:attrNameLst>
                                          <p:attrName>ppt_y</p:attrName>
                                        </p:attrNameLst>
                                      </p:cBhvr>
                                      <p:tavLst>
                                        <p:tav tm="0">
                                          <p:val>
                                            <p:fltVal val="0.5"/>
                                          </p:val>
                                        </p:tav>
                                        <p:tav tm="100000">
                                          <p:val>
                                            <p:strVal val="#ppt_y"/>
                                          </p:val>
                                        </p:tav>
                                      </p:tavLst>
                                    </p:anim>
                                  </p:childTnLst>
                                </p:cTn>
                              </p:par>
                              <p:par>
                                <p:cTn id="537" presetID="23" presetClass="entr" presetSubtype="528" repeatCount="indefinite" fill="hold" nodeType="withEffect">
                                  <p:stCondLst>
                                    <p:cond delay="600"/>
                                  </p:stCondLst>
                                  <p:childTnLst>
                                    <p:set>
                                      <p:cBhvr>
                                        <p:cTn id="538" dur="1" fill="hold">
                                          <p:stCondLst>
                                            <p:cond delay="0"/>
                                          </p:stCondLst>
                                        </p:cTn>
                                        <p:tgtEl>
                                          <p:spTgt spid="121"/>
                                        </p:tgtEl>
                                        <p:attrNameLst>
                                          <p:attrName>style.visibility</p:attrName>
                                        </p:attrNameLst>
                                      </p:cBhvr>
                                      <p:to>
                                        <p:strVal val="visible"/>
                                      </p:to>
                                    </p:set>
                                    <p:anim calcmode="lin" valueType="num">
                                      <p:cBhvr>
                                        <p:cTn id="539" dur="1000" fill="hold"/>
                                        <p:tgtEl>
                                          <p:spTgt spid="121"/>
                                        </p:tgtEl>
                                        <p:attrNameLst>
                                          <p:attrName>ppt_w</p:attrName>
                                        </p:attrNameLst>
                                      </p:cBhvr>
                                      <p:tavLst>
                                        <p:tav tm="0">
                                          <p:val>
                                            <p:fltVal val="0"/>
                                          </p:val>
                                        </p:tav>
                                        <p:tav tm="100000">
                                          <p:val>
                                            <p:strVal val="#ppt_w"/>
                                          </p:val>
                                        </p:tav>
                                      </p:tavLst>
                                    </p:anim>
                                    <p:anim calcmode="lin" valueType="num">
                                      <p:cBhvr>
                                        <p:cTn id="540" dur="1000" fill="hold"/>
                                        <p:tgtEl>
                                          <p:spTgt spid="121"/>
                                        </p:tgtEl>
                                        <p:attrNameLst>
                                          <p:attrName>ppt_h</p:attrName>
                                        </p:attrNameLst>
                                      </p:cBhvr>
                                      <p:tavLst>
                                        <p:tav tm="0">
                                          <p:val>
                                            <p:fltVal val="0"/>
                                          </p:val>
                                        </p:tav>
                                        <p:tav tm="100000">
                                          <p:val>
                                            <p:strVal val="#ppt_h"/>
                                          </p:val>
                                        </p:tav>
                                      </p:tavLst>
                                    </p:anim>
                                    <p:anim calcmode="lin" valueType="num">
                                      <p:cBhvr>
                                        <p:cTn id="541" dur="1000" fill="hold"/>
                                        <p:tgtEl>
                                          <p:spTgt spid="121"/>
                                        </p:tgtEl>
                                        <p:attrNameLst>
                                          <p:attrName>ppt_x</p:attrName>
                                        </p:attrNameLst>
                                      </p:cBhvr>
                                      <p:tavLst>
                                        <p:tav tm="0">
                                          <p:val>
                                            <p:fltVal val="0.5"/>
                                          </p:val>
                                        </p:tav>
                                        <p:tav tm="100000">
                                          <p:val>
                                            <p:strVal val="#ppt_x"/>
                                          </p:val>
                                        </p:tav>
                                      </p:tavLst>
                                    </p:anim>
                                    <p:anim calcmode="lin" valueType="num">
                                      <p:cBhvr>
                                        <p:cTn id="542" dur="1000" fill="hold"/>
                                        <p:tgtEl>
                                          <p:spTgt spid="121"/>
                                        </p:tgtEl>
                                        <p:attrNameLst>
                                          <p:attrName>ppt_y</p:attrName>
                                        </p:attrNameLst>
                                      </p:cBhvr>
                                      <p:tavLst>
                                        <p:tav tm="0">
                                          <p:val>
                                            <p:fltVal val="0.5"/>
                                          </p:val>
                                        </p:tav>
                                        <p:tav tm="100000">
                                          <p:val>
                                            <p:strVal val="#ppt_y"/>
                                          </p:val>
                                        </p:tav>
                                      </p:tavLst>
                                    </p:anim>
                                  </p:childTnLst>
                                </p:cTn>
                              </p:par>
                              <p:par>
                                <p:cTn id="543" presetID="23" presetClass="entr" presetSubtype="528" repeatCount="indefinite" fill="hold" nodeType="withEffect">
                                  <p:stCondLst>
                                    <p:cond delay="500"/>
                                  </p:stCondLst>
                                  <p:childTnLst>
                                    <p:set>
                                      <p:cBhvr>
                                        <p:cTn id="544" dur="1" fill="hold">
                                          <p:stCondLst>
                                            <p:cond delay="0"/>
                                          </p:stCondLst>
                                        </p:cTn>
                                        <p:tgtEl>
                                          <p:spTgt spid="122"/>
                                        </p:tgtEl>
                                        <p:attrNameLst>
                                          <p:attrName>style.visibility</p:attrName>
                                        </p:attrNameLst>
                                      </p:cBhvr>
                                      <p:to>
                                        <p:strVal val="visible"/>
                                      </p:to>
                                    </p:set>
                                    <p:anim calcmode="lin" valueType="num">
                                      <p:cBhvr>
                                        <p:cTn id="545" dur="1000" fill="hold"/>
                                        <p:tgtEl>
                                          <p:spTgt spid="122"/>
                                        </p:tgtEl>
                                        <p:attrNameLst>
                                          <p:attrName>ppt_w</p:attrName>
                                        </p:attrNameLst>
                                      </p:cBhvr>
                                      <p:tavLst>
                                        <p:tav tm="0">
                                          <p:val>
                                            <p:fltVal val="0"/>
                                          </p:val>
                                        </p:tav>
                                        <p:tav tm="100000">
                                          <p:val>
                                            <p:strVal val="#ppt_w"/>
                                          </p:val>
                                        </p:tav>
                                      </p:tavLst>
                                    </p:anim>
                                    <p:anim calcmode="lin" valueType="num">
                                      <p:cBhvr>
                                        <p:cTn id="546" dur="1000" fill="hold"/>
                                        <p:tgtEl>
                                          <p:spTgt spid="122"/>
                                        </p:tgtEl>
                                        <p:attrNameLst>
                                          <p:attrName>ppt_h</p:attrName>
                                        </p:attrNameLst>
                                      </p:cBhvr>
                                      <p:tavLst>
                                        <p:tav tm="0">
                                          <p:val>
                                            <p:fltVal val="0"/>
                                          </p:val>
                                        </p:tav>
                                        <p:tav tm="100000">
                                          <p:val>
                                            <p:strVal val="#ppt_h"/>
                                          </p:val>
                                        </p:tav>
                                      </p:tavLst>
                                    </p:anim>
                                    <p:anim calcmode="lin" valueType="num">
                                      <p:cBhvr>
                                        <p:cTn id="547" dur="1000" fill="hold"/>
                                        <p:tgtEl>
                                          <p:spTgt spid="122"/>
                                        </p:tgtEl>
                                        <p:attrNameLst>
                                          <p:attrName>ppt_x</p:attrName>
                                        </p:attrNameLst>
                                      </p:cBhvr>
                                      <p:tavLst>
                                        <p:tav tm="0">
                                          <p:val>
                                            <p:fltVal val="0.5"/>
                                          </p:val>
                                        </p:tav>
                                        <p:tav tm="100000">
                                          <p:val>
                                            <p:strVal val="#ppt_x"/>
                                          </p:val>
                                        </p:tav>
                                      </p:tavLst>
                                    </p:anim>
                                    <p:anim calcmode="lin" valueType="num">
                                      <p:cBhvr>
                                        <p:cTn id="548" dur="1000" fill="hold"/>
                                        <p:tgtEl>
                                          <p:spTgt spid="122"/>
                                        </p:tgtEl>
                                        <p:attrNameLst>
                                          <p:attrName>ppt_y</p:attrName>
                                        </p:attrNameLst>
                                      </p:cBhvr>
                                      <p:tavLst>
                                        <p:tav tm="0">
                                          <p:val>
                                            <p:fltVal val="0.5"/>
                                          </p:val>
                                        </p:tav>
                                        <p:tav tm="100000">
                                          <p:val>
                                            <p:strVal val="#ppt_y"/>
                                          </p:val>
                                        </p:tav>
                                      </p:tavLst>
                                    </p:anim>
                                  </p:childTnLst>
                                </p:cTn>
                              </p:par>
                              <p:par>
                                <p:cTn id="549" presetID="23" presetClass="entr" presetSubtype="528" repeatCount="indefinite" fill="hold" nodeType="withEffect">
                                  <p:stCondLst>
                                    <p:cond delay="300"/>
                                  </p:stCondLst>
                                  <p:childTnLst>
                                    <p:set>
                                      <p:cBhvr>
                                        <p:cTn id="550" dur="1" fill="hold">
                                          <p:stCondLst>
                                            <p:cond delay="0"/>
                                          </p:stCondLst>
                                        </p:cTn>
                                        <p:tgtEl>
                                          <p:spTgt spid="123"/>
                                        </p:tgtEl>
                                        <p:attrNameLst>
                                          <p:attrName>style.visibility</p:attrName>
                                        </p:attrNameLst>
                                      </p:cBhvr>
                                      <p:to>
                                        <p:strVal val="visible"/>
                                      </p:to>
                                    </p:set>
                                    <p:anim calcmode="lin" valueType="num">
                                      <p:cBhvr>
                                        <p:cTn id="551" dur="1000" fill="hold"/>
                                        <p:tgtEl>
                                          <p:spTgt spid="123"/>
                                        </p:tgtEl>
                                        <p:attrNameLst>
                                          <p:attrName>ppt_w</p:attrName>
                                        </p:attrNameLst>
                                      </p:cBhvr>
                                      <p:tavLst>
                                        <p:tav tm="0">
                                          <p:val>
                                            <p:fltVal val="0"/>
                                          </p:val>
                                        </p:tav>
                                        <p:tav tm="100000">
                                          <p:val>
                                            <p:strVal val="#ppt_w"/>
                                          </p:val>
                                        </p:tav>
                                      </p:tavLst>
                                    </p:anim>
                                    <p:anim calcmode="lin" valueType="num">
                                      <p:cBhvr>
                                        <p:cTn id="552" dur="1000" fill="hold"/>
                                        <p:tgtEl>
                                          <p:spTgt spid="123"/>
                                        </p:tgtEl>
                                        <p:attrNameLst>
                                          <p:attrName>ppt_h</p:attrName>
                                        </p:attrNameLst>
                                      </p:cBhvr>
                                      <p:tavLst>
                                        <p:tav tm="0">
                                          <p:val>
                                            <p:fltVal val="0"/>
                                          </p:val>
                                        </p:tav>
                                        <p:tav tm="100000">
                                          <p:val>
                                            <p:strVal val="#ppt_h"/>
                                          </p:val>
                                        </p:tav>
                                      </p:tavLst>
                                    </p:anim>
                                    <p:anim calcmode="lin" valueType="num">
                                      <p:cBhvr>
                                        <p:cTn id="553" dur="1000" fill="hold"/>
                                        <p:tgtEl>
                                          <p:spTgt spid="123"/>
                                        </p:tgtEl>
                                        <p:attrNameLst>
                                          <p:attrName>ppt_x</p:attrName>
                                        </p:attrNameLst>
                                      </p:cBhvr>
                                      <p:tavLst>
                                        <p:tav tm="0">
                                          <p:val>
                                            <p:fltVal val="0.5"/>
                                          </p:val>
                                        </p:tav>
                                        <p:tav tm="100000">
                                          <p:val>
                                            <p:strVal val="#ppt_x"/>
                                          </p:val>
                                        </p:tav>
                                      </p:tavLst>
                                    </p:anim>
                                    <p:anim calcmode="lin" valueType="num">
                                      <p:cBhvr>
                                        <p:cTn id="554" dur="1000" fill="hold"/>
                                        <p:tgtEl>
                                          <p:spTgt spid="123"/>
                                        </p:tgtEl>
                                        <p:attrNameLst>
                                          <p:attrName>ppt_y</p:attrName>
                                        </p:attrNameLst>
                                      </p:cBhvr>
                                      <p:tavLst>
                                        <p:tav tm="0">
                                          <p:val>
                                            <p:fltVal val="0.5"/>
                                          </p:val>
                                        </p:tav>
                                        <p:tav tm="100000">
                                          <p:val>
                                            <p:strVal val="#ppt_y"/>
                                          </p:val>
                                        </p:tav>
                                      </p:tavLst>
                                    </p:anim>
                                  </p:childTnLst>
                                </p:cTn>
                              </p:par>
                              <p:par>
                                <p:cTn id="555" presetID="23" presetClass="entr" presetSubtype="528" repeatCount="indefinite" fill="hold" nodeType="withEffect">
                                  <p:stCondLst>
                                    <p:cond delay="500"/>
                                  </p:stCondLst>
                                  <p:childTnLst>
                                    <p:set>
                                      <p:cBhvr>
                                        <p:cTn id="556" dur="1" fill="hold">
                                          <p:stCondLst>
                                            <p:cond delay="0"/>
                                          </p:stCondLst>
                                        </p:cTn>
                                        <p:tgtEl>
                                          <p:spTgt spid="124"/>
                                        </p:tgtEl>
                                        <p:attrNameLst>
                                          <p:attrName>style.visibility</p:attrName>
                                        </p:attrNameLst>
                                      </p:cBhvr>
                                      <p:to>
                                        <p:strVal val="visible"/>
                                      </p:to>
                                    </p:set>
                                    <p:anim calcmode="lin" valueType="num">
                                      <p:cBhvr>
                                        <p:cTn id="557" dur="1000" fill="hold"/>
                                        <p:tgtEl>
                                          <p:spTgt spid="124"/>
                                        </p:tgtEl>
                                        <p:attrNameLst>
                                          <p:attrName>ppt_w</p:attrName>
                                        </p:attrNameLst>
                                      </p:cBhvr>
                                      <p:tavLst>
                                        <p:tav tm="0">
                                          <p:val>
                                            <p:fltVal val="0"/>
                                          </p:val>
                                        </p:tav>
                                        <p:tav tm="100000">
                                          <p:val>
                                            <p:strVal val="#ppt_w"/>
                                          </p:val>
                                        </p:tav>
                                      </p:tavLst>
                                    </p:anim>
                                    <p:anim calcmode="lin" valueType="num">
                                      <p:cBhvr>
                                        <p:cTn id="558" dur="1000" fill="hold"/>
                                        <p:tgtEl>
                                          <p:spTgt spid="124"/>
                                        </p:tgtEl>
                                        <p:attrNameLst>
                                          <p:attrName>ppt_h</p:attrName>
                                        </p:attrNameLst>
                                      </p:cBhvr>
                                      <p:tavLst>
                                        <p:tav tm="0">
                                          <p:val>
                                            <p:fltVal val="0"/>
                                          </p:val>
                                        </p:tav>
                                        <p:tav tm="100000">
                                          <p:val>
                                            <p:strVal val="#ppt_h"/>
                                          </p:val>
                                        </p:tav>
                                      </p:tavLst>
                                    </p:anim>
                                    <p:anim calcmode="lin" valueType="num">
                                      <p:cBhvr>
                                        <p:cTn id="559" dur="1000" fill="hold"/>
                                        <p:tgtEl>
                                          <p:spTgt spid="124"/>
                                        </p:tgtEl>
                                        <p:attrNameLst>
                                          <p:attrName>ppt_x</p:attrName>
                                        </p:attrNameLst>
                                      </p:cBhvr>
                                      <p:tavLst>
                                        <p:tav tm="0">
                                          <p:val>
                                            <p:fltVal val="0.5"/>
                                          </p:val>
                                        </p:tav>
                                        <p:tav tm="100000">
                                          <p:val>
                                            <p:strVal val="#ppt_x"/>
                                          </p:val>
                                        </p:tav>
                                      </p:tavLst>
                                    </p:anim>
                                    <p:anim calcmode="lin" valueType="num">
                                      <p:cBhvr>
                                        <p:cTn id="560" dur="1000" fill="hold"/>
                                        <p:tgtEl>
                                          <p:spTgt spid="124"/>
                                        </p:tgtEl>
                                        <p:attrNameLst>
                                          <p:attrName>ppt_y</p:attrName>
                                        </p:attrNameLst>
                                      </p:cBhvr>
                                      <p:tavLst>
                                        <p:tav tm="0">
                                          <p:val>
                                            <p:fltVal val="0.5"/>
                                          </p:val>
                                        </p:tav>
                                        <p:tav tm="100000">
                                          <p:val>
                                            <p:strVal val="#ppt_y"/>
                                          </p:val>
                                        </p:tav>
                                      </p:tavLst>
                                    </p:anim>
                                  </p:childTnLst>
                                </p:cTn>
                              </p:par>
                              <p:par>
                                <p:cTn id="561" presetID="23" presetClass="entr" presetSubtype="528" repeatCount="indefinite" fill="hold" nodeType="withEffect">
                                  <p:stCondLst>
                                    <p:cond delay="800"/>
                                  </p:stCondLst>
                                  <p:childTnLst>
                                    <p:set>
                                      <p:cBhvr>
                                        <p:cTn id="562" dur="1" fill="hold">
                                          <p:stCondLst>
                                            <p:cond delay="0"/>
                                          </p:stCondLst>
                                        </p:cTn>
                                        <p:tgtEl>
                                          <p:spTgt spid="125"/>
                                        </p:tgtEl>
                                        <p:attrNameLst>
                                          <p:attrName>style.visibility</p:attrName>
                                        </p:attrNameLst>
                                      </p:cBhvr>
                                      <p:to>
                                        <p:strVal val="visible"/>
                                      </p:to>
                                    </p:set>
                                    <p:anim calcmode="lin" valueType="num">
                                      <p:cBhvr>
                                        <p:cTn id="563" dur="1000" fill="hold"/>
                                        <p:tgtEl>
                                          <p:spTgt spid="125"/>
                                        </p:tgtEl>
                                        <p:attrNameLst>
                                          <p:attrName>ppt_w</p:attrName>
                                        </p:attrNameLst>
                                      </p:cBhvr>
                                      <p:tavLst>
                                        <p:tav tm="0">
                                          <p:val>
                                            <p:fltVal val="0"/>
                                          </p:val>
                                        </p:tav>
                                        <p:tav tm="100000">
                                          <p:val>
                                            <p:strVal val="#ppt_w"/>
                                          </p:val>
                                        </p:tav>
                                      </p:tavLst>
                                    </p:anim>
                                    <p:anim calcmode="lin" valueType="num">
                                      <p:cBhvr>
                                        <p:cTn id="564" dur="1000" fill="hold"/>
                                        <p:tgtEl>
                                          <p:spTgt spid="125"/>
                                        </p:tgtEl>
                                        <p:attrNameLst>
                                          <p:attrName>ppt_h</p:attrName>
                                        </p:attrNameLst>
                                      </p:cBhvr>
                                      <p:tavLst>
                                        <p:tav tm="0">
                                          <p:val>
                                            <p:fltVal val="0"/>
                                          </p:val>
                                        </p:tav>
                                        <p:tav tm="100000">
                                          <p:val>
                                            <p:strVal val="#ppt_h"/>
                                          </p:val>
                                        </p:tav>
                                      </p:tavLst>
                                    </p:anim>
                                    <p:anim calcmode="lin" valueType="num">
                                      <p:cBhvr>
                                        <p:cTn id="565" dur="1000" fill="hold"/>
                                        <p:tgtEl>
                                          <p:spTgt spid="125"/>
                                        </p:tgtEl>
                                        <p:attrNameLst>
                                          <p:attrName>ppt_x</p:attrName>
                                        </p:attrNameLst>
                                      </p:cBhvr>
                                      <p:tavLst>
                                        <p:tav tm="0">
                                          <p:val>
                                            <p:fltVal val="0.5"/>
                                          </p:val>
                                        </p:tav>
                                        <p:tav tm="100000">
                                          <p:val>
                                            <p:strVal val="#ppt_x"/>
                                          </p:val>
                                        </p:tav>
                                      </p:tavLst>
                                    </p:anim>
                                    <p:anim calcmode="lin" valueType="num">
                                      <p:cBhvr>
                                        <p:cTn id="566" dur="1000" fill="hold"/>
                                        <p:tgtEl>
                                          <p:spTgt spid="125"/>
                                        </p:tgtEl>
                                        <p:attrNameLst>
                                          <p:attrName>ppt_y</p:attrName>
                                        </p:attrNameLst>
                                      </p:cBhvr>
                                      <p:tavLst>
                                        <p:tav tm="0">
                                          <p:val>
                                            <p:fltVal val="0.5"/>
                                          </p:val>
                                        </p:tav>
                                        <p:tav tm="100000">
                                          <p:val>
                                            <p:strVal val="#ppt_y"/>
                                          </p:val>
                                        </p:tav>
                                      </p:tavLst>
                                    </p:anim>
                                  </p:childTnLst>
                                </p:cTn>
                              </p:par>
                              <p:par>
                                <p:cTn id="567" presetID="23" presetClass="entr" presetSubtype="528" repeatCount="indefinite" fill="hold" nodeType="withEffect">
                                  <p:stCondLst>
                                    <p:cond delay="0"/>
                                  </p:stCondLst>
                                  <p:childTnLst>
                                    <p:set>
                                      <p:cBhvr>
                                        <p:cTn id="568" dur="1" fill="hold">
                                          <p:stCondLst>
                                            <p:cond delay="0"/>
                                          </p:stCondLst>
                                        </p:cTn>
                                        <p:tgtEl>
                                          <p:spTgt spid="126"/>
                                        </p:tgtEl>
                                        <p:attrNameLst>
                                          <p:attrName>style.visibility</p:attrName>
                                        </p:attrNameLst>
                                      </p:cBhvr>
                                      <p:to>
                                        <p:strVal val="visible"/>
                                      </p:to>
                                    </p:set>
                                    <p:anim calcmode="lin" valueType="num">
                                      <p:cBhvr>
                                        <p:cTn id="569" dur="1000" fill="hold"/>
                                        <p:tgtEl>
                                          <p:spTgt spid="126"/>
                                        </p:tgtEl>
                                        <p:attrNameLst>
                                          <p:attrName>ppt_w</p:attrName>
                                        </p:attrNameLst>
                                      </p:cBhvr>
                                      <p:tavLst>
                                        <p:tav tm="0">
                                          <p:val>
                                            <p:fltVal val="0"/>
                                          </p:val>
                                        </p:tav>
                                        <p:tav tm="100000">
                                          <p:val>
                                            <p:strVal val="#ppt_w"/>
                                          </p:val>
                                        </p:tav>
                                      </p:tavLst>
                                    </p:anim>
                                    <p:anim calcmode="lin" valueType="num">
                                      <p:cBhvr>
                                        <p:cTn id="570" dur="1000" fill="hold"/>
                                        <p:tgtEl>
                                          <p:spTgt spid="126"/>
                                        </p:tgtEl>
                                        <p:attrNameLst>
                                          <p:attrName>ppt_h</p:attrName>
                                        </p:attrNameLst>
                                      </p:cBhvr>
                                      <p:tavLst>
                                        <p:tav tm="0">
                                          <p:val>
                                            <p:fltVal val="0"/>
                                          </p:val>
                                        </p:tav>
                                        <p:tav tm="100000">
                                          <p:val>
                                            <p:strVal val="#ppt_h"/>
                                          </p:val>
                                        </p:tav>
                                      </p:tavLst>
                                    </p:anim>
                                    <p:anim calcmode="lin" valueType="num">
                                      <p:cBhvr>
                                        <p:cTn id="571" dur="1000" fill="hold"/>
                                        <p:tgtEl>
                                          <p:spTgt spid="126"/>
                                        </p:tgtEl>
                                        <p:attrNameLst>
                                          <p:attrName>ppt_x</p:attrName>
                                        </p:attrNameLst>
                                      </p:cBhvr>
                                      <p:tavLst>
                                        <p:tav tm="0">
                                          <p:val>
                                            <p:fltVal val="0.5"/>
                                          </p:val>
                                        </p:tav>
                                        <p:tav tm="100000">
                                          <p:val>
                                            <p:strVal val="#ppt_x"/>
                                          </p:val>
                                        </p:tav>
                                      </p:tavLst>
                                    </p:anim>
                                    <p:anim calcmode="lin" valueType="num">
                                      <p:cBhvr>
                                        <p:cTn id="572" dur="1000" fill="hold"/>
                                        <p:tgtEl>
                                          <p:spTgt spid="126"/>
                                        </p:tgtEl>
                                        <p:attrNameLst>
                                          <p:attrName>ppt_y</p:attrName>
                                        </p:attrNameLst>
                                      </p:cBhvr>
                                      <p:tavLst>
                                        <p:tav tm="0">
                                          <p:val>
                                            <p:fltVal val="0.5"/>
                                          </p:val>
                                        </p:tav>
                                        <p:tav tm="100000">
                                          <p:val>
                                            <p:strVal val="#ppt_y"/>
                                          </p:val>
                                        </p:tav>
                                      </p:tavLst>
                                    </p:anim>
                                  </p:childTnLst>
                                </p:cTn>
                              </p:par>
                              <p:par>
                                <p:cTn id="573" presetID="23" presetClass="entr" presetSubtype="528" repeatCount="indefinite" fill="hold" nodeType="withEffect">
                                  <p:stCondLst>
                                    <p:cond delay="200"/>
                                  </p:stCondLst>
                                  <p:childTnLst>
                                    <p:set>
                                      <p:cBhvr>
                                        <p:cTn id="574" dur="1" fill="hold">
                                          <p:stCondLst>
                                            <p:cond delay="0"/>
                                          </p:stCondLst>
                                        </p:cTn>
                                        <p:tgtEl>
                                          <p:spTgt spid="127"/>
                                        </p:tgtEl>
                                        <p:attrNameLst>
                                          <p:attrName>style.visibility</p:attrName>
                                        </p:attrNameLst>
                                      </p:cBhvr>
                                      <p:to>
                                        <p:strVal val="visible"/>
                                      </p:to>
                                    </p:set>
                                    <p:anim calcmode="lin" valueType="num">
                                      <p:cBhvr>
                                        <p:cTn id="575" dur="1000" fill="hold"/>
                                        <p:tgtEl>
                                          <p:spTgt spid="127"/>
                                        </p:tgtEl>
                                        <p:attrNameLst>
                                          <p:attrName>ppt_w</p:attrName>
                                        </p:attrNameLst>
                                      </p:cBhvr>
                                      <p:tavLst>
                                        <p:tav tm="0">
                                          <p:val>
                                            <p:fltVal val="0"/>
                                          </p:val>
                                        </p:tav>
                                        <p:tav tm="100000">
                                          <p:val>
                                            <p:strVal val="#ppt_w"/>
                                          </p:val>
                                        </p:tav>
                                      </p:tavLst>
                                    </p:anim>
                                    <p:anim calcmode="lin" valueType="num">
                                      <p:cBhvr>
                                        <p:cTn id="576" dur="1000" fill="hold"/>
                                        <p:tgtEl>
                                          <p:spTgt spid="127"/>
                                        </p:tgtEl>
                                        <p:attrNameLst>
                                          <p:attrName>ppt_h</p:attrName>
                                        </p:attrNameLst>
                                      </p:cBhvr>
                                      <p:tavLst>
                                        <p:tav tm="0">
                                          <p:val>
                                            <p:fltVal val="0"/>
                                          </p:val>
                                        </p:tav>
                                        <p:tav tm="100000">
                                          <p:val>
                                            <p:strVal val="#ppt_h"/>
                                          </p:val>
                                        </p:tav>
                                      </p:tavLst>
                                    </p:anim>
                                    <p:anim calcmode="lin" valueType="num">
                                      <p:cBhvr>
                                        <p:cTn id="577" dur="1000" fill="hold"/>
                                        <p:tgtEl>
                                          <p:spTgt spid="127"/>
                                        </p:tgtEl>
                                        <p:attrNameLst>
                                          <p:attrName>ppt_x</p:attrName>
                                        </p:attrNameLst>
                                      </p:cBhvr>
                                      <p:tavLst>
                                        <p:tav tm="0">
                                          <p:val>
                                            <p:fltVal val="0.5"/>
                                          </p:val>
                                        </p:tav>
                                        <p:tav tm="100000">
                                          <p:val>
                                            <p:strVal val="#ppt_x"/>
                                          </p:val>
                                        </p:tav>
                                      </p:tavLst>
                                    </p:anim>
                                    <p:anim calcmode="lin" valueType="num">
                                      <p:cBhvr>
                                        <p:cTn id="578" dur="1000" fill="hold"/>
                                        <p:tgtEl>
                                          <p:spTgt spid="127"/>
                                        </p:tgtEl>
                                        <p:attrNameLst>
                                          <p:attrName>ppt_y</p:attrName>
                                        </p:attrNameLst>
                                      </p:cBhvr>
                                      <p:tavLst>
                                        <p:tav tm="0">
                                          <p:val>
                                            <p:fltVal val="0.5"/>
                                          </p:val>
                                        </p:tav>
                                        <p:tav tm="100000">
                                          <p:val>
                                            <p:strVal val="#ppt_y"/>
                                          </p:val>
                                        </p:tav>
                                      </p:tavLst>
                                    </p:anim>
                                  </p:childTnLst>
                                </p:cTn>
                              </p:par>
                              <p:par>
                                <p:cTn id="579" presetID="23" presetClass="entr" presetSubtype="528" repeatCount="indefinite" fill="hold" nodeType="withEffect">
                                  <p:stCondLst>
                                    <p:cond delay="600"/>
                                  </p:stCondLst>
                                  <p:childTnLst>
                                    <p:set>
                                      <p:cBhvr>
                                        <p:cTn id="580" dur="1" fill="hold">
                                          <p:stCondLst>
                                            <p:cond delay="0"/>
                                          </p:stCondLst>
                                        </p:cTn>
                                        <p:tgtEl>
                                          <p:spTgt spid="128"/>
                                        </p:tgtEl>
                                        <p:attrNameLst>
                                          <p:attrName>style.visibility</p:attrName>
                                        </p:attrNameLst>
                                      </p:cBhvr>
                                      <p:to>
                                        <p:strVal val="visible"/>
                                      </p:to>
                                    </p:set>
                                    <p:anim calcmode="lin" valueType="num">
                                      <p:cBhvr>
                                        <p:cTn id="581" dur="1000" fill="hold"/>
                                        <p:tgtEl>
                                          <p:spTgt spid="128"/>
                                        </p:tgtEl>
                                        <p:attrNameLst>
                                          <p:attrName>ppt_w</p:attrName>
                                        </p:attrNameLst>
                                      </p:cBhvr>
                                      <p:tavLst>
                                        <p:tav tm="0">
                                          <p:val>
                                            <p:fltVal val="0"/>
                                          </p:val>
                                        </p:tav>
                                        <p:tav tm="100000">
                                          <p:val>
                                            <p:strVal val="#ppt_w"/>
                                          </p:val>
                                        </p:tav>
                                      </p:tavLst>
                                    </p:anim>
                                    <p:anim calcmode="lin" valueType="num">
                                      <p:cBhvr>
                                        <p:cTn id="582" dur="1000" fill="hold"/>
                                        <p:tgtEl>
                                          <p:spTgt spid="128"/>
                                        </p:tgtEl>
                                        <p:attrNameLst>
                                          <p:attrName>ppt_h</p:attrName>
                                        </p:attrNameLst>
                                      </p:cBhvr>
                                      <p:tavLst>
                                        <p:tav tm="0">
                                          <p:val>
                                            <p:fltVal val="0"/>
                                          </p:val>
                                        </p:tav>
                                        <p:tav tm="100000">
                                          <p:val>
                                            <p:strVal val="#ppt_h"/>
                                          </p:val>
                                        </p:tav>
                                      </p:tavLst>
                                    </p:anim>
                                    <p:anim calcmode="lin" valueType="num">
                                      <p:cBhvr>
                                        <p:cTn id="583" dur="1000" fill="hold"/>
                                        <p:tgtEl>
                                          <p:spTgt spid="128"/>
                                        </p:tgtEl>
                                        <p:attrNameLst>
                                          <p:attrName>ppt_x</p:attrName>
                                        </p:attrNameLst>
                                      </p:cBhvr>
                                      <p:tavLst>
                                        <p:tav tm="0">
                                          <p:val>
                                            <p:fltVal val="0.5"/>
                                          </p:val>
                                        </p:tav>
                                        <p:tav tm="100000">
                                          <p:val>
                                            <p:strVal val="#ppt_x"/>
                                          </p:val>
                                        </p:tav>
                                      </p:tavLst>
                                    </p:anim>
                                    <p:anim calcmode="lin" valueType="num">
                                      <p:cBhvr>
                                        <p:cTn id="584" dur="1000" fill="hold"/>
                                        <p:tgtEl>
                                          <p:spTgt spid="128"/>
                                        </p:tgtEl>
                                        <p:attrNameLst>
                                          <p:attrName>ppt_y</p:attrName>
                                        </p:attrNameLst>
                                      </p:cBhvr>
                                      <p:tavLst>
                                        <p:tav tm="0">
                                          <p:val>
                                            <p:fltVal val="0.5"/>
                                          </p:val>
                                        </p:tav>
                                        <p:tav tm="100000">
                                          <p:val>
                                            <p:strVal val="#ppt_y"/>
                                          </p:val>
                                        </p:tav>
                                      </p:tavLst>
                                    </p:anim>
                                  </p:childTnLst>
                                </p:cTn>
                              </p:par>
                              <p:par>
                                <p:cTn id="585" presetID="23" presetClass="entr" presetSubtype="528" repeatCount="indefinite" fill="hold" nodeType="withEffect">
                                  <p:stCondLst>
                                    <p:cond delay="300"/>
                                  </p:stCondLst>
                                  <p:childTnLst>
                                    <p:set>
                                      <p:cBhvr>
                                        <p:cTn id="586" dur="1" fill="hold">
                                          <p:stCondLst>
                                            <p:cond delay="0"/>
                                          </p:stCondLst>
                                        </p:cTn>
                                        <p:tgtEl>
                                          <p:spTgt spid="129"/>
                                        </p:tgtEl>
                                        <p:attrNameLst>
                                          <p:attrName>style.visibility</p:attrName>
                                        </p:attrNameLst>
                                      </p:cBhvr>
                                      <p:to>
                                        <p:strVal val="visible"/>
                                      </p:to>
                                    </p:set>
                                    <p:anim calcmode="lin" valueType="num">
                                      <p:cBhvr>
                                        <p:cTn id="587" dur="1000" fill="hold"/>
                                        <p:tgtEl>
                                          <p:spTgt spid="129"/>
                                        </p:tgtEl>
                                        <p:attrNameLst>
                                          <p:attrName>ppt_w</p:attrName>
                                        </p:attrNameLst>
                                      </p:cBhvr>
                                      <p:tavLst>
                                        <p:tav tm="0">
                                          <p:val>
                                            <p:fltVal val="0"/>
                                          </p:val>
                                        </p:tav>
                                        <p:tav tm="100000">
                                          <p:val>
                                            <p:strVal val="#ppt_w"/>
                                          </p:val>
                                        </p:tav>
                                      </p:tavLst>
                                    </p:anim>
                                    <p:anim calcmode="lin" valueType="num">
                                      <p:cBhvr>
                                        <p:cTn id="588" dur="1000" fill="hold"/>
                                        <p:tgtEl>
                                          <p:spTgt spid="129"/>
                                        </p:tgtEl>
                                        <p:attrNameLst>
                                          <p:attrName>ppt_h</p:attrName>
                                        </p:attrNameLst>
                                      </p:cBhvr>
                                      <p:tavLst>
                                        <p:tav tm="0">
                                          <p:val>
                                            <p:fltVal val="0"/>
                                          </p:val>
                                        </p:tav>
                                        <p:tav tm="100000">
                                          <p:val>
                                            <p:strVal val="#ppt_h"/>
                                          </p:val>
                                        </p:tav>
                                      </p:tavLst>
                                    </p:anim>
                                    <p:anim calcmode="lin" valueType="num">
                                      <p:cBhvr>
                                        <p:cTn id="589" dur="1000" fill="hold"/>
                                        <p:tgtEl>
                                          <p:spTgt spid="129"/>
                                        </p:tgtEl>
                                        <p:attrNameLst>
                                          <p:attrName>ppt_x</p:attrName>
                                        </p:attrNameLst>
                                      </p:cBhvr>
                                      <p:tavLst>
                                        <p:tav tm="0">
                                          <p:val>
                                            <p:fltVal val="0.5"/>
                                          </p:val>
                                        </p:tav>
                                        <p:tav tm="100000">
                                          <p:val>
                                            <p:strVal val="#ppt_x"/>
                                          </p:val>
                                        </p:tav>
                                      </p:tavLst>
                                    </p:anim>
                                    <p:anim calcmode="lin" valueType="num">
                                      <p:cBhvr>
                                        <p:cTn id="590" dur="1000" fill="hold"/>
                                        <p:tgtEl>
                                          <p:spTgt spid="129"/>
                                        </p:tgtEl>
                                        <p:attrNameLst>
                                          <p:attrName>ppt_y</p:attrName>
                                        </p:attrNameLst>
                                      </p:cBhvr>
                                      <p:tavLst>
                                        <p:tav tm="0">
                                          <p:val>
                                            <p:fltVal val="0.5"/>
                                          </p:val>
                                        </p:tav>
                                        <p:tav tm="100000">
                                          <p:val>
                                            <p:strVal val="#ppt_y"/>
                                          </p:val>
                                        </p:tav>
                                      </p:tavLst>
                                    </p:anim>
                                  </p:childTnLst>
                                </p:cTn>
                              </p:par>
                              <p:par>
                                <p:cTn id="591" presetID="23" presetClass="entr" presetSubtype="528" repeatCount="indefinite" fill="hold" nodeType="withEffect">
                                  <p:stCondLst>
                                    <p:cond delay="700"/>
                                  </p:stCondLst>
                                  <p:childTnLst>
                                    <p:set>
                                      <p:cBhvr>
                                        <p:cTn id="592" dur="1" fill="hold">
                                          <p:stCondLst>
                                            <p:cond delay="0"/>
                                          </p:stCondLst>
                                        </p:cTn>
                                        <p:tgtEl>
                                          <p:spTgt spid="130"/>
                                        </p:tgtEl>
                                        <p:attrNameLst>
                                          <p:attrName>style.visibility</p:attrName>
                                        </p:attrNameLst>
                                      </p:cBhvr>
                                      <p:to>
                                        <p:strVal val="visible"/>
                                      </p:to>
                                    </p:set>
                                    <p:anim calcmode="lin" valueType="num">
                                      <p:cBhvr>
                                        <p:cTn id="593" dur="1000" fill="hold"/>
                                        <p:tgtEl>
                                          <p:spTgt spid="130"/>
                                        </p:tgtEl>
                                        <p:attrNameLst>
                                          <p:attrName>ppt_w</p:attrName>
                                        </p:attrNameLst>
                                      </p:cBhvr>
                                      <p:tavLst>
                                        <p:tav tm="0">
                                          <p:val>
                                            <p:fltVal val="0"/>
                                          </p:val>
                                        </p:tav>
                                        <p:tav tm="100000">
                                          <p:val>
                                            <p:strVal val="#ppt_w"/>
                                          </p:val>
                                        </p:tav>
                                      </p:tavLst>
                                    </p:anim>
                                    <p:anim calcmode="lin" valueType="num">
                                      <p:cBhvr>
                                        <p:cTn id="594" dur="1000" fill="hold"/>
                                        <p:tgtEl>
                                          <p:spTgt spid="130"/>
                                        </p:tgtEl>
                                        <p:attrNameLst>
                                          <p:attrName>ppt_h</p:attrName>
                                        </p:attrNameLst>
                                      </p:cBhvr>
                                      <p:tavLst>
                                        <p:tav tm="0">
                                          <p:val>
                                            <p:fltVal val="0"/>
                                          </p:val>
                                        </p:tav>
                                        <p:tav tm="100000">
                                          <p:val>
                                            <p:strVal val="#ppt_h"/>
                                          </p:val>
                                        </p:tav>
                                      </p:tavLst>
                                    </p:anim>
                                    <p:anim calcmode="lin" valueType="num">
                                      <p:cBhvr>
                                        <p:cTn id="595" dur="1000" fill="hold"/>
                                        <p:tgtEl>
                                          <p:spTgt spid="130"/>
                                        </p:tgtEl>
                                        <p:attrNameLst>
                                          <p:attrName>ppt_x</p:attrName>
                                        </p:attrNameLst>
                                      </p:cBhvr>
                                      <p:tavLst>
                                        <p:tav tm="0">
                                          <p:val>
                                            <p:fltVal val="0.5"/>
                                          </p:val>
                                        </p:tav>
                                        <p:tav tm="100000">
                                          <p:val>
                                            <p:strVal val="#ppt_x"/>
                                          </p:val>
                                        </p:tav>
                                      </p:tavLst>
                                    </p:anim>
                                    <p:anim calcmode="lin" valueType="num">
                                      <p:cBhvr>
                                        <p:cTn id="596" dur="1000" fill="hold"/>
                                        <p:tgtEl>
                                          <p:spTgt spid="130"/>
                                        </p:tgtEl>
                                        <p:attrNameLst>
                                          <p:attrName>ppt_y</p:attrName>
                                        </p:attrNameLst>
                                      </p:cBhvr>
                                      <p:tavLst>
                                        <p:tav tm="0">
                                          <p:val>
                                            <p:fltVal val="0.5"/>
                                          </p:val>
                                        </p:tav>
                                        <p:tav tm="100000">
                                          <p:val>
                                            <p:strVal val="#ppt_y"/>
                                          </p:val>
                                        </p:tav>
                                      </p:tavLst>
                                    </p:anim>
                                  </p:childTnLst>
                                </p:cTn>
                              </p:par>
                              <p:par>
                                <p:cTn id="597" presetID="23" presetClass="entr" presetSubtype="528" repeatCount="indefinite" fill="hold" nodeType="withEffect">
                                  <p:stCondLst>
                                    <p:cond delay="200"/>
                                  </p:stCondLst>
                                  <p:childTnLst>
                                    <p:set>
                                      <p:cBhvr>
                                        <p:cTn id="598" dur="1" fill="hold">
                                          <p:stCondLst>
                                            <p:cond delay="0"/>
                                          </p:stCondLst>
                                        </p:cTn>
                                        <p:tgtEl>
                                          <p:spTgt spid="131"/>
                                        </p:tgtEl>
                                        <p:attrNameLst>
                                          <p:attrName>style.visibility</p:attrName>
                                        </p:attrNameLst>
                                      </p:cBhvr>
                                      <p:to>
                                        <p:strVal val="visible"/>
                                      </p:to>
                                    </p:set>
                                    <p:anim calcmode="lin" valueType="num">
                                      <p:cBhvr>
                                        <p:cTn id="599" dur="1000" fill="hold"/>
                                        <p:tgtEl>
                                          <p:spTgt spid="131"/>
                                        </p:tgtEl>
                                        <p:attrNameLst>
                                          <p:attrName>ppt_w</p:attrName>
                                        </p:attrNameLst>
                                      </p:cBhvr>
                                      <p:tavLst>
                                        <p:tav tm="0">
                                          <p:val>
                                            <p:fltVal val="0"/>
                                          </p:val>
                                        </p:tav>
                                        <p:tav tm="100000">
                                          <p:val>
                                            <p:strVal val="#ppt_w"/>
                                          </p:val>
                                        </p:tav>
                                      </p:tavLst>
                                    </p:anim>
                                    <p:anim calcmode="lin" valueType="num">
                                      <p:cBhvr>
                                        <p:cTn id="600" dur="1000" fill="hold"/>
                                        <p:tgtEl>
                                          <p:spTgt spid="131"/>
                                        </p:tgtEl>
                                        <p:attrNameLst>
                                          <p:attrName>ppt_h</p:attrName>
                                        </p:attrNameLst>
                                      </p:cBhvr>
                                      <p:tavLst>
                                        <p:tav tm="0">
                                          <p:val>
                                            <p:fltVal val="0"/>
                                          </p:val>
                                        </p:tav>
                                        <p:tav tm="100000">
                                          <p:val>
                                            <p:strVal val="#ppt_h"/>
                                          </p:val>
                                        </p:tav>
                                      </p:tavLst>
                                    </p:anim>
                                    <p:anim calcmode="lin" valueType="num">
                                      <p:cBhvr>
                                        <p:cTn id="601" dur="1000" fill="hold"/>
                                        <p:tgtEl>
                                          <p:spTgt spid="131"/>
                                        </p:tgtEl>
                                        <p:attrNameLst>
                                          <p:attrName>ppt_x</p:attrName>
                                        </p:attrNameLst>
                                      </p:cBhvr>
                                      <p:tavLst>
                                        <p:tav tm="0">
                                          <p:val>
                                            <p:fltVal val="0.5"/>
                                          </p:val>
                                        </p:tav>
                                        <p:tav tm="100000">
                                          <p:val>
                                            <p:strVal val="#ppt_x"/>
                                          </p:val>
                                        </p:tav>
                                      </p:tavLst>
                                    </p:anim>
                                    <p:anim calcmode="lin" valueType="num">
                                      <p:cBhvr>
                                        <p:cTn id="602" dur="1000" fill="hold"/>
                                        <p:tgtEl>
                                          <p:spTgt spid="131"/>
                                        </p:tgtEl>
                                        <p:attrNameLst>
                                          <p:attrName>ppt_y</p:attrName>
                                        </p:attrNameLst>
                                      </p:cBhvr>
                                      <p:tavLst>
                                        <p:tav tm="0">
                                          <p:val>
                                            <p:fltVal val="0.5"/>
                                          </p:val>
                                        </p:tav>
                                        <p:tav tm="100000">
                                          <p:val>
                                            <p:strVal val="#ppt_y"/>
                                          </p:val>
                                        </p:tav>
                                      </p:tavLst>
                                    </p:anim>
                                  </p:childTnLst>
                                </p:cTn>
                              </p:par>
                              <p:par>
                                <p:cTn id="603" presetID="23" presetClass="entr" presetSubtype="528" repeatCount="indefinite" fill="hold" nodeType="withEffect">
                                  <p:stCondLst>
                                    <p:cond delay="200"/>
                                  </p:stCondLst>
                                  <p:childTnLst>
                                    <p:set>
                                      <p:cBhvr>
                                        <p:cTn id="604" dur="1" fill="hold">
                                          <p:stCondLst>
                                            <p:cond delay="0"/>
                                          </p:stCondLst>
                                        </p:cTn>
                                        <p:tgtEl>
                                          <p:spTgt spid="132"/>
                                        </p:tgtEl>
                                        <p:attrNameLst>
                                          <p:attrName>style.visibility</p:attrName>
                                        </p:attrNameLst>
                                      </p:cBhvr>
                                      <p:to>
                                        <p:strVal val="visible"/>
                                      </p:to>
                                    </p:set>
                                    <p:anim calcmode="lin" valueType="num">
                                      <p:cBhvr>
                                        <p:cTn id="605" dur="1000" fill="hold"/>
                                        <p:tgtEl>
                                          <p:spTgt spid="132"/>
                                        </p:tgtEl>
                                        <p:attrNameLst>
                                          <p:attrName>ppt_w</p:attrName>
                                        </p:attrNameLst>
                                      </p:cBhvr>
                                      <p:tavLst>
                                        <p:tav tm="0">
                                          <p:val>
                                            <p:fltVal val="0"/>
                                          </p:val>
                                        </p:tav>
                                        <p:tav tm="100000">
                                          <p:val>
                                            <p:strVal val="#ppt_w"/>
                                          </p:val>
                                        </p:tav>
                                      </p:tavLst>
                                    </p:anim>
                                    <p:anim calcmode="lin" valueType="num">
                                      <p:cBhvr>
                                        <p:cTn id="606" dur="1000" fill="hold"/>
                                        <p:tgtEl>
                                          <p:spTgt spid="132"/>
                                        </p:tgtEl>
                                        <p:attrNameLst>
                                          <p:attrName>ppt_h</p:attrName>
                                        </p:attrNameLst>
                                      </p:cBhvr>
                                      <p:tavLst>
                                        <p:tav tm="0">
                                          <p:val>
                                            <p:fltVal val="0"/>
                                          </p:val>
                                        </p:tav>
                                        <p:tav tm="100000">
                                          <p:val>
                                            <p:strVal val="#ppt_h"/>
                                          </p:val>
                                        </p:tav>
                                      </p:tavLst>
                                    </p:anim>
                                    <p:anim calcmode="lin" valueType="num">
                                      <p:cBhvr>
                                        <p:cTn id="607" dur="1000" fill="hold"/>
                                        <p:tgtEl>
                                          <p:spTgt spid="132"/>
                                        </p:tgtEl>
                                        <p:attrNameLst>
                                          <p:attrName>ppt_x</p:attrName>
                                        </p:attrNameLst>
                                      </p:cBhvr>
                                      <p:tavLst>
                                        <p:tav tm="0">
                                          <p:val>
                                            <p:fltVal val="0.5"/>
                                          </p:val>
                                        </p:tav>
                                        <p:tav tm="100000">
                                          <p:val>
                                            <p:strVal val="#ppt_x"/>
                                          </p:val>
                                        </p:tav>
                                      </p:tavLst>
                                    </p:anim>
                                    <p:anim calcmode="lin" valueType="num">
                                      <p:cBhvr>
                                        <p:cTn id="608" dur="1000" fill="hold"/>
                                        <p:tgtEl>
                                          <p:spTgt spid="132"/>
                                        </p:tgtEl>
                                        <p:attrNameLst>
                                          <p:attrName>ppt_y</p:attrName>
                                        </p:attrNameLst>
                                      </p:cBhvr>
                                      <p:tavLst>
                                        <p:tav tm="0">
                                          <p:val>
                                            <p:fltVal val="0.5"/>
                                          </p:val>
                                        </p:tav>
                                        <p:tav tm="100000">
                                          <p:val>
                                            <p:strVal val="#ppt_y"/>
                                          </p:val>
                                        </p:tav>
                                      </p:tavLst>
                                    </p:anim>
                                  </p:childTnLst>
                                </p:cTn>
                              </p:par>
                              <p:par>
                                <p:cTn id="609" presetID="23" presetClass="entr" presetSubtype="528" repeatCount="indefinite" fill="hold" nodeType="withEffect">
                                  <p:stCondLst>
                                    <p:cond delay="600"/>
                                  </p:stCondLst>
                                  <p:childTnLst>
                                    <p:set>
                                      <p:cBhvr>
                                        <p:cTn id="610" dur="1" fill="hold">
                                          <p:stCondLst>
                                            <p:cond delay="0"/>
                                          </p:stCondLst>
                                        </p:cTn>
                                        <p:tgtEl>
                                          <p:spTgt spid="133"/>
                                        </p:tgtEl>
                                        <p:attrNameLst>
                                          <p:attrName>style.visibility</p:attrName>
                                        </p:attrNameLst>
                                      </p:cBhvr>
                                      <p:to>
                                        <p:strVal val="visible"/>
                                      </p:to>
                                    </p:set>
                                    <p:anim calcmode="lin" valueType="num">
                                      <p:cBhvr>
                                        <p:cTn id="611" dur="1000" fill="hold"/>
                                        <p:tgtEl>
                                          <p:spTgt spid="133"/>
                                        </p:tgtEl>
                                        <p:attrNameLst>
                                          <p:attrName>ppt_w</p:attrName>
                                        </p:attrNameLst>
                                      </p:cBhvr>
                                      <p:tavLst>
                                        <p:tav tm="0">
                                          <p:val>
                                            <p:fltVal val="0"/>
                                          </p:val>
                                        </p:tav>
                                        <p:tav tm="100000">
                                          <p:val>
                                            <p:strVal val="#ppt_w"/>
                                          </p:val>
                                        </p:tav>
                                      </p:tavLst>
                                    </p:anim>
                                    <p:anim calcmode="lin" valueType="num">
                                      <p:cBhvr>
                                        <p:cTn id="612" dur="1000" fill="hold"/>
                                        <p:tgtEl>
                                          <p:spTgt spid="133"/>
                                        </p:tgtEl>
                                        <p:attrNameLst>
                                          <p:attrName>ppt_h</p:attrName>
                                        </p:attrNameLst>
                                      </p:cBhvr>
                                      <p:tavLst>
                                        <p:tav tm="0">
                                          <p:val>
                                            <p:fltVal val="0"/>
                                          </p:val>
                                        </p:tav>
                                        <p:tav tm="100000">
                                          <p:val>
                                            <p:strVal val="#ppt_h"/>
                                          </p:val>
                                        </p:tav>
                                      </p:tavLst>
                                    </p:anim>
                                    <p:anim calcmode="lin" valueType="num">
                                      <p:cBhvr>
                                        <p:cTn id="613" dur="1000" fill="hold"/>
                                        <p:tgtEl>
                                          <p:spTgt spid="133"/>
                                        </p:tgtEl>
                                        <p:attrNameLst>
                                          <p:attrName>ppt_x</p:attrName>
                                        </p:attrNameLst>
                                      </p:cBhvr>
                                      <p:tavLst>
                                        <p:tav tm="0">
                                          <p:val>
                                            <p:fltVal val="0.5"/>
                                          </p:val>
                                        </p:tav>
                                        <p:tav tm="100000">
                                          <p:val>
                                            <p:strVal val="#ppt_x"/>
                                          </p:val>
                                        </p:tav>
                                      </p:tavLst>
                                    </p:anim>
                                    <p:anim calcmode="lin" valueType="num">
                                      <p:cBhvr>
                                        <p:cTn id="614" dur="1000" fill="hold"/>
                                        <p:tgtEl>
                                          <p:spTgt spid="133"/>
                                        </p:tgtEl>
                                        <p:attrNameLst>
                                          <p:attrName>ppt_y</p:attrName>
                                        </p:attrNameLst>
                                      </p:cBhvr>
                                      <p:tavLst>
                                        <p:tav tm="0">
                                          <p:val>
                                            <p:fltVal val="0.5"/>
                                          </p:val>
                                        </p:tav>
                                        <p:tav tm="100000">
                                          <p:val>
                                            <p:strVal val="#ppt_y"/>
                                          </p:val>
                                        </p:tav>
                                      </p:tavLst>
                                    </p:anim>
                                  </p:childTnLst>
                                </p:cTn>
                              </p:par>
                              <p:par>
                                <p:cTn id="615" presetID="23" presetClass="entr" presetSubtype="528" repeatCount="indefinite" fill="hold" nodeType="withEffect">
                                  <p:stCondLst>
                                    <p:cond delay="200"/>
                                  </p:stCondLst>
                                  <p:childTnLst>
                                    <p:set>
                                      <p:cBhvr>
                                        <p:cTn id="616" dur="1" fill="hold">
                                          <p:stCondLst>
                                            <p:cond delay="0"/>
                                          </p:stCondLst>
                                        </p:cTn>
                                        <p:tgtEl>
                                          <p:spTgt spid="134"/>
                                        </p:tgtEl>
                                        <p:attrNameLst>
                                          <p:attrName>style.visibility</p:attrName>
                                        </p:attrNameLst>
                                      </p:cBhvr>
                                      <p:to>
                                        <p:strVal val="visible"/>
                                      </p:to>
                                    </p:set>
                                    <p:anim calcmode="lin" valueType="num">
                                      <p:cBhvr>
                                        <p:cTn id="617" dur="1000" fill="hold"/>
                                        <p:tgtEl>
                                          <p:spTgt spid="134"/>
                                        </p:tgtEl>
                                        <p:attrNameLst>
                                          <p:attrName>ppt_w</p:attrName>
                                        </p:attrNameLst>
                                      </p:cBhvr>
                                      <p:tavLst>
                                        <p:tav tm="0">
                                          <p:val>
                                            <p:fltVal val="0"/>
                                          </p:val>
                                        </p:tav>
                                        <p:tav tm="100000">
                                          <p:val>
                                            <p:strVal val="#ppt_w"/>
                                          </p:val>
                                        </p:tav>
                                      </p:tavLst>
                                    </p:anim>
                                    <p:anim calcmode="lin" valueType="num">
                                      <p:cBhvr>
                                        <p:cTn id="618" dur="1000" fill="hold"/>
                                        <p:tgtEl>
                                          <p:spTgt spid="134"/>
                                        </p:tgtEl>
                                        <p:attrNameLst>
                                          <p:attrName>ppt_h</p:attrName>
                                        </p:attrNameLst>
                                      </p:cBhvr>
                                      <p:tavLst>
                                        <p:tav tm="0">
                                          <p:val>
                                            <p:fltVal val="0"/>
                                          </p:val>
                                        </p:tav>
                                        <p:tav tm="100000">
                                          <p:val>
                                            <p:strVal val="#ppt_h"/>
                                          </p:val>
                                        </p:tav>
                                      </p:tavLst>
                                    </p:anim>
                                    <p:anim calcmode="lin" valueType="num">
                                      <p:cBhvr>
                                        <p:cTn id="619" dur="1000" fill="hold"/>
                                        <p:tgtEl>
                                          <p:spTgt spid="134"/>
                                        </p:tgtEl>
                                        <p:attrNameLst>
                                          <p:attrName>ppt_x</p:attrName>
                                        </p:attrNameLst>
                                      </p:cBhvr>
                                      <p:tavLst>
                                        <p:tav tm="0">
                                          <p:val>
                                            <p:fltVal val="0.5"/>
                                          </p:val>
                                        </p:tav>
                                        <p:tav tm="100000">
                                          <p:val>
                                            <p:strVal val="#ppt_x"/>
                                          </p:val>
                                        </p:tav>
                                      </p:tavLst>
                                    </p:anim>
                                    <p:anim calcmode="lin" valueType="num">
                                      <p:cBhvr>
                                        <p:cTn id="620" dur="1000" fill="hold"/>
                                        <p:tgtEl>
                                          <p:spTgt spid="134"/>
                                        </p:tgtEl>
                                        <p:attrNameLst>
                                          <p:attrName>ppt_y</p:attrName>
                                        </p:attrNameLst>
                                      </p:cBhvr>
                                      <p:tavLst>
                                        <p:tav tm="0">
                                          <p:val>
                                            <p:fltVal val="0.5"/>
                                          </p:val>
                                        </p:tav>
                                        <p:tav tm="100000">
                                          <p:val>
                                            <p:strVal val="#ppt_y"/>
                                          </p:val>
                                        </p:tav>
                                      </p:tavLst>
                                    </p:anim>
                                  </p:childTnLst>
                                </p:cTn>
                              </p:par>
                              <p:par>
                                <p:cTn id="621" presetID="23" presetClass="entr" presetSubtype="528" repeatCount="indefinite" fill="hold" nodeType="withEffect">
                                  <p:stCondLst>
                                    <p:cond delay="200"/>
                                  </p:stCondLst>
                                  <p:childTnLst>
                                    <p:set>
                                      <p:cBhvr>
                                        <p:cTn id="622" dur="1" fill="hold">
                                          <p:stCondLst>
                                            <p:cond delay="0"/>
                                          </p:stCondLst>
                                        </p:cTn>
                                        <p:tgtEl>
                                          <p:spTgt spid="135"/>
                                        </p:tgtEl>
                                        <p:attrNameLst>
                                          <p:attrName>style.visibility</p:attrName>
                                        </p:attrNameLst>
                                      </p:cBhvr>
                                      <p:to>
                                        <p:strVal val="visible"/>
                                      </p:to>
                                    </p:set>
                                    <p:anim calcmode="lin" valueType="num">
                                      <p:cBhvr>
                                        <p:cTn id="623" dur="1000" fill="hold"/>
                                        <p:tgtEl>
                                          <p:spTgt spid="135"/>
                                        </p:tgtEl>
                                        <p:attrNameLst>
                                          <p:attrName>ppt_w</p:attrName>
                                        </p:attrNameLst>
                                      </p:cBhvr>
                                      <p:tavLst>
                                        <p:tav tm="0">
                                          <p:val>
                                            <p:fltVal val="0"/>
                                          </p:val>
                                        </p:tav>
                                        <p:tav tm="100000">
                                          <p:val>
                                            <p:strVal val="#ppt_w"/>
                                          </p:val>
                                        </p:tav>
                                      </p:tavLst>
                                    </p:anim>
                                    <p:anim calcmode="lin" valueType="num">
                                      <p:cBhvr>
                                        <p:cTn id="624" dur="1000" fill="hold"/>
                                        <p:tgtEl>
                                          <p:spTgt spid="135"/>
                                        </p:tgtEl>
                                        <p:attrNameLst>
                                          <p:attrName>ppt_h</p:attrName>
                                        </p:attrNameLst>
                                      </p:cBhvr>
                                      <p:tavLst>
                                        <p:tav tm="0">
                                          <p:val>
                                            <p:fltVal val="0"/>
                                          </p:val>
                                        </p:tav>
                                        <p:tav tm="100000">
                                          <p:val>
                                            <p:strVal val="#ppt_h"/>
                                          </p:val>
                                        </p:tav>
                                      </p:tavLst>
                                    </p:anim>
                                    <p:anim calcmode="lin" valueType="num">
                                      <p:cBhvr>
                                        <p:cTn id="625" dur="1000" fill="hold"/>
                                        <p:tgtEl>
                                          <p:spTgt spid="135"/>
                                        </p:tgtEl>
                                        <p:attrNameLst>
                                          <p:attrName>ppt_x</p:attrName>
                                        </p:attrNameLst>
                                      </p:cBhvr>
                                      <p:tavLst>
                                        <p:tav tm="0">
                                          <p:val>
                                            <p:fltVal val="0.5"/>
                                          </p:val>
                                        </p:tav>
                                        <p:tav tm="100000">
                                          <p:val>
                                            <p:strVal val="#ppt_x"/>
                                          </p:val>
                                        </p:tav>
                                      </p:tavLst>
                                    </p:anim>
                                    <p:anim calcmode="lin" valueType="num">
                                      <p:cBhvr>
                                        <p:cTn id="626" dur="1000" fill="hold"/>
                                        <p:tgtEl>
                                          <p:spTgt spid="135"/>
                                        </p:tgtEl>
                                        <p:attrNameLst>
                                          <p:attrName>ppt_y</p:attrName>
                                        </p:attrNameLst>
                                      </p:cBhvr>
                                      <p:tavLst>
                                        <p:tav tm="0">
                                          <p:val>
                                            <p:fltVal val="0.5"/>
                                          </p:val>
                                        </p:tav>
                                        <p:tav tm="100000">
                                          <p:val>
                                            <p:strVal val="#ppt_y"/>
                                          </p:val>
                                        </p:tav>
                                      </p:tavLst>
                                    </p:anim>
                                  </p:childTnLst>
                                </p:cTn>
                              </p:par>
                              <p:par>
                                <p:cTn id="627" presetID="23" presetClass="entr" presetSubtype="528" repeatCount="indefinite" fill="hold" nodeType="withEffect">
                                  <p:stCondLst>
                                    <p:cond delay="0"/>
                                  </p:stCondLst>
                                  <p:childTnLst>
                                    <p:set>
                                      <p:cBhvr>
                                        <p:cTn id="628" dur="1" fill="hold">
                                          <p:stCondLst>
                                            <p:cond delay="0"/>
                                          </p:stCondLst>
                                        </p:cTn>
                                        <p:tgtEl>
                                          <p:spTgt spid="136"/>
                                        </p:tgtEl>
                                        <p:attrNameLst>
                                          <p:attrName>style.visibility</p:attrName>
                                        </p:attrNameLst>
                                      </p:cBhvr>
                                      <p:to>
                                        <p:strVal val="visible"/>
                                      </p:to>
                                    </p:set>
                                    <p:anim calcmode="lin" valueType="num">
                                      <p:cBhvr>
                                        <p:cTn id="629" dur="1000" fill="hold"/>
                                        <p:tgtEl>
                                          <p:spTgt spid="136"/>
                                        </p:tgtEl>
                                        <p:attrNameLst>
                                          <p:attrName>ppt_w</p:attrName>
                                        </p:attrNameLst>
                                      </p:cBhvr>
                                      <p:tavLst>
                                        <p:tav tm="0">
                                          <p:val>
                                            <p:fltVal val="0"/>
                                          </p:val>
                                        </p:tav>
                                        <p:tav tm="100000">
                                          <p:val>
                                            <p:strVal val="#ppt_w"/>
                                          </p:val>
                                        </p:tav>
                                      </p:tavLst>
                                    </p:anim>
                                    <p:anim calcmode="lin" valueType="num">
                                      <p:cBhvr>
                                        <p:cTn id="630" dur="1000" fill="hold"/>
                                        <p:tgtEl>
                                          <p:spTgt spid="136"/>
                                        </p:tgtEl>
                                        <p:attrNameLst>
                                          <p:attrName>ppt_h</p:attrName>
                                        </p:attrNameLst>
                                      </p:cBhvr>
                                      <p:tavLst>
                                        <p:tav tm="0">
                                          <p:val>
                                            <p:fltVal val="0"/>
                                          </p:val>
                                        </p:tav>
                                        <p:tav tm="100000">
                                          <p:val>
                                            <p:strVal val="#ppt_h"/>
                                          </p:val>
                                        </p:tav>
                                      </p:tavLst>
                                    </p:anim>
                                    <p:anim calcmode="lin" valueType="num">
                                      <p:cBhvr>
                                        <p:cTn id="631" dur="1000" fill="hold"/>
                                        <p:tgtEl>
                                          <p:spTgt spid="136"/>
                                        </p:tgtEl>
                                        <p:attrNameLst>
                                          <p:attrName>ppt_x</p:attrName>
                                        </p:attrNameLst>
                                      </p:cBhvr>
                                      <p:tavLst>
                                        <p:tav tm="0">
                                          <p:val>
                                            <p:fltVal val="0.5"/>
                                          </p:val>
                                        </p:tav>
                                        <p:tav tm="100000">
                                          <p:val>
                                            <p:strVal val="#ppt_x"/>
                                          </p:val>
                                        </p:tav>
                                      </p:tavLst>
                                    </p:anim>
                                    <p:anim calcmode="lin" valueType="num">
                                      <p:cBhvr>
                                        <p:cTn id="632" dur="1000" fill="hold"/>
                                        <p:tgtEl>
                                          <p:spTgt spid="136"/>
                                        </p:tgtEl>
                                        <p:attrNameLst>
                                          <p:attrName>ppt_y</p:attrName>
                                        </p:attrNameLst>
                                      </p:cBhvr>
                                      <p:tavLst>
                                        <p:tav tm="0">
                                          <p:val>
                                            <p:fltVal val="0.5"/>
                                          </p:val>
                                        </p:tav>
                                        <p:tav tm="100000">
                                          <p:val>
                                            <p:strVal val="#ppt_y"/>
                                          </p:val>
                                        </p:tav>
                                      </p:tavLst>
                                    </p:anim>
                                  </p:childTnLst>
                                </p:cTn>
                              </p:par>
                              <p:par>
                                <p:cTn id="633" presetID="23" presetClass="entr" presetSubtype="528" repeatCount="indefinite" fill="hold" nodeType="withEffect">
                                  <p:stCondLst>
                                    <p:cond delay="1400"/>
                                  </p:stCondLst>
                                  <p:childTnLst>
                                    <p:set>
                                      <p:cBhvr>
                                        <p:cTn id="634" dur="1" fill="hold">
                                          <p:stCondLst>
                                            <p:cond delay="0"/>
                                          </p:stCondLst>
                                        </p:cTn>
                                        <p:tgtEl>
                                          <p:spTgt spid="137"/>
                                        </p:tgtEl>
                                        <p:attrNameLst>
                                          <p:attrName>style.visibility</p:attrName>
                                        </p:attrNameLst>
                                      </p:cBhvr>
                                      <p:to>
                                        <p:strVal val="visible"/>
                                      </p:to>
                                    </p:set>
                                    <p:anim calcmode="lin" valueType="num">
                                      <p:cBhvr>
                                        <p:cTn id="635" dur="1000" fill="hold"/>
                                        <p:tgtEl>
                                          <p:spTgt spid="137"/>
                                        </p:tgtEl>
                                        <p:attrNameLst>
                                          <p:attrName>ppt_w</p:attrName>
                                        </p:attrNameLst>
                                      </p:cBhvr>
                                      <p:tavLst>
                                        <p:tav tm="0">
                                          <p:val>
                                            <p:fltVal val="0"/>
                                          </p:val>
                                        </p:tav>
                                        <p:tav tm="100000">
                                          <p:val>
                                            <p:strVal val="#ppt_w"/>
                                          </p:val>
                                        </p:tav>
                                      </p:tavLst>
                                    </p:anim>
                                    <p:anim calcmode="lin" valueType="num">
                                      <p:cBhvr>
                                        <p:cTn id="636" dur="1000" fill="hold"/>
                                        <p:tgtEl>
                                          <p:spTgt spid="137"/>
                                        </p:tgtEl>
                                        <p:attrNameLst>
                                          <p:attrName>ppt_h</p:attrName>
                                        </p:attrNameLst>
                                      </p:cBhvr>
                                      <p:tavLst>
                                        <p:tav tm="0">
                                          <p:val>
                                            <p:fltVal val="0"/>
                                          </p:val>
                                        </p:tav>
                                        <p:tav tm="100000">
                                          <p:val>
                                            <p:strVal val="#ppt_h"/>
                                          </p:val>
                                        </p:tav>
                                      </p:tavLst>
                                    </p:anim>
                                    <p:anim calcmode="lin" valueType="num">
                                      <p:cBhvr>
                                        <p:cTn id="637" dur="1000" fill="hold"/>
                                        <p:tgtEl>
                                          <p:spTgt spid="137"/>
                                        </p:tgtEl>
                                        <p:attrNameLst>
                                          <p:attrName>ppt_x</p:attrName>
                                        </p:attrNameLst>
                                      </p:cBhvr>
                                      <p:tavLst>
                                        <p:tav tm="0">
                                          <p:val>
                                            <p:fltVal val="0.5"/>
                                          </p:val>
                                        </p:tav>
                                        <p:tav tm="100000">
                                          <p:val>
                                            <p:strVal val="#ppt_x"/>
                                          </p:val>
                                        </p:tav>
                                      </p:tavLst>
                                    </p:anim>
                                    <p:anim calcmode="lin" valueType="num">
                                      <p:cBhvr>
                                        <p:cTn id="638" dur="1000" fill="hold"/>
                                        <p:tgtEl>
                                          <p:spTgt spid="137"/>
                                        </p:tgtEl>
                                        <p:attrNameLst>
                                          <p:attrName>ppt_y</p:attrName>
                                        </p:attrNameLst>
                                      </p:cBhvr>
                                      <p:tavLst>
                                        <p:tav tm="0">
                                          <p:val>
                                            <p:fltVal val="0.5"/>
                                          </p:val>
                                        </p:tav>
                                        <p:tav tm="100000">
                                          <p:val>
                                            <p:strVal val="#ppt_y"/>
                                          </p:val>
                                        </p:tav>
                                      </p:tavLst>
                                    </p:anim>
                                  </p:childTnLst>
                                </p:cTn>
                              </p:par>
                              <p:par>
                                <p:cTn id="639" presetID="23" presetClass="entr" presetSubtype="528" repeatCount="indefinite" fill="hold" nodeType="withEffect">
                                  <p:stCondLst>
                                    <p:cond delay="700"/>
                                  </p:stCondLst>
                                  <p:childTnLst>
                                    <p:set>
                                      <p:cBhvr>
                                        <p:cTn id="640" dur="1" fill="hold">
                                          <p:stCondLst>
                                            <p:cond delay="0"/>
                                          </p:stCondLst>
                                        </p:cTn>
                                        <p:tgtEl>
                                          <p:spTgt spid="138"/>
                                        </p:tgtEl>
                                        <p:attrNameLst>
                                          <p:attrName>style.visibility</p:attrName>
                                        </p:attrNameLst>
                                      </p:cBhvr>
                                      <p:to>
                                        <p:strVal val="visible"/>
                                      </p:to>
                                    </p:set>
                                    <p:anim calcmode="lin" valueType="num">
                                      <p:cBhvr>
                                        <p:cTn id="641" dur="1000" fill="hold"/>
                                        <p:tgtEl>
                                          <p:spTgt spid="138"/>
                                        </p:tgtEl>
                                        <p:attrNameLst>
                                          <p:attrName>ppt_w</p:attrName>
                                        </p:attrNameLst>
                                      </p:cBhvr>
                                      <p:tavLst>
                                        <p:tav tm="0">
                                          <p:val>
                                            <p:fltVal val="0"/>
                                          </p:val>
                                        </p:tav>
                                        <p:tav tm="100000">
                                          <p:val>
                                            <p:strVal val="#ppt_w"/>
                                          </p:val>
                                        </p:tav>
                                      </p:tavLst>
                                    </p:anim>
                                    <p:anim calcmode="lin" valueType="num">
                                      <p:cBhvr>
                                        <p:cTn id="642" dur="1000" fill="hold"/>
                                        <p:tgtEl>
                                          <p:spTgt spid="138"/>
                                        </p:tgtEl>
                                        <p:attrNameLst>
                                          <p:attrName>ppt_h</p:attrName>
                                        </p:attrNameLst>
                                      </p:cBhvr>
                                      <p:tavLst>
                                        <p:tav tm="0">
                                          <p:val>
                                            <p:fltVal val="0"/>
                                          </p:val>
                                        </p:tav>
                                        <p:tav tm="100000">
                                          <p:val>
                                            <p:strVal val="#ppt_h"/>
                                          </p:val>
                                        </p:tav>
                                      </p:tavLst>
                                    </p:anim>
                                    <p:anim calcmode="lin" valueType="num">
                                      <p:cBhvr>
                                        <p:cTn id="643" dur="1000" fill="hold"/>
                                        <p:tgtEl>
                                          <p:spTgt spid="138"/>
                                        </p:tgtEl>
                                        <p:attrNameLst>
                                          <p:attrName>ppt_x</p:attrName>
                                        </p:attrNameLst>
                                      </p:cBhvr>
                                      <p:tavLst>
                                        <p:tav tm="0">
                                          <p:val>
                                            <p:fltVal val="0.5"/>
                                          </p:val>
                                        </p:tav>
                                        <p:tav tm="100000">
                                          <p:val>
                                            <p:strVal val="#ppt_x"/>
                                          </p:val>
                                        </p:tav>
                                      </p:tavLst>
                                    </p:anim>
                                    <p:anim calcmode="lin" valueType="num">
                                      <p:cBhvr>
                                        <p:cTn id="644" dur="1000" fill="hold"/>
                                        <p:tgtEl>
                                          <p:spTgt spid="138"/>
                                        </p:tgtEl>
                                        <p:attrNameLst>
                                          <p:attrName>ppt_y</p:attrName>
                                        </p:attrNameLst>
                                      </p:cBhvr>
                                      <p:tavLst>
                                        <p:tav tm="0">
                                          <p:val>
                                            <p:fltVal val="0.5"/>
                                          </p:val>
                                        </p:tav>
                                        <p:tav tm="100000">
                                          <p:val>
                                            <p:strVal val="#ppt_y"/>
                                          </p:val>
                                        </p:tav>
                                      </p:tavLst>
                                    </p:anim>
                                  </p:childTnLst>
                                </p:cTn>
                              </p:par>
                              <p:par>
                                <p:cTn id="645" presetID="23" presetClass="entr" presetSubtype="528" repeatCount="indefinite" fill="hold" nodeType="withEffect">
                                  <p:stCondLst>
                                    <p:cond delay="0"/>
                                  </p:stCondLst>
                                  <p:childTnLst>
                                    <p:set>
                                      <p:cBhvr>
                                        <p:cTn id="646" dur="1" fill="hold">
                                          <p:stCondLst>
                                            <p:cond delay="0"/>
                                          </p:stCondLst>
                                        </p:cTn>
                                        <p:tgtEl>
                                          <p:spTgt spid="139"/>
                                        </p:tgtEl>
                                        <p:attrNameLst>
                                          <p:attrName>style.visibility</p:attrName>
                                        </p:attrNameLst>
                                      </p:cBhvr>
                                      <p:to>
                                        <p:strVal val="visible"/>
                                      </p:to>
                                    </p:set>
                                    <p:anim calcmode="lin" valueType="num">
                                      <p:cBhvr>
                                        <p:cTn id="647" dur="1000" fill="hold"/>
                                        <p:tgtEl>
                                          <p:spTgt spid="139"/>
                                        </p:tgtEl>
                                        <p:attrNameLst>
                                          <p:attrName>ppt_w</p:attrName>
                                        </p:attrNameLst>
                                      </p:cBhvr>
                                      <p:tavLst>
                                        <p:tav tm="0">
                                          <p:val>
                                            <p:fltVal val="0"/>
                                          </p:val>
                                        </p:tav>
                                        <p:tav tm="100000">
                                          <p:val>
                                            <p:strVal val="#ppt_w"/>
                                          </p:val>
                                        </p:tav>
                                      </p:tavLst>
                                    </p:anim>
                                    <p:anim calcmode="lin" valueType="num">
                                      <p:cBhvr>
                                        <p:cTn id="648" dur="1000" fill="hold"/>
                                        <p:tgtEl>
                                          <p:spTgt spid="139"/>
                                        </p:tgtEl>
                                        <p:attrNameLst>
                                          <p:attrName>ppt_h</p:attrName>
                                        </p:attrNameLst>
                                      </p:cBhvr>
                                      <p:tavLst>
                                        <p:tav tm="0">
                                          <p:val>
                                            <p:fltVal val="0"/>
                                          </p:val>
                                        </p:tav>
                                        <p:tav tm="100000">
                                          <p:val>
                                            <p:strVal val="#ppt_h"/>
                                          </p:val>
                                        </p:tav>
                                      </p:tavLst>
                                    </p:anim>
                                    <p:anim calcmode="lin" valueType="num">
                                      <p:cBhvr>
                                        <p:cTn id="649" dur="1000" fill="hold"/>
                                        <p:tgtEl>
                                          <p:spTgt spid="139"/>
                                        </p:tgtEl>
                                        <p:attrNameLst>
                                          <p:attrName>ppt_x</p:attrName>
                                        </p:attrNameLst>
                                      </p:cBhvr>
                                      <p:tavLst>
                                        <p:tav tm="0">
                                          <p:val>
                                            <p:fltVal val="0.5"/>
                                          </p:val>
                                        </p:tav>
                                        <p:tav tm="100000">
                                          <p:val>
                                            <p:strVal val="#ppt_x"/>
                                          </p:val>
                                        </p:tav>
                                      </p:tavLst>
                                    </p:anim>
                                    <p:anim calcmode="lin" valueType="num">
                                      <p:cBhvr>
                                        <p:cTn id="650" dur="1000" fill="hold"/>
                                        <p:tgtEl>
                                          <p:spTgt spid="139"/>
                                        </p:tgtEl>
                                        <p:attrNameLst>
                                          <p:attrName>ppt_y</p:attrName>
                                        </p:attrNameLst>
                                      </p:cBhvr>
                                      <p:tavLst>
                                        <p:tav tm="0">
                                          <p:val>
                                            <p:fltVal val="0.5"/>
                                          </p:val>
                                        </p:tav>
                                        <p:tav tm="100000">
                                          <p:val>
                                            <p:strVal val="#ppt_y"/>
                                          </p:val>
                                        </p:tav>
                                      </p:tavLst>
                                    </p:anim>
                                  </p:childTnLst>
                                </p:cTn>
                              </p:par>
                              <p:par>
                                <p:cTn id="651" presetID="23" presetClass="entr" presetSubtype="528" repeatCount="indefinite" fill="hold" nodeType="withEffect">
                                  <p:stCondLst>
                                    <p:cond delay="1400"/>
                                  </p:stCondLst>
                                  <p:childTnLst>
                                    <p:set>
                                      <p:cBhvr>
                                        <p:cTn id="652" dur="1" fill="hold">
                                          <p:stCondLst>
                                            <p:cond delay="0"/>
                                          </p:stCondLst>
                                        </p:cTn>
                                        <p:tgtEl>
                                          <p:spTgt spid="140"/>
                                        </p:tgtEl>
                                        <p:attrNameLst>
                                          <p:attrName>style.visibility</p:attrName>
                                        </p:attrNameLst>
                                      </p:cBhvr>
                                      <p:to>
                                        <p:strVal val="visible"/>
                                      </p:to>
                                    </p:set>
                                    <p:anim calcmode="lin" valueType="num">
                                      <p:cBhvr>
                                        <p:cTn id="653" dur="1000" fill="hold"/>
                                        <p:tgtEl>
                                          <p:spTgt spid="140"/>
                                        </p:tgtEl>
                                        <p:attrNameLst>
                                          <p:attrName>ppt_w</p:attrName>
                                        </p:attrNameLst>
                                      </p:cBhvr>
                                      <p:tavLst>
                                        <p:tav tm="0">
                                          <p:val>
                                            <p:fltVal val="0"/>
                                          </p:val>
                                        </p:tav>
                                        <p:tav tm="100000">
                                          <p:val>
                                            <p:strVal val="#ppt_w"/>
                                          </p:val>
                                        </p:tav>
                                      </p:tavLst>
                                    </p:anim>
                                    <p:anim calcmode="lin" valueType="num">
                                      <p:cBhvr>
                                        <p:cTn id="654" dur="1000" fill="hold"/>
                                        <p:tgtEl>
                                          <p:spTgt spid="140"/>
                                        </p:tgtEl>
                                        <p:attrNameLst>
                                          <p:attrName>ppt_h</p:attrName>
                                        </p:attrNameLst>
                                      </p:cBhvr>
                                      <p:tavLst>
                                        <p:tav tm="0">
                                          <p:val>
                                            <p:fltVal val="0"/>
                                          </p:val>
                                        </p:tav>
                                        <p:tav tm="100000">
                                          <p:val>
                                            <p:strVal val="#ppt_h"/>
                                          </p:val>
                                        </p:tav>
                                      </p:tavLst>
                                    </p:anim>
                                    <p:anim calcmode="lin" valueType="num">
                                      <p:cBhvr>
                                        <p:cTn id="655" dur="1000" fill="hold"/>
                                        <p:tgtEl>
                                          <p:spTgt spid="140"/>
                                        </p:tgtEl>
                                        <p:attrNameLst>
                                          <p:attrName>ppt_x</p:attrName>
                                        </p:attrNameLst>
                                      </p:cBhvr>
                                      <p:tavLst>
                                        <p:tav tm="0">
                                          <p:val>
                                            <p:fltVal val="0.5"/>
                                          </p:val>
                                        </p:tav>
                                        <p:tav tm="100000">
                                          <p:val>
                                            <p:strVal val="#ppt_x"/>
                                          </p:val>
                                        </p:tav>
                                      </p:tavLst>
                                    </p:anim>
                                    <p:anim calcmode="lin" valueType="num">
                                      <p:cBhvr>
                                        <p:cTn id="656" dur="1000" fill="hold"/>
                                        <p:tgtEl>
                                          <p:spTgt spid="140"/>
                                        </p:tgtEl>
                                        <p:attrNameLst>
                                          <p:attrName>ppt_y</p:attrName>
                                        </p:attrNameLst>
                                      </p:cBhvr>
                                      <p:tavLst>
                                        <p:tav tm="0">
                                          <p:val>
                                            <p:fltVal val="0.5"/>
                                          </p:val>
                                        </p:tav>
                                        <p:tav tm="100000">
                                          <p:val>
                                            <p:strVal val="#ppt_y"/>
                                          </p:val>
                                        </p:tav>
                                      </p:tavLst>
                                    </p:anim>
                                  </p:childTnLst>
                                </p:cTn>
                              </p:par>
                              <p:par>
                                <p:cTn id="657" presetID="23" presetClass="entr" presetSubtype="528" repeatCount="indefinite" fill="hold" nodeType="withEffect">
                                  <p:stCondLst>
                                    <p:cond delay="700"/>
                                  </p:stCondLst>
                                  <p:childTnLst>
                                    <p:set>
                                      <p:cBhvr>
                                        <p:cTn id="658" dur="1" fill="hold">
                                          <p:stCondLst>
                                            <p:cond delay="0"/>
                                          </p:stCondLst>
                                        </p:cTn>
                                        <p:tgtEl>
                                          <p:spTgt spid="141"/>
                                        </p:tgtEl>
                                        <p:attrNameLst>
                                          <p:attrName>style.visibility</p:attrName>
                                        </p:attrNameLst>
                                      </p:cBhvr>
                                      <p:to>
                                        <p:strVal val="visible"/>
                                      </p:to>
                                    </p:set>
                                    <p:anim calcmode="lin" valueType="num">
                                      <p:cBhvr>
                                        <p:cTn id="659" dur="1000" fill="hold"/>
                                        <p:tgtEl>
                                          <p:spTgt spid="141"/>
                                        </p:tgtEl>
                                        <p:attrNameLst>
                                          <p:attrName>ppt_w</p:attrName>
                                        </p:attrNameLst>
                                      </p:cBhvr>
                                      <p:tavLst>
                                        <p:tav tm="0">
                                          <p:val>
                                            <p:fltVal val="0"/>
                                          </p:val>
                                        </p:tav>
                                        <p:tav tm="100000">
                                          <p:val>
                                            <p:strVal val="#ppt_w"/>
                                          </p:val>
                                        </p:tav>
                                      </p:tavLst>
                                    </p:anim>
                                    <p:anim calcmode="lin" valueType="num">
                                      <p:cBhvr>
                                        <p:cTn id="660" dur="1000" fill="hold"/>
                                        <p:tgtEl>
                                          <p:spTgt spid="141"/>
                                        </p:tgtEl>
                                        <p:attrNameLst>
                                          <p:attrName>ppt_h</p:attrName>
                                        </p:attrNameLst>
                                      </p:cBhvr>
                                      <p:tavLst>
                                        <p:tav tm="0">
                                          <p:val>
                                            <p:fltVal val="0"/>
                                          </p:val>
                                        </p:tav>
                                        <p:tav tm="100000">
                                          <p:val>
                                            <p:strVal val="#ppt_h"/>
                                          </p:val>
                                        </p:tav>
                                      </p:tavLst>
                                    </p:anim>
                                    <p:anim calcmode="lin" valueType="num">
                                      <p:cBhvr>
                                        <p:cTn id="661" dur="1000" fill="hold"/>
                                        <p:tgtEl>
                                          <p:spTgt spid="141"/>
                                        </p:tgtEl>
                                        <p:attrNameLst>
                                          <p:attrName>ppt_x</p:attrName>
                                        </p:attrNameLst>
                                      </p:cBhvr>
                                      <p:tavLst>
                                        <p:tav tm="0">
                                          <p:val>
                                            <p:fltVal val="0.5"/>
                                          </p:val>
                                        </p:tav>
                                        <p:tav tm="100000">
                                          <p:val>
                                            <p:strVal val="#ppt_x"/>
                                          </p:val>
                                        </p:tav>
                                      </p:tavLst>
                                    </p:anim>
                                    <p:anim calcmode="lin" valueType="num">
                                      <p:cBhvr>
                                        <p:cTn id="662" dur="1000" fill="hold"/>
                                        <p:tgtEl>
                                          <p:spTgt spid="141"/>
                                        </p:tgtEl>
                                        <p:attrNameLst>
                                          <p:attrName>ppt_y</p:attrName>
                                        </p:attrNameLst>
                                      </p:cBhvr>
                                      <p:tavLst>
                                        <p:tav tm="0">
                                          <p:val>
                                            <p:fltVal val="0.5"/>
                                          </p:val>
                                        </p:tav>
                                        <p:tav tm="100000">
                                          <p:val>
                                            <p:strVal val="#ppt_y"/>
                                          </p:val>
                                        </p:tav>
                                      </p:tavLst>
                                    </p:anim>
                                  </p:childTnLst>
                                </p:cTn>
                              </p:par>
                              <p:par>
                                <p:cTn id="663" presetID="23" presetClass="entr" presetSubtype="528" repeatCount="indefinite" fill="hold" nodeType="withEffect">
                                  <p:stCondLst>
                                    <p:cond delay="0"/>
                                  </p:stCondLst>
                                  <p:childTnLst>
                                    <p:set>
                                      <p:cBhvr>
                                        <p:cTn id="664" dur="1" fill="hold">
                                          <p:stCondLst>
                                            <p:cond delay="0"/>
                                          </p:stCondLst>
                                        </p:cTn>
                                        <p:tgtEl>
                                          <p:spTgt spid="142"/>
                                        </p:tgtEl>
                                        <p:attrNameLst>
                                          <p:attrName>style.visibility</p:attrName>
                                        </p:attrNameLst>
                                      </p:cBhvr>
                                      <p:to>
                                        <p:strVal val="visible"/>
                                      </p:to>
                                    </p:set>
                                    <p:anim calcmode="lin" valueType="num">
                                      <p:cBhvr>
                                        <p:cTn id="665" dur="1000" fill="hold"/>
                                        <p:tgtEl>
                                          <p:spTgt spid="142"/>
                                        </p:tgtEl>
                                        <p:attrNameLst>
                                          <p:attrName>ppt_w</p:attrName>
                                        </p:attrNameLst>
                                      </p:cBhvr>
                                      <p:tavLst>
                                        <p:tav tm="0">
                                          <p:val>
                                            <p:fltVal val="0"/>
                                          </p:val>
                                        </p:tav>
                                        <p:tav tm="100000">
                                          <p:val>
                                            <p:strVal val="#ppt_w"/>
                                          </p:val>
                                        </p:tav>
                                      </p:tavLst>
                                    </p:anim>
                                    <p:anim calcmode="lin" valueType="num">
                                      <p:cBhvr>
                                        <p:cTn id="666" dur="1000" fill="hold"/>
                                        <p:tgtEl>
                                          <p:spTgt spid="142"/>
                                        </p:tgtEl>
                                        <p:attrNameLst>
                                          <p:attrName>ppt_h</p:attrName>
                                        </p:attrNameLst>
                                      </p:cBhvr>
                                      <p:tavLst>
                                        <p:tav tm="0">
                                          <p:val>
                                            <p:fltVal val="0"/>
                                          </p:val>
                                        </p:tav>
                                        <p:tav tm="100000">
                                          <p:val>
                                            <p:strVal val="#ppt_h"/>
                                          </p:val>
                                        </p:tav>
                                      </p:tavLst>
                                    </p:anim>
                                    <p:anim calcmode="lin" valueType="num">
                                      <p:cBhvr>
                                        <p:cTn id="667" dur="1000" fill="hold"/>
                                        <p:tgtEl>
                                          <p:spTgt spid="142"/>
                                        </p:tgtEl>
                                        <p:attrNameLst>
                                          <p:attrName>ppt_x</p:attrName>
                                        </p:attrNameLst>
                                      </p:cBhvr>
                                      <p:tavLst>
                                        <p:tav tm="0">
                                          <p:val>
                                            <p:fltVal val="0.5"/>
                                          </p:val>
                                        </p:tav>
                                        <p:tav tm="100000">
                                          <p:val>
                                            <p:strVal val="#ppt_x"/>
                                          </p:val>
                                        </p:tav>
                                      </p:tavLst>
                                    </p:anim>
                                    <p:anim calcmode="lin" valueType="num">
                                      <p:cBhvr>
                                        <p:cTn id="668" dur="1000" fill="hold"/>
                                        <p:tgtEl>
                                          <p:spTgt spid="142"/>
                                        </p:tgtEl>
                                        <p:attrNameLst>
                                          <p:attrName>ppt_y</p:attrName>
                                        </p:attrNameLst>
                                      </p:cBhvr>
                                      <p:tavLst>
                                        <p:tav tm="0">
                                          <p:val>
                                            <p:fltVal val="0.5"/>
                                          </p:val>
                                        </p:tav>
                                        <p:tav tm="100000">
                                          <p:val>
                                            <p:strVal val="#ppt_y"/>
                                          </p:val>
                                        </p:tav>
                                      </p:tavLst>
                                    </p:anim>
                                  </p:childTnLst>
                                </p:cTn>
                              </p:par>
                              <p:par>
                                <p:cTn id="669" presetID="23" presetClass="entr" presetSubtype="528" repeatCount="indefinite" fill="hold" nodeType="withEffect">
                                  <p:stCondLst>
                                    <p:cond delay="400"/>
                                  </p:stCondLst>
                                  <p:childTnLst>
                                    <p:set>
                                      <p:cBhvr>
                                        <p:cTn id="670" dur="1" fill="hold">
                                          <p:stCondLst>
                                            <p:cond delay="0"/>
                                          </p:stCondLst>
                                        </p:cTn>
                                        <p:tgtEl>
                                          <p:spTgt spid="143"/>
                                        </p:tgtEl>
                                        <p:attrNameLst>
                                          <p:attrName>style.visibility</p:attrName>
                                        </p:attrNameLst>
                                      </p:cBhvr>
                                      <p:to>
                                        <p:strVal val="visible"/>
                                      </p:to>
                                    </p:set>
                                    <p:anim calcmode="lin" valueType="num">
                                      <p:cBhvr>
                                        <p:cTn id="671" dur="1000" fill="hold"/>
                                        <p:tgtEl>
                                          <p:spTgt spid="143"/>
                                        </p:tgtEl>
                                        <p:attrNameLst>
                                          <p:attrName>ppt_w</p:attrName>
                                        </p:attrNameLst>
                                      </p:cBhvr>
                                      <p:tavLst>
                                        <p:tav tm="0">
                                          <p:val>
                                            <p:fltVal val="0"/>
                                          </p:val>
                                        </p:tav>
                                        <p:tav tm="100000">
                                          <p:val>
                                            <p:strVal val="#ppt_w"/>
                                          </p:val>
                                        </p:tav>
                                      </p:tavLst>
                                    </p:anim>
                                    <p:anim calcmode="lin" valueType="num">
                                      <p:cBhvr>
                                        <p:cTn id="672" dur="1000" fill="hold"/>
                                        <p:tgtEl>
                                          <p:spTgt spid="143"/>
                                        </p:tgtEl>
                                        <p:attrNameLst>
                                          <p:attrName>ppt_h</p:attrName>
                                        </p:attrNameLst>
                                      </p:cBhvr>
                                      <p:tavLst>
                                        <p:tav tm="0">
                                          <p:val>
                                            <p:fltVal val="0"/>
                                          </p:val>
                                        </p:tav>
                                        <p:tav tm="100000">
                                          <p:val>
                                            <p:strVal val="#ppt_h"/>
                                          </p:val>
                                        </p:tav>
                                      </p:tavLst>
                                    </p:anim>
                                    <p:anim calcmode="lin" valueType="num">
                                      <p:cBhvr>
                                        <p:cTn id="673" dur="1000" fill="hold"/>
                                        <p:tgtEl>
                                          <p:spTgt spid="143"/>
                                        </p:tgtEl>
                                        <p:attrNameLst>
                                          <p:attrName>ppt_x</p:attrName>
                                        </p:attrNameLst>
                                      </p:cBhvr>
                                      <p:tavLst>
                                        <p:tav tm="0">
                                          <p:val>
                                            <p:fltVal val="0.5"/>
                                          </p:val>
                                        </p:tav>
                                        <p:tav tm="100000">
                                          <p:val>
                                            <p:strVal val="#ppt_x"/>
                                          </p:val>
                                        </p:tav>
                                      </p:tavLst>
                                    </p:anim>
                                    <p:anim calcmode="lin" valueType="num">
                                      <p:cBhvr>
                                        <p:cTn id="674" dur="1000" fill="hold"/>
                                        <p:tgtEl>
                                          <p:spTgt spid="143"/>
                                        </p:tgtEl>
                                        <p:attrNameLst>
                                          <p:attrName>ppt_y</p:attrName>
                                        </p:attrNameLst>
                                      </p:cBhvr>
                                      <p:tavLst>
                                        <p:tav tm="0">
                                          <p:val>
                                            <p:fltVal val="0.5"/>
                                          </p:val>
                                        </p:tav>
                                        <p:tav tm="100000">
                                          <p:val>
                                            <p:strVal val="#ppt_y"/>
                                          </p:val>
                                        </p:tav>
                                      </p:tavLst>
                                    </p:anim>
                                  </p:childTnLst>
                                </p:cTn>
                              </p:par>
                              <p:par>
                                <p:cTn id="675" presetID="23" presetClass="entr" presetSubtype="528" repeatCount="indefinite" fill="hold" nodeType="withEffect">
                                  <p:stCondLst>
                                    <p:cond delay="0"/>
                                  </p:stCondLst>
                                  <p:childTnLst>
                                    <p:set>
                                      <p:cBhvr>
                                        <p:cTn id="676" dur="1" fill="hold">
                                          <p:stCondLst>
                                            <p:cond delay="0"/>
                                          </p:stCondLst>
                                        </p:cTn>
                                        <p:tgtEl>
                                          <p:spTgt spid="144"/>
                                        </p:tgtEl>
                                        <p:attrNameLst>
                                          <p:attrName>style.visibility</p:attrName>
                                        </p:attrNameLst>
                                      </p:cBhvr>
                                      <p:to>
                                        <p:strVal val="visible"/>
                                      </p:to>
                                    </p:set>
                                    <p:anim calcmode="lin" valueType="num">
                                      <p:cBhvr>
                                        <p:cTn id="677" dur="1000" fill="hold"/>
                                        <p:tgtEl>
                                          <p:spTgt spid="144"/>
                                        </p:tgtEl>
                                        <p:attrNameLst>
                                          <p:attrName>ppt_w</p:attrName>
                                        </p:attrNameLst>
                                      </p:cBhvr>
                                      <p:tavLst>
                                        <p:tav tm="0">
                                          <p:val>
                                            <p:fltVal val="0"/>
                                          </p:val>
                                        </p:tav>
                                        <p:tav tm="100000">
                                          <p:val>
                                            <p:strVal val="#ppt_w"/>
                                          </p:val>
                                        </p:tav>
                                      </p:tavLst>
                                    </p:anim>
                                    <p:anim calcmode="lin" valueType="num">
                                      <p:cBhvr>
                                        <p:cTn id="678" dur="1000" fill="hold"/>
                                        <p:tgtEl>
                                          <p:spTgt spid="144"/>
                                        </p:tgtEl>
                                        <p:attrNameLst>
                                          <p:attrName>ppt_h</p:attrName>
                                        </p:attrNameLst>
                                      </p:cBhvr>
                                      <p:tavLst>
                                        <p:tav tm="0">
                                          <p:val>
                                            <p:fltVal val="0"/>
                                          </p:val>
                                        </p:tav>
                                        <p:tav tm="100000">
                                          <p:val>
                                            <p:strVal val="#ppt_h"/>
                                          </p:val>
                                        </p:tav>
                                      </p:tavLst>
                                    </p:anim>
                                    <p:anim calcmode="lin" valueType="num">
                                      <p:cBhvr>
                                        <p:cTn id="679" dur="1000" fill="hold"/>
                                        <p:tgtEl>
                                          <p:spTgt spid="144"/>
                                        </p:tgtEl>
                                        <p:attrNameLst>
                                          <p:attrName>ppt_x</p:attrName>
                                        </p:attrNameLst>
                                      </p:cBhvr>
                                      <p:tavLst>
                                        <p:tav tm="0">
                                          <p:val>
                                            <p:fltVal val="0.5"/>
                                          </p:val>
                                        </p:tav>
                                        <p:tav tm="100000">
                                          <p:val>
                                            <p:strVal val="#ppt_x"/>
                                          </p:val>
                                        </p:tav>
                                      </p:tavLst>
                                    </p:anim>
                                    <p:anim calcmode="lin" valueType="num">
                                      <p:cBhvr>
                                        <p:cTn id="680" dur="1000" fill="hold"/>
                                        <p:tgtEl>
                                          <p:spTgt spid="144"/>
                                        </p:tgtEl>
                                        <p:attrNameLst>
                                          <p:attrName>ppt_y</p:attrName>
                                        </p:attrNameLst>
                                      </p:cBhvr>
                                      <p:tavLst>
                                        <p:tav tm="0">
                                          <p:val>
                                            <p:fltVal val="0.5"/>
                                          </p:val>
                                        </p:tav>
                                        <p:tav tm="100000">
                                          <p:val>
                                            <p:strVal val="#ppt_y"/>
                                          </p:val>
                                        </p:tav>
                                      </p:tavLst>
                                    </p:anim>
                                  </p:childTnLst>
                                </p:cTn>
                              </p:par>
                              <p:par>
                                <p:cTn id="681" presetID="23" presetClass="entr" presetSubtype="528" repeatCount="indefinite" fill="hold" nodeType="withEffect">
                                  <p:stCondLst>
                                    <p:cond delay="1400"/>
                                  </p:stCondLst>
                                  <p:childTnLst>
                                    <p:set>
                                      <p:cBhvr>
                                        <p:cTn id="682" dur="1" fill="hold">
                                          <p:stCondLst>
                                            <p:cond delay="0"/>
                                          </p:stCondLst>
                                        </p:cTn>
                                        <p:tgtEl>
                                          <p:spTgt spid="145"/>
                                        </p:tgtEl>
                                        <p:attrNameLst>
                                          <p:attrName>style.visibility</p:attrName>
                                        </p:attrNameLst>
                                      </p:cBhvr>
                                      <p:to>
                                        <p:strVal val="visible"/>
                                      </p:to>
                                    </p:set>
                                    <p:anim calcmode="lin" valueType="num">
                                      <p:cBhvr>
                                        <p:cTn id="683" dur="1000" fill="hold"/>
                                        <p:tgtEl>
                                          <p:spTgt spid="145"/>
                                        </p:tgtEl>
                                        <p:attrNameLst>
                                          <p:attrName>ppt_w</p:attrName>
                                        </p:attrNameLst>
                                      </p:cBhvr>
                                      <p:tavLst>
                                        <p:tav tm="0">
                                          <p:val>
                                            <p:fltVal val="0"/>
                                          </p:val>
                                        </p:tav>
                                        <p:tav tm="100000">
                                          <p:val>
                                            <p:strVal val="#ppt_w"/>
                                          </p:val>
                                        </p:tav>
                                      </p:tavLst>
                                    </p:anim>
                                    <p:anim calcmode="lin" valueType="num">
                                      <p:cBhvr>
                                        <p:cTn id="684" dur="1000" fill="hold"/>
                                        <p:tgtEl>
                                          <p:spTgt spid="145"/>
                                        </p:tgtEl>
                                        <p:attrNameLst>
                                          <p:attrName>ppt_h</p:attrName>
                                        </p:attrNameLst>
                                      </p:cBhvr>
                                      <p:tavLst>
                                        <p:tav tm="0">
                                          <p:val>
                                            <p:fltVal val="0"/>
                                          </p:val>
                                        </p:tav>
                                        <p:tav tm="100000">
                                          <p:val>
                                            <p:strVal val="#ppt_h"/>
                                          </p:val>
                                        </p:tav>
                                      </p:tavLst>
                                    </p:anim>
                                    <p:anim calcmode="lin" valueType="num">
                                      <p:cBhvr>
                                        <p:cTn id="685" dur="1000" fill="hold"/>
                                        <p:tgtEl>
                                          <p:spTgt spid="145"/>
                                        </p:tgtEl>
                                        <p:attrNameLst>
                                          <p:attrName>ppt_x</p:attrName>
                                        </p:attrNameLst>
                                      </p:cBhvr>
                                      <p:tavLst>
                                        <p:tav tm="0">
                                          <p:val>
                                            <p:fltVal val="0.5"/>
                                          </p:val>
                                        </p:tav>
                                        <p:tav tm="100000">
                                          <p:val>
                                            <p:strVal val="#ppt_x"/>
                                          </p:val>
                                        </p:tav>
                                      </p:tavLst>
                                    </p:anim>
                                    <p:anim calcmode="lin" valueType="num">
                                      <p:cBhvr>
                                        <p:cTn id="686" dur="1000" fill="hold"/>
                                        <p:tgtEl>
                                          <p:spTgt spid="145"/>
                                        </p:tgtEl>
                                        <p:attrNameLst>
                                          <p:attrName>ppt_y</p:attrName>
                                        </p:attrNameLst>
                                      </p:cBhvr>
                                      <p:tavLst>
                                        <p:tav tm="0">
                                          <p:val>
                                            <p:fltVal val="0.5"/>
                                          </p:val>
                                        </p:tav>
                                        <p:tav tm="100000">
                                          <p:val>
                                            <p:strVal val="#ppt_y"/>
                                          </p:val>
                                        </p:tav>
                                      </p:tavLst>
                                    </p:anim>
                                  </p:childTnLst>
                                </p:cTn>
                              </p:par>
                              <p:par>
                                <p:cTn id="687" presetID="23" presetClass="entr" presetSubtype="528" repeatCount="indefinite" fill="hold" nodeType="withEffect">
                                  <p:stCondLst>
                                    <p:cond delay="0"/>
                                  </p:stCondLst>
                                  <p:childTnLst>
                                    <p:set>
                                      <p:cBhvr>
                                        <p:cTn id="688" dur="1" fill="hold">
                                          <p:stCondLst>
                                            <p:cond delay="0"/>
                                          </p:stCondLst>
                                        </p:cTn>
                                        <p:tgtEl>
                                          <p:spTgt spid="146"/>
                                        </p:tgtEl>
                                        <p:attrNameLst>
                                          <p:attrName>style.visibility</p:attrName>
                                        </p:attrNameLst>
                                      </p:cBhvr>
                                      <p:to>
                                        <p:strVal val="visible"/>
                                      </p:to>
                                    </p:set>
                                    <p:anim calcmode="lin" valueType="num">
                                      <p:cBhvr>
                                        <p:cTn id="689" dur="1000" fill="hold"/>
                                        <p:tgtEl>
                                          <p:spTgt spid="146"/>
                                        </p:tgtEl>
                                        <p:attrNameLst>
                                          <p:attrName>ppt_w</p:attrName>
                                        </p:attrNameLst>
                                      </p:cBhvr>
                                      <p:tavLst>
                                        <p:tav tm="0">
                                          <p:val>
                                            <p:fltVal val="0"/>
                                          </p:val>
                                        </p:tav>
                                        <p:tav tm="100000">
                                          <p:val>
                                            <p:strVal val="#ppt_w"/>
                                          </p:val>
                                        </p:tav>
                                      </p:tavLst>
                                    </p:anim>
                                    <p:anim calcmode="lin" valueType="num">
                                      <p:cBhvr>
                                        <p:cTn id="690" dur="1000" fill="hold"/>
                                        <p:tgtEl>
                                          <p:spTgt spid="146"/>
                                        </p:tgtEl>
                                        <p:attrNameLst>
                                          <p:attrName>ppt_h</p:attrName>
                                        </p:attrNameLst>
                                      </p:cBhvr>
                                      <p:tavLst>
                                        <p:tav tm="0">
                                          <p:val>
                                            <p:fltVal val="0"/>
                                          </p:val>
                                        </p:tav>
                                        <p:tav tm="100000">
                                          <p:val>
                                            <p:strVal val="#ppt_h"/>
                                          </p:val>
                                        </p:tav>
                                      </p:tavLst>
                                    </p:anim>
                                    <p:anim calcmode="lin" valueType="num">
                                      <p:cBhvr>
                                        <p:cTn id="691" dur="1000" fill="hold"/>
                                        <p:tgtEl>
                                          <p:spTgt spid="146"/>
                                        </p:tgtEl>
                                        <p:attrNameLst>
                                          <p:attrName>ppt_x</p:attrName>
                                        </p:attrNameLst>
                                      </p:cBhvr>
                                      <p:tavLst>
                                        <p:tav tm="0">
                                          <p:val>
                                            <p:fltVal val="0.5"/>
                                          </p:val>
                                        </p:tav>
                                        <p:tav tm="100000">
                                          <p:val>
                                            <p:strVal val="#ppt_x"/>
                                          </p:val>
                                        </p:tav>
                                      </p:tavLst>
                                    </p:anim>
                                    <p:anim calcmode="lin" valueType="num">
                                      <p:cBhvr>
                                        <p:cTn id="692" dur="1000" fill="hold"/>
                                        <p:tgtEl>
                                          <p:spTgt spid="146"/>
                                        </p:tgtEl>
                                        <p:attrNameLst>
                                          <p:attrName>ppt_y</p:attrName>
                                        </p:attrNameLst>
                                      </p:cBhvr>
                                      <p:tavLst>
                                        <p:tav tm="0">
                                          <p:val>
                                            <p:fltVal val="0.5"/>
                                          </p:val>
                                        </p:tav>
                                        <p:tav tm="100000">
                                          <p:val>
                                            <p:strVal val="#ppt_y"/>
                                          </p:val>
                                        </p:tav>
                                      </p:tavLst>
                                    </p:anim>
                                  </p:childTnLst>
                                </p:cTn>
                              </p:par>
                              <p:par>
                                <p:cTn id="693" presetID="23" presetClass="entr" presetSubtype="528" repeatCount="indefinite" fill="hold" nodeType="withEffect">
                                  <p:stCondLst>
                                    <p:cond delay="1000"/>
                                  </p:stCondLst>
                                  <p:childTnLst>
                                    <p:set>
                                      <p:cBhvr>
                                        <p:cTn id="694" dur="1" fill="hold">
                                          <p:stCondLst>
                                            <p:cond delay="0"/>
                                          </p:stCondLst>
                                        </p:cTn>
                                        <p:tgtEl>
                                          <p:spTgt spid="147"/>
                                        </p:tgtEl>
                                        <p:attrNameLst>
                                          <p:attrName>style.visibility</p:attrName>
                                        </p:attrNameLst>
                                      </p:cBhvr>
                                      <p:to>
                                        <p:strVal val="visible"/>
                                      </p:to>
                                    </p:set>
                                    <p:anim calcmode="lin" valueType="num">
                                      <p:cBhvr>
                                        <p:cTn id="695" dur="1000" fill="hold"/>
                                        <p:tgtEl>
                                          <p:spTgt spid="147"/>
                                        </p:tgtEl>
                                        <p:attrNameLst>
                                          <p:attrName>ppt_w</p:attrName>
                                        </p:attrNameLst>
                                      </p:cBhvr>
                                      <p:tavLst>
                                        <p:tav tm="0">
                                          <p:val>
                                            <p:fltVal val="0"/>
                                          </p:val>
                                        </p:tav>
                                        <p:tav tm="100000">
                                          <p:val>
                                            <p:strVal val="#ppt_w"/>
                                          </p:val>
                                        </p:tav>
                                      </p:tavLst>
                                    </p:anim>
                                    <p:anim calcmode="lin" valueType="num">
                                      <p:cBhvr>
                                        <p:cTn id="696" dur="1000" fill="hold"/>
                                        <p:tgtEl>
                                          <p:spTgt spid="147"/>
                                        </p:tgtEl>
                                        <p:attrNameLst>
                                          <p:attrName>ppt_h</p:attrName>
                                        </p:attrNameLst>
                                      </p:cBhvr>
                                      <p:tavLst>
                                        <p:tav tm="0">
                                          <p:val>
                                            <p:fltVal val="0"/>
                                          </p:val>
                                        </p:tav>
                                        <p:tav tm="100000">
                                          <p:val>
                                            <p:strVal val="#ppt_h"/>
                                          </p:val>
                                        </p:tav>
                                      </p:tavLst>
                                    </p:anim>
                                    <p:anim calcmode="lin" valueType="num">
                                      <p:cBhvr>
                                        <p:cTn id="697" dur="1000" fill="hold"/>
                                        <p:tgtEl>
                                          <p:spTgt spid="147"/>
                                        </p:tgtEl>
                                        <p:attrNameLst>
                                          <p:attrName>ppt_x</p:attrName>
                                        </p:attrNameLst>
                                      </p:cBhvr>
                                      <p:tavLst>
                                        <p:tav tm="0">
                                          <p:val>
                                            <p:fltVal val="0.5"/>
                                          </p:val>
                                        </p:tav>
                                        <p:tav tm="100000">
                                          <p:val>
                                            <p:strVal val="#ppt_x"/>
                                          </p:val>
                                        </p:tav>
                                      </p:tavLst>
                                    </p:anim>
                                    <p:anim calcmode="lin" valueType="num">
                                      <p:cBhvr>
                                        <p:cTn id="698" dur="1000" fill="hold"/>
                                        <p:tgtEl>
                                          <p:spTgt spid="147"/>
                                        </p:tgtEl>
                                        <p:attrNameLst>
                                          <p:attrName>ppt_y</p:attrName>
                                        </p:attrNameLst>
                                      </p:cBhvr>
                                      <p:tavLst>
                                        <p:tav tm="0">
                                          <p:val>
                                            <p:fltVal val="0.5"/>
                                          </p:val>
                                        </p:tav>
                                        <p:tav tm="100000">
                                          <p:val>
                                            <p:strVal val="#ppt_y"/>
                                          </p:val>
                                        </p:tav>
                                      </p:tavLst>
                                    </p:anim>
                                  </p:childTnLst>
                                </p:cTn>
                              </p:par>
                              <p:par>
                                <p:cTn id="699" presetID="23" presetClass="entr" presetSubtype="528" repeatCount="indefinite" fill="hold" nodeType="withEffect">
                                  <p:stCondLst>
                                    <p:cond delay="700"/>
                                  </p:stCondLst>
                                  <p:childTnLst>
                                    <p:set>
                                      <p:cBhvr>
                                        <p:cTn id="700" dur="1" fill="hold">
                                          <p:stCondLst>
                                            <p:cond delay="0"/>
                                          </p:stCondLst>
                                        </p:cTn>
                                        <p:tgtEl>
                                          <p:spTgt spid="148"/>
                                        </p:tgtEl>
                                        <p:attrNameLst>
                                          <p:attrName>style.visibility</p:attrName>
                                        </p:attrNameLst>
                                      </p:cBhvr>
                                      <p:to>
                                        <p:strVal val="visible"/>
                                      </p:to>
                                    </p:set>
                                    <p:anim calcmode="lin" valueType="num">
                                      <p:cBhvr>
                                        <p:cTn id="701" dur="1000" fill="hold"/>
                                        <p:tgtEl>
                                          <p:spTgt spid="148"/>
                                        </p:tgtEl>
                                        <p:attrNameLst>
                                          <p:attrName>ppt_w</p:attrName>
                                        </p:attrNameLst>
                                      </p:cBhvr>
                                      <p:tavLst>
                                        <p:tav tm="0">
                                          <p:val>
                                            <p:fltVal val="0"/>
                                          </p:val>
                                        </p:tav>
                                        <p:tav tm="100000">
                                          <p:val>
                                            <p:strVal val="#ppt_w"/>
                                          </p:val>
                                        </p:tav>
                                      </p:tavLst>
                                    </p:anim>
                                    <p:anim calcmode="lin" valueType="num">
                                      <p:cBhvr>
                                        <p:cTn id="702" dur="1000" fill="hold"/>
                                        <p:tgtEl>
                                          <p:spTgt spid="148"/>
                                        </p:tgtEl>
                                        <p:attrNameLst>
                                          <p:attrName>ppt_h</p:attrName>
                                        </p:attrNameLst>
                                      </p:cBhvr>
                                      <p:tavLst>
                                        <p:tav tm="0">
                                          <p:val>
                                            <p:fltVal val="0"/>
                                          </p:val>
                                        </p:tav>
                                        <p:tav tm="100000">
                                          <p:val>
                                            <p:strVal val="#ppt_h"/>
                                          </p:val>
                                        </p:tav>
                                      </p:tavLst>
                                    </p:anim>
                                    <p:anim calcmode="lin" valueType="num">
                                      <p:cBhvr>
                                        <p:cTn id="703" dur="1000" fill="hold"/>
                                        <p:tgtEl>
                                          <p:spTgt spid="148"/>
                                        </p:tgtEl>
                                        <p:attrNameLst>
                                          <p:attrName>ppt_x</p:attrName>
                                        </p:attrNameLst>
                                      </p:cBhvr>
                                      <p:tavLst>
                                        <p:tav tm="0">
                                          <p:val>
                                            <p:fltVal val="0.5"/>
                                          </p:val>
                                        </p:tav>
                                        <p:tav tm="100000">
                                          <p:val>
                                            <p:strVal val="#ppt_x"/>
                                          </p:val>
                                        </p:tav>
                                      </p:tavLst>
                                    </p:anim>
                                    <p:anim calcmode="lin" valueType="num">
                                      <p:cBhvr>
                                        <p:cTn id="704" dur="1000" fill="hold"/>
                                        <p:tgtEl>
                                          <p:spTgt spid="148"/>
                                        </p:tgtEl>
                                        <p:attrNameLst>
                                          <p:attrName>ppt_y</p:attrName>
                                        </p:attrNameLst>
                                      </p:cBhvr>
                                      <p:tavLst>
                                        <p:tav tm="0">
                                          <p:val>
                                            <p:fltVal val="0.5"/>
                                          </p:val>
                                        </p:tav>
                                        <p:tav tm="100000">
                                          <p:val>
                                            <p:strVal val="#ppt_y"/>
                                          </p:val>
                                        </p:tav>
                                      </p:tavLst>
                                    </p:anim>
                                  </p:childTnLst>
                                </p:cTn>
                              </p:par>
                              <p:par>
                                <p:cTn id="705" presetID="23" presetClass="entr" presetSubtype="528" repeatCount="indefinite" fill="hold" nodeType="withEffect">
                                  <p:stCondLst>
                                    <p:cond delay="200"/>
                                  </p:stCondLst>
                                  <p:childTnLst>
                                    <p:set>
                                      <p:cBhvr>
                                        <p:cTn id="706" dur="1" fill="hold">
                                          <p:stCondLst>
                                            <p:cond delay="0"/>
                                          </p:stCondLst>
                                        </p:cTn>
                                        <p:tgtEl>
                                          <p:spTgt spid="149"/>
                                        </p:tgtEl>
                                        <p:attrNameLst>
                                          <p:attrName>style.visibility</p:attrName>
                                        </p:attrNameLst>
                                      </p:cBhvr>
                                      <p:to>
                                        <p:strVal val="visible"/>
                                      </p:to>
                                    </p:set>
                                    <p:anim calcmode="lin" valueType="num">
                                      <p:cBhvr>
                                        <p:cTn id="707" dur="1000" fill="hold"/>
                                        <p:tgtEl>
                                          <p:spTgt spid="149"/>
                                        </p:tgtEl>
                                        <p:attrNameLst>
                                          <p:attrName>ppt_w</p:attrName>
                                        </p:attrNameLst>
                                      </p:cBhvr>
                                      <p:tavLst>
                                        <p:tav tm="0">
                                          <p:val>
                                            <p:fltVal val="0"/>
                                          </p:val>
                                        </p:tav>
                                        <p:tav tm="100000">
                                          <p:val>
                                            <p:strVal val="#ppt_w"/>
                                          </p:val>
                                        </p:tav>
                                      </p:tavLst>
                                    </p:anim>
                                    <p:anim calcmode="lin" valueType="num">
                                      <p:cBhvr>
                                        <p:cTn id="708" dur="1000" fill="hold"/>
                                        <p:tgtEl>
                                          <p:spTgt spid="149"/>
                                        </p:tgtEl>
                                        <p:attrNameLst>
                                          <p:attrName>ppt_h</p:attrName>
                                        </p:attrNameLst>
                                      </p:cBhvr>
                                      <p:tavLst>
                                        <p:tav tm="0">
                                          <p:val>
                                            <p:fltVal val="0"/>
                                          </p:val>
                                        </p:tav>
                                        <p:tav tm="100000">
                                          <p:val>
                                            <p:strVal val="#ppt_h"/>
                                          </p:val>
                                        </p:tav>
                                      </p:tavLst>
                                    </p:anim>
                                    <p:anim calcmode="lin" valueType="num">
                                      <p:cBhvr>
                                        <p:cTn id="709" dur="1000" fill="hold"/>
                                        <p:tgtEl>
                                          <p:spTgt spid="149"/>
                                        </p:tgtEl>
                                        <p:attrNameLst>
                                          <p:attrName>ppt_x</p:attrName>
                                        </p:attrNameLst>
                                      </p:cBhvr>
                                      <p:tavLst>
                                        <p:tav tm="0">
                                          <p:val>
                                            <p:fltVal val="0.5"/>
                                          </p:val>
                                        </p:tav>
                                        <p:tav tm="100000">
                                          <p:val>
                                            <p:strVal val="#ppt_x"/>
                                          </p:val>
                                        </p:tav>
                                      </p:tavLst>
                                    </p:anim>
                                    <p:anim calcmode="lin" valueType="num">
                                      <p:cBhvr>
                                        <p:cTn id="710" dur="1000" fill="hold"/>
                                        <p:tgtEl>
                                          <p:spTgt spid="149"/>
                                        </p:tgtEl>
                                        <p:attrNameLst>
                                          <p:attrName>ppt_y</p:attrName>
                                        </p:attrNameLst>
                                      </p:cBhvr>
                                      <p:tavLst>
                                        <p:tav tm="0">
                                          <p:val>
                                            <p:fltVal val="0.5"/>
                                          </p:val>
                                        </p:tav>
                                        <p:tav tm="100000">
                                          <p:val>
                                            <p:strVal val="#ppt_y"/>
                                          </p:val>
                                        </p:tav>
                                      </p:tavLst>
                                    </p:anim>
                                  </p:childTnLst>
                                </p:cTn>
                              </p:par>
                              <p:par>
                                <p:cTn id="711" presetID="23" presetClass="entr" presetSubtype="528" repeatCount="indefinite" fill="hold" nodeType="withEffect">
                                  <p:stCondLst>
                                    <p:cond delay="1300"/>
                                  </p:stCondLst>
                                  <p:childTnLst>
                                    <p:set>
                                      <p:cBhvr>
                                        <p:cTn id="712" dur="1" fill="hold">
                                          <p:stCondLst>
                                            <p:cond delay="0"/>
                                          </p:stCondLst>
                                        </p:cTn>
                                        <p:tgtEl>
                                          <p:spTgt spid="150"/>
                                        </p:tgtEl>
                                        <p:attrNameLst>
                                          <p:attrName>style.visibility</p:attrName>
                                        </p:attrNameLst>
                                      </p:cBhvr>
                                      <p:to>
                                        <p:strVal val="visible"/>
                                      </p:to>
                                    </p:set>
                                    <p:anim calcmode="lin" valueType="num">
                                      <p:cBhvr>
                                        <p:cTn id="713" dur="1000" fill="hold"/>
                                        <p:tgtEl>
                                          <p:spTgt spid="150"/>
                                        </p:tgtEl>
                                        <p:attrNameLst>
                                          <p:attrName>ppt_w</p:attrName>
                                        </p:attrNameLst>
                                      </p:cBhvr>
                                      <p:tavLst>
                                        <p:tav tm="0">
                                          <p:val>
                                            <p:fltVal val="0"/>
                                          </p:val>
                                        </p:tav>
                                        <p:tav tm="100000">
                                          <p:val>
                                            <p:strVal val="#ppt_w"/>
                                          </p:val>
                                        </p:tav>
                                      </p:tavLst>
                                    </p:anim>
                                    <p:anim calcmode="lin" valueType="num">
                                      <p:cBhvr>
                                        <p:cTn id="714" dur="1000" fill="hold"/>
                                        <p:tgtEl>
                                          <p:spTgt spid="150"/>
                                        </p:tgtEl>
                                        <p:attrNameLst>
                                          <p:attrName>ppt_h</p:attrName>
                                        </p:attrNameLst>
                                      </p:cBhvr>
                                      <p:tavLst>
                                        <p:tav tm="0">
                                          <p:val>
                                            <p:fltVal val="0"/>
                                          </p:val>
                                        </p:tav>
                                        <p:tav tm="100000">
                                          <p:val>
                                            <p:strVal val="#ppt_h"/>
                                          </p:val>
                                        </p:tav>
                                      </p:tavLst>
                                    </p:anim>
                                    <p:anim calcmode="lin" valueType="num">
                                      <p:cBhvr>
                                        <p:cTn id="715" dur="1000" fill="hold"/>
                                        <p:tgtEl>
                                          <p:spTgt spid="150"/>
                                        </p:tgtEl>
                                        <p:attrNameLst>
                                          <p:attrName>ppt_x</p:attrName>
                                        </p:attrNameLst>
                                      </p:cBhvr>
                                      <p:tavLst>
                                        <p:tav tm="0">
                                          <p:val>
                                            <p:fltVal val="0.5"/>
                                          </p:val>
                                        </p:tav>
                                        <p:tav tm="100000">
                                          <p:val>
                                            <p:strVal val="#ppt_x"/>
                                          </p:val>
                                        </p:tav>
                                      </p:tavLst>
                                    </p:anim>
                                    <p:anim calcmode="lin" valueType="num">
                                      <p:cBhvr>
                                        <p:cTn id="716" dur="1000" fill="hold"/>
                                        <p:tgtEl>
                                          <p:spTgt spid="150"/>
                                        </p:tgtEl>
                                        <p:attrNameLst>
                                          <p:attrName>ppt_y</p:attrName>
                                        </p:attrNameLst>
                                      </p:cBhvr>
                                      <p:tavLst>
                                        <p:tav tm="0">
                                          <p:val>
                                            <p:fltVal val="0.5"/>
                                          </p:val>
                                        </p:tav>
                                        <p:tav tm="100000">
                                          <p:val>
                                            <p:strVal val="#ppt_y"/>
                                          </p:val>
                                        </p:tav>
                                      </p:tavLst>
                                    </p:anim>
                                  </p:childTnLst>
                                </p:cTn>
                              </p:par>
                              <p:par>
                                <p:cTn id="717" presetID="23" presetClass="entr" presetSubtype="528" repeatCount="indefinite" fill="hold" nodeType="withEffect">
                                  <p:stCondLst>
                                    <p:cond delay="900"/>
                                  </p:stCondLst>
                                  <p:childTnLst>
                                    <p:set>
                                      <p:cBhvr>
                                        <p:cTn id="718" dur="1" fill="hold">
                                          <p:stCondLst>
                                            <p:cond delay="0"/>
                                          </p:stCondLst>
                                        </p:cTn>
                                        <p:tgtEl>
                                          <p:spTgt spid="151"/>
                                        </p:tgtEl>
                                        <p:attrNameLst>
                                          <p:attrName>style.visibility</p:attrName>
                                        </p:attrNameLst>
                                      </p:cBhvr>
                                      <p:to>
                                        <p:strVal val="visible"/>
                                      </p:to>
                                    </p:set>
                                    <p:anim calcmode="lin" valueType="num">
                                      <p:cBhvr>
                                        <p:cTn id="719" dur="1000" fill="hold"/>
                                        <p:tgtEl>
                                          <p:spTgt spid="151"/>
                                        </p:tgtEl>
                                        <p:attrNameLst>
                                          <p:attrName>ppt_w</p:attrName>
                                        </p:attrNameLst>
                                      </p:cBhvr>
                                      <p:tavLst>
                                        <p:tav tm="0">
                                          <p:val>
                                            <p:fltVal val="0"/>
                                          </p:val>
                                        </p:tav>
                                        <p:tav tm="100000">
                                          <p:val>
                                            <p:strVal val="#ppt_w"/>
                                          </p:val>
                                        </p:tav>
                                      </p:tavLst>
                                    </p:anim>
                                    <p:anim calcmode="lin" valueType="num">
                                      <p:cBhvr>
                                        <p:cTn id="720" dur="1000" fill="hold"/>
                                        <p:tgtEl>
                                          <p:spTgt spid="151"/>
                                        </p:tgtEl>
                                        <p:attrNameLst>
                                          <p:attrName>ppt_h</p:attrName>
                                        </p:attrNameLst>
                                      </p:cBhvr>
                                      <p:tavLst>
                                        <p:tav tm="0">
                                          <p:val>
                                            <p:fltVal val="0"/>
                                          </p:val>
                                        </p:tav>
                                        <p:tav tm="100000">
                                          <p:val>
                                            <p:strVal val="#ppt_h"/>
                                          </p:val>
                                        </p:tav>
                                      </p:tavLst>
                                    </p:anim>
                                    <p:anim calcmode="lin" valueType="num">
                                      <p:cBhvr>
                                        <p:cTn id="721" dur="1000" fill="hold"/>
                                        <p:tgtEl>
                                          <p:spTgt spid="151"/>
                                        </p:tgtEl>
                                        <p:attrNameLst>
                                          <p:attrName>ppt_x</p:attrName>
                                        </p:attrNameLst>
                                      </p:cBhvr>
                                      <p:tavLst>
                                        <p:tav tm="0">
                                          <p:val>
                                            <p:fltVal val="0.5"/>
                                          </p:val>
                                        </p:tav>
                                        <p:tav tm="100000">
                                          <p:val>
                                            <p:strVal val="#ppt_x"/>
                                          </p:val>
                                        </p:tav>
                                      </p:tavLst>
                                    </p:anim>
                                    <p:anim calcmode="lin" valueType="num">
                                      <p:cBhvr>
                                        <p:cTn id="722" dur="1000" fill="hold"/>
                                        <p:tgtEl>
                                          <p:spTgt spid="151"/>
                                        </p:tgtEl>
                                        <p:attrNameLst>
                                          <p:attrName>ppt_y</p:attrName>
                                        </p:attrNameLst>
                                      </p:cBhvr>
                                      <p:tavLst>
                                        <p:tav tm="0">
                                          <p:val>
                                            <p:fltVal val="0.5"/>
                                          </p:val>
                                        </p:tav>
                                        <p:tav tm="100000">
                                          <p:val>
                                            <p:strVal val="#ppt_y"/>
                                          </p:val>
                                        </p:tav>
                                      </p:tavLst>
                                    </p:anim>
                                  </p:childTnLst>
                                </p:cTn>
                              </p:par>
                              <p:par>
                                <p:cTn id="723" presetID="23" presetClass="entr" presetSubtype="528" repeatCount="indefinite" fill="hold" nodeType="withEffect">
                                  <p:stCondLst>
                                    <p:cond delay="100"/>
                                  </p:stCondLst>
                                  <p:childTnLst>
                                    <p:set>
                                      <p:cBhvr>
                                        <p:cTn id="724" dur="1" fill="hold">
                                          <p:stCondLst>
                                            <p:cond delay="0"/>
                                          </p:stCondLst>
                                        </p:cTn>
                                        <p:tgtEl>
                                          <p:spTgt spid="152"/>
                                        </p:tgtEl>
                                        <p:attrNameLst>
                                          <p:attrName>style.visibility</p:attrName>
                                        </p:attrNameLst>
                                      </p:cBhvr>
                                      <p:to>
                                        <p:strVal val="visible"/>
                                      </p:to>
                                    </p:set>
                                    <p:anim calcmode="lin" valueType="num">
                                      <p:cBhvr>
                                        <p:cTn id="725" dur="1000" fill="hold"/>
                                        <p:tgtEl>
                                          <p:spTgt spid="152"/>
                                        </p:tgtEl>
                                        <p:attrNameLst>
                                          <p:attrName>ppt_w</p:attrName>
                                        </p:attrNameLst>
                                      </p:cBhvr>
                                      <p:tavLst>
                                        <p:tav tm="0">
                                          <p:val>
                                            <p:fltVal val="0"/>
                                          </p:val>
                                        </p:tav>
                                        <p:tav tm="100000">
                                          <p:val>
                                            <p:strVal val="#ppt_w"/>
                                          </p:val>
                                        </p:tav>
                                      </p:tavLst>
                                    </p:anim>
                                    <p:anim calcmode="lin" valueType="num">
                                      <p:cBhvr>
                                        <p:cTn id="726" dur="1000" fill="hold"/>
                                        <p:tgtEl>
                                          <p:spTgt spid="152"/>
                                        </p:tgtEl>
                                        <p:attrNameLst>
                                          <p:attrName>ppt_h</p:attrName>
                                        </p:attrNameLst>
                                      </p:cBhvr>
                                      <p:tavLst>
                                        <p:tav tm="0">
                                          <p:val>
                                            <p:fltVal val="0"/>
                                          </p:val>
                                        </p:tav>
                                        <p:tav tm="100000">
                                          <p:val>
                                            <p:strVal val="#ppt_h"/>
                                          </p:val>
                                        </p:tav>
                                      </p:tavLst>
                                    </p:anim>
                                    <p:anim calcmode="lin" valueType="num">
                                      <p:cBhvr>
                                        <p:cTn id="727" dur="1000" fill="hold"/>
                                        <p:tgtEl>
                                          <p:spTgt spid="152"/>
                                        </p:tgtEl>
                                        <p:attrNameLst>
                                          <p:attrName>ppt_x</p:attrName>
                                        </p:attrNameLst>
                                      </p:cBhvr>
                                      <p:tavLst>
                                        <p:tav tm="0">
                                          <p:val>
                                            <p:fltVal val="0.5"/>
                                          </p:val>
                                        </p:tav>
                                        <p:tav tm="100000">
                                          <p:val>
                                            <p:strVal val="#ppt_x"/>
                                          </p:val>
                                        </p:tav>
                                      </p:tavLst>
                                    </p:anim>
                                    <p:anim calcmode="lin" valueType="num">
                                      <p:cBhvr>
                                        <p:cTn id="728" dur="1000" fill="hold"/>
                                        <p:tgtEl>
                                          <p:spTgt spid="152"/>
                                        </p:tgtEl>
                                        <p:attrNameLst>
                                          <p:attrName>ppt_y</p:attrName>
                                        </p:attrNameLst>
                                      </p:cBhvr>
                                      <p:tavLst>
                                        <p:tav tm="0">
                                          <p:val>
                                            <p:fltVal val="0.5"/>
                                          </p:val>
                                        </p:tav>
                                        <p:tav tm="100000">
                                          <p:val>
                                            <p:strVal val="#ppt_y"/>
                                          </p:val>
                                        </p:tav>
                                      </p:tavLst>
                                    </p:anim>
                                  </p:childTnLst>
                                </p:cTn>
                              </p:par>
                              <p:par>
                                <p:cTn id="729" presetID="23" presetClass="entr" presetSubtype="528" repeatCount="indefinite" fill="hold" nodeType="withEffect">
                                  <p:stCondLst>
                                    <p:cond delay="800"/>
                                  </p:stCondLst>
                                  <p:childTnLst>
                                    <p:set>
                                      <p:cBhvr>
                                        <p:cTn id="730" dur="1" fill="hold">
                                          <p:stCondLst>
                                            <p:cond delay="0"/>
                                          </p:stCondLst>
                                        </p:cTn>
                                        <p:tgtEl>
                                          <p:spTgt spid="153"/>
                                        </p:tgtEl>
                                        <p:attrNameLst>
                                          <p:attrName>style.visibility</p:attrName>
                                        </p:attrNameLst>
                                      </p:cBhvr>
                                      <p:to>
                                        <p:strVal val="visible"/>
                                      </p:to>
                                    </p:set>
                                    <p:anim calcmode="lin" valueType="num">
                                      <p:cBhvr>
                                        <p:cTn id="731" dur="1000" fill="hold"/>
                                        <p:tgtEl>
                                          <p:spTgt spid="153"/>
                                        </p:tgtEl>
                                        <p:attrNameLst>
                                          <p:attrName>ppt_w</p:attrName>
                                        </p:attrNameLst>
                                      </p:cBhvr>
                                      <p:tavLst>
                                        <p:tav tm="0">
                                          <p:val>
                                            <p:fltVal val="0"/>
                                          </p:val>
                                        </p:tav>
                                        <p:tav tm="100000">
                                          <p:val>
                                            <p:strVal val="#ppt_w"/>
                                          </p:val>
                                        </p:tav>
                                      </p:tavLst>
                                    </p:anim>
                                    <p:anim calcmode="lin" valueType="num">
                                      <p:cBhvr>
                                        <p:cTn id="732" dur="1000" fill="hold"/>
                                        <p:tgtEl>
                                          <p:spTgt spid="153"/>
                                        </p:tgtEl>
                                        <p:attrNameLst>
                                          <p:attrName>ppt_h</p:attrName>
                                        </p:attrNameLst>
                                      </p:cBhvr>
                                      <p:tavLst>
                                        <p:tav tm="0">
                                          <p:val>
                                            <p:fltVal val="0"/>
                                          </p:val>
                                        </p:tav>
                                        <p:tav tm="100000">
                                          <p:val>
                                            <p:strVal val="#ppt_h"/>
                                          </p:val>
                                        </p:tav>
                                      </p:tavLst>
                                    </p:anim>
                                    <p:anim calcmode="lin" valueType="num">
                                      <p:cBhvr>
                                        <p:cTn id="733" dur="1000" fill="hold"/>
                                        <p:tgtEl>
                                          <p:spTgt spid="153"/>
                                        </p:tgtEl>
                                        <p:attrNameLst>
                                          <p:attrName>ppt_x</p:attrName>
                                        </p:attrNameLst>
                                      </p:cBhvr>
                                      <p:tavLst>
                                        <p:tav tm="0">
                                          <p:val>
                                            <p:fltVal val="0.5"/>
                                          </p:val>
                                        </p:tav>
                                        <p:tav tm="100000">
                                          <p:val>
                                            <p:strVal val="#ppt_x"/>
                                          </p:val>
                                        </p:tav>
                                      </p:tavLst>
                                    </p:anim>
                                    <p:anim calcmode="lin" valueType="num">
                                      <p:cBhvr>
                                        <p:cTn id="734" dur="1000" fill="hold"/>
                                        <p:tgtEl>
                                          <p:spTgt spid="153"/>
                                        </p:tgtEl>
                                        <p:attrNameLst>
                                          <p:attrName>ppt_y</p:attrName>
                                        </p:attrNameLst>
                                      </p:cBhvr>
                                      <p:tavLst>
                                        <p:tav tm="0">
                                          <p:val>
                                            <p:fltVal val="0.5"/>
                                          </p:val>
                                        </p:tav>
                                        <p:tav tm="100000">
                                          <p:val>
                                            <p:strVal val="#ppt_y"/>
                                          </p:val>
                                        </p:tav>
                                      </p:tavLst>
                                    </p:anim>
                                  </p:childTnLst>
                                </p:cTn>
                              </p:par>
                              <p:par>
                                <p:cTn id="735" presetID="23" presetClass="entr" presetSubtype="528" repeatCount="indefinite" fill="hold" nodeType="withEffect">
                                  <p:stCondLst>
                                    <p:cond delay="700"/>
                                  </p:stCondLst>
                                  <p:childTnLst>
                                    <p:set>
                                      <p:cBhvr>
                                        <p:cTn id="736" dur="1" fill="hold">
                                          <p:stCondLst>
                                            <p:cond delay="0"/>
                                          </p:stCondLst>
                                        </p:cTn>
                                        <p:tgtEl>
                                          <p:spTgt spid="154"/>
                                        </p:tgtEl>
                                        <p:attrNameLst>
                                          <p:attrName>style.visibility</p:attrName>
                                        </p:attrNameLst>
                                      </p:cBhvr>
                                      <p:to>
                                        <p:strVal val="visible"/>
                                      </p:to>
                                    </p:set>
                                    <p:anim calcmode="lin" valueType="num">
                                      <p:cBhvr>
                                        <p:cTn id="737" dur="1000" fill="hold"/>
                                        <p:tgtEl>
                                          <p:spTgt spid="154"/>
                                        </p:tgtEl>
                                        <p:attrNameLst>
                                          <p:attrName>ppt_w</p:attrName>
                                        </p:attrNameLst>
                                      </p:cBhvr>
                                      <p:tavLst>
                                        <p:tav tm="0">
                                          <p:val>
                                            <p:fltVal val="0"/>
                                          </p:val>
                                        </p:tav>
                                        <p:tav tm="100000">
                                          <p:val>
                                            <p:strVal val="#ppt_w"/>
                                          </p:val>
                                        </p:tav>
                                      </p:tavLst>
                                    </p:anim>
                                    <p:anim calcmode="lin" valueType="num">
                                      <p:cBhvr>
                                        <p:cTn id="738" dur="1000" fill="hold"/>
                                        <p:tgtEl>
                                          <p:spTgt spid="154"/>
                                        </p:tgtEl>
                                        <p:attrNameLst>
                                          <p:attrName>ppt_h</p:attrName>
                                        </p:attrNameLst>
                                      </p:cBhvr>
                                      <p:tavLst>
                                        <p:tav tm="0">
                                          <p:val>
                                            <p:fltVal val="0"/>
                                          </p:val>
                                        </p:tav>
                                        <p:tav tm="100000">
                                          <p:val>
                                            <p:strVal val="#ppt_h"/>
                                          </p:val>
                                        </p:tav>
                                      </p:tavLst>
                                    </p:anim>
                                    <p:anim calcmode="lin" valueType="num">
                                      <p:cBhvr>
                                        <p:cTn id="739" dur="1000" fill="hold"/>
                                        <p:tgtEl>
                                          <p:spTgt spid="154"/>
                                        </p:tgtEl>
                                        <p:attrNameLst>
                                          <p:attrName>ppt_x</p:attrName>
                                        </p:attrNameLst>
                                      </p:cBhvr>
                                      <p:tavLst>
                                        <p:tav tm="0">
                                          <p:val>
                                            <p:fltVal val="0.5"/>
                                          </p:val>
                                        </p:tav>
                                        <p:tav tm="100000">
                                          <p:val>
                                            <p:strVal val="#ppt_x"/>
                                          </p:val>
                                        </p:tav>
                                      </p:tavLst>
                                    </p:anim>
                                    <p:anim calcmode="lin" valueType="num">
                                      <p:cBhvr>
                                        <p:cTn id="740" dur="1000" fill="hold"/>
                                        <p:tgtEl>
                                          <p:spTgt spid="154"/>
                                        </p:tgtEl>
                                        <p:attrNameLst>
                                          <p:attrName>ppt_y</p:attrName>
                                        </p:attrNameLst>
                                      </p:cBhvr>
                                      <p:tavLst>
                                        <p:tav tm="0">
                                          <p:val>
                                            <p:fltVal val="0.5"/>
                                          </p:val>
                                        </p:tav>
                                        <p:tav tm="100000">
                                          <p:val>
                                            <p:strVal val="#ppt_y"/>
                                          </p:val>
                                        </p:tav>
                                      </p:tavLst>
                                    </p:anim>
                                  </p:childTnLst>
                                </p:cTn>
                              </p:par>
                              <p:par>
                                <p:cTn id="741" presetID="23" presetClass="entr" presetSubtype="528" repeatCount="indefinite" fill="hold" nodeType="withEffect">
                                  <p:stCondLst>
                                    <p:cond delay="100"/>
                                  </p:stCondLst>
                                  <p:childTnLst>
                                    <p:set>
                                      <p:cBhvr>
                                        <p:cTn id="742" dur="1" fill="hold">
                                          <p:stCondLst>
                                            <p:cond delay="0"/>
                                          </p:stCondLst>
                                        </p:cTn>
                                        <p:tgtEl>
                                          <p:spTgt spid="155"/>
                                        </p:tgtEl>
                                        <p:attrNameLst>
                                          <p:attrName>style.visibility</p:attrName>
                                        </p:attrNameLst>
                                      </p:cBhvr>
                                      <p:to>
                                        <p:strVal val="visible"/>
                                      </p:to>
                                    </p:set>
                                    <p:anim calcmode="lin" valueType="num">
                                      <p:cBhvr>
                                        <p:cTn id="743" dur="1000" fill="hold"/>
                                        <p:tgtEl>
                                          <p:spTgt spid="155"/>
                                        </p:tgtEl>
                                        <p:attrNameLst>
                                          <p:attrName>ppt_w</p:attrName>
                                        </p:attrNameLst>
                                      </p:cBhvr>
                                      <p:tavLst>
                                        <p:tav tm="0">
                                          <p:val>
                                            <p:fltVal val="0"/>
                                          </p:val>
                                        </p:tav>
                                        <p:tav tm="100000">
                                          <p:val>
                                            <p:strVal val="#ppt_w"/>
                                          </p:val>
                                        </p:tav>
                                      </p:tavLst>
                                    </p:anim>
                                    <p:anim calcmode="lin" valueType="num">
                                      <p:cBhvr>
                                        <p:cTn id="744" dur="1000" fill="hold"/>
                                        <p:tgtEl>
                                          <p:spTgt spid="155"/>
                                        </p:tgtEl>
                                        <p:attrNameLst>
                                          <p:attrName>ppt_h</p:attrName>
                                        </p:attrNameLst>
                                      </p:cBhvr>
                                      <p:tavLst>
                                        <p:tav tm="0">
                                          <p:val>
                                            <p:fltVal val="0"/>
                                          </p:val>
                                        </p:tav>
                                        <p:tav tm="100000">
                                          <p:val>
                                            <p:strVal val="#ppt_h"/>
                                          </p:val>
                                        </p:tav>
                                      </p:tavLst>
                                    </p:anim>
                                    <p:anim calcmode="lin" valueType="num">
                                      <p:cBhvr>
                                        <p:cTn id="745" dur="1000" fill="hold"/>
                                        <p:tgtEl>
                                          <p:spTgt spid="155"/>
                                        </p:tgtEl>
                                        <p:attrNameLst>
                                          <p:attrName>ppt_x</p:attrName>
                                        </p:attrNameLst>
                                      </p:cBhvr>
                                      <p:tavLst>
                                        <p:tav tm="0">
                                          <p:val>
                                            <p:fltVal val="0.5"/>
                                          </p:val>
                                        </p:tav>
                                        <p:tav tm="100000">
                                          <p:val>
                                            <p:strVal val="#ppt_x"/>
                                          </p:val>
                                        </p:tav>
                                      </p:tavLst>
                                    </p:anim>
                                    <p:anim calcmode="lin" valueType="num">
                                      <p:cBhvr>
                                        <p:cTn id="746" dur="1000" fill="hold"/>
                                        <p:tgtEl>
                                          <p:spTgt spid="155"/>
                                        </p:tgtEl>
                                        <p:attrNameLst>
                                          <p:attrName>ppt_y</p:attrName>
                                        </p:attrNameLst>
                                      </p:cBhvr>
                                      <p:tavLst>
                                        <p:tav tm="0">
                                          <p:val>
                                            <p:fltVal val="0.5"/>
                                          </p:val>
                                        </p:tav>
                                        <p:tav tm="100000">
                                          <p:val>
                                            <p:strVal val="#ppt_y"/>
                                          </p:val>
                                        </p:tav>
                                      </p:tavLst>
                                    </p:anim>
                                  </p:childTnLst>
                                </p:cTn>
                              </p:par>
                              <p:par>
                                <p:cTn id="747" presetID="23" presetClass="entr" presetSubtype="528" repeatCount="indefinite" fill="hold" nodeType="withEffect">
                                  <p:stCondLst>
                                    <p:cond delay="1400"/>
                                  </p:stCondLst>
                                  <p:childTnLst>
                                    <p:set>
                                      <p:cBhvr>
                                        <p:cTn id="748" dur="1" fill="hold">
                                          <p:stCondLst>
                                            <p:cond delay="0"/>
                                          </p:stCondLst>
                                        </p:cTn>
                                        <p:tgtEl>
                                          <p:spTgt spid="156"/>
                                        </p:tgtEl>
                                        <p:attrNameLst>
                                          <p:attrName>style.visibility</p:attrName>
                                        </p:attrNameLst>
                                      </p:cBhvr>
                                      <p:to>
                                        <p:strVal val="visible"/>
                                      </p:to>
                                    </p:set>
                                    <p:anim calcmode="lin" valueType="num">
                                      <p:cBhvr>
                                        <p:cTn id="749" dur="1000" fill="hold"/>
                                        <p:tgtEl>
                                          <p:spTgt spid="156"/>
                                        </p:tgtEl>
                                        <p:attrNameLst>
                                          <p:attrName>ppt_w</p:attrName>
                                        </p:attrNameLst>
                                      </p:cBhvr>
                                      <p:tavLst>
                                        <p:tav tm="0">
                                          <p:val>
                                            <p:fltVal val="0"/>
                                          </p:val>
                                        </p:tav>
                                        <p:tav tm="100000">
                                          <p:val>
                                            <p:strVal val="#ppt_w"/>
                                          </p:val>
                                        </p:tav>
                                      </p:tavLst>
                                    </p:anim>
                                    <p:anim calcmode="lin" valueType="num">
                                      <p:cBhvr>
                                        <p:cTn id="750" dur="1000" fill="hold"/>
                                        <p:tgtEl>
                                          <p:spTgt spid="156"/>
                                        </p:tgtEl>
                                        <p:attrNameLst>
                                          <p:attrName>ppt_h</p:attrName>
                                        </p:attrNameLst>
                                      </p:cBhvr>
                                      <p:tavLst>
                                        <p:tav tm="0">
                                          <p:val>
                                            <p:fltVal val="0"/>
                                          </p:val>
                                        </p:tav>
                                        <p:tav tm="100000">
                                          <p:val>
                                            <p:strVal val="#ppt_h"/>
                                          </p:val>
                                        </p:tav>
                                      </p:tavLst>
                                    </p:anim>
                                    <p:anim calcmode="lin" valueType="num">
                                      <p:cBhvr>
                                        <p:cTn id="751" dur="1000" fill="hold"/>
                                        <p:tgtEl>
                                          <p:spTgt spid="156"/>
                                        </p:tgtEl>
                                        <p:attrNameLst>
                                          <p:attrName>ppt_x</p:attrName>
                                        </p:attrNameLst>
                                      </p:cBhvr>
                                      <p:tavLst>
                                        <p:tav tm="0">
                                          <p:val>
                                            <p:fltVal val="0.5"/>
                                          </p:val>
                                        </p:tav>
                                        <p:tav tm="100000">
                                          <p:val>
                                            <p:strVal val="#ppt_x"/>
                                          </p:val>
                                        </p:tav>
                                      </p:tavLst>
                                    </p:anim>
                                    <p:anim calcmode="lin" valueType="num">
                                      <p:cBhvr>
                                        <p:cTn id="752" dur="1000" fill="hold"/>
                                        <p:tgtEl>
                                          <p:spTgt spid="156"/>
                                        </p:tgtEl>
                                        <p:attrNameLst>
                                          <p:attrName>ppt_y</p:attrName>
                                        </p:attrNameLst>
                                      </p:cBhvr>
                                      <p:tavLst>
                                        <p:tav tm="0">
                                          <p:val>
                                            <p:fltVal val="0.5"/>
                                          </p:val>
                                        </p:tav>
                                        <p:tav tm="100000">
                                          <p:val>
                                            <p:strVal val="#ppt_y"/>
                                          </p:val>
                                        </p:tav>
                                      </p:tavLst>
                                    </p:anim>
                                  </p:childTnLst>
                                </p:cTn>
                              </p:par>
                              <p:par>
                                <p:cTn id="753" presetID="23" presetClass="entr" presetSubtype="528" repeatCount="indefinite" fill="hold" nodeType="withEffect">
                                  <p:stCondLst>
                                    <p:cond delay="800"/>
                                  </p:stCondLst>
                                  <p:childTnLst>
                                    <p:set>
                                      <p:cBhvr>
                                        <p:cTn id="754" dur="1" fill="hold">
                                          <p:stCondLst>
                                            <p:cond delay="0"/>
                                          </p:stCondLst>
                                        </p:cTn>
                                        <p:tgtEl>
                                          <p:spTgt spid="157"/>
                                        </p:tgtEl>
                                        <p:attrNameLst>
                                          <p:attrName>style.visibility</p:attrName>
                                        </p:attrNameLst>
                                      </p:cBhvr>
                                      <p:to>
                                        <p:strVal val="visible"/>
                                      </p:to>
                                    </p:set>
                                    <p:anim calcmode="lin" valueType="num">
                                      <p:cBhvr>
                                        <p:cTn id="755" dur="1000" fill="hold"/>
                                        <p:tgtEl>
                                          <p:spTgt spid="157"/>
                                        </p:tgtEl>
                                        <p:attrNameLst>
                                          <p:attrName>ppt_w</p:attrName>
                                        </p:attrNameLst>
                                      </p:cBhvr>
                                      <p:tavLst>
                                        <p:tav tm="0">
                                          <p:val>
                                            <p:fltVal val="0"/>
                                          </p:val>
                                        </p:tav>
                                        <p:tav tm="100000">
                                          <p:val>
                                            <p:strVal val="#ppt_w"/>
                                          </p:val>
                                        </p:tav>
                                      </p:tavLst>
                                    </p:anim>
                                    <p:anim calcmode="lin" valueType="num">
                                      <p:cBhvr>
                                        <p:cTn id="756" dur="1000" fill="hold"/>
                                        <p:tgtEl>
                                          <p:spTgt spid="157"/>
                                        </p:tgtEl>
                                        <p:attrNameLst>
                                          <p:attrName>ppt_h</p:attrName>
                                        </p:attrNameLst>
                                      </p:cBhvr>
                                      <p:tavLst>
                                        <p:tav tm="0">
                                          <p:val>
                                            <p:fltVal val="0"/>
                                          </p:val>
                                        </p:tav>
                                        <p:tav tm="100000">
                                          <p:val>
                                            <p:strVal val="#ppt_h"/>
                                          </p:val>
                                        </p:tav>
                                      </p:tavLst>
                                    </p:anim>
                                    <p:anim calcmode="lin" valueType="num">
                                      <p:cBhvr>
                                        <p:cTn id="757" dur="1000" fill="hold"/>
                                        <p:tgtEl>
                                          <p:spTgt spid="157"/>
                                        </p:tgtEl>
                                        <p:attrNameLst>
                                          <p:attrName>ppt_x</p:attrName>
                                        </p:attrNameLst>
                                      </p:cBhvr>
                                      <p:tavLst>
                                        <p:tav tm="0">
                                          <p:val>
                                            <p:fltVal val="0.5"/>
                                          </p:val>
                                        </p:tav>
                                        <p:tav tm="100000">
                                          <p:val>
                                            <p:strVal val="#ppt_x"/>
                                          </p:val>
                                        </p:tav>
                                      </p:tavLst>
                                    </p:anim>
                                    <p:anim calcmode="lin" valueType="num">
                                      <p:cBhvr>
                                        <p:cTn id="758" dur="1000" fill="hold"/>
                                        <p:tgtEl>
                                          <p:spTgt spid="157"/>
                                        </p:tgtEl>
                                        <p:attrNameLst>
                                          <p:attrName>ppt_y</p:attrName>
                                        </p:attrNameLst>
                                      </p:cBhvr>
                                      <p:tavLst>
                                        <p:tav tm="0">
                                          <p:val>
                                            <p:fltVal val="0.5"/>
                                          </p:val>
                                        </p:tav>
                                        <p:tav tm="100000">
                                          <p:val>
                                            <p:strVal val="#ppt_y"/>
                                          </p:val>
                                        </p:tav>
                                      </p:tavLst>
                                    </p:anim>
                                  </p:childTnLst>
                                </p:cTn>
                              </p:par>
                              <p:par>
                                <p:cTn id="759" presetID="23" presetClass="entr" presetSubtype="528" repeatCount="indefinite" fill="hold" nodeType="withEffect">
                                  <p:stCondLst>
                                    <p:cond delay="0"/>
                                  </p:stCondLst>
                                  <p:childTnLst>
                                    <p:set>
                                      <p:cBhvr>
                                        <p:cTn id="760" dur="1" fill="hold">
                                          <p:stCondLst>
                                            <p:cond delay="0"/>
                                          </p:stCondLst>
                                        </p:cTn>
                                        <p:tgtEl>
                                          <p:spTgt spid="158"/>
                                        </p:tgtEl>
                                        <p:attrNameLst>
                                          <p:attrName>style.visibility</p:attrName>
                                        </p:attrNameLst>
                                      </p:cBhvr>
                                      <p:to>
                                        <p:strVal val="visible"/>
                                      </p:to>
                                    </p:set>
                                    <p:anim calcmode="lin" valueType="num">
                                      <p:cBhvr>
                                        <p:cTn id="761" dur="1000" fill="hold"/>
                                        <p:tgtEl>
                                          <p:spTgt spid="158"/>
                                        </p:tgtEl>
                                        <p:attrNameLst>
                                          <p:attrName>ppt_w</p:attrName>
                                        </p:attrNameLst>
                                      </p:cBhvr>
                                      <p:tavLst>
                                        <p:tav tm="0">
                                          <p:val>
                                            <p:fltVal val="0"/>
                                          </p:val>
                                        </p:tav>
                                        <p:tav tm="100000">
                                          <p:val>
                                            <p:strVal val="#ppt_w"/>
                                          </p:val>
                                        </p:tav>
                                      </p:tavLst>
                                    </p:anim>
                                    <p:anim calcmode="lin" valueType="num">
                                      <p:cBhvr>
                                        <p:cTn id="762" dur="1000" fill="hold"/>
                                        <p:tgtEl>
                                          <p:spTgt spid="158"/>
                                        </p:tgtEl>
                                        <p:attrNameLst>
                                          <p:attrName>ppt_h</p:attrName>
                                        </p:attrNameLst>
                                      </p:cBhvr>
                                      <p:tavLst>
                                        <p:tav tm="0">
                                          <p:val>
                                            <p:fltVal val="0"/>
                                          </p:val>
                                        </p:tav>
                                        <p:tav tm="100000">
                                          <p:val>
                                            <p:strVal val="#ppt_h"/>
                                          </p:val>
                                        </p:tav>
                                      </p:tavLst>
                                    </p:anim>
                                    <p:anim calcmode="lin" valueType="num">
                                      <p:cBhvr>
                                        <p:cTn id="763" dur="1000" fill="hold"/>
                                        <p:tgtEl>
                                          <p:spTgt spid="158"/>
                                        </p:tgtEl>
                                        <p:attrNameLst>
                                          <p:attrName>ppt_x</p:attrName>
                                        </p:attrNameLst>
                                      </p:cBhvr>
                                      <p:tavLst>
                                        <p:tav tm="0">
                                          <p:val>
                                            <p:fltVal val="0.5"/>
                                          </p:val>
                                        </p:tav>
                                        <p:tav tm="100000">
                                          <p:val>
                                            <p:strVal val="#ppt_x"/>
                                          </p:val>
                                        </p:tav>
                                      </p:tavLst>
                                    </p:anim>
                                    <p:anim calcmode="lin" valueType="num">
                                      <p:cBhvr>
                                        <p:cTn id="764" dur="1000" fill="hold"/>
                                        <p:tgtEl>
                                          <p:spTgt spid="158"/>
                                        </p:tgtEl>
                                        <p:attrNameLst>
                                          <p:attrName>ppt_y</p:attrName>
                                        </p:attrNameLst>
                                      </p:cBhvr>
                                      <p:tavLst>
                                        <p:tav tm="0">
                                          <p:val>
                                            <p:fltVal val="0.5"/>
                                          </p:val>
                                        </p:tav>
                                        <p:tav tm="100000">
                                          <p:val>
                                            <p:strVal val="#ppt_y"/>
                                          </p:val>
                                        </p:tav>
                                      </p:tavLst>
                                    </p:anim>
                                  </p:childTnLst>
                                </p:cTn>
                              </p:par>
                              <p:par>
                                <p:cTn id="765" presetID="23" presetClass="entr" presetSubtype="528" repeatCount="indefinite" fill="hold" nodeType="withEffect">
                                  <p:stCondLst>
                                    <p:cond delay="1000"/>
                                  </p:stCondLst>
                                  <p:childTnLst>
                                    <p:set>
                                      <p:cBhvr>
                                        <p:cTn id="766" dur="1" fill="hold">
                                          <p:stCondLst>
                                            <p:cond delay="0"/>
                                          </p:stCondLst>
                                        </p:cTn>
                                        <p:tgtEl>
                                          <p:spTgt spid="159"/>
                                        </p:tgtEl>
                                        <p:attrNameLst>
                                          <p:attrName>style.visibility</p:attrName>
                                        </p:attrNameLst>
                                      </p:cBhvr>
                                      <p:to>
                                        <p:strVal val="visible"/>
                                      </p:to>
                                    </p:set>
                                    <p:anim calcmode="lin" valueType="num">
                                      <p:cBhvr>
                                        <p:cTn id="767" dur="1000" fill="hold"/>
                                        <p:tgtEl>
                                          <p:spTgt spid="159"/>
                                        </p:tgtEl>
                                        <p:attrNameLst>
                                          <p:attrName>ppt_w</p:attrName>
                                        </p:attrNameLst>
                                      </p:cBhvr>
                                      <p:tavLst>
                                        <p:tav tm="0">
                                          <p:val>
                                            <p:fltVal val="0"/>
                                          </p:val>
                                        </p:tav>
                                        <p:tav tm="100000">
                                          <p:val>
                                            <p:strVal val="#ppt_w"/>
                                          </p:val>
                                        </p:tav>
                                      </p:tavLst>
                                    </p:anim>
                                    <p:anim calcmode="lin" valueType="num">
                                      <p:cBhvr>
                                        <p:cTn id="768" dur="1000" fill="hold"/>
                                        <p:tgtEl>
                                          <p:spTgt spid="159"/>
                                        </p:tgtEl>
                                        <p:attrNameLst>
                                          <p:attrName>ppt_h</p:attrName>
                                        </p:attrNameLst>
                                      </p:cBhvr>
                                      <p:tavLst>
                                        <p:tav tm="0">
                                          <p:val>
                                            <p:fltVal val="0"/>
                                          </p:val>
                                        </p:tav>
                                        <p:tav tm="100000">
                                          <p:val>
                                            <p:strVal val="#ppt_h"/>
                                          </p:val>
                                        </p:tav>
                                      </p:tavLst>
                                    </p:anim>
                                    <p:anim calcmode="lin" valueType="num">
                                      <p:cBhvr>
                                        <p:cTn id="769" dur="1000" fill="hold"/>
                                        <p:tgtEl>
                                          <p:spTgt spid="159"/>
                                        </p:tgtEl>
                                        <p:attrNameLst>
                                          <p:attrName>ppt_x</p:attrName>
                                        </p:attrNameLst>
                                      </p:cBhvr>
                                      <p:tavLst>
                                        <p:tav tm="0">
                                          <p:val>
                                            <p:fltVal val="0.5"/>
                                          </p:val>
                                        </p:tav>
                                        <p:tav tm="100000">
                                          <p:val>
                                            <p:strVal val="#ppt_x"/>
                                          </p:val>
                                        </p:tav>
                                      </p:tavLst>
                                    </p:anim>
                                    <p:anim calcmode="lin" valueType="num">
                                      <p:cBhvr>
                                        <p:cTn id="770" dur="1000" fill="hold"/>
                                        <p:tgtEl>
                                          <p:spTgt spid="159"/>
                                        </p:tgtEl>
                                        <p:attrNameLst>
                                          <p:attrName>ppt_y</p:attrName>
                                        </p:attrNameLst>
                                      </p:cBhvr>
                                      <p:tavLst>
                                        <p:tav tm="0">
                                          <p:val>
                                            <p:fltVal val="0.5"/>
                                          </p:val>
                                        </p:tav>
                                        <p:tav tm="100000">
                                          <p:val>
                                            <p:strVal val="#ppt_y"/>
                                          </p:val>
                                        </p:tav>
                                      </p:tavLst>
                                    </p:anim>
                                  </p:childTnLst>
                                </p:cTn>
                              </p:par>
                              <p:par>
                                <p:cTn id="771" presetID="23" presetClass="entr" presetSubtype="528" repeatCount="indefinite" fill="hold" nodeType="withEffect">
                                  <p:stCondLst>
                                    <p:cond delay="300"/>
                                  </p:stCondLst>
                                  <p:childTnLst>
                                    <p:set>
                                      <p:cBhvr>
                                        <p:cTn id="772" dur="1" fill="hold">
                                          <p:stCondLst>
                                            <p:cond delay="0"/>
                                          </p:stCondLst>
                                        </p:cTn>
                                        <p:tgtEl>
                                          <p:spTgt spid="160"/>
                                        </p:tgtEl>
                                        <p:attrNameLst>
                                          <p:attrName>style.visibility</p:attrName>
                                        </p:attrNameLst>
                                      </p:cBhvr>
                                      <p:to>
                                        <p:strVal val="visible"/>
                                      </p:to>
                                    </p:set>
                                    <p:anim calcmode="lin" valueType="num">
                                      <p:cBhvr>
                                        <p:cTn id="773" dur="1000" fill="hold"/>
                                        <p:tgtEl>
                                          <p:spTgt spid="160"/>
                                        </p:tgtEl>
                                        <p:attrNameLst>
                                          <p:attrName>ppt_w</p:attrName>
                                        </p:attrNameLst>
                                      </p:cBhvr>
                                      <p:tavLst>
                                        <p:tav tm="0">
                                          <p:val>
                                            <p:fltVal val="0"/>
                                          </p:val>
                                        </p:tav>
                                        <p:tav tm="100000">
                                          <p:val>
                                            <p:strVal val="#ppt_w"/>
                                          </p:val>
                                        </p:tav>
                                      </p:tavLst>
                                    </p:anim>
                                    <p:anim calcmode="lin" valueType="num">
                                      <p:cBhvr>
                                        <p:cTn id="774" dur="1000" fill="hold"/>
                                        <p:tgtEl>
                                          <p:spTgt spid="160"/>
                                        </p:tgtEl>
                                        <p:attrNameLst>
                                          <p:attrName>ppt_h</p:attrName>
                                        </p:attrNameLst>
                                      </p:cBhvr>
                                      <p:tavLst>
                                        <p:tav tm="0">
                                          <p:val>
                                            <p:fltVal val="0"/>
                                          </p:val>
                                        </p:tav>
                                        <p:tav tm="100000">
                                          <p:val>
                                            <p:strVal val="#ppt_h"/>
                                          </p:val>
                                        </p:tav>
                                      </p:tavLst>
                                    </p:anim>
                                    <p:anim calcmode="lin" valueType="num">
                                      <p:cBhvr>
                                        <p:cTn id="775" dur="1000" fill="hold"/>
                                        <p:tgtEl>
                                          <p:spTgt spid="160"/>
                                        </p:tgtEl>
                                        <p:attrNameLst>
                                          <p:attrName>ppt_x</p:attrName>
                                        </p:attrNameLst>
                                      </p:cBhvr>
                                      <p:tavLst>
                                        <p:tav tm="0">
                                          <p:val>
                                            <p:fltVal val="0.5"/>
                                          </p:val>
                                        </p:tav>
                                        <p:tav tm="100000">
                                          <p:val>
                                            <p:strVal val="#ppt_x"/>
                                          </p:val>
                                        </p:tav>
                                      </p:tavLst>
                                    </p:anim>
                                    <p:anim calcmode="lin" valueType="num">
                                      <p:cBhvr>
                                        <p:cTn id="776" dur="1000" fill="hold"/>
                                        <p:tgtEl>
                                          <p:spTgt spid="160"/>
                                        </p:tgtEl>
                                        <p:attrNameLst>
                                          <p:attrName>ppt_y</p:attrName>
                                        </p:attrNameLst>
                                      </p:cBhvr>
                                      <p:tavLst>
                                        <p:tav tm="0">
                                          <p:val>
                                            <p:fltVal val="0.5"/>
                                          </p:val>
                                        </p:tav>
                                        <p:tav tm="100000">
                                          <p:val>
                                            <p:strVal val="#ppt_y"/>
                                          </p:val>
                                        </p:tav>
                                      </p:tavLst>
                                    </p:anim>
                                  </p:childTnLst>
                                </p:cTn>
                              </p:par>
                              <p:par>
                                <p:cTn id="777" presetID="6" presetClass="emph" presetSubtype="0" repeatCount="100000" autoRev="1" fill="hold" nodeType="withEffect">
                                  <p:stCondLst>
                                    <p:cond delay="5750"/>
                                  </p:stCondLst>
                                  <p:childTnLst>
                                    <p:animScale>
                                      <p:cBhvr>
                                        <p:cTn id="778" dur="2000" fill="hold"/>
                                        <p:tgtEl>
                                          <p:spTgt spid="15"/>
                                        </p:tgtEl>
                                      </p:cBhvr>
                                      <p:by x="120000" y="120000"/>
                                    </p:animScale>
                                  </p:childTnLst>
                                </p:cTn>
                              </p:par>
                              <p:par>
                                <p:cTn id="779" presetID="6" presetClass="emph" presetSubtype="0" repeatCount="100000" autoRev="1" fill="hold" nodeType="withEffect">
                                  <p:stCondLst>
                                    <p:cond delay="5250"/>
                                  </p:stCondLst>
                                  <p:childTnLst>
                                    <p:animScale>
                                      <p:cBhvr>
                                        <p:cTn id="780" dur="2000" fill="hold"/>
                                        <p:tgtEl>
                                          <p:spTgt spid="14"/>
                                        </p:tgtEl>
                                      </p:cBhvr>
                                      <p:by x="85000" y="85000"/>
                                    </p:animScale>
                                  </p:childTnLst>
                                </p:cTn>
                              </p:par>
                              <p:par>
                                <p:cTn id="781" presetID="6" presetClass="emph" presetSubtype="0" repeatCount="100000" autoRev="1" fill="hold" nodeType="withEffect">
                                  <p:stCondLst>
                                    <p:cond delay="6050"/>
                                  </p:stCondLst>
                                  <p:childTnLst>
                                    <p:animScale>
                                      <p:cBhvr>
                                        <p:cTn id="782" dur="2000" fill="hold"/>
                                        <p:tgtEl>
                                          <p:spTgt spid="12"/>
                                        </p:tgtEl>
                                      </p:cBhvr>
                                      <p:by x="120000" y="120000"/>
                                    </p:animScale>
                                  </p:childTnLst>
                                </p:cTn>
                              </p:par>
                              <p:par>
                                <p:cTn id="783" presetID="6" presetClass="emph" presetSubtype="0" repeatCount="100000" autoRev="1" fill="hold" nodeType="withEffect">
                                  <p:stCondLst>
                                    <p:cond delay="4750"/>
                                  </p:stCondLst>
                                  <p:childTnLst>
                                    <p:animScale>
                                      <p:cBhvr>
                                        <p:cTn id="784" dur="2000" fill="hold"/>
                                        <p:tgtEl>
                                          <p:spTgt spid="3"/>
                                        </p:tgtEl>
                                      </p:cBhvr>
                                      <p:by x="120000" y="120000"/>
                                    </p:animScale>
                                  </p:childTnLst>
                                </p:cTn>
                              </p:par>
                              <p:par>
                                <p:cTn id="785" presetID="6" presetClass="emph" presetSubtype="0" repeatCount="100000" autoRev="1" fill="hold" nodeType="withEffect">
                                  <p:stCondLst>
                                    <p:cond delay="6050"/>
                                  </p:stCondLst>
                                  <p:childTnLst>
                                    <p:animScale>
                                      <p:cBhvr>
                                        <p:cTn id="786" dur="2000" fill="hold"/>
                                        <p:tgtEl>
                                          <p:spTgt spid="8"/>
                                        </p:tgtEl>
                                      </p:cBhvr>
                                      <p:by x="90000" y="90000"/>
                                    </p:animScale>
                                  </p:childTnLst>
                                </p:cTn>
                              </p:par>
                              <p:par>
                                <p:cTn id="787" presetID="6" presetClass="emph" presetSubtype="0" repeatCount="100000" autoRev="1" fill="hold" nodeType="withEffect">
                                  <p:stCondLst>
                                    <p:cond delay="5650"/>
                                  </p:stCondLst>
                                  <p:childTnLst>
                                    <p:animScale>
                                      <p:cBhvr>
                                        <p:cTn id="788" dur="2000" fill="hold"/>
                                        <p:tgtEl>
                                          <p:spTgt spid="9"/>
                                        </p:tgtEl>
                                      </p:cBhvr>
                                      <p:by x="120000" y="120000"/>
                                    </p:animScale>
                                  </p:childTnLst>
                                </p:cTn>
                              </p:par>
                              <p:par>
                                <p:cTn id="789" presetID="6" presetClass="emph" presetSubtype="0" repeatCount="100000" autoRev="1" fill="hold" nodeType="withEffect">
                                  <p:stCondLst>
                                    <p:cond delay="4950"/>
                                  </p:stCondLst>
                                  <p:childTnLst>
                                    <p:animScale>
                                      <p:cBhvr>
                                        <p:cTn id="790" dur="2000" fill="hold"/>
                                        <p:tgtEl>
                                          <p:spTgt spid="11"/>
                                        </p:tgtEl>
                                      </p:cBhvr>
                                      <p:by x="90000" y="90000"/>
                                    </p:animScale>
                                  </p:childTnLst>
                                </p:cTn>
                              </p:par>
                              <p:par>
                                <p:cTn id="791" presetID="6" presetClass="emph" presetSubtype="0" repeatCount="100000" autoRev="1" fill="hold" nodeType="withEffect">
                                  <p:stCondLst>
                                    <p:cond delay="5750"/>
                                  </p:stCondLst>
                                  <p:childTnLst>
                                    <p:animScale>
                                      <p:cBhvr>
                                        <p:cTn id="792" dur="2000" fill="hold"/>
                                        <p:tgtEl>
                                          <p:spTgt spid="7"/>
                                        </p:tgtEl>
                                      </p:cBhvr>
                                      <p:by x="120000" y="120000"/>
                                    </p:animScale>
                                  </p:childTnLst>
                                </p:cTn>
                              </p:par>
                              <p:par>
                                <p:cTn id="793" presetID="6" presetClass="emph" presetSubtype="0" repeatCount="100000" autoRev="1" fill="hold" nodeType="withEffect">
                                  <p:stCondLst>
                                    <p:cond delay="6050"/>
                                  </p:stCondLst>
                                  <p:childTnLst>
                                    <p:animScale>
                                      <p:cBhvr>
                                        <p:cTn id="794" dur="2000" fill="hold"/>
                                        <p:tgtEl>
                                          <p:spTgt spid="5"/>
                                        </p:tgtEl>
                                      </p:cBhvr>
                                      <p:by x="120000" y="120000"/>
                                    </p:animScale>
                                  </p:childTnLst>
                                </p:cTn>
                              </p:par>
                              <p:par>
                                <p:cTn id="795" presetID="6" presetClass="emph" presetSubtype="0" repeatCount="100000" autoRev="1" fill="hold" nodeType="withEffect">
                                  <p:stCondLst>
                                    <p:cond delay="5550"/>
                                  </p:stCondLst>
                                  <p:childTnLst>
                                    <p:animScale>
                                      <p:cBhvr>
                                        <p:cTn id="796" dur="2000" fill="hold"/>
                                        <p:tgtEl>
                                          <p:spTgt spid="13"/>
                                        </p:tgtEl>
                                      </p:cBhvr>
                                      <p:by x="110000" y="110000"/>
                                    </p:animScale>
                                  </p:childTnLst>
                                </p:cTn>
                              </p:par>
                              <p:par>
                                <p:cTn id="797" presetID="56" presetClass="entr" presetSubtype="0" fill="hold" grpId="0" nodeType="withEffect">
                                  <p:stCondLst>
                                    <p:cond delay="4850"/>
                                  </p:stCondLst>
                                  <p:iterate type="lt">
                                    <p:tmPct val="10000"/>
                                  </p:iterate>
                                  <p:childTnLst>
                                    <p:set>
                                      <p:cBhvr>
                                        <p:cTn id="798" dur="1" fill="hold">
                                          <p:stCondLst>
                                            <p:cond delay="0"/>
                                          </p:stCondLst>
                                        </p:cTn>
                                        <p:tgtEl>
                                          <p:spTgt spid="161"/>
                                        </p:tgtEl>
                                        <p:attrNameLst>
                                          <p:attrName>style.visibility</p:attrName>
                                        </p:attrNameLst>
                                      </p:cBhvr>
                                      <p:to>
                                        <p:strVal val="visible"/>
                                      </p:to>
                                    </p:set>
                                    <p:anim by="(-#ppt_w*2)" calcmode="lin" valueType="num">
                                      <p:cBhvr rctx="PPT">
                                        <p:cTn id="799" dur="250" autoRev="1" fill="hold">
                                          <p:stCondLst>
                                            <p:cond delay="0"/>
                                          </p:stCondLst>
                                        </p:cTn>
                                        <p:tgtEl>
                                          <p:spTgt spid="161"/>
                                        </p:tgtEl>
                                        <p:attrNameLst>
                                          <p:attrName>ppt_w</p:attrName>
                                        </p:attrNameLst>
                                      </p:cBhvr>
                                    </p:anim>
                                    <p:anim by="(#ppt_w*0.50)" calcmode="lin" valueType="num">
                                      <p:cBhvr>
                                        <p:cTn id="800" dur="250" decel="50000" autoRev="1" fill="hold">
                                          <p:stCondLst>
                                            <p:cond delay="0"/>
                                          </p:stCondLst>
                                        </p:cTn>
                                        <p:tgtEl>
                                          <p:spTgt spid="161"/>
                                        </p:tgtEl>
                                        <p:attrNameLst>
                                          <p:attrName>ppt_x</p:attrName>
                                        </p:attrNameLst>
                                      </p:cBhvr>
                                    </p:anim>
                                    <p:anim from="(-#ppt_h/2)" to="(#ppt_y)" calcmode="lin" valueType="num">
                                      <p:cBhvr>
                                        <p:cTn id="801" dur="500" fill="hold">
                                          <p:stCondLst>
                                            <p:cond delay="0"/>
                                          </p:stCondLst>
                                        </p:cTn>
                                        <p:tgtEl>
                                          <p:spTgt spid="161"/>
                                        </p:tgtEl>
                                        <p:attrNameLst>
                                          <p:attrName>ppt_y</p:attrName>
                                        </p:attrNameLst>
                                      </p:cBhvr>
                                    </p:anim>
                                    <p:animRot by="21600000">
                                      <p:cBhvr>
                                        <p:cTn id="802" dur="500" fill="hold">
                                          <p:stCondLst>
                                            <p:cond delay="0"/>
                                          </p:stCondLst>
                                        </p:cTn>
                                        <p:tgtEl>
                                          <p:spTgt spid="16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a:hlinkClick r:id="rId4" action="ppaction://hlinksldjump"/>
          </p:cNvPr>
          <p:cNvPicPr>
            <a:picLocks noChangeAspect="1"/>
          </p:cNvPicPr>
          <p:nvPr/>
        </p:nvPicPr>
        <p:blipFill rotWithShape="1">
          <a:blip r:embed="rId5" cstate="print">
            <a:extLst>
              <a:ext uri="{28A0092B-C50C-407E-A947-70E740481C1C}">
                <a14:useLocalDpi xmlns:a14="http://schemas.microsoft.com/office/drawing/2010/main" val="0"/>
              </a:ext>
            </a:extLst>
          </a:blip>
          <a:srcRect b="5264"/>
          <a:stretch/>
        </p:blipFill>
        <p:spPr>
          <a:xfrm>
            <a:off x="0" y="0"/>
            <a:ext cx="12192000" cy="7218947"/>
          </a:xfrm>
          <a:prstGeom prst="rect">
            <a:avLst/>
          </a:prstGeom>
          <a:solidFill>
            <a:schemeClr val="bg1"/>
          </a:solidFill>
        </p:spPr>
      </p:pic>
      <p:pic>
        <p:nvPicPr>
          <p:cNvPr id="13" name="图片 12"/>
          <p:cNvPicPr>
            <a:picLocks noChangeAspect="1"/>
          </p:cNvPicPr>
          <p:nvPr/>
        </p:nvPicPr>
        <p:blipFill>
          <a:blip r:embed="rId6"/>
          <a:stretch>
            <a:fillRect/>
          </a:stretch>
        </p:blipFill>
        <p:spPr>
          <a:xfrm>
            <a:off x="0" y="-5439"/>
            <a:ext cx="6084335" cy="7224386"/>
          </a:xfrm>
          <a:prstGeom prst="rect">
            <a:avLst/>
          </a:prstGeom>
        </p:spPr>
      </p:pic>
      <p:sp>
        <p:nvSpPr>
          <p:cNvPr id="24" name="矩形 23"/>
          <p:cNvSpPr/>
          <p:nvPr/>
        </p:nvSpPr>
        <p:spPr>
          <a:xfrm>
            <a:off x="0" y="0"/>
            <a:ext cx="6096000" cy="7218947"/>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978228" y="561214"/>
            <a:ext cx="4391526" cy="806116"/>
            <a:chOff x="685800" y="1030251"/>
            <a:chExt cx="4391526" cy="806116"/>
          </a:xfrm>
        </p:grpSpPr>
        <p:sp>
          <p:nvSpPr>
            <p:cNvPr id="21" name="圆角矩形 20"/>
            <p:cNvSpPr/>
            <p:nvPr/>
          </p:nvSpPr>
          <p:spPr>
            <a:xfrm>
              <a:off x="685800" y="1030251"/>
              <a:ext cx="4391526" cy="806116"/>
            </a:xfrm>
            <a:prstGeom prst="roundRect">
              <a:avLst>
                <a:gd name="adj" fmla="val 50000"/>
              </a:avLst>
            </a:prstGeom>
            <a:solidFill>
              <a:srgbClr val="33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906318" y="1221016"/>
              <a:ext cx="2776722" cy="461665"/>
            </a:xfrm>
            <a:prstGeom prst="rect">
              <a:avLst/>
            </a:prstGeom>
          </p:spPr>
          <p:txBody>
            <a:bodyPr wrap="none">
              <a:spAutoFit/>
            </a:bodyPr>
            <a:lstStyle/>
            <a:p>
              <a:r>
                <a:rPr lang="zh-CN" altLang="en-US" sz="2400" dirty="0">
                  <a:solidFill>
                    <a:schemeClr val="bg1"/>
                  </a:solidFill>
                  <a:latin typeface="方正稚艺_GBK" panose="03000509000000000000" pitchFamily="65" charset="-122"/>
                  <a:ea typeface="方正稚艺_GBK" panose="03000509000000000000" pitchFamily="65" charset="-122"/>
                </a:rPr>
                <a:t>古朴国宝：大熊猫 </a:t>
              </a:r>
            </a:p>
          </p:txBody>
        </p:sp>
      </p:grpSp>
      <p:grpSp>
        <p:nvGrpSpPr>
          <p:cNvPr id="22" name="组合 21"/>
          <p:cNvGrpSpPr/>
          <p:nvPr/>
        </p:nvGrpSpPr>
        <p:grpSpPr>
          <a:xfrm>
            <a:off x="-1167064" y="-1443790"/>
            <a:ext cx="3368843" cy="3368843"/>
            <a:chOff x="-1167064" y="-1443790"/>
            <a:chExt cx="3368843" cy="3368843"/>
          </a:xfrm>
        </p:grpSpPr>
        <p:sp>
          <p:nvSpPr>
            <p:cNvPr id="15" name="椭圆 14"/>
            <p:cNvSpPr/>
            <p:nvPr/>
          </p:nvSpPr>
          <p:spPr>
            <a:xfrm>
              <a:off x="-1167064" y="-1443790"/>
              <a:ext cx="3368843" cy="33688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12821" y="372979"/>
              <a:ext cx="1330814" cy="923330"/>
            </a:xfrm>
            <a:prstGeom prst="rect">
              <a:avLst/>
            </a:prstGeom>
            <a:noFill/>
          </p:spPr>
          <p:txBody>
            <a:bodyPr wrap="none" rtlCol="0">
              <a:spAutoFit/>
            </a:bodyPr>
            <a:lstStyle/>
            <a:p>
              <a:r>
                <a:rPr lang="en-US" altLang="zh-CN" sz="5400" dirty="0">
                  <a:solidFill>
                    <a:schemeClr val="tx1">
                      <a:lumMod val="65000"/>
                      <a:lumOff val="35000"/>
                    </a:schemeClr>
                  </a:solidFill>
                  <a:latin typeface="Impact" panose="020B0806030902050204" pitchFamily="34" charset="0"/>
                </a:rPr>
                <a:t>NO.1</a:t>
              </a:r>
              <a:endParaRPr lang="zh-CN" altLang="en-US" sz="5400" dirty="0">
                <a:solidFill>
                  <a:schemeClr val="tx1">
                    <a:lumMod val="65000"/>
                    <a:lumOff val="35000"/>
                  </a:schemeClr>
                </a:solidFill>
                <a:latin typeface="Impact" panose="020B0806030902050204" pitchFamily="34" charset="0"/>
              </a:endParaRPr>
            </a:p>
          </p:txBody>
        </p:sp>
        <p:cxnSp>
          <p:nvCxnSpPr>
            <p:cNvPr id="18" name="直接连接符 17"/>
            <p:cNvCxnSpPr/>
            <p:nvPr/>
          </p:nvCxnSpPr>
          <p:spPr>
            <a:xfrm>
              <a:off x="428445" y="1221016"/>
              <a:ext cx="1099566" cy="0"/>
            </a:xfrm>
            <a:prstGeom prst="line">
              <a:avLst/>
            </a:prstGeom>
            <a:ln w="53975">
              <a:solidFill>
                <a:srgbClr val="33CC33"/>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428445" y="2219372"/>
            <a:ext cx="5382808" cy="1676356"/>
          </a:xfrm>
          <a:prstGeom prst="rect">
            <a:avLst/>
          </a:prstGeom>
        </p:spPr>
        <p:txBody>
          <a:bodyPr wrap="square">
            <a:spAutoFit/>
          </a:bodyPr>
          <a:lstStyle/>
          <a:p>
            <a:pPr>
              <a:lnSpc>
                <a:spcPct val="150000"/>
              </a:lnSpc>
            </a:pPr>
            <a:r>
              <a:rPr lang="zh-CN" altLang="en-US" sz="1400" dirty="0">
                <a:solidFill>
                  <a:schemeClr val="bg1"/>
                </a:solidFill>
                <a:latin typeface="方正稚艺_GBK" panose="03000509000000000000" pitchFamily="65" charset="-122"/>
                <a:ea typeface="方正稚艺_GBK" panose="03000509000000000000" pitchFamily="65" charset="-122"/>
              </a:rPr>
              <a:t>大熊猫是一种以食竹为主的食肉目动物，不仅集珍稀、濒危、特产于一身，而且非常古老，有“活化石”之称。与其同时代的古动物剑齿虎、猛犸象、巨貘等均已因冰川的侵袭而灭绝，惟有大熊猫因隐退山谷而遗存下来。现仅分布于中国四川、陕西、甘肃约</a:t>
            </a:r>
            <a:r>
              <a:rPr lang="en-US" altLang="zh-CN" sz="1400" dirty="0">
                <a:solidFill>
                  <a:schemeClr val="bg1"/>
                </a:solidFill>
                <a:latin typeface="方正稚艺_GBK" panose="03000509000000000000" pitchFamily="65" charset="-122"/>
                <a:ea typeface="方正稚艺_GBK" panose="03000509000000000000" pitchFamily="65" charset="-122"/>
              </a:rPr>
              <a:t>40</a:t>
            </a:r>
            <a:r>
              <a:rPr lang="zh-CN" altLang="en-US" sz="1400" dirty="0">
                <a:solidFill>
                  <a:schemeClr val="bg1"/>
                </a:solidFill>
                <a:latin typeface="方正稚艺_GBK" panose="03000509000000000000" pitchFamily="65" charset="-122"/>
                <a:ea typeface="方正稚艺_GBK" panose="03000509000000000000" pitchFamily="65" charset="-122"/>
              </a:rPr>
              <a:t>个县境内的群山叠翠的竹林中，过着与世无争的隐居生活。 </a:t>
            </a:r>
          </a:p>
        </p:txBody>
      </p:sp>
      <p:sp>
        <p:nvSpPr>
          <p:cNvPr id="2" name="矩形 1">
            <a:hlinkClick r:id="rId4" action="ppaction://hlinksldjump"/>
          </p:cNvPr>
          <p:cNvSpPr/>
          <p:nvPr/>
        </p:nvSpPr>
        <p:spPr>
          <a:xfrm>
            <a:off x="-1477608" y="-1002248"/>
            <a:ext cx="15556465" cy="985596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67069169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b="21165"/>
          <a:stretch/>
        </p:blipFill>
        <p:spPr>
          <a:xfrm>
            <a:off x="0" y="0"/>
            <a:ext cx="12310110" cy="6927742"/>
          </a:xfrm>
          <a:prstGeom prst="rect">
            <a:avLst/>
          </a:prstGeom>
        </p:spPr>
      </p:pic>
      <p:grpSp>
        <p:nvGrpSpPr>
          <p:cNvPr id="23" name="组合 22"/>
          <p:cNvGrpSpPr/>
          <p:nvPr/>
        </p:nvGrpSpPr>
        <p:grpSpPr>
          <a:xfrm>
            <a:off x="6900378" y="684797"/>
            <a:ext cx="4391526" cy="806116"/>
            <a:chOff x="685800" y="1030251"/>
            <a:chExt cx="4391526" cy="806116"/>
          </a:xfrm>
        </p:grpSpPr>
        <p:sp>
          <p:nvSpPr>
            <p:cNvPr id="21" name="圆角矩形 20"/>
            <p:cNvSpPr/>
            <p:nvPr/>
          </p:nvSpPr>
          <p:spPr>
            <a:xfrm>
              <a:off x="685800" y="1030251"/>
              <a:ext cx="4391526" cy="806116"/>
            </a:xfrm>
            <a:prstGeom prst="roundRect">
              <a:avLst>
                <a:gd name="adj" fmla="val 50000"/>
              </a:avLst>
            </a:prstGeom>
            <a:solidFill>
              <a:srgbClr val="FFCD2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60553" y="1202476"/>
              <a:ext cx="2776722" cy="461665"/>
            </a:xfrm>
            <a:prstGeom prst="rect">
              <a:avLst/>
            </a:prstGeom>
          </p:spPr>
          <p:txBody>
            <a:bodyPr wrap="none">
              <a:spAutoFit/>
            </a:bodyPr>
            <a:lstStyle/>
            <a:p>
              <a:r>
                <a:rPr lang="zh-CN" altLang="en-US" sz="2400" dirty="0">
                  <a:latin typeface="方正稚艺_GBK" panose="03000509000000000000" pitchFamily="65" charset="-122"/>
                  <a:ea typeface="方正稚艺_GBK" panose="03000509000000000000" pitchFamily="65" charset="-122"/>
                </a:rPr>
                <a:t>仰鼻蓝面：金丝猴 </a:t>
              </a:r>
            </a:p>
          </p:txBody>
        </p:sp>
      </p:grpSp>
      <p:grpSp>
        <p:nvGrpSpPr>
          <p:cNvPr id="22" name="组合 21"/>
          <p:cNvGrpSpPr/>
          <p:nvPr/>
        </p:nvGrpSpPr>
        <p:grpSpPr>
          <a:xfrm>
            <a:off x="10009385" y="-1407153"/>
            <a:ext cx="3368843" cy="3368843"/>
            <a:chOff x="-1167064" y="-1443790"/>
            <a:chExt cx="3368843" cy="3368843"/>
          </a:xfrm>
        </p:grpSpPr>
        <p:sp>
          <p:nvSpPr>
            <p:cNvPr id="15" name="椭圆 14"/>
            <p:cNvSpPr/>
            <p:nvPr/>
          </p:nvSpPr>
          <p:spPr>
            <a:xfrm>
              <a:off x="-1167064" y="-1443790"/>
              <a:ext cx="3368843" cy="33688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2989" y="530946"/>
              <a:ext cx="1414170" cy="923330"/>
            </a:xfrm>
            <a:prstGeom prst="rect">
              <a:avLst/>
            </a:prstGeom>
            <a:noFill/>
          </p:spPr>
          <p:txBody>
            <a:bodyPr wrap="none" rtlCol="0">
              <a:spAutoFit/>
            </a:bodyPr>
            <a:lstStyle/>
            <a:p>
              <a:r>
                <a:rPr lang="en-US" altLang="zh-CN" sz="5400" dirty="0">
                  <a:solidFill>
                    <a:srgbClr val="FFC000"/>
                  </a:solidFill>
                  <a:latin typeface="Impact" panose="020B0806030902050204" pitchFamily="34" charset="0"/>
                </a:rPr>
                <a:t>NO.2</a:t>
              </a:r>
              <a:endParaRPr lang="zh-CN" altLang="en-US" sz="5400" dirty="0">
                <a:solidFill>
                  <a:srgbClr val="FFC000"/>
                </a:solidFill>
                <a:latin typeface="Impact" panose="020B0806030902050204" pitchFamily="34" charset="0"/>
              </a:endParaRPr>
            </a:p>
          </p:txBody>
        </p:sp>
        <p:cxnSp>
          <p:nvCxnSpPr>
            <p:cNvPr id="18" name="直接连接符 17"/>
            <p:cNvCxnSpPr/>
            <p:nvPr/>
          </p:nvCxnSpPr>
          <p:spPr>
            <a:xfrm>
              <a:off x="-337365" y="1378983"/>
              <a:ext cx="1099566" cy="0"/>
            </a:xfrm>
            <a:prstGeom prst="line">
              <a:avLst/>
            </a:prstGeom>
            <a:ln w="539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8420534" y="3122098"/>
            <a:ext cx="3518116" cy="3093154"/>
          </a:xfrm>
          <a:prstGeom prst="rect">
            <a:avLst/>
          </a:prstGeom>
          <a:solidFill>
            <a:schemeClr val="tx1">
              <a:lumMod val="95000"/>
              <a:lumOff val="5000"/>
              <a:alpha val="67000"/>
            </a:schemeClr>
          </a:solidFill>
        </p:spPr>
        <p:txBody>
          <a:bodyPr wrap="square">
            <a:spAutoFit/>
          </a:bodyPr>
          <a:lstStyle/>
          <a:p>
            <a:pPr>
              <a:lnSpc>
                <a:spcPct val="150000"/>
              </a:lnSpc>
            </a:pPr>
            <a:r>
              <a:rPr lang="zh-CN" altLang="en-US" dirty="0">
                <a:solidFill>
                  <a:srgbClr val="FFFF00"/>
                </a:solidFill>
                <a:latin typeface="方正稚艺_GBK" panose="03000509000000000000" pitchFamily="65" charset="-122"/>
                <a:ea typeface="方正稚艺_GBK" panose="03000509000000000000" pitchFamily="65" charset="-122"/>
              </a:rPr>
              <a:t>中国金丝猴</a:t>
            </a:r>
            <a:r>
              <a:rPr lang="zh-CN" altLang="en-US" sz="1400" dirty="0">
                <a:solidFill>
                  <a:schemeClr val="bg1"/>
                </a:solidFill>
                <a:latin typeface="方正稚艺_GBK" panose="03000509000000000000" pitchFamily="65" charset="-122"/>
                <a:ea typeface="方正稚艺_GBK" panose="03000509000000000000" pitchFamily="65" charset="-122"/>
              </a:rPr>
              <a:t>包括川、滇、黔三种，大家比较熟悉的当属川金丝猴。川金丝猴，分布于四川、陕西、湖北及甘肃，深居山林，结群生活。背覆金丝“披风”，攀树跳跃、腾挪如飞。金丝猴刚被命名时，因其仰鼻金发，使动物学家爱德华先生联想起欧洲十字军司令的翘鼻金发的夫人洛克安娜，于是，他便用这个美人之名命名了金丝猴</a:t>
            </a:r>
            <a:r>
              <a:rPr lang="en-US" altLang="zh-CN" sz="1400" dirty="0">
                <a:solidFill>
                  <a:schemeClr val="bg1"/>
                </a:solidFill>
                <a:latin typeface="方正稚艺_GBK" panose="03000509000000000000" pitchFamily="65" charset="-122"/>
                <a:ea typeface="方正稚艺_GBK" panose="03000509000000000000" pitchFamily="65" charset="-122"/>
              </a:rPr>
              <a:t>—— </a:t>
            </a:r>
            <a:r>
              <a:rPr lang="en-US" altLang="zh-CN" sz="1400" dirty="0" err="1">
                <a:solidFill>
                  <a:schemeClr val="bg1"/>
                </a:solidFill>
                <a:latin typeface="方正稚艺_GBK" panose="03000509000000000000" pitchFamily="65" charset="-122"/>
                <a:ea typeface="方正稚艺_GBK" panose="03000509000000000000" pitchFamily="65" charset="-122"/>
              </a:rPr>
              <a:t>Rhinpitheius</a:t>
            </a:r>
            <a:r>
              <a:rPr lang="en-US" altLang="zh-CN" sz="1400" dirty="0">
                <a:solidFill>
                  <a:schemeClr val="bg1"/>
                </a:solidFill>
                <a:latin typeface="方正稚艺_GBK" panose="03000509000000000000" pitchFamily="65" charset="-122"/>
                <a:ea typeface="方正稚艺_GBK" panose="03000509000000000000" pitchFamily="65" charset="-122"/>
              </a:rPr>
              <a:t> </a:t>
            </a:r>
            <a:r>
              <a:rPr lang="en-US" altLang="zh-CN" sz="1400" dirty="0" err="1">
                <a:solidFill>
                  <a:schemeClr val="bg1"/>
                </a:solidFill>
                <a:latin typeface="方正稚艺_GBK" panose="03000509000000000000" pitchFamily="65" charset="-122"/>
                <a:ea typeface="方正稚艺_GBK" panose="03000509000000000000" pitchFamily="65" charset="-122"/>
              </a:rPr>
              <a:t>roxellanae</a:t>
            </a:r>
            <a:r>
              <a:rPr lang="en-US" altLang="zh-CN" sz="1400" dirty="0">
                <a:solidFill>
                  <a:schemeClr val="bg1"/>
                </a:solidFill>
                <a:latin typeface="方正稚艺_GBK" panose="03000509000000000000" pitchFamily="65" charset="-122"/>
                <a:ea typeface="方正稚艺_GBK" panose="03000509000000000000" pitchFamily="65" charset="-122"/>
              </a:rPr>
              <a:t> </a:t>
            </a:r>
            <a:r>
              <a:rPr lang="zh-CN" altLang="en-US" sz="1400" dirty="0">
                <a:solidFill>
                  <a:schemeClr val="bg1"/>
                </a:solidFill>
                <a:latin typeface="方正稚艺_GBK" panose="03000509000000000000" pitchFamily="65" charset="-122"/>
                <a:ea typeface="方正稚艺_GBK" panose="03000509000000000000" pitchFamily="65" charset="-122"/>
              </a:rPr>
              <a:t>。</a:t>
            </a:r>
          </a:p>
        </p:txBody>
      </p:sp>
      <p:sp>
        <p:nvSpPr>
          <p:cNvPr id="19" name="矩形 18"/>
          <p:cNvSpPr/>
          <p:nvPr/>
        </p:nvSpPr>
        <p:spPr>
          <a:xfrm>
            <a:off x="8420534" y="3122098"/>
            <a:ext cx="3518116" cy="45719"/>
          </a:xfrm>
          <a:prstGeom prst="rect">
            <a:avLst/>
          </a:prstGeom>
          <a:solidFill>
            <a:srgbClr val="31E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rotWithShape="1">
          <a:blip r:embed="rId5">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b="21165"/>
          <a:stretch/>
        </p:blipFill>
        <p:spPr>
          <a:xfrm>
            <a:off x="0" y="0"/>
            <a:ext cx="12310110" cy="6927742"/>
          </a:xfrm>
          <a:prstGeom prst="rect">
            <a:avLst/>
          </a:prstGeom>
        </p:spPr>
      </p:pic>
      <p:sp>
        <p:nvSpPr>
          <p:cNvPr id="26" name="矩形 25"/>
          <p:cNvSpPr/>
          <p:nvPr/>
        </p:nvSpPr>
        <p:spPr>
          <a:xfrm rot="3424401">
            <a:off x="-7051316" y="6623124"/>
            <a:ext cx="12334668" cy="2257599"/>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hlinkClick r:id="rId7" action="ppaction://hlinksldjump"/>
          </p:cNvPr>
          <p:cNvSpPr/>
          <p:nvPr/>
        </p:nvSpPr>
        <p:spPr>
          <a:xfrm>
            <a:off x="-1477608" y="-1002248"/>
            <a:ext cx="15556465" cy="985596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8402714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Horizontal)">
                                      <p:cBhvr>
                                        <p:cTn id="7" dur="1250"/>
                                        <p:tgtEl>
                                          <p:spTgt spid="26"/>
                                        </p:tgtEl>
                                      </p:cBhvr>
                                    </p:animEffect>
                                  </p:childTnLst>
                                </p:cTn>
                              </p:par>
                              <p:par>
                                <p:cTn id="8" presetID="42" presetClass="path" presetSubtype="0" fill="hold" grpId="2" nodeType="withEffect">
                                  <p:stCondLst>
                                    <p:cond delay="0"/>
                                  </p:stCondLst>
                                  <p:childTnLst>
                                    <p:animMotion origin="layout" path="M -3.95833E-6 -4.07407E-6 L 1.1918 -1.2375 " pathEditMode="relative" rAng="0" ptsTypes="AA">
                                      <p:cBhvr>
                                        <p:cTn id="9" dur="2000" fill="hold"/>
                                        <p:tgtEl>
                                          <p:spTgt spid="26"/>
                                        </p:tgtEl>
                                        <p:attrNameLst>
                                          <p:attrName>ppt_x</p:attrName>
                                          <p:attrName>ppt_y</p:attrName>
                                        </p:attrNameLst>
                                      </p:cBhvr>
                                      <p:rCtr x="59583" y="-61875"/>
                                    </p:animMotion>
                                  </p:childTnLst>
                                </p:cTn>
                              </p:par>
                              <p:par>
                                <p:cTn id="10" presetID="18" presetClass="exit" presetSubtype="12" fill="hold" nodeType="withEffect">
                                  <p:stCondLst>
                                    <p:cond delay="0"/>
                                  </p:stCondLst>
                                  <p:childTnLst>
                                    <p:animEffect transition="out" filter="strips(downLeft)">
                                      <p:cBhvr>
                                        <p:cTn id="11" dur="2000"/>
                                        <p:tgtEl>
                                          <p:spTgt spid="25"/>
                                        </p:tgtEl>
                                      </p:cBhvr>
                                    </p:animEffect>
                                    <p:set>
                                      <p:cBhvr>
                                        <p:cTn id="12" dur="1" fill="hold">
                                          <p:stCondLst>
                                            <p:cond delay="1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hlinkClick r:id="rId4" action="ppaction://hlinksldjump"/>
          </p:cNvPr>
          <p:cNvSpPr/>
          <p:nvPr/>
        </p:nvSpPr>
        <p:spPr>
          <a:xfrm>
            <a:off x="-1477608" y="-1002248"/>
            <a:ext cx="15556465" cy="985596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r="19132" b="10865"/>
          <a:stretch/>
        </p:blipFill>
        <p:spPr>
          <a:xfrm>
            <a:off x="1" y="0"/>
            <a:ext cx="12212664" cy="6896746"/>
          </a:xfrm>
          <a:prstGeom prst="rect">
            <a:avLst/>
          </a:prstGeom>
        </p:spPr>
      </p:pic>
      <p:sp>
        <p:nvSpPr>
          <p:cNvPr id="6" name="文本框 5"/>
          <p:cNvSpPr txBox="1"/>
          <p:nvPr/>
        </p:nvSpPr>
        <p:spPr>
          <a:xfrm>
            <a:off x="10320504" y="242119"/>
            <a:ext cx="1433406" cy="923330"/>
          </a:xfrm>
          <a:prstGeom prst="rect">
            <a:avLst/>
          </a:prstGeom>
          <a:noFill/>
        </p:spPr>
        <p:txBody>
          <a:bodyPr wrap="none" rtlCol="0">
            <a:spAutoFit/>
          </a:bodyPr>
          <a:lstStyle/>
          <a:p>
            <a:r>
              <a:rPr lang="en-US" altLang="zh-CN" sz="5400" dirty="0">
                <a:solidFill>
                  <a:schemeClr val="bg1"/>
                </a:solidFill>
                <a:latin typeface="Impact" panose="020B0806030902050204" pitchFamily="34" charset="0"/>
              </a:rPr>
              <a:t>NO.3</a:t>
            </a:r>
            <a:endParaRPr lang="zh-CN" altLang="en-US" sz="5400" dirty="0">
              <a:solidFill>
                <a:schemeClr val="bg1"/>
              </a:solidFill>
              <a:latin typeface="Impact" panose="020B0806030902050204" pitchFamily="34" charset="0"/>
            </a:endParaRPr>
          </a:p>
        </p:txBody>
      </p:sp>
      <p:cxnSp>
        <p:nvCxnSpPr>
          <p:cNvPr id="7" name="直接连接符 6"/>
          <p:cNvCxnSpPr/>
          <p:nvPr/>
        </p:nvCxnSpPr>
        <p:spPr>
          <a:xfrm>
            <a:off x="10436128" y="1090156"/>
            <a:ext cx="1099566"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6522030" y="-1875295"/>
            <a:ext cx="821410" cy="821410"/>
          </a:xfrm>
          <a:prstGeom prst="ellipse">
            <a:avLst/>
          </a:prstGeom>
          <a:gradFill>
            <a:gsLst>
              <a:gs pos="0">
                <a:schemeClr val="accent1">
                  <a:lumMod val="5000"/>
                  <a:lumOff val="95000"/>
                  <a:alpha val="0"/>
                </a:schemeClr>
              </a:gs>
              <a:gs pos="100000">
                <a:schemeClr val="bg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375149" y="620284"/>
            <a:ext cx="800219" cy="5231110"/>
            <a:chOff x="3375149" y="620284"/>
            <a:chExt cx="800219" cy="5231110"/>
          </a:xfrm>
        </p:grpSpPr>
        <p:sp>
          <p:nvSpPr>
            <p:cNvPr id="8" name="矩形 7"/>
            <p:cNvSpPr/>
            <p:nvPr/>
          </p:nvSpPr>
          <p:spPr>
            <a:xfrm>
              <a:off x="3375149" y="1135113"/>
              <a:ext cx="800219" cy="4412426"/>
            </a:xfrm>
            <a:prstGeom prst="rect">
              <a:avLst/>
            </a:prstGeom>
          </p:spPr>
          <p:txBody>
            <a:bodyPr vert="eaVert" wrap="none">
              <a:spAutoFit/>
            </a:bodyPr>
            <a:lstStyle/>
            <a:p>
              <a:r>
                <a:rPr lang="zh-CN" altLang="en-US" sz="4000" dirty="0">
                  <a:solidFill>
                    <a:schemeClr val="bg1"/>
                  </a:solidFill>
                  <a:latin typeface="方正稚艺_GBK" panose="03000509000000000000" pitchFamily="65" charset="-122"/>
                  <a:ea typeface="方正稚艺_GBK" panose="03000509000000000000" pitchFamily="65" charset="-122"/>
                </a:rPr>
                <a:t>长江奇兽：白鳍豚 </a:t>
              </a:r>
            </a:p>
          </p:txBody>
        </p:sp>
        <p:sp>
          <p:nvSpPr>
            <p:cNvPr id="14" name="矩形 13"/>
            <p:cNvSpPr/>
            <p:nvPr/>
          </p:nvSpPr>
          <p:spPr>
            <a:xfrm rot="5400000">
              <a:off x="3426445" y="615155"/>
              <a:ext cx="697627" cy="707886"/>
            </a:xfrm>
            <a:prstGeom prst="rect">
              <a:avLst/>
            </a:prstGeom>
          </p:spPr>
          <p:txBody>
            <a:bodyPr wrap="none">
              <a:spAutoFit/>
            </a:bodyPr>
            <a:lstStyle/>
            <a:p>
              <a:r>
                <a:rPr lang="en-US" altLang="zh-CN" sz="4000" dirty="0">
                  <a:solidFill>
                    <a:prstClr val="white"/>
                  </a:solidFill>
                  <a:latin typeface="宋体" panose="02010600030101010101" pitchFamily="2" charset="-122"/>
                </a:rPr>
                <a:t>【</a:t>
              </a:r>
              <a:endParaRPr lang="zh-CN" altLang="en-US" dirty="0"/>
            </a:p>
          </p:txBody>
        </p:sp>
        <p:sp>
          <p:nvSpPr>
            <p:cNvPr id="15" name="矩形 14"/>
            <p:cNvSpPr/>
            <p:nvPr/>
          </p:nvSpPr>
          <p:spPr>
            <a:xfrm rot="16200000">
              <a:off x="3426445" y="5148638"/>
              <a:ext cx="697627" cy="707886"/>
            </a:xfrm>
            <a:prstGeom prst="rect">
              <a:avLst/>
            </a:prstGeom>
          </p:spPr>
          <p:txBody>
            <a:bodyPr wrap="none">
              <a:spAutoFit/>
            </a:bodyPr>
            <a:lstStyle/>
            <a:p>
              <a:r>
                <a:rPr lang="en-US" altLang="zh-CN" sz="4000" dirty="0">
                  <a:solidFill>
                    <a:prstClr val="white"/>
                  </a:solidFill>
                  <a:latin typeface="宋体" panose="02010600030101010101" pitchFamily="2" charset="-122"/>
                </a:rPr>
                <a:t>【</a:t>
              </a:r>
              <a:endParaRPr lang="zh-CN" altLang="en-US" dirty="0"/>
            </a:p>
          </p:txBody>
        </p:sp>
      </p:grpSp>
      <p:sp>
        <p:nvSpPr>
          <p:cNvPr id="16" name="矩形 15"/>
          <p:cNvSpPr/>
          <p:nvPr/>
        </p:nvSpPr>
        <p:spPr>
          <a:xfrm>
            <a:off x="928325" y="867904"/>
            <a:ext cx="2446824" cy="4835471"/>
          </a:xfrm>
          <a:prstGeom prst="rect">
            <a:avLst/>
          </a:prstGeom>
        </p:spPr>
        <p:txBody>
          <a:bodyPr vert="eaVert" wrap="square">
            <a:spAutoFit/>
          </a:bodyPr>
          <a:lstStyle/>
          <a:p>
            <a:pPr algn="just">
              <a:lnSpc>
                <a:spcPct val="150000"/>
              </a:lnSpc>
            </a:pPr>
            <a:r>
              <a:rPr lang="zh-CN" altLang="en-US" sz="1400" dirty="0">
                <a:solidFill>
                  <a:schemeClr val="bg1"/>
                </a:solidFill>
                <a:latin typeface="方正稚艺_GBK" panose="03000509000000000000" pitchFamily="65" charset="-122"/>
                <a:ea typeface="方正稚艺_GBK" panose="03000509000000000000" pitchFamily="65" charset="-122"/>
              </a:rPr>
              <a:t>白鳍豚为中国长江中下游的特有水兽，全球豚类有</a:t>
            </a:r>
            <a:r>
              <a:rPr lang="en-US" altLang="zh-CN" sz="1400" dirty="0">
                <a:solidFill>
                  <a:schemeClr val="bg1"/>
                </a:solidFill>
                <a:latin typeface="方正稚艺_GBK" panose="03000509000000000000" pitchFamily="65" charset="-122"/>
                <a:ea typeface="方正稚艺_GBK" panose="03000509000000000000" pitchFamily="65" charset="-122"/>
              </a:rPr>
              <a:t>70</a:t>
            </a:r>
            <a:r>
              <a:rPr lang="zh-CN" altLang="en-US" sz="1400" dirty="0">
                <a:solidFill>
                  <a:schemeClr val="bg1"/>
                </a:solidFill>
                <a:latin typeface="方正稚艺_GBK" panose="03000509000000000000" pitchFamily="65" charset="-122"/>
                <a:ea typeface="方正稚艺_GBK" panose="03000509000000000000" pitchFamily="65" charset="-122"/>
              </a:rPr>
              <a:t>多种，淡水仅</a:t>
            </a:r>
            <a:r>
              <a:rPr lang="en-US" altLang="zh-CN" sz="1400" dirty="0">
                <a:solidFill>
                  <a:schemeClr val="bg1"/>
                </a:solidFill>
                <a:latin typeface="方正稚艺_GBK" panose="03000509000000000000" pitchFamily="65" charset="-122"/>
                <a:ea typeface="方正稚艺_GBK" panose="03000509000000000000" pitchFamily="65" charset="-122"/>
              </a:rPr>
              <a:t>5</a:t>
            </a:r>
            <a:r>
              <a:rPr lang="zh-CN" altLang="en-US" sz="1400" dirty="0">
                <a:solidFill>
                  <a:schemeClr val="bg1"/>
                </a:solidFill>
                <a:latin typeface="方正稚艺_GBK" panose="03000509000000000000" pitchFamily="65" charset="-122"/>
                <a:ea typeface="方正稚艺_GBK" panose="03000509000000000000" pitchFamily="65" charset="-122"/>
              </a:rPr>
              <a:t>种，中国仅此一种淡水鲸，分布狭窄，比大熊猫更古老、更稀少。白鳍豚体态娇美、皮肤滑腻、长吻似剑、身呈纺锤。眼小如豆、耳小像针，上下颌密布小牙</a:t>
            </a:r>
            <a:r>
              <a:rPr lang="en-US" altLang="zh-CN" sz="1400" dirty="0">
                <a:solidFill>
                  <a:schemeClr val="bg1"/>
                </a:solidFill>
                <a:latin typeface="方正稚艺_GBK" panose="03000509000000000000" pitchFamily="65" charset="-122"/>
                <a:ea typeface="方正稚艺_GBK" panose="03000509000000000000" pitchFamily="65" charset="-122"/>
              </a:rPr>
              <a:t>130</a:t>
            </a:r>
            <a:r>
              <a:rPr lang="zh-CN" altLang="en-US" sz="1400" dirty="0">
                <a:solidFill>
                  <a:schemeClr val="bg1"/>
                </a:solidFill>
                <a:latin typeface="方正稚艺_GBK" panose="03000509000000000000" pitchFamily="65" charset="-122"/>
                <a:ea typeface="方正稚艺_GBK" panose="03000509000000000000" pitchFamily="65" charset="-122"/>
              </a:rPr>
              <a:t>多颗，头顶左上方有一圆形鼻孔，每隔</a:t>
            </a:r>
            <a:r>
              <a:rPr lang="en-US" altLang="zh-CN" sz="1400" dirty="0">
                <a:solidFill>
                  <a:schemeClr val="bg1"/>
                </a:solidFill>
                <a:latin typeface="方正稚艺_GBK" panose="03000509000000000000" pitchFamily="65" charset="-122"/>
                <a:ea typeface="方正稚艺_GBK" panose="03000509000000000000" pitchFamily="65" charset="-122"/>
              </a:rPr>
              <a:t>20</a:t>
            </a:r>
            <a:r>
              <a:rPr lang="zh-CN" altLang="en-US" sz="1400" dirty="0">
                <a:solidFill>
                  <a:schemeClr val="bg1"/>
                </a:solidFill>
                <a:latin typeface="方正稚艺_GBK" panose="03000509000000000000" pitchFamily="65" charset="-122"/>
                <a:ea typeface="方正稚艺_GBK" panose="03000509000000000000" pitchFamily="65" charset="-122"/>
              </a:rPr>
              <a:t>秒出水换一次气，虽然视听能力欠佳，但其声纳</a:t>
            </a:r>
            <a:r>
              <a:rPr lang="zh-CN" altLang="en-US" sz="1400" dirty="0" smtClean="0">
                <a:solidFill>
                  <a:schemeClr val="bg1"/>
                </a:solidFill>
                <a:latin typeface="方正稚艺_GBK" panose="03000509000000000000" pitchFamily="65" charset="-122"/>
                <a:ea typeface="方正稚艺_GBK" panose="03000509000000000000" pitchFamily="65" charset="-122"/>
              </a:rPr>
              <a:t>系统对</a:t>
            </a:r>
            <a:r>
              <a:rPr lang="zh-CN" altLang="en-US" sz="1400" dirty="0">
                <a:solidFill>
                  <a:schemeClr val="bg1"/>
                </a:solidFill>
                <a:latin typeface="方正稚艺_GBK" panose="03000509000000000000" pitchFamily="65" charset="-122"/>
                <a:ea typeface="方正稚艺_GBK" panose="03000509000000000000" pitchFamily="65" charset="-122"/>
              </a:rPr>
              <a:t>超声波的回声定位能力可使它与在十几公里外的同伴取得联系。 </a:t>
            </a: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6333" y="4293028"/>
            <a:ext cx="7513778" cy="4244212"/>
          </a:xfrm>
          <a:prstGeom prst="rect">
            <a:avLst/>
          </a:prstGeom>
        </p:spPr>
      </p:pic>
      <p:sp>
        <p:nvSpPr>
          <p:cNvPr id="9" name="矩形 8"/>
          <p:cNvSpPr/>
          <p:nvPr/>
        </p:nvSpPr>
        <p:spPr>
          <a:xfrm>
            <a:off x="-2591899" y="-1277259"/>
            <a:ext cx="18227857" cy="10253170"/>
          </a:xfrm>
          <a:prstGeom prst="rect">
            <a:avLst/>
          </a:prstGeom>
          <a:blipFill dpi="0" rotWithShape="1">
            <a:blip r:embed="rId7">
              <a:alphaModFix amt="3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167766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4.375E-6 3.33333E-6 L -0.00091 -0.21204 " pathEditMode="relative" rAng="0" ptsTypes="AA">
                                      <p:cBhvr>
                                        <p:cTn id="6" dur="3000" fill="hold"/>
                                        <p:tgtEl>
                                          <p:spTgt spid="18"/>
                                        </p:tgtEl>
                                        <p:attrNameLst>
                                          <p:attrName>ppt_x</p:attrName>
                                          <p:attrName>ppt_y</p:attrName>
                                        </p:attrNameLst>
                                      </p:cBhvr>
                                      <p:rCtr x="-52" y="-10602"/>
                                    </p:animMotion>
                                  </p:childTnLst>
                                </p:cTn>
                              </p:par>
                            </p:childTnLst>
                          </p:cTn>
                        </p:par>
                        <p:par>
                          <p:cTn id="7" fill="hold">
                            <p:stCondLst>
                              <p:cond delay="3000"/>
                            </p:stCondLst>
                            <p:childTnLst>
                              <p:par>
                                <p:cTn id="8" presetID="16" presetClass="entr" presetSubtype="37"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1750"/>
                                        <p:tgtEl>
                                          <p:spTgt spid="9"/>
                                        </p:tgtEl>
                                      </p:cBhvr>
                                    </p:animEffect>
                                  </p:childTnLst>
                                </p:cTn>
                              </p:par>
                              <p:par>
                                <p:cTn id="11" presetID="16" presetClass="exit" presetSubtype="21" fill="hold" grpId="1" nodeType="withEffect">
                                  <p:stCondLst>
                                    <p:cond delay="1200"/>
                                  </p:stCondLst>
                                  <p:childTnLst>
                                    <p:animEffect transition="out" filter="barn(inVertical)">
                                      <p:cBhvr>
                                        <p:cTn id="12" dur="1500"/>
                                        <p:tgtEl>
                                          <p:spTgt spid="9"/>
                                        </p:tgtEl>
                                      </p:cBhvr>
                                    </p:animEffect>
                                    <p:set>
                                      <p:cBhvr>
                                        <p:cTn id="13" dur="1" fill="hold">
                                          <p:stCondLst>
                                            <p:cond delay="1499"/>
                                          </p:stCondLst>
                                        </p:cTn>
                                        <p:tgtEl>
                                          <p:spTgt spid="9"/>
                                        </p:tgtEl>
                                        <p:attrNameLst>
                                          <p:attrName>style.visibility</p:attrName>
                                        </p:attrNameLst>
                                      </p:cBhvr>
                                      <p:to>
                                        <p:strVal val="hidden"/>
                                      </p:to>
                                    </p:set>
                                  </p:childTnLst>
                                </p:cTn>
                              </p:par>
                              <p:par>
                                <p:cTn id="14" presetID="16" presetClass="entr" presetSubtype="4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outHorizontal)">
                                      <p:cBhvr>
                                        <p:cTn id="16" dur="1000"/>
                                        <p:tgtEl>
                                          <p:spTgt spid="17"/>
                                        </p:tgtEl>
                                      </p:cBhvr>
                                    </p:animEffect>
                                  </p:childTnLst>
                                </p:cTn>
                              </p:par>
                            </p:childTnLst>
                          </p:cTn>
                        </p:par>
                        <p:par>
                          <p:cTn id="17" fill="hold">
                            <p:stCondLst>
                              <p:cond delay="57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31D"/>
        </a:solidFill>
        <a:effectLst/>
      </p:bgPr>
    </p:bg>
    <p:spTree>
      <p:nvGrpSpPr>
        <p:cNvPr id="1" name=""/>
        <p:cNvGrpSpPr/>
        <p:nvPr/>
      </p:nvGrpSpPr>
      <p:grpSpPr>
        <a:xfrm>
          <a:off x="0" y="0"/>
          <a:ext cx="0" cy="0"/>
          <a:chOff x="0" y="0"/>
          <a:chExt cx="0" cy="0"/>
        </a:xfrm>
      </p:grpSpPr>
      <p:grpSp>
        <p:nvGrpSpPr>
          <p:cNvPr id="6" name="组合 5"/>
          <p:cNvGrpSpPr/>
          <p:nvPr/>
        </p:nvGrpSpPr>
        <p:grpSpPr>
          <a:xfrm>
            <a:off x="0" y="0"/>
            <a:ext cx="12192000" cy="6858000"/>
            <a:chOff x="0" y="0"/>
            <a:chExt cx="12192000" cy="685800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5" name="矩形 4"/>
            <p:cNvSpPr/>
            <p:nvPr/>
          </p:nvSpPr>
          <p:spPr>
            <a:xfrm>
              <a:off x="0" y="0"/>
              <a:ext cx="4613564" cy="6858000"/>
            </a:xfrm>
            <a:prstGeom prst="rect">
              <a:avLst/>
            </a:prstGeom>
            <a:gradFill flip="none" rotWithShape="1">
              <a:gsLst>
                <a:gs pos="100000">
                  <a:srgbClr val="18231D">
                    <a:alpha val="0"/>
                  </a:srgbClr>
                </a:gs>
                <a:gs pos="64000">
                  <a:srgbClr val="1F2A27"/>
                </a:gs>
                <a:gs pos="0">
                  <a:srgbClr val="2B363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30128" y="2348627"/>
            <a:ext cx="4762308" cy="2031325"/>
          </a:xfrm>
          <a:prstGeom prst="rect">
            <a:avLst/>
          </a:prstGeom>
        </p:spPr>
        <p:txBody>
          <a:bodyPr wrap="square">
            <a:spAutoFit/>
          </a:bodyPr>
          <a:lstStyle/>
          <a:p>
            <a:pPr algn="just">
              <a:lnSpc>
                <a:spcPct val="150000"/>
              </a:lnSpc>
            </a:pPr>
            <a:r>
              <a:rPr lang="zh-CN" altLang="en-US" sz="1400" dirty="0">
                <a:solidFill>
                  <a:schemeClr val="bg1"/>
                </a:solidFill>
                <a:latin typeface="方正稚艺_GBK" panose="03000509000000000000" pitchFamily="65" charset="-122"/>
                <a:ea typeface="方正稚艺_GBK" panose="03000509000000000000" pitchFamily="65" charset="-122"/>
              </a:rPr>
              <a:t>华南虎的英文为“中国虎”，是我国特有亚种，原为中国分布最广、数量最多、体型较小，但资格最老的一个虎种。全球的虎仅有一种，均产于亚洲，上个世纪尚有</a:t>
            </a:r>
            <a:r>
              <a:rPr lang="en-US" altLang="zh-CN" sz="1400" dirty="0">
                <a:solidFill>
                  <a:schemeClr val="bg1"/>
                </a:solidFill>
                <a:latin typeface="方正稚艺_GBK" panose="03000509000000000000" pitchFamily="65" charset="-122"/>
                <a:ea typeface="方正稚艺_GBK" panose="03000509000000000000" pitchFamily="65" charset="-122"/>
              </a:rPr>
              <a:t>8</a:t>
            </a:r>
            <a:r>
              <a:rPr lang="zh-CN" altLang="en-US" sz="1400" dirty="0">
                <a:solidFill>
                  <a:schemeClr val="bg1"/>
                </a:solidFill>
                <a:latin typeface="方正稚艺_GBK" panose="03000509000000000000" pitchFamily="65" charset="-122"/>
                <a:ea typeface="方正稚艺_GBK" panose="03000509000000000000" pitchFamily="65" charset="-122"/>
              </a:rPr>
              <a:t>个亚种：孟加拉虎、东北虎、爪哇虎、华南虎、里海虎、巴厘虎、苏门达腊虎，但后三个亚种相继灭绝，中国的新疆虎（尚未搞清属于哪个亚种）是在</a:t>
            </a:r>
            <a:r>
              <a:rPr lang="en-US" altLang="zh-CN" sz="1400" dirty="0">
                <a:solidFill>
                  <a:schemeClr val="bg1"/>
                </a:solidFill>
                <a:latin typeface="方正稚艺_GBK" panose="03000509000000000000" pitchFamily="65" charset="-122"/>
                <a:ea typeface="方正稚艺_GBK" panose="03000509000000000000" pitchFamily="65" charset="-122"/>
              </a:rPr>
              <a:t>20</a:t>
            </a:r>
            <a:r>
              <a:rPr lang="zh-CN" altLang="en-US" sz="1400" dirty="0">
                <a:solidFill>
                  <a:schemeClr val="bg1"/>
                </a:solidFill>
                <a:latin typeface="方正稚艺_GBK" panose="03000509000000000000" pitchFamily="65" charset="-122"/>
                <a:ea typeface="方正稚艺_GBK" panose="03000509000000000000" pitchFamily="65" charset="-122"/>
              </a:rPr>
              <a:t>世纪初灭绝的。 </a:t>
            </a:r>
          </a:p>
        </p:txBody>
      </p:sp>
      <p:sp>
        <p:nvSpPr>
          <p:cNvPr id="8" name="文本框 7"/>
          <p:cNvSpPr txBox="1"/>
          <p:nvPr/>
        </p:nvSpPr>
        <p:spPr>
          <a:xfrm>
            <a:off x="414504" y="283682"/>
            <a:ext cx="1412566" cy="923330"/>
          </a:xfrm>
          <a:prstGeom prst="rect">
            <a:avLst/>
          </a:prstGeom>
          <a:noFill/>
        </p:spPr>
        <p:txBody>
          <a:bodyPr wrap="none" rtlCol="0">
            <a:spAutoFit/>
          </a:bodyPr>
          <a:lstStyle/>
          <a:p>
            <a:r>
              <a:rPr lang="en-US" altLang="zh-CN" sz="5400" dirty="0">
                <a:solidFill>
                  <a:schemeClr val="bg1"/>
                </a:solidFill>
                <a:latin typeface="Impact" panose="020B0806030902050204" pitchFamily="34" charset="0"/>
              </a:rPr>
              <a:t>NO.4</a:t>
            </a:r>
            <a:endParaRPr lang="zh-CN" altLang="en-US" sz="5400" dirty="0">
              <a:solidFill>
                <a:schemeClr val="bg1"/>
              </a:solidFill>
              <a:latin typeface="Impact" panose="020B0806030902050204" pitchFamily="34" charset="0"/>
            </a:endParaRPr>
          </a:p>
        </p:txBody>
      </p:sp>
      <p:cxnSp>
        <p:nvCxnSpPr>
          <p:cNvPr id="9" name="直接连接符 8"/>
          <p:cNvCxnSpPr/>
          <p:nvPr/>
        </p:nvCxnSpPr>
        <p:spPr>
          <a:xfrm>
            <a:off x="530128" y="1131719"/>
            <a:ext cx="1099566" cy="0"/>
          </a:xfrm>
          <a:prstGeom prst="line">
            <a:avLst/>
          </a:prstGeom>
          <a:ln w="53975">
            <a:solidFill>
              <a:srgbClr val="FFFF66"/>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93266" y="1362321"/>
            <a:ext cx="5309467" cy="830997"/>
          </a:xfrm>
          <a:prstGeom prst="rect">
            <a:avLst/>
          </a:prstGeom>
        </p:spPr>
        <p:txBody>
          <a:bodyPr wrap="none">
            <a:spAutoFit/>
          </a:bodyPr>
          <a:lstStyle/>
          <a:p>
            <a:r>
              <a:rPr lang="zh-CN" altLang="en-US" sz="4800" dirty="0">
                <a:solidFill>
                  <a:srgbClr val="FFFF66"/>
                </a:solidFill>
                <a:latin typeface="叶根友行书繁" panose="02010601030101010101" pitchFamily="2" charset="-122"/>
                <a:ea typeface="叶根友行书繁" panose="02010601030101010101" pitchFamily="2" charset="-122"/>
              </a:rPr>
              <a:t>中华之魂：华南虎 </a:t>
            </a:r>
          </a:p>
        </p:txBody>
      </p:sp>
      <p:sp>
        <p:nvSpPr>
          <p:cNvPr id="12" name="矩形 11"/>
          <p:cNvSpPr/>
          <p:nvPr/>
        </p:nvSpPr>
        <p:spPr>
          <a:xfrm>
            <a:off x="-1108262" y="-2403973"/>
            <a:ext cx="18227857" cy="10253170"/>
          </a:xfrm>
          <a:prstGeom prst="rect">
            <a:avLst/>
          </a:prstGeom>
          <a:blipFill dpi="0" rotWithShape="1">
            <a:blip r:embed="rId5">
              <a:alphaModFix amt="8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6" action="ppaction://hlinksldjump"/>
          </p:cNvPr>
          <p:cNvSpPr/>
          <p:nvPr/>
        </p:nvSpPr>
        <p:spPr>
          <a:xfrm>
            <a:off x="-1477608" y="-1002248"/>
            <a:ext cx="15556465" cy="985596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7506461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ACAE3"/>
        </a:solidFill>
        <a:effectLst/>
      </p:bgPr>
    </p:bg>
    <p:spTree>
      <p:nvGrpSpPr>
        <p:cNvPr id="1" name=""/>
        <p:cNvGrpSpPr/>
        <p:nvPr/>
      </p:nvGrpSpPr>
      <p:grpSpPr>
        <a:xfrm>
          <a:off x="0" y="0"/>
          <a:ext cx="0" cy="0"/>
          <a:chOff x="0" y="0"/>
          <a:chExt cx="0" cy="0"/>
        </a:xfrm>
      </p:grpSpPr>
      <p:grpSp>
        <p:nvGrpSpPr>
          <p:cNvPr id="7" name="组合 6"/>
          <p:cNvGrpSpPr/>
          <p:nvPr/>
        </p:nvGrpSpPr>
        <p:grpSpPr>
          <a:xfrm>
            <a:off x="0" y="0"/>
            <a:ext cx="10612582" cy="6858000"/>
            <a:chOff x="0" y="0"/>
            <a:chExt cx="10612582" cy="685800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827" r="1515"/>
            <a:stretch/>
          </p:blipFill>
          <p:spPr>
            <a:xfrm>
              <a:off x="0" y="1007700"/>
              <a:ext cx="8714509" cy="5850300"/>
            </a:xfrm>
            <a:prstGeom prst="rect">
              <a:avLst/>
            </a:prstGeom>
          </p:spPr>
        </p:pic>
        <p:sp>
          <p:nvSpPr>
            <p:cNvPr id="5" name="矩形 4"/>
            <p:cNvSpPr/>
            <p:nvPr/>
          </p:nvSpPr>
          <p:spPr>
            <a:xfrm>
              <a:off x="0" y="235528"/>
              <a:ext cx="10612582" cy="1233054"/>
            </a:xfrm>
            <a:prstGeom prst="rect">
              <a:avLst/>
            </a:prstGeom>
            <a:gradFill flip="none" rotWithShape="1">
              <a:gsLst>
                <a:gs pos="39000">
                  <a:srgbClr val="BACAE3"/>
                </a:gs>
                <a:gs pos="0">
                  <a:srgbClr val="BACAE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5400000">
              <a:off x="5420591" y="2982191"/>
              <a:ext cx="6858000" cy="893618"/>
            </a:xfrm>
            <a:prstGeom prst="rect">
              <a:avLst/>
            </a:prstGeom>
            <a:gradFill flip="none" rotWithShape="1">
              <a:gsLst>
                <a:gs pos="24000">
                  <a:srgbClr val="BACAE3"/>
                </a:gs>
                <a:gs pos="0">
                  <a:srgbClr val="BACAE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6303817" y="2040359"/>
            <a:ext cx="5636195" cy="2031325"/>
          </a:xfrm>
          <a:prstGeom prst="rect">
            <a:avLst/>
          </a:prstGeom>
        </p:spPr>
        <p:txBody>
          <a:bodyPr wrap="square">
            <a:spAutoFit/>
          </a:bodyPr>
          <a:lstStyle/>
          <a:p>
            <a:pPr algn="r">
              <a:lnSpc>
                <a:spcPct val="150000"/>
              </a:lnSpc>
            </a:pPr>
            <a:r>
              <a:rPr lang="zh-CN" altLang="en-US" sz="1400" dirty="0">
                <a:solidFill>
                  <a:srgbClr val="006699"/>
                </a:solidFill>
                <a:latin typeface="方正稚艺_GBK" panose="03000509000000000000" pitchFamily="65" charset="-122"/>
                <a:ea typeface="方正稚艺_GBK" panose="03000509000000000000" pitchFamily="65" charset="-122"/>
              </a:rPr>
              <a:t>要问中国最珍稀的鸟是什么，那朱鹮应当名列前茅。这种被动物学家誉为“东方明珠”的美丽涉禽是一种人们一度认为已经灭绝的鸟类，它们原是东亚地区的特产鸟类，仅在中国、朝鲜、日本及俄罗斯有分布，但二十世纪六十年代后都失去了踪影。难道朱鹮真的消失了吗？七十年代后期，中国鸟类学家开始寻找朱鹮，</a:t>
            </a:r>
            <a:r>
              <a:rPr lang="en-US" altLang="zh-CN" sz="1400" dirty="0">
                <a:solidFill>
                  <a:srgbClr val="006699"/>
                </a:solidFill>
                <a:latin typeface="方正稚艺_GBK" panose="03000509000000000000" pitchFamily="65" charset="-122"/>
                <a:ea typeface="方正稚艺_GBK" panose="03000509000000000000" pitchFamily="65" charset="-122"/>
              </a:rPr>
              <a:t>1981</a:t>
            </a:r>
            <a:r>
              <a:rPr lang="zh-CN" altLang="en-US" sz="1400" dirty="0">
                <a:solidFill>
                  <a:srgbClr val="006699"/>
                </a:solidFill>
                <a:latin typeface="方正稚艺_GBK" panose="03000509000000000000" pitchFamily="65" charset="-122"/>
                <a:ea typeface="方正稚艺_GBK" panose="03000509000000000000" pitchFamily="65" charset="-122"/>
              </a:rPr>
              <a:t>年终于在陕西洋县姚家沟发现</a:t>
            </a:r>
            <a:r>
              <a:rPr lang="en-US" altLang="zh-CN" sz="1400" dirty="0">
                <a:solidFill>
                  <a:srgbClr val="006699"/>
                </a:solidFill>
                <a:latin typeface="方正稚艺_GBK" panose="03000509000000000000" pitchFamily="65" charset="-122"/>
                <a:ea typeface="方正稚艺_GBK" panose="03000509000000000000" pitchFamily="65" charset="-122"/>
              </a:rPr>
              <a:t>2</a:t>
            </a:r>
            <a:r>
              <a:rPr lang="zh-CN" altLang="en-US" sz="1400" dirty="0">
                <a:solidFill>
                  <a:srgbClr val="006699"/>
                </a:solidFill>
                <a:latin typeface="方正稚艺_GBK" panose="03000509000000000000" pitchFamily="65" charset="-122"/>
                <a:ea typeface="方正稚艺_GBK" panose="03000509000000000000" pitchFamily="65" charset="-122"/>
              </a:rPr>
              <a:t>窝共</a:t>
            </a:r>
            <a:r>
              <a:rPr lang="en-US" altLang="zh-CN" sz="1400" dirty="0">
                <a:solidFill>
                  <a:srgbClr val="006699"/>
                </a:solidFill>
                <a:latin typeface="方正稚艺_GBK" panose="03000509000000000000" pitchFamily="65" charset="-122"/>
                <a:ea typeface="方正稚艺_GBK" panose="03000509000000000000" pitchFamily="65" charset="-122"/>
              </a:rPr>
              <a:t>7</a:t>
            </a:r>
            <a:r>
              <a:rPr lang="zh-CN" altLang="en-US" sz="1400" dirty="0">
                <a:solidFill>
                  <a:srgbClr val="006699"/>
                </a:solidFill>
                <a:latin typeface="方正稚艺_GBK" panose="03000509000000000000" pitchFamily="65" charset="-122"/>
                <a:ea typeface="方正稚艺_GBK" panose="03000509000000000000" pitchFamily="65" charset="-122"/>
              </a:rPr>
              <a:t>只朱鹮，轰动了世界。 </a:t>
            </a:r>
          </a:p>
        </p:txBody>
      </p:sp>
      <p:sp>
        <p:nvSpPr>
          <p:cNvPr id="9" name="文本框 8"/>
          <p:cNvSpPr txBox="1"/>
          <p:nvPr/>
        </p:nvSpPr>
        <p:spPr>
          <a:xfrm>
            <a:off x="10612582" y="5691675"/>
            <a:ext cx="1438214" cy="923330"/>
          </a:xfrm>
          <a:prstGeom prst="rect">
            <a:avLst/>
          </a:prstGeom>
          <a:noFill/>
        </p:spPr>
        <p:txBody>
          <a:bodyPr wrap="none" rtlCol="0">
            <a:spAutoFit/>
          </a:bodyPr>
          <a:lstStyle/>
          <a:p>
            <a:r>
              <a:rPr lang="en-US" altLang="zh-CN" sz="5400" dirty="0">
                <a:solidFill>
                  <a:schemeClr val="bg1"/>
                </a:solidFill>
                <a:latin typeface="Impact" panose="020B0806030902050204" pitchFamily="34" charset="0"/>
              </a:rPr>
              <a:t>NO.5</a:t>
            </a:r>
            <a:endParaRPr lang="zh-CN" altLang="en-US" sz="5400" dirty="0">
              <a:solidFill>
                <a:schemeClr val="bg1"/>
              </a:solidFill>
              <a:latin typeface="Impact" panose="020B0806030902050204" pitchFamily="34" charset="0"/>
            </a:endParaRPr>
          </a:p>
        </p:txBody>
      </p:sp>
      <p:cxnSp>
        <p:nvCxnSpPr>
          <p:cNvPr id="10" name="直接连接符 9"/>
          <p:cNvCxnSpPr/>
          <p:nvPr/>
        </p:nvCxnSpPr>
        <p:spPr>
          <a:xfrm>
            <a:off x="10728206" y="6539712"/>
            <a:ext cx="1099566" cy="0"/>
          </a:xfrm>
          <a:prstGeom prst="line">
            <a:avLst/>
          </a:prstGeom>
          <a:ln w="539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215612" y="1209362"/>
            <a:ext cx="5012911" cy="830997"/>
          </a:xfrm>
          <a:prstGeom prst="rect">
            <a:avLst/>
          </a:prstGeom>
        </p:spPr>
        <p:txBody>
          <a:bodyPr wrap="none">
            <a:spAutoFit/>
          </a:bodyPr>
          <a:lstStyle/>
          <a:p>
            <a:r>
              <a:rPr lang="zh-CN" altLang="en-US" sz="4800" dirty="0">
                <a:solidFill>
                  <a:srgbClr val="006699"/>
                </a:solidFill>
                <a:latin typeface="方正稚艺_GBK" panose="03000509000000000000" pitchFamily="65" charset="-122"/>
                <a:ea typeface="方正稚艺_GBK" panose="03000509000000000000" pitchFamily="65" charset="-122"/>
              </a:rPr>
              <a:t> 东方之珠：朱鹮 </a:t>
            </a:r>
          </a:p>
        </p:txBody>
      </p:sp>
      <p:sp>
        <p:nvSpPr>
          <p:cNvPr id="12" name="矩形 11"/>
          <p:cNvSpPr/>
          <p:nvPr/>
        </p:nvSpPr>
        <p:spPr>
          <a:xfrm>
            <a:off x="-3411196" y="-555121"/>
            <a:ext cx="18227857" cy="10253170"/>
          </a:xfrm>
          <a:prstGeom prst="rect">
            <a:avLst/>
          </a:prstGeom>
          <a:blipFill dpi="0" rotWithShape="1">
            <a:blip r:embed="rId5">
              <a:alphaModFix amt="8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hlinkClick r:id="rId6" action="ppaction://hlinksldjump"/>
          </p:cNvPr>
          <p:cNvSpPr/>
          <p:nvPr/>
        </p:nvSpPr>
        <p:spPr>
          <a:xfrm>
            <a:off x="-1477608" y="-1002248"/>
            <a:ext cx="15556465" cy="985596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1187260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6456218" cy="6858000"/>
            <a:chOff x="0" y="0"/>
            <a:chExt cx="6456218" cy="6858000"/>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29394"/>
            <a:stretch/>
          </p:blipFill>
          <p:spPr>
            <a:xfrm>
              <a:off x="0" y="0"/>
              <a:ext cx="6456218" cy="6858000"/>
            </a:xfrm>
            <a:prstGeom prst="rect">
              <a:avLst/>
            </a:prstGeom>
          </p:spPr>
        </p:pic>
        <p:sp>
          <p:nvSpPr>
            <p:cNvPr id="10" name="矩形 9"/>
            <p:cNvSpPr/>
            <p:nvPr/>
          </p:nvSpPr>
          <p:spPr>
            <a:xfrm>
              <a:off x="0" y="0"/>
              <a:ext cx="6456218" cy="685800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5292436" y="0"/>
            <a:ext cx="6899564" cy="6871854"/>
          </a:xfrm>
          <a:custGeom>
            <a:avLst/>
            <a:gdLst>
              <a:gd name="connsiteX0" fmla="*/ 0 w 6567055"/>
              <a:gd name="connsiteY0" fmla="*/ 0 h 6858000"/>
              <a:gd name="connsiteX1" fmla="*/ 6567055 w 6567055"/>
              <a:gd name="connsiteY1" fmla="*/ 0 h 6858000"/>
              <a:gd name="connsiteX2" fmla="*/ 6567055 w 6567055"/>
              <a:gd name="connsiteY2" fmla="*/ 6858000 h 6858000"/>
              <a:gd name="connsiteX3" fmla="*/ 0 w 6567055"/>
              <a:gd name="connsiteY3" fmla="*/ 6858000 h 6858000"/>
              <a:gd name="connsiteX4" fmla="*/ 0 w 6567055"/>
              <a:gd name="connsiteY4" fmla="*/ 0 h 6858000"/>
              <a:gd name="connsiteX0" fmla="*/ 0 w 7093528"/>
              <a:gd name="connsiteY0" fmla="*/ 0 h 6858000"/>
              <a:gd name="connsiteX1" fmla="*/ 7093528 w 7093528"/>
              <a:gd name="connsiteY1" fmla="*/ 0 h 6858000"/>
              <a:gd name="connsiteX2" fmla="*/ 7093528 w 7093528"/>
              <a:gd name="connsiteY2" fmla="*/ 6858000 h 6858000"/>
              <a:gd name="connsiteX3" fmla="*/ 526473 w 7093528"/>
              <a:gd name="connsiteY3" fmla="*/ 6858000 h 6858000"/>
              <a:gd name="connsiteX4" fmla="*/ 0 w 7093528"/>
              <a:gd name="connsiteY4" fmla="*/ 0 h 6858000"/>
              <a:gd name="connsiteX0" fmla="*/ 0 w 6968837"/>
              <a:gd name="connsiteY0" fmla="*/ 0 h 6871854"/>
              <a:gd name="connsiteX1" fmla="*/ 6968837 w 6968837"/>
              <a:gd name="connsiteY1" fmla="*/ 13854 h 6871854"/>
              <a:gd name="connsiteX2" fmla="*/ 6968837 w 6968837"/>
              <a:gd name="connsiteY2" fmla="*/ 6871854 h 6871854"/>
              <a:gd name="connsiteX3" fmla="*/ 401782 w 6968837"/>
              <a:gd name="connsiteY3" fmla="*/ 6871854 h 6871854"/>
              <a:gd name="connsiteX4" fmla="*/ 0 w 6968837"/>
              <a:gd name="connsiteY4" fmla="*/ 0 h 6871854"/>
              <a:gd name="connsiteX0" fmla="*/ 0 w 6899564"/>
              <a:gd name="connsiteY0" fmla="*/ 0 h 6871854"/>
              <a:gd name="connsiteX1" fmla="*/ 6899564 w 6899564"/>
              <a:gd name="connsiteY1" fmla="*/ 13854 h 6871854"/>
              <a:gd name="connsiteX2" fmla="*/ 6899564 w 6899564"/>
              <a:gd name="connsiteY2" fmla="*/ 6871854 h 6871854"/>
              <a:gd name="connsiteX3" fmla="*/ 332509 w 6899564"/>
              <a:gd name="connsiteY3" fmla="*/ 6871854 h 6871854"/>
              <a:gd name="connsiteX4" fmla="*/ 0 w 6899564"/>
              <a:gd name="connsiteY4" fmla="*/ 0 h 6871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9564" h="6871854">
                <a:moveTo>
                  <a:pt x="0" y="0"/>
                </a:moveTo>
                <a:lnTo>
                  <a:pt x="6899564" y="13854"/>
                </a:lnTo>
                <a:lnTo>
                  <a:pt x="6899564" y="6871854"/>
                </a:lnTo>
                <a:lnTo>
                  <a:pt x="332509" y="687185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9996076">
            <a:off x="1908960" y="630754"/>
            <a:ext cx="184731" cy="584775"/>
          </a:xfrm>
          <a:prstGeom prst="rect">
            <a:avLst/>
          </a:prstGeom>
        </p:spPr>
        <p:txBody>
          <a:bodyPr wrap="none">
            <a:spAutoFit/>
          </a:bodyPr>
          <a:lstStyle/>
          <a:p>
            <a:endParaRPr lang="zh-CN" altLang="en-US" sz="3200" dirty="0">
              <a:solidFill>
                <a:schemeClr val="bg1"/>
              </a:solidFill>
              <a:latin typeface="方正稚艺_GBK" panose="03000509000000000000" pitchFamily="65" charset="-122"/>
              <a:ea typeface="方正稚艺_GBK" panose="03000509000000000000" pitchFamily="65" charset="-122"/>
            </a:endParaRPr>
          </a:p>
        </p:txBody>
      </p:sp>
      <p:pic>
        <p:nvPicPr>
          <p:cNvPr id="15" name="图片 14"/>
          <p:cNvPicPr>
            <a:picLocks noChangeAspect="1"/>
          </p:cNvPicPr>
          <p:nvPr/>
        </p:nvPicPr>
        <p:blipFill rotWithShape="1">
          <a:blip r:embed="rId5"/>
          <a:srcRect r="35956" b="6836"/>
          <a:stretch/>
        </p:blipFill>
        <p:spPr>
          <a:xfrm>
            <a:off x="5154645" y="-13855"/>
            <a:ext cx="7037355" cy="6871855"/>
          </a:xfrm>
          <a:prstGeom prst="rect">
            <a:avLst/>
          </a:prstGeom>
        </p:spPr>
      </p:pic>
      <p:sp>
        <p:nvSpPr>
          <p:cNvPr id="16" name="矩形 15"/>
          <p:cNvSpPr/>
          <p:nvPr/>
        </p:nvSpPr>
        <p:spPr>
          <a:xfrm>
            <a:off x="4895726" y="0"/>
            <a:ext cx="1242059" cy="6858000"/>
          </a:xfrm>
          <a:prstGeom prst="rect">
            <a:avLst/>
          </a:prstGeom>
          <a:gradFill flip="none" rotWithShape="1">
            <a:gsLst>
              <a:gs pos="8000">
                <a:srgbClr val="415B34"/>
              </a:gs>
              <a:gs pos="82000">
                <a:srgbClr val="9DB0B9"/>
              </a:gs>
              <a:gs pos="0">
                <a:srgbClr val="415B34">
                  <a:alpha val="50000"/>
                </a:srgbClr>
              </a:gs>
              <a:gs pos="36000">
                <a:srgbClr val="415B34"/>
              </a:gs>
              <a:gs pos="98000">
                <a:srgbClr val="BACAE3">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228109" y="909450"/>
            <a:ext cx="1800493" cy="3970318"/>
          </a:xfrm>
          <a:prstGeom prst="rect">
            <a:avLst/>
          </a:prstGeom>
        </p:spPr>
        <p:txBody>
          <a:bodyPr vert="eaVert" wrap="square">
            <a:spAutoFit/>
          </a:bodyPr>
          <a:lstStyle/>
          <a:p>
            <a:pPr algn="just">
              <a:lnSpc>
                <a:spcPct val="150000"/>
              </a:lnSpc>
            </a:pPr>
            <a:r>
              <a:rPr lang="zh-CN" altLang="en-US" sz="1400" dirty="0">
                <a:solidFill>
                  <a:schemeClr val="bg1"/>
                </a:solidFill>
                <a:effectLst>
                  <a:outerShdw blurRad="38100" dist="38100" dir="2700000" algn="tl">
                    <a:srgbClr val="000000">
                      <a:alpha val="43137"/>
                    </a:srgbClr>
                  </a:outerShdw>
                </a:effectLst>
                <a:latin typeface="方正稚艺_GBK" panose="03000509000000000000" pitchFamily="65" charset="-122"/>
                <a:ea typeface="方正稚艺_GBK" panose="03000509000000000000" pitchFamily="65" charset="-122"/>
              </a:rPr>
              <a:t> 扬子鳄是中国唯一的鳄种。全球鳄鱼共有</a:t>
            </a:r>
            <a:r>
              <a:rPr lang="en-US" altLang="zh-CN" sz="1400" dirty="0">
                <a:solidFill>
                  <a:schemeClr val="bg1"/>
                </a:solidFill>
                <a:effectLst>
                  <a:outerShdw blurRad="38100" dist="38100" dir="2700000" algn="tl">
                    <a:srgbClr val="000000">
                      <a:alpha val="43137"/>
                    </a:srgbClr>
                  </a:outerShdw>
                </a:effectLst>
                <a:latin typeface="方正稚艺_GBK" panose="03000509000000000000" pitchFamily="65" charset="-122"/>
                <a:ea typeface="方正稚艺_GBK" panose="03000509000000000000" pitchFamily="65" charset="-122"/>
              </a:rPr>
              <a:t>25</a:t>
            </a:r>
            <a:r>
              <a:rPr lang="zh-CN" altLang="en-US" sz="1400" dirty="0">
                <a:solidFill>
                  <a:schemeClr val="bg1"/>
                </a:solidFill>
                <a:effectLst>
                  <a:outerShdw blurRad="38100" dist="38100" dir="2700000" algn="tl">
                    <a:srgbClr val="000000">
                      <a:alpha val="43137"/>
                    </a:srgbClr>
                  </a:outerShdw>
                </a:effectLst>
                <a:latin typeface="方正稚艺_GBK" panose="03000509000000000000" pitchFamily="65" charset="-122"/>
                <a:ea typeface="方正稚艺_GBK" panose="03000509000000000000" pitchFamily="65" charset="-122"/>
              </a:rPr>
              <a:t>种，中国只有湾鳄和扬子鳄。但是作为体型最大的鳄（</a:t>
            </a:r>
            <a:r>
              <a:rPr lang="en-US" altLang="zh-CN" sz="1400" dirty="0">
                <a:solidFill>
                  <a:schemeClr val="bg1"/>
                </a:solidFill>
                <a:effectLst>
                  <a:outerShdw blurRad="38100" dist="38100" dir="2700000" algn="tl">
                    <a:srgbClr val="000000">
                      <a:alpha val="43137"/>
                    </a:srgbClr>
                  </a:outerShdw>
                </a:effectLst>
                <a:latin typeface="方正稚艺_GBK" panose="03000509000000000000" pitchFamily="65" charset="-122"/>
                <a:ea typeface="方正稚艺_GBK" panose="03000509000000000000" pitchFamily="65" charset="-122"/>
              </a:rPr>
              <a:t>10</a:t>
            </a:r>
            <a:r>
              <a:rPr lang="zh-CN" altLang="en-US" sz="1400" dirty="0">
                <a:solidFill>
                  <a:schemeClr val="bg1"/>
                </a:solidFill>
                <a:effectLst>
                  <a:outerShdw blurRad="38100" dist="38100" dir="2700000" algn="tl">
                    <a:srgbClr val="000000">
                      <a:alpha val="43137"/>
                    </a:srgbClr>
                  </a:outerShdw>
                </a:effectLst>
                <a:latin typeface="方正稚艺_GBK" panose="03000509000000000000" pitchFamily="65" charset="-122"/>
                <a:ea typeface="方正稚艺_GBK" panose="03000509000000000000" pitchFamily="65" charset="-122"/>
              </a:rPr>
              <a:t>米长），湾鳄早已在几百年前灭绝了，而扬子鳄现为我国特有，也是从远古北方仅存的唯一分布在温带的孑遗种类。</a:t>
            </a:r>
          </a:p>
        </p:txBody>
      </p:sp>
      <p:sp>
        <p:nvSpPr>
          <p:cNvPr id="20" name="矩形 19"/>
          <p:cNvSpPr/>
          <p:nvPr/>
        </p:nvSpPr>
        <p:spPr>
          <a:xfrm>
            <a:off x="4895726" y="909450"/>
            <a:ext cx="677108" cy="3548407"/>
          </a:xfrm>
          <a:prstGeom prst="rect">
            <a:avLst/>
          </a:prstGeom>
        </p:spPr>
        <p:txBody>
          <a:bodyPr vert="eaVert" wrap="none">
            <a:spAutoFit/>
          </a:bodyPr>
          <a:lstStyle/>
          <a:p>
            <a:pPr lvl="0"/>
            <a:r>
              <a:rPr lang="zh-CN" altLang="en-US" sz="3200" dirty="0">
                <a:ln w="3175">
                  <a:noFill/>
                </a:ln>
                <a:solidFill>
                  <a:srgbClr val="FFFF66"/>
                </a:solidFill>
                <a:effectLst>
                  <a:outerShdw blurRad="50800" dist="38100" dir="5400000" algn="t" rotWithShape="0">
                    <a:prstClr val="black">
                      <a:alpha val="40000"/>
                    </a:prstClr>
                  </a:outerShdw>
                </a:effectLst>
                <a:latin typeface="方正稚艺_GBK" panose="03000509000000000000" pitchFamily="65" charset="-122"/>
                <a:ea typeface="方正稚艺_GBK" panose="03000509000000000000" pitchFamily="65" charset="-122"/>
              </a:rPr>
              <a:t>孑遗物种：扬子鳄 </a:t>
            </a:r>
          </a:p>
        </p:txBody>
      </p:sp>
      <p:sp>
        <p:nvSpPr>
          <p:cNvPr id="21" name="矩形 20"/>
          <p:cNvSpPr/>
          <p:nvPr/>
        </p:nvSpPr>
        <p:spPr>
          <a:xfrm>
            <a:off x="6259730" y="493824"/>
            <a:ext cx="4073551" cy="646331"/>
          </a:xfrm>
          <a:prstGeom prst="rect">
            <a:avLst/>
          </a:prstGeom>
        </p:spPr>
        <p:txBody>
          <a:bodyPr wrap="none">
            <a:spAutoFit/>
          </a:bodyPr>
          <a:lstStyle/>
          <a:p>
            <a:r>
              <a:rPr lang="zh-CN" altLang="en-US" sz="3600" b="1" dirty="0">
                <a:solidFill>
                  <a:srgbClr val="455A72"/>
                </a:solidFill>
                <a:latin typeface="方正稚艺_GBK" panose="03000509000000000000" pitchFamily="65" charset="-122"/>
                <a:ea typeface="方正稚艺_GBK" panose="03000509000000000000" pitchFamily="65" charset="-122"/>
              </a:rPr>
              <a:t>堪称国鸟：褐马鸡 </a:t>
            </a:r>
          </a:p>
        </p:txBody>
      </p:sp>
      <p:sp>
        <p:nvSpPr>
          <p:cNvPr id="22" name="文本框 21"/>
          <p:cNvSpPr txBox="1"/>
          <p:nvPr/>
        </p:nvSpPr>
        <p:spPr>
          <a:xfrm>
            <a:off x="236980" y="47548"/>
            <a:ext cx="1337226" cy="923330"/>
          </a:xfrm>
          <a:prstGeom prst="rect">
            <a:avLst/>
          </a:prstGeom>
          <a:noFill/>
        </p:spPr>
        <p:txBody>
          <a:bodyPr wrap="none" rtlCol="0">
            <a:spAutoFit/>
          </a:bodyPr>
          <a:lstStyle/>
          <a:p>
            <a:r>
              <a:rPr lang="en-US" altLang="zh-CN" sz="5400" dirty="0">
                <a:solidFill>
                  <a:schemeClr val="bg1"/>
                </a:solidFill>
                <a:latin typeface="Impact" panose="020B0806030902050204" pitchFamily="34" charset="0"/>
              </a:rPr>
              <a:t>NO.7</a:t>
            </a:r>
            <a:endParaRPr lang="zh-CN" altLang="en-US" sz="5400" dirty="0">
              <a:solidFill>
                <a:schemeClr val="bg1"/>
              </a:solidFill>
              <a:latin typeface="Impact" panose="020B0806030902050204" pitchFamily="34" charset="0"/>
            </a:endParaRPr>
          </a:p>
        </p:txBody>
      </p:sp>
      <p:cxnSp>
        <p:nvCxnSpPr>
          <p:cNvPr id="23" name="直接连接符 22"/>
          <p:cNvCxnSpPr/>
          <p:nvPr/>
        </p:nvCxnSpPr>
        <p:spPr>
          <a:xfrm>
            <a:off x="352604" y="895585"/>
            <a:ext cx="1099566" cy="0"/>
          </a:xfrm>
          <a:prstGeom prst="line">
            <a:avLst/>
          </a:prstGeom>
          <a:ln w="53975">
            <a:solidFill>
              <a:srgbClr val="FFFF66"/>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663892" y="5859083"/>
            <a:ext cx="1441420" cy="923330"/>
          </a:xfrm>
          <a:prstGeom prst="rect">
            <a:avLst/>
          </a:prstGeom>
          <a:noFill/>
        </p:spPr>
        <p:txBody>
          <a:bodyPr wrap="none" rtlCol="0">
            <a:spAutoFit/>
          </a:bodyPr>
          <a:lstStyle/>
          <a:p>
            <a:r>
              <a:rPr lang="en-US" altLang="zh-CN" sz="5400" dirty="0">
                <a:solidFill>
                  <a:srgbClr val="455A72"/>
                </a:solidFill>
                <a:latin typeface="Impact" panose="020B0806030902050204" pitchFamily="34" charset="0"/>
              </a:rPr>
              <a:t>NO.6</a:t>
            </a:r>
            <a:endParaRPr lang="zh-CN" altLang="en-US" sz="5400" dirty="0">
              <a:solidFill>
                <a:srgbClr val="455A72"/>
              </a:solidFill>
              <a:latin typeface="Impact" panose="020B0806030902050204" pitchFamily="34" charset="0"/>
            </a:endParaRPr>
          </a:p>
        </p:txBody>
      </p:sp>
      <p:cxnSp>
        <p:nvCxnSpPr>
          <p:cNvPr id="26" name="直接连接符 25"/>
          <p:cNvCxnSpPr/>
          <p:nvPr/>
        </p:nvCxnSpPr>
        <p:spPr>
          <a:xfrm>
            <a:off x="10779516" y="6707120"/>
            <a:ext cx="1099566"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275577" y="970878"/>
            <a:ext cx="4572532" cy="2354491"/>
          </a:xfrm>
          <a:prstGeom prst="rect">
            <a:avLst/>
          </a:prstGeom>
        </p:spPr>
        <p:txBody>
          <a:bodyPr wrap="square">
            <a:spAutoFit/>
          </a:bodyPr>
          <a:lstStyle/>
          <a:p>
            <a:pPr>
              <a:lnSpc>
                <a:spcPct val="150000"/>
              </a:lnSpc>
            </a:pPr>
            <a:r>
              <a:rPr lang="zh-CN" altLang="en-US" sz="1400" dirty="0">
                <a:solidFill>
                  <a:srgbClr val="455A72"/>
                </a:solidFill>
                <a:latin typeface="方正稚艺_GBK" panose="03000509000000000000" pitchFamily="65" charset="-122"/>
                <a:ea typeface="方正稚艺_GBK" panose="03000509000000000000" pitchFamily="65" charset="-122"/>
              </a:rPr>
              <a:t>褐马鸡是一种产于中国山西庞泉沟、河北小五台山及北京门头沟的珍禽，因耳部由两个雪白的耳羽，好似长角，或有人称之为角鸡或耳鸡。尾羽上翘后，披散垂下，如同马尾，故名马鸡，马鸡属共有</a:t>
            </a:r>
            <a:r>
              <a:rPr lang="en-US" altLang="zh-CN" sz="1400" dirty="0">
                <a:solidFill>
                  <a:srgbClr val="455A72"/>
                </a:solidFill>
                <a:latin typeface="方正稚艺_GBK" panose="03000509000000000000" pitchFamily="65" charset="-122"/>
                <a:ea typeface="方正稚艺_GBK" panose="03000509000000000000" pitchFamily="65" charset="-122"/>
              </a:rPr>
              <a:t>4</a:t>
            </a:r>
            <a:r>
              <a:rPr lang="zh-CN" altLang="en-US" sz="1400" dirty="0">
                <a:solidFill>
                  <a:srgbClr val="455A72"/>
                </a:solidFill>
                <a:latin typeface="方正稚艺_GBK" panose="03000509000000000000" pitchFamily="65" charset="-122"/>
                <a:ea typeface="方正稚艺_GBK" panose="03000509000000000000" pitchFamily="65" charset="-122"/>
              </a:rPr>
              <a:t>种，均产于中国</a:t>
            </a:r>
            <a:r>
              <a:rPr lang="zh-CN" altLang="en-US" sz="1400" dirty="0" smtClean="0">
                <a:solidFill>
                  <a:srgbClr val="455A72"/>
                </a:solidFill>
                <a:latin typeface="方正稚艺_GBK" panose="03000509000000000000" pitchFamily="65" charset="-122"/>
                <a:ea typeface="方正稚艺_GBK" panose="03000509000000000000" pitchFamily="65" charset="-122"/>
              </a:rPr>
              <a:t>，即藏</a:t>
            </a:r>
            <a:r>
              <a:rPr lang="zh-CN" altLang="en-US" sz="1400" dirty="0">
                <a:solidFill>
                  <a:srgbClr val="455A72"/>
                </a:solidFill>
                <a:latin typeface="方正稚艺_GBK" panose="03000509000000000000" pitchFamily="65" charset="-122"/>
                <a:ea typeface="方正稚艺_GBK" panose="03000509000000000000" pitchFamily="65" charset="-122"/>
              </a:rPr>
              <a:t>马鸡、白马鸡、蓝马鸡和褐马鸡。许多动物学家建议，应把褐马鸡定为中国国鸟。目前，褐马鸡为国际自然保护联盟</a:t>
            </a:r>
            <a:r>
              <a:rPr lang="en-US" altLang="zh-CN" sz="1400" dirty="0">
                <a:solidFill>
                  <a:srgbClr val="455A72"/>
                </a:solidFill>
                <a:latin typeface="方正稚艺_GBK" panose="03000509000000000000" pitchFamily="65" charset="-122"/>
                <a:ea typeface="方正稚艺_GBK" panose="03000509000000000000" pitchFamily="65" charset="-122"/>
              </a:rPr>
              <a:t>IUCN</a:t>
            </a:r>
            <a:r>
              <a:rPr lang="zh-CN" altLang="en-US" sz="1400" dirty="0">
                <a:solidFill>
                  <a:srgbClr val="455A72"/>
                </a:solidFill>
                <a:latin typeface="方正稚艺_GBK" panose="03000509000000000000" pitchFamily="65" charset="-122"/>
                <a:ea typeface="方正稚艺_GBK" panose="03000509000000000000" pitchFamily="65" charset="-122"/>
              </a:rPr>
              <a:t>红皮书“濒危”级，国家一级保护动物。 </a:t>
            </a:r>
          </a:p>
        </p:txBody>
      </p:sp>
      <p:sp>
        <p:nvSpPr>
          <p:cNvPr id="17" name="矩形 16">
            <a:hlinkClick r:id="rId6" action="ppaction://hlinksldjump"/>
          </p:cNvPr>
          <p:cNvSpPr/>
          <p:nvPr/>
        </p:nvSpPr>
        <p:spPr>
          <a:xfrm>
            <a:off x="-1477608" y="-1002248"/>
            <a:ext cx="15556465" cy="985596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53628252"/>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A2F7E920-BBF9-46DA-BAD3-A1FB6E57D787}"/>
  <p:tag name="ISPRING_RESOURCE_FOLDER" val="C:\Users\Administrator\Desktop\16年11.21日转化最后一期\10大动物\"/>
  <p:tag name="ISPRING_PRESENTATION_PATH" val="C:\Users\Administrator\Desktop\16年11.21日转化最后一期\10大动物.pptx"/>
  <p:tag name="ISPRING_PROJECT_FOLDER_UPDATED" val="1"/>
  <p:tag name="ISPRING_SCREEN_RECS_UPDATED" val="C:\Users\Administrator\Desktop\16年11.21日转化最后一期\10大动物"/>
  <p:tag name="ISPRING_ULTRA_SCORM_COURSE_ID" val="97AE76D6-9C63-4800-93B4-CC736F5AD1F6"/>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Fp1bk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adW5Jv6YZjj0EAAA0EwAAJwAAAHVuaXZlcnNhbC9mbGFzaF9wdWJsaXNoaW5nX3NldHRpbmdzLnhtbNVYX3MaNxB/51NorpPHgJ3areMBPNg+xkwwULjUyRMj7hZOtU66SjoIeeqn6QfrJ+kKGXzYji3ckmmHYeBWu7/9L62ufvYl42QOSjMpGsFh9SAgIGKZMDFrBB+j9tuTgGhDRUK5FNAIhAzIWbNSz4sJZzodgTHIqgnCCH2am0aQGpOf1mqLxaLKdK7squSFQXxdjWVWyxVoEAZULed0iT9mmYMO7hA8APCbSXEn1qxUCKk7pGuZFBwIS9BywaxTlLc51WlQc2wTGt/OlCxEciG5VETNJo3gh5OW/ax5HNQly0DYmOgmEi3ZnNIkYdYKykfsK5AU2CxFcw8PjgKyYIlJG8G7IwuD7LXHMCtw5zu1MBcSgyDMHX4GhibUUPfoFCqYgsJsgG4aVQCCbtFKnAa+mA3BkZKloBmLI1whNlSN4DIaD8N2OAx7F+H447DrTPWWiDpRN/SSGQzDUdiLwuH4vNPfUeI1WsLrVqe7o8xNeD7qRLtq6rWudxUZXPV7fjJXnwfhsNvpfRhH/X436gzupVapLyW5XtuulzrWlSzUVlWs22yQSiMfFIcGg23OqZpBJNsMq3hKuYaA/JbD7JeCcmaWtrJxN7gFyFs6h9gMbdk2AluKwT2cA0TTUFmpJ443PfH+aMv7mlNf8uxpQ+vUGBqn2D9mXf5lypprKsVW5dtnMpE82bgE2QSSHs2gtCuMbploI+dhQKaYCI7OthSjPCDMoPPxRlgXE22YWe0+7TInQSzcJoFcjx4FI06pQhd1mX4Xd9v6cTMUCblUdIFbm4uHI3+LfQDCh+0KY89t/EH5sIeK6h04SYtzH+bhuhJ9mK+pugVFIim5F/9gXSukI6bSy/aMMi+7b2CimQEf1nPmpfpGFjwhS1kQzm6BGEnQ+iLDfymQ8klApkpmKyoeVoZozrCu5gwWkJz5KPqMKrICJfFkzDkYp+H3gn0lE5hKhbhA51hsSGfa4Vd3As6p1vegdG3jm1G3cxmOO73L8NMb6yBN5hTPpt3Asa0hy81e8OmSCGnWchiOmBZYyzYpCUtWaz6+VV+fBs2ygrs0/9vJKEHvMSX70bJLYl60wFttSuerRrTNtYLGFmSYEoeJCzEeCkwU4AsYU0Gk4EtCY9zytG3rOZOFRoprYAetX2+hkydMrJ5meIChRpWA8oI8OHz349HxTz+fvD+t1v7648+3zwrdjSUDTq06N5dcPDsDeks+mDdfkPvmBOktt6ulz0yT3pJPzJTesg8nS2/BR/PlC5LPTJmb+ezxAFOv2cHq6TlrNRD+F8csDNKvPk3SCz9FXv0Zjrzg+j5c/Q+e05SdGAalacHLBDxhZm7HxDOGswwnm+S77Rf7qepXVOY/ugG4st5PZfqG+Tt34//GZfe0uQxv3X43N8rttyx2JWOCZRgIe6RuXs00j48O8D795FKlgmjbb7qalb8BUEsDBBQAAgAIAFp1bknYxnWJuAIAAE8KAAAhAAAAdW5pdmVyc2FsL2ZsYXNoX3NraW5fc2V0dGluZ3MueG1slVZtb9owEP6+X4HYd9K90kkpEqVMqtSt1Vr1u5MciYVjR7ZDx7+fz7EbGwhkWJXw3fOcz+fnjqZqS/niw2SS5oIJ+QxaU14qtHjbhBY306zVWvBZLrgGrmdcyJqw6eLjT/tJE4u8xBI7kGM5G5JDf8zcfsZQ3Bnf5riGCLmoG8L3D6IUs4zk21KKlhcXU6v2DUhG+dYgr37MV+vBAxhV+l5DHeW0vsY1jtJIUAowpe9rXBdZjGTA/ElX9jOS0x91/vYHtB1VVFva8hOuIVpDSoiLfL3ENYznJnr8KnNc5wka/moD/fIZ1yCUkT3IOPjdV1yDDNG0zf9opJGixILGnPOP+M5hghSm/TCrK1wXCXghPOjiK7jy2LveBSD3Nez7FNtVCvaEdT0YCPjoGYOFli2kid91PlWJt8dWm/6AxYYwZQChqQc9maSfSKt8mNjW4/7AG+VFAHKGHvEqWFvDqss3AMb2Hr9a3dpREeb3bgsSlLBzxiDD3tgjf5uyHiEDY498ZrSAR872R/BDT8fxT3xL3GOer77xAidm6+vld96LJz1g46rgaGfwmFoUsFCYzgutAV8tTaytSyk5yinlZEdLoqngvxCX7e1lVJocOJzSTusq1VQzOCU3m6MZ0uF72f1lNXa/Cf3duv1EmxF+MyVak7yqzW+Smk4cz/SICTNNTjNwSBo4yHu+ESM5NZFbkC9CsLGncKEhxNprD4FF11hD8DQJSpAmp2ucuiCnis/bOgO5Nm9GwYsmtnW4ipYVM3/6lcIbFDFhwNkxdWXCcULfNRkYnACAyLzyiu02nadumaYMduD7PjDYCw/dLFVGoUNiW+oH2OhQbs4ySo9uTPRCCXGx4wTh1eQl4oETOmLJu8Cx5jXJlL1Z1PV+APeRo5HsJxlKLxxidu+UFAU2/uMKGiP+I/kPUEsDBBQAAgAIAFp1bkn9pNYkEAQAAEUSAAAmAAAAdW5pdmVyc2FsL2h0bWxfcHVibGlzaGluZ19zZXR0aW5ncy54bWzNWFFzGjcQfvev0Fwnj+Hs1GkdD+DB5jxmgoHCpU6eGHG3cKp10kXSQchTf01/WH9JVwgw2A4WHjvTYTz4Vrvf7mp3pe+onn3LOZmC0kyKWnBUOQwIiESmTExqwaf48u1JQLShIqVcCqgFQgbkrH5QLcoRZzobgDGoqgnCCH1amFqQGVOchuFsNqswXSi7KnlpEF9XEpmHhQINwoAKC07n+GXmBehgieABgH+5FEuz+sEBIVWHdC3TkgNhKUYumE2K8iuT8yB0WiOa3E6ULEV6IblURE1GteCXk4b9rHQcUpPlIOyW6DoKrdic0jRlNgjKB+w7kAzYJMNojw6PAzJjqclqwbtjC4Pq4UOYBbhLnVqYC4l7IMwSPwdDU2qoe3QOFYxBYTFA140qAUG3ZBuaBr6ZtcCJ0rmgOUtiXCF2p2pBMx72o8uoH3UuouGnftuF6m0Rt+J25GXT60eDqBNH/eF5q7unxXO8RNeNVntPm5vofNCK9/XUaVzva9K76nb8bK6+9KJ+u9X5OIy73Xbc6t1ZLUq/UeRquN0vVewrWaqtrlhNWS+TRt5rDg0Gp5xTNYFYXjLs4jHlGgLyVwGTP0rKmZnbzsbD4BagaOgCEtO3bVsLbCsGd3AOEENDZxsz8X49Ex+Ot7IPnfuNzB4PtEqNoUmG82NW7b8pWWmNpdjqfPtMRpKn65TGuNMcs2koRnlAmMHskvWqsXtgLhnHGljbo8pYmAfpJRlVGLTelC930g5zUo9ESpqKzvCschk68Y/UeyB81K5wN7ndUVA+6pGieg9N0uDcR7m/6i0f5WuqbkGRWErupd9bVZ+0xFh6xZ5T5hX3DYw0M+Cjes68XN/IkqdkLkvC2S0QIwlGX+b4XwZk82wnYyXzhZRTbYjmLAUyZTCD9MzH0Rd0kZdoiVddwcE4D19L9p2MYCwV4gKdYrOhnGmHX9kLuKBa34HSVYxvBu1WMxq2Os3o8xubIE2nFG+b/cBxUCEvzKvg0zkR0qzscDsSWmIv26KkLF2s+eRWeX4ZNMtL7sr80sXYgH7FkryOl30K82QE3m4zOl0Moh2uBTSOIMOSOExcSPBQZ6IEX8CECiIFnxOa4JGn7VhPmSw1StwAO2j9/AidPWFi8TRBnooeVQrKC/Lw6N2vx+9/+/3kw2kl/Pfvf97uNFoSjR6n1p1jGhc7WZ235T0G+YTdDzmht92+ke7gh96Wj7BEb9v7XNHb8AFjfMJyB29cM66HBKYaWrrzOHNaULyfQ5ww7T992r4TfY69Ji4aeMF1fbS6Hz35keUAvY373ysEvDMm7gzEW4OzHLlK+tNOgNfp02f02m6W7jrxhXrNd+NeemL+v0m4p/VL5dZb5PrNbPvXigOUb//0Uz/4D1BLAwQUAAIACABadW5JWa6DGqEBAAAsBgAAHwAAAHVuaXZlcnNhbC9odG1sX3NraW5fc2V0dGluZ3MuanONlE1vwjAMhu/8iiq7Toh9wnZDg0lIHCaN27RDKKZUpHGUhA6G+O+rw1fTpoP40rx9+jp25WxbUbFYzKLXaOue3f7D3zsNSLN6Bbe+Lhr0jHRmRDqDSZqBSCWwCpIfPz3JuzMRMmbSmU43n2RrSn4M6c2cC1PGVcBCBzQT0PKA9hPQ1qHEv15lh6r2FZXaPF1Zi7Ido7QgbVuizrhj2M27W+UCKzDmoC+gcx6DZ9p1q4k8Oz51KcpcjJnicjPGBNtTHi8TjSs5a8q/2CjQxQ9f7oHOS/dt6NmJ1NiRhayaeNijaCaVBmPgkPd5SBGEBZ+CKPl23PoH9YzrBVXoPDWpPdL9O4oyrXgCtS71+hQ+JguvWje7FHXOwtruiYd7Co8QfAO6ZjV4pPBAVCt1xQ9UGhPqSA2t9/yECuSzVCaH1B2KIEeHJdum7p0LdccfMG+EsDJCi8BEZk0XxxVTb4ODaypZx6GZFyExlBcDmgp9nJ9E7zS2eo3Q/iti3FoeL7LidihuRuo4mOIZ9EjOkYSM6yXoCaIo6vm+dHL/ct61dn9QSwMEFAACAAgAWnVuST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WnVuSQzStqxuAAAAbgAAABwAAAB1bml2ZXJzYWwvbG9jYWxfc2V0dGluZ3MueG1ss7GvyM1RKEstKs7Mz7NVMtQzUFJIzUvOT8nMS7dVCg1x07VQUiguScxLSczJz0u1VcrLV1Kwt+OyyclPTswJTi0pASosVijISaxMLQpJzQUySlL9EnOBKp+2rnjZvEJBV+HJ/nXPpuxU0rfjAg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WnVuST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bdW5JEqq4V0YWAAAKLgAAFwAAAHVuaXZlcnNhbC91bml2ZXJzYWwucG5n7Vr7X9Jn36ds022ma92bmiiWTds0DVweUmFOp3XncuugYR5mgGSaiuYBBem2dVp4KEskTWu7557NU6ipKGJNAwyUlVNTRCpOS1RSAkQEni+2ve49r2ev5/kH/IHXl+t6X4f353O9r+vzub5w6csDERvf3vI2CATauG9v2EEQaAMaBLK4bfUmUHNHkx0JPNZlH4z4DNQ8DH4BFDZgQ74IAYFoZe+sJL0BlN/K3IvMBoHeO23+rJtOhuSDQDvr9oWFHM5PmBPGX27CPGMvGG4Q1jFBURa231W89NxW9vHeHR+HBVq9Y/1T+SvOjn//l8UVF9uHnu9ab7LeFgzdcHt2B+SxTJQxs0iaE6QONVKRik6tM8KPUHV3Xq7+pFAooo9P+h2of9ZviwjCmwzaqOlCZe8hJUNlA/ABUXYt/zN2/w1uEOEfaBju7i5zXQxFAzs/4qK6bwnxxG4AKp5mPv76wFlen8mglFqbW4ATYnkbIUfWA19/33eZvjDfo/RyN5cy81OgftGbzW38nUNkvtdM7yl08rrEA+Jl1ZIFCBRHKuad4qzTuVezIcC4y4F7y/GvHkVkLM628ffcYhSz1umURdqeMryiqbNSlWBpRyd6M5eev1hp6dVMZi3TdjubGAfqipZfSNvJot1zQUjlbWXnLHdFj8mdMIBbS4+p/YFZ6tIs34LlCXPGBy1sg14+Cnls0IpIWSKi9mbsEH9ii6VEpJ/WHuhH/hJaBFf/duhHcUKRTipd6fylIgqOv3NWOtVBHFOzHDNqhguFZyMT2mglh+m1CxTiXPJEqFIPRs/T5bUjRMfxli3oUlofYKve/2j5hPNvknvzgHODg5/UsbOZ0eUTb14YqAorx081tWeETbCZiodBlw41pOxscqkYl/uekCxfdFYtEZ0CM8n2bTdyHYoB12Y2gHdywmyWWPcP/cIT5omIezIktzJ4lBQ6vH7I8lJU0MJAhNgV+5wMVGTkrYwGUbKfal7229YNV8wlT/k/AYtZrRRhJ4p+JMRt3AdOYVN9ECvPbKPYH97BxHnZUuGVQ+3QjCJZZAV0p3aCMeX/jjt3O6ikLVuWooKhEPxYfm6iT5FvizuFpOMmFrXXppkgpiU2Oz1RNgRD9T6yijaTH/NlkMeHguAtPy2s8BVoBqu1jOrdoqIxV8D6WraHqoz9kapUPZC/s2msYsGDmpFGqmxbjFaUEkkXeAoOs7E2AvDZhaxrZZ6f26Rn7fK1Kd68W2axFDCGnvQ/swVC5YQcrBySQhPrh7ZieBQutOMmNyDTUZUcPJHbXEbkaMLz6TxmCb7s9vvoxfiP6Bnnw77FHYuo4dw/XS/tcI/cHocuKEperqrk6qgppOWRugMt8qzKOr7/YDutllZC5rbPRtWX4NnL2fg6NZnopOLJcqRZ6akaP657K1pArcTLzuoiuQxxLja2w68eEurBQTuqUj9BqAj8JUYRzIuiKrDnSuHDrahYL/enZIOTYshwTcrqZqtptQsFPNSdWL5Xg0tFDr9lrhHVGCjgd/P1TldzyCJLWslBs+m5v7pUnK0Cz4YZPw62+ZUdEmdDOA/NqJd/usMSIXZJ4YQcllWzpQXHo7zKckpTqCRwPoaIYnKyBDmYCe68AHq3mBddzPZv+/BRUqnrWx9Qay2mtlrSXKPROvC7ZWwC5xW5jsItYNvJk51Q07RaXDDFxwRXULU5mIRxQkBt4Ty9bNt+VhnxoTRg/QOrEFVXaOqbVEY62+EjHVVexMpADVi5X8H4pMcNp57gURRIbAJClb215QEZori4UHj8bm18a6LApQLnyrK+hEBqmX2h4b8NrgjkwPFxDwqWuu4PeHnDtAVu05X1tP36i4CXTpY48Rkvy8+zv3bIInp2CueDSDIqRZgA8erJEKjBBz04vK+OpzruD3/F6UIeD693l2y/ge51vYYmyAaRbgJp1steYThap1t8wublXVGnDSkmpzWeEHrNAipeJd0qlhGDzieX7+PYt4yu8AzUBbGuTl7w/EF+iWT3NS7VNyEQdfOKAsknJCPRE5v8sFSs2QKeJqcGJ9Cn8vx4I1nBI9kBAiducmKr0oFCFIY7g0BnQvdM5nEk95JXMHss8VSsjQM9qNIBwe5aoKj2ghy4YWMBrFOdgRDCKduprC/phv34evktBUzvKws+L4ByyD5oGT6rbvuAhFdJayZzxTfV8qxtQxd9QysH2y9voF5uxqYmjGs6lG/DkCZNICrrPC936vbus7yumvGQbWHN2BWrD1QT26/oA1VlOpY0qdFvMdZBq5pRU+T76lvG2riaHCekVrPAV9aRBdq8vRrUbKrGQ4U2yaWAxGxenAhxs/RzQBgf1pzt1d07Af+U+y8+4Y6vsRs+BrXpyLp1Dc/uaC3FZfrWzwEMIuqxTBwRfCYhWcRSo7qczkbaDLTxukzvJWW5Ra7//JfP60uUxQ6q5FpenQ4WVS/FNis3o1lUXwqSP0YolHNpHpyw59x8GyzivR9YDPZjGxieKcfDP0OxylwqUlSprpS2tHktsJlRsWnjgWMV+tNFBmAQuTGhCUs5Uj7RXBjHhycbkNr8SHYuG15qGDoF0fuMQYsQ5nDTH1IcaXOVdf9XT8uAgB1caSQEYnkxIAsda1PEateBdln2B3y5ZYT1r9Gj6ZHcxYnpqlo1XxVuI2EVwExP5MCOoX1iw8kWkbtoVwW9wa4YAumfxayLHwLbtywFOi/Ye89evNmflRsjqIK0bYoN/53OKeiQCXp655BFsxksvuKhOqyKJlR1ZFuVsElFQ7LdlQrXcPRK/kbJYr5Rftc3YWSiL9LxPqZqvNrlqsL1xE31sqAZSxlV7MltChxedoIpM8aCZYMrqj3mpZlzCTnffxJcnq1f/LuYuBmdHmrDQUwEGYHG43Uu2Y5ZnxoHZQuWIFCXcYMDUHkGFmJOOG5Flq8DHjs2o83x9uHfQT0LDz1aaszwr64c8+PaWzDzA2MONqBPqS7A/KAv3dagNWgNWoPWoDVoDVqD1qA1aA1ag9agNWgNWoPWoDVoDVqD1qA16O+gXPHNvOkA8xvnWxH/7zvp/+t19eFyvH6uM6oWL6NWsJ0LZyW3Lzjv0S1S+giCwSKMqbVuQjQ6Z+4XeqOMEsP+Oe/bWdLKLBbR8ys0x/wLpW60W/mPCRPK99w7llQ/EUElSU3UT2ZhM2ImRLPaGQ3Q9d5WhnFZ0Tm3752YK6iZqY7RU7WY2sAmu1nXshfwTtN3XmB0bcHMT1Kb6flWUYMg+0gUwvDqp9H2Jkvn/KeSu+MJ+idL8jqSUfIoAhKsHtgcRUjbw1Ytcr1Jp0UI/Wyb3xfVEArPL6paCnVU9arHjvl94SjWEuPygiNsaCUqWeHSswt8xs2Y3aYfnr5r2huv8fTXrwPdg0q2nwlltPTEG36PQMROzyNlyJ2FThJa8KtLznY2sLyTcw+LWtL5RyT3NM0983uCOfFfiLqVTD3c1wvqLs5+CdFOZfNf8OcI4Ih5/TdVU3KtiGSK+MrtESroA5yyVztPTkF6IdrSZI4ji4y9Ek47Dp+Qi1GDAwZ8h294d+5W8LMDRuRSG+kT7BhGqF/JaoeAQOBQo4uG41rmKaqOd28QwI/tzL4pgcIlEIQ3GB0dmPPjUWEt9+G6NBuyyseyqwGfHFCV6OQpJ1/UufgrJrHEuPh5bUC6ZLY8rCpuOvzyQGdQNL3moq9z26bTLAIeTvapf89f1oacZ+rnMb855AZHePWUTJ3H6Rp1WdVsle5oSD0uWQjH3p+wBYFKt2I/apmuiPd7zUMooSUINdx30V4phHaU6MxVi2XdrQI7LOeVBDoBz33LTkffiKEHDSfs+8QhZHsSirdZrCt/QgsWfDjOL0jLW50qblj1iqELr6KynSah/DcdWktGO7AaC0Bd3LzLjdNl8RENAsTqXETNbWZUeDn9O1wm44Yv18FK5fC2xyWQ2NO6NEP9pMSlrWQznVGyBSqDsPbEqOrsggBbmrtLiPLADFPzcXVB0Hlg5AZMadLduYmTVNTRU46gM/2D7JhmlZaV1jR/FqhU7IDExwqNl99DN58Ag1vqhzosB9rA32C77UfuFsymY8qRTYgNVENTRzDAyLrhFD+aO7ulaLGizlMuYp8UAIs1nGN8T3B9lLgLaBAv7dMkCC3ttnLiHvn7J3zhuAi9Fq/azpL0BEaLnH7BSVER2Ruq+0LdxGz21eNGGypSBoHoLi0YvBz8xnbXqJ1g2D8s6BkNkQ261wXhpddjDhiBrRi357PGv5BoPN8wUPXaoPxn5+wqlfeb20YNZg43e1893s/VJyV2enLSLhB/jH8wo4kbhYe40TDjJPeasysLmJ/7NZ9SxRxDzS6oc3XQB67d2/MluH27HB+lbbixAn52PMFNQQ2N2MZh8Hy/5Q0XlsYlO+ITEtCJ6UfKdcN5zOzF8T6jmtSiMdn0LY+2VKpqsasOVs1OUqwbFmiTmrS7vNyuWcAlZoINgRrTDXxPrNCubRQ2jqy1iNGJvniD6vHw/pz/r0KMHncliXA4RcFQ4/zpLaort+zXJUfu3+AwkhX90B5B+kl5cTeKqaM5LmwXq1SNT66wibvhgIoas8NqiRpp447TRxrGURK7JyKTUWvqfRx1wLtluFz3wLsIt2enmL98IWOVW3zrzdn950dfxYtRq+W5l3ySUfVJdJNMOG5exjjhEeNlxcqzUx7Yy2Uv8InwKG7hMyXJpIcUZvjzfbiFMlrpqMM4MqZeKs+dxEdrHwA24lu96SWqLloZ3YleK7ii8KDW6r0pcj20dZrML9TjqU3cKbv+I2YNrytNVxeQNwXBJHbPTtZyIqiyZw/sEuNY3wIKFejyBr0lG65AeSMs9UI2ZpUgVNJRslWfGX1mD3+V3xfMQLR6OjWx5/ymDxcTTo+Xax/Im9yVNB8io07IrANjfyx7gtvUoEd1xMqCUFXf7y3dKMOpcP25nFdgR3SVCOE+jLbXspH9SPY2fdesdtAKdu9RU0LZT1Oovd8cHfKZ3dLR5x8jqB1Spd/cnSavJjWvyq0iaeUNFDNj0VaG+Z63SmS6oYXZTRDlbHII337xmyr8lBVMVSgcqMAl66w+cpCp00oQr4awdegJa3xZAL+nZZQIA1RZC5VoSnA9xbwqJqxycG5YL9/0745nKVN9WGEe5YqcNQMPuOxiARbOqP2HCwa9p9uK+3cIUBzvsZXW+PcNq07CYjeilmfkD08KAB0JRvYd0mUfE7cC29csMm7ggOnna0mOFiykB53xNmyhWrQiO71y8R8Ow9++LW68EsAkL7URlfQ/6eDtO3WwEDeWwV8mmr6Aa3Sp+B8czq/0t96A8yDPBjOjhxJPFXbEJvun2o/EIGKiBbVNlchBxHeUEiht0hcEonQW8HO+clis9U1yCT8xCHkOI9q8+dbbtJvYRuxu3qbjNUd8pg+Vfo1r9LkTw61xD01P1ezs9CblC99Hd/T7/ky2up4EFyfnNrpsbtBLPIt5DsYVOaJu5aklwp/4GQ/mNRLNBUE6C4JLk440Yalw5r9TrRt0x1c18qwxKTLREIdc5Zeoc2rf0tf6H0o95xfOtbvak6uubr29DVvFV77BXvrm3ARBw7UK0FExPjXanHVYpNAd8KZ8sNzg3BnYmR1TTs3Appm6AkmHPxqRp5x1UUEESaKUGFp3sMelnfjWomfvJPrrxjqZOYtCZZHWzRa+9HRQDtfSR/DfOPiLzJ6b834Uz0K4OUSPoP43SYiO7WO6l8a/MZHzwdBrOYXaBrevyknmgw4/bR++y57UBcYd1zMD+vFfJdVAr2rLxeJ/CkyXft8WrR007zoYWQAdLuWrrcVMh3G5NFrW8jlnF4k0vGteFGpJDfIDmiE3UEv6DHMZ7okrz+2ivt9f+189QcYl8Y8q9LRnW6zdy8SGcfHSD92Kw7804QowRc317FVV9SP7c5m6PyQmdzBloqu+jyySLecaV49abuE8XV6p7PHa1o+Efu2IPs6wmzZ679eHndNFVhNFhcrW7qjkBsxwRdJUqc6aYm33FkyMYHEY2RcnjQuLR0Pc+CWjxKwPQpJdsfcIUo9EZHjVdV41Jlqx3piqLqgxud/WQaqvM8ZYd36e6l/l4CFueRdV9WOJQvwHKX2Vsm1FfFUhhjSOrjScsgBl7i4L1jxZ7B1nwmret4gOSSZM7egHZL+YsEsxuYX7wN/HrZ+J/RGghnhNbVqu6zX5cniduL2Zg4YK/basAC5Z0Gs4Ow8tjqwFRCgOKuZJpJREuGHHY3CcZoHKJ8gkcoRJNwgxLUXM70IYXkRFIW6w0nVvdBb0xg3MqO2zm0TvYxa3OD7aiuAvr29djbq5g94zNOF/Tlzi0FfJztGq5o6NoHujDINGQDEenNpr5e9BlhjyZIN6Jp6wPpRVph2iM7iMuPUP7BHHH2Ca5svMgQXd16GNgHdfWxDPVkZCOpM8VBL4oHQOksEuyIqEskr02p9xJznZW/mXRg0455Dkq96KoTwWj/bh4lOjprMv+DpX8AI4D/yimEZ1i7ftEt3QtG2D37HeBC8gSyCvwMCPXENnchJQ/UvWv9svFhxrwh41y1XmqZPeSBxrSHGI/sOIyxxim1O0qmnViN7lmQauNnFcOMOsaqqkzycUvPhBSqSVHfsAnX5udI5KNKrqEIaGJfCxg086LF86+PErRirggPdIafB56wbQ/aHoFsrlo73OFw4vL1CfxId+N+Qfv+C5Gt/Br9dfPxneCG2Uxb8O9DIq9q+BPlj92yFzoAeWC0jlej5qH5gBwTtUxJlDdbHD7LmM9126JmbUWZsArXtiv9t+ehiS9LBcEXA9U3TII8Z8jAW8zo80NA8W+uhQn/nouKBaTTwvxMc06L8GPND90PTz6YmyjzcW88LKdejYN6zSO14ver71X4my77zuLavOSHihR89/8kf3AoN6nKK9/7kVrGI0onIxfqPAYolcLV+48kOg4ONPM9tGFdJtW0x7MY7AYLOWwAiVyneRvZCe0uhOEtB/T4E5uQHuBxuo+4z6mVHKsnEZSD5+fxpM6RxR/cDUKVvkZwnz4D+dycF6xLQMhk7KVdXmjBJ1gtHX49SYrgeOjZxsjnYCyOlL+mad++GknUaDkkQqeEnf6CXXAXeZwkUxxJSPv8Ofm7MlLfWzn1v46R9TmO0EwFhalJTX3fZnmooadHePVg41XyZgH87k8mH8kxOKbWULM7mJY+fO8m7GGjVNRxMNMzFRzoSX9zH5yEEGMvmu11OT1KeSvRTxsYLBkfvNAaayM2cR3cKTevChRLnPudKFCD5wewpc2Jd7JXC+xG/a3+BFzSCIHbkgn78eXcBdqg6s63+SQ4bpnQ8lju+4LjhNRhQk+HMGaMbWQmuKLhW3fj8zyg0yyuGfIusA+ROXvyqN3IwCetrP/1ssJca9qlquKNJ7Pz8YIqt4TpfXBuKB21GUKXAWycJMnly9Iaqs/vbCKcwTxR8wA09fPj6ezjAZ9dxLf/41ucQWsZIZsMncu3//ZTpuse4+cnUQNuXNimefcNBLwMrdrVlt0LC/0KE/IsSt3xJCyFycLlTutDP/kfnp88exj+OMJP8AHaJ+IJ/R6RX6jnmEfZ8fCGv+7Ovi/wZQSwMEFAACAAgAW3VuSVhO711MAAAAawAAABsAAAB1bml2ZXJzYWwvdW5pdmVyc2FsLnBuZy54bWyzsa/IzVEoSy0qzszPs1Uy1DNQsrfj5bIpKEoty0wtV6gAigEFIUBJodJWycQIwS3PTCnJAKkwMEAIZqRmpmeU2CpZGJnCBfWBZgIAUEsBAgAAFAACAAgAWnVuSRUOrShkBAAABxEAAB0AAAAAAAAAAQAAAAAAAAAAAHVuaXZlcnNhbC9jb21tb25fbWVzc2FnZXMubG5nUEsBAgAAFAACAAgAWnVuSb+mGY49BAAANBMAACcAAAAAAAAAAQAAAAAAnwQAAHVuaXZlcnNhbC9mbGFzaF9wdWJsaXNoaW5nX3NldHRpbmdzLnhtbFBLAQIAABQAAgAIAFp1bknYxnWJuAIAAE8KAAAhAAAAAAAAAAEAAAAAACEJAAB1bml2ZXJzYWwvZmxhc2hfc2tpbl9zZXR0aW5ncy54bWxQSwECAAAUAAIACABadW5J/aTWJBAEAABFEgAAJgAAAAAAAAABAAAAAAAYDAAAdW5pdmVyc2FsL2h0bWxfcHVibGlzaGluZ19zZXR0aW5ncy54bWxQSwECAAAUAAIACABadW5JWa6DGqEBAAAsBgAAHwAAAAAAAAABAAAAAABsEAAAdW5pdmVyc2FsL2h0bWxfc2tpbl9zZXR0aW5ncy5qc1BLAQIAABQAAgAIAFp1bkk9PC/RwQAAAOUBAAAaAAAAAAAAAAEAAAAAAEoSAAB1bml2ZXJzYWwvaTE4bl9wcmVzZXRzLnhtbFBLAQIAABQAAgAIAFp1bkkM0rasbgAAAG4AAAAcAAAAAAAAAAEAAAAAAEMTAAB1bml2ZXJzYWwvbG9jYWxfc2V0dGluZ3MueG1sUEsBAgAAFAACAAgARJRXRyO0Tvv7AgAAsAgAABQAAAAAAAAAAQAAAAAA6xMAAHVuaXZlcnNhbC9wbGF5ZXIueG1sUEsBAgAAFAACAAgAWnVuSTXb2a1oAQAA8wIAACkAAAAAAAAAAQAAAAAAGBcAAHVuaXZlcnNhbC9za2luX2N1c3RvbWl6YXRpb25fc2V0dGluZ3MueG1sUEsBAgAAFAACAAgAW3VuSRKquFdGFgAACi4AABcAAAAAAAAAAAAAAAAAxxgAAHVuaXZlcnNhbC91bml2ZXJzYWwucG5nUEsBAgAAFAACAAgAW3VuSVhO711MAAAAawAAABsAAAAAAAAAAQAAAAAAQi8AAHVuaXZlcnNhbC91bml2ZXJzYWwucG5nLnhtbFBLBQYAAAAACwALAEkDAADHLwAAAAA="/>
  <p:tag name="ISPRING_PRESENTATION_TITLE" val="10大动物"/>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ags/tag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de8f15af37104599f3add7ae5eba26619448dec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1086</Words>
  <Application>Microsoft Office PowerPoint</Application>
  <PresentationFormat>宽屏</PresentationFormat>
  <Paragraphs>51</Paragraphs>
  <Slides>12</Slides>
  <Notes>12</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等线</vt:lpstr>
      <vt:lpstr>方正稚艺_GBK</vt:lpstr>
      <vt:lpstr>宋体</vt:lpstr>
      <vt:lpstr>微软雅黑</vt:lpstr>
      <vt:lpstr>叶根友行书繁</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10大动物</dc:title>
  <dc:creator>admin</dc:creator>
  <cp:lastModifiedBy>郑伟利</cp:lastModifiedBy>
  <cp:revision>58</cp:revision>
  <dcterms:created xsi:type="dcterms:W3CDTF">2014-10-21T13:50:27Z</dcterms:created>
  <dcterms:modified xsi:type="dcterms:W3CDTF">2018-04-27T02:56:08Z</dcterms:modified>
</cp:coreProperties>
</file>